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sldIdLst>
    <p:sldId id="256" r:id="rId2"/>
    <p:sldId id="341" r:id="rId3"/>
    <p:sldId id="357" r:id="rId4"/>
    <p:sldId id="358" r:id="rId5"/>
    <p:sldId id="359" r:id="rId6"/>
    <p:sldId id="360" r:id="rId7"/>
    <p:sldId id="354" r:id="rId8"/>
    <p:sldId id="370" r:id="rId9"/>
    <p:sldId id="352" r:id="rId10"/>
    <p:sldId id="369" r:id="rId11"/>
    <p:sldId id="366" r:id="rId12"/>
    <p:sldId id="367" r:id="rId13"/>
    <p:sldId id="368" r:id="rId14"/>
    <p:sldId id="374" r:id="rId15"/>
    <p:sldId id="372" r:id="rId16"/>
    <p:sldId id="373" r:id="rId17"/>
    <p:sldId id="350" r:id="rId18"/>
    <p:sldId id="371" r:id="rId19"/>
    <p:sldId id="363" r:id="rId20"/>
    <p:sldId id="364" r:id="rId21"/>
    <p:sldId id="365" r:id="rId22"/>
    <p:sldId id="375" r:id="rId23"/>
    <p:sldId id="332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52042-51C2-4FCD-8960-AA36EAE3ED2F}" type="doc">
      <dgm:prSet loTypeId="urn:microsoft.com/office/officeart/2005/8/layout/cycle3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3E1513-1EB5-46E6-8DAB-85511996F73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Seize</a:t>
          </a:r>
          <a:endParaRPr lang="en-US" dirty="0"/>
        </a:p>
      </dgm:t>
    </dgm:pt>
    <dgm:pt modelId="{B77EBD33-8574-4415-A41E-CDC72DAE7E56}" type="parTrans" cxnId="{E81A0DDE-8ADB-404B-A3F3-4FF7ABC7896B}">
      <dgm:prSet/>
      <dgm:spPr/>
      <dgm:t>
        <a:bodyPr/>
        <a:lstStyle/>
        <a:p>
          <a:endParaRPr lang="en-US"/>
        </a:p>
      </dgm:t>
    </dgm:pt>
    <dgm:pt modelId="{CA53BE2E-9EB6-4E00-9BF8-857B60771171}" type="sibTrans" cxnId="{E81A0DDE-8ADB-404B-A3F3-4FF7ABC7896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06F1EBA-369D-45E9-8B27-0887FD78802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Preserve</a:t>
          </a:r>
          <a:endParaRPr lang="en-US" dirty="0">
            <a:solidFill>
              <a:srgbClr val="0403A9"/>
            </a:solidFill>
          </a:endParaRPr>
        </a:p>
      </dgm:t>
    </dgm:pt>
    <dgm:pt modelId="{1FEC7551-8E50-4EED-9AF3-0F4A1083E783}" type="parTrans" cxnId="{4E2A789C-DE81-4353-A28B-DD9E11D09ADB}">
      <dgm:prSet/>
      <dgm:spPr/>
      <dgm:t>
        <a:bodyPr/>
        <a:lstStyle/>
        <a:p>
          <a:endParaRPr lang="en-US"/>
        </a:p>
      </dgm:t>
    </dgm:pt>
    <dgm:pt modelId="{E47AB12B-0409-4C74-98A7-391021CE627F}" type="sibTrans" cxnId="{4E2A789C-DE81-4353-A28B-DD9E11D09ADB}">
      <dgm:prSet/>
      <dgm:spPr/>
      <dgm:t>
        <a:bodyPr/>
        <a:lstStyle/>
        <a:p>
          <a:endParaRPr lang="en-US"/>
        </a:p>
      </dgm:t>
    </dgm:pt>
    <dgm:pt modelId="{8A2C9DA1-1FC2-4A58-95E3-22FCE2879CDC}">
      <dgm:prSet phldrT="[Text]"/>
      <dgm:spPr>
        <a:solidFill>
          <a:srgbClr val="0403A9"/>
        </a:solidFill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B1C5C7EC-F5BF-4A7E-92FF-028EBB15761B}" type="parTrans" cxnId="{BA6766F6-CC22-4765-87C7-D64B03A6F3D2}">
      <dgm:prSet/>
      <dgm:spPr/>
      <dgm:t>
        <a:bodyPr/>
        <a:lstStyle/>
        <a:p>
          <a:endParaRPr lang="en-US"/>
        </a:p>
      </dgm:t>
    </dgm:pt>
    <dgm:pt modelId="{BF294ED6-B777-47AF-89BB-09497CACA673}" type="sibTrans" cxnId="{BA6766F6-CC22-4765-87C7-D64B03A6F3D2}">
      <dgm:prSet/>
      <dgm:spPr/>
      <dgm:t>
        <a:bodyPr/>
        <a:lstStyle/>
        <a:p>
          <a:endParaRPr lang="en-US"/>
        </a:p>
      </dgm:t>
    </dgm:pt>
    <dgm:pt modelId="{BD4B6374-4803-402B-905B-337D9B91D3B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Forensically Examine</a:t>
          </a:r>
          <a:endParaRPr lang="en-US" dirty="0"/>
        </a:p>
      </dgm:t>
    </dgm:pt>
    <dgm:pt modelId="{303E875C-3F2D-40D2-B374-2C1123FA2147}" type="parTrans" cxnId="{012D402B-B588-4801-8BD5-612397EC8FE4}">
      <dgm:prSet/>
      <dgm:spPr/>
      <dgm:t>
        <a:bodyPr/>
        <a:lstStyle/>
        <a:p>
          <a:endParaRPr lang="en-US"/>
        </a:p>
      </dgm:t>
    </dgm:pt>
    <dgm:pt modelId="{1DB1082E-8619-4A82-ADE8-B577481A2BC6}" type="sibTrans" cxnId="{012D402B-B588-4801-8BD5-612397EC8FE4}">
      <dgm:prSet/>
      <dgm:spPr/>
      <dgm:t>
        <a:bodyPr/>
        <a:lstStyle/>
        <a:p>
          <a:endParaRPr lang="en-US"/>
        </a:p>
      </dgm:t>
    </dgm:pt>
    <dgm:pt modelId="{E273ACFF-7B19-4F8C-BD9F-5CA759F18DC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Present in Court of Law</a:t>
          </a:r>
          <a:endParaRPr lang="en-US" dirty="0"/>
        </a:p>
      </dgm:t>
    </dgm:pt>
    <dgm:pt modelId="{40EDB2FB-7D14-4B6B-A31D-D8EBFACA8E03}" type="parTrans" cxnId="{EA666804-6E37-44B2-81C0-BE38CE3FF195}">
      <dgm:prSet/>
      <dgm:spPr/>
      <dgm:t>
        <a:bodyPr/>
        <a:lstStyle/>
        <a:p>
          <a:endParaRPr lang="en-US"/>
        </a:p>
      </dgm:t>
    </dgm:pt>
    <dgm:pt modelId="{A14F2281-CDAC-478F-873C-70D83BFDA95A}" type="sibTrans" cxnId="{EA666804-6E37-44B2-81C0-BE38CE3FF195}">
      <dgm:prSet/>
      <dgm:spPr/>
      <dgm:t>
        <a:bodyPr/>
        <a:lstStyle/>
        <a:p>
          <a:endParaRPr lang="en-US"/>
        </a:p>
      </dgm:t>
    </dgm:pt>
    <dgm:pt modelId="{23CD92E0-B099-43F7-AEEC-94EBB6D7DFF3}" type="pres">
      <dgm:prSet presAssocID="{7DB52042-51C2-4FCD-8960-AA36EAE3ED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0D9CCE-BC4D-466D-859D-0648C2316E48}" type="pres">
      <dgm:prSet presAssocID="{7DB52042-51C2-4FCD-8960-AA36EAE3ED2F}" presName="cycle" presStyleCnt="0"/>
      <dgm:spPr/>
    </dgm:pt>
    <dgm:pt modelId="{71A1518A-0949-4731-B326-ABAE86CCE8B8}" type="pres">
      <dgm:prSet presAssocID="{FB3E1513-1EB5-46E6-8DAB-85511996F73C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6B01E-F5BE-46C3-80AF-94E7A1BED406}" type="pres">
      <dgm:prSet presAssocID="{CA53BE2E-9EB6-4E00-9BF8-857B6077117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72472C3-E7A3-4F50-A98A-A3DDF042CB5F}" type="pres">
      <dgm:prSet presAssocID="{F06F1EBA-369D-45E9-8B27-0887FD78802E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B2CD9-06C8-4748-8A30-69BFB0293FB6}" type="pres">
      <dgm:prSet presAssocID="{8A2C9DA1-1FC2-4A58-95E3-22FCE2879CD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B5356-A6E3-40A5-94C8-088F78216BBB}" type="pres">
      <dgm:prSet presAssocID="{BD4B6374-4803-402B-905B-337D9B91D3BB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DEB35-D820-483B-8D57-660ED2C221E1}" type="pres">
      <dgm:prSet presAssocID="{E273ACFF-7B19-4F8C-BD9F-5CA759F18DC2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D402B-B588-4801-8BD5-612397EC8FE4}" srcId="{7DB52042-51C2-4FCD-8960-AA36EAE3ED2F}" destId="{BD4B6374-4803-402B-905B-337D9B91D3BB}" srcOrd="3" destOrd="0" parTransId="{303E875C-3F2D-40D2-B374-2C1123FA2147}" sibTransId="{1DB1082E-8619-4A82-ADE8-B577481A2BC6}"/>
    <dgm:cxn modelId="{55ACE396-9212-4941-9DBD-6F596B9D4340}" type="presOf" srcId="{7DB52042-51C2-4FCD-8960-AA36EAE3ED2F}" destId="{23CD92E0-B099-43F7-AEEC-94EBB6D7DFF3}" srcOrd="0" destOrd="0" presId="urn:microsoft.com/office/officeart/2005/8/layout/cycle3"/>
    <dgm:cxn modelId="{EA666804-6E37-44B2-81C0-BE38CE3FF195}" srcId="{7DB52042-51C2-4FCD-8960-AA36EAE3ED2F}" destId="{E273ACFF-7B19-4F8C-BD9F-5CA759F18DC2}" srcOrd="4" destOrd="0" parTransId="{40EDB2FB-7D14-4B6B-A31D-D8EBFACA8E03}" sibTransId="{A14F2281-CDAC-478F-873C-70D83BFDA95A}"/>
    <dgm:cxn modelId="{D9B35F90-658D-4A3B-92C6-E8F51E975657}" type="presOf" srcId="{E273ACFF-7B19-4F8C-BD9F-5CA759F18DC2}" destId="{E0FDEB35-D820-483B-8D57-660ED2C221E1}" srcOrd="0" destOrd="0" presId="urn:microsoft.com/office/officeart/2005/8/layout/cycle3"/>
    <dgm:cxn modelId="{36DCABA2-8C98-4FB7-932F-4313DF533AC1}" type="presOf" srcId="{8A2C9DA1-1FC2-4A58-95E3-22FCE2879CDC}" destId="{074B2CD9-06C8-4748-8A30-69BFB0293FB6}" srcOrd="0" destOrd="0" presId="urn:microsoft.com/office/officeart/2005/8/layout/cycle3"/>
    <dgm:cxn modelId="{60A1716A-8EEA-4AED-8077-C51310AF6B9B}" type="presOf" srcId="{CA53BE2E-9EB6-4E00-9BF8-857B60771171}" destId="{40F6B01E-F5BE-46C3-80AF-94E7A1BED406}" srcOrd="0" destOrd="0" presId="urn:microsoft.com/office/officeart/2005/8/layout/cycle3"/>
    <dgm:cxn modelId="{4E2A789C-DE81-4353-A28B-DD9E11D09ADB}" srcId="{7DB52042-51C2-4FCD-8960-AA36EAE3ED2F}" destId="{F06F1EBA-369D-45E9-8B27-0887FD78802E}" srcOrd="1" destOrd="0" parTransId="{1FEC7551-8E50-4EED-9AF3-0F4A1083E783}" sibTransId="{E47AB12B-0409-4C74-98A7-391021CE627F}"/>
    <dgm:cxn modelId="{244FD825-A344-4584-ADE1-CD0320218A81}" type="presOf" srcId="{FB3E1513-1EB5-46E6-8DAB-85511996F73C}" destId="{71A1518A-0949-4731-B326-ABAE86CCE8B8}" srcOrd="0" destOrd="0" presId="urn:microsoft.com/office/officeart/2005/8/layout/cycle3"/>
    <dgm:cxn modelId="{787C6A0D-C960-4F87-8F5E-9920654DB9B6}" type="presOf" srcId="{F06F1EBA-369D-45E9-8B27-0887FD78802E}" destId="{872472C3-E7A3-4F50-A98A-A3DDF042CB5F}" srcOrd="0" destOrd="0" presId="urn:microsoft.com/office/officeart/2005/8/layout/cycle3"/>
    <dgm:cxn modelId="{D7EB4683-4E15-4751-8E61-CDFA7B4B6D5E}" type="presOf" srcId="{BD4B6374-4803-402B-905B-337D9B91D3BB}" destId="{FFCB5356-A6E3-40A5-94C8-088F78216BBB}" srcOrd="0" destOrd="0" presId="urn:microsoft.com/office/officeart/2005/8/layout/cycle3"/>
    <dgm:cxn modelId="{E81A0DDE-8ADB-404B-A3F3-4FF7ABC7896B}" srcId="{7DB52042-51C2-4FCD-8960-AA36EAE3ED2F}" destId="{FB3E1513-1EB5-46E6-8DAB-85511996F73C}" srcOrd="0" destOrd="0" parTransId="{B77EBD33-8574-4415-A41E-CDC72DAE7E56}" sibTransId="{CA53BE2E-9EB6-4E00-9BF8-857B60771171}"/>
    <dgm:cxn modelId="{BA6766F6-CC22-4765-87C7-D64B03A6F3D2}" srcId="{7DB52042-51C2-4FCD-8960-AA36EAE3ED2F}" destId="{8A2C9DA1-1FC2-4A58-95E3-22FCE2879CDC}" srcOrd="2" destOrd="0" parTransId="{B1C5C7EC-F5BF-4A7E-92FF-028EBB15761B}" sibTransId="{BF294ED6-B777-47AF-89BB-09497CACA673}"/>
    <dgm:cxn modelId="{E0CD5D5A-3BCB-4D50-8935-22878712DF7B}" type="presParOf" srcId="{23CD92E0-B099-43F7-AEEC-94EBB6D7DFF3}" destId="{590D9CCE-BC4D-466D-859D-0648C2316E48}" srcOrd="0" destOrd="0" presId="urn:microsoft.com/office/officeart/2005/8/layout/cycle3"/>
    <dgm:cxn modelId="{DF3B527A-B1C2-4969-BAC1-8BB112B533B1}" type="presParOf" srcId="{590D9CCE-BC4D-466D-859D-0648C2316E48}" destId="{71A1518A-0949-4731-B326-ABAE86CCE8B8}" srcOrd="0" destOrd="0" presId="urn:microsoft.com/office/officeart/2005/8/layout/cycle3"/>
    <dgm:cxn modelId="{F94019B4-AED8-49A4-B3DA-C75561E64459}" type="presParOf" srcId="{590D9CCE-BC4D-466D-859D-0648C2316E48}" destId="{40F6B01E-F5BE-46C3-80AF-94E7A1BED406}" srcOrd="1" destOrd="0" presId="urn:microsoft.com/office/officeart/2005/8/layout/cycle3"/>
    <dgm:cxn modelId="{23927FE7-1D4D-431C-B2A8-4B54895FF092}" type="presParOf" srcId="{590D9CCE-BC4D-466D-859D-0648C2316E48}" destId="{872472C3-E7A3-4F50-A98A-A3DDF042CB5F}" srcOrd="2" destOrd="0" presId="urn:microsoft.com/office/officeart/2005/8/layout/cycle3"/>
    <dgm:cxn modelId="{75FBB1E2-543D-43EE-9425-9A0905E16DCE}" type="presParOf" srcId="{590D9CCE-BC4D-466D-859D-0648C2316E48}" destId="{074B2CD9-06C8-4748-8A30-69BFB0293FB6}" srcOrd="3" destOrd="0" presId="urn:microsoft.com/office/officeart/2005/8/layout/cycle3"/>
    <dgm:cxn modelId="{00BF10FE-FF70-402B-A3ED-A885EA5D11FF}" type="presParOf" srcId="{590D9CCE-BC4D-466D-859D-0648C2316E48}" destId="{FFCB5356-A6E3-40A5-94C8-088F78216BBB}" srcOrd="4" destOrd="0" presId="urn:microsoft.com/office/officeart/2005/8/layout/cycle3"/>
    <dgm:cxn modelId="{CF3458BF-1C24-4A1C-8113-A128348063F9}" type="presParOf" srcId="{590D9CCE-BC4D-466D-859D-0648C2316E48}" destId="{E0FDEB35-D820-483B-8D57-660ED2C221E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B10E5-914B-4613-A7BF-B16316E4B74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6E9E8-17D5-408C-9466-FAC6947BF9A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Disk</a:t>
          </a:r>
          <a:endParaRPr lang="en-US" dirty="0"/>
        </a:p>
      </dgm:t>
    </dgm:pt>
    <dgm:pt modelId="{C3FB6C9E-B72E-49BE-9E70-923BCB37FD26}" type="parTrans" cxnId="{CE193B81-F153-4D22-9035-2E421FE3E5EE}">
      <dgm:prSet/>
      <dgm:spPr/>
      <dgm:t>
        <a:bodyPr/>
        <a:lstStyle/>
        <a:p>
          <a:endParaRPr lang="en-US"/>
        </a:p>
      </dgm:t>
    </dgm:pt>
    <dgm:pt modelId="{ED69C9DA-5DDF-4AAE-80AD-7D5AB0E58DE5}" type="sibTrans" cxnId="{CE193B81-F153-4D22-9035-2E421FE3E5EE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28728FE6-F4FC-48F6-9E1C-5E306973702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Email</a:t>
          </a:r>
          <a:endParaRPr lang="en-US" dirty="0">
            <a:solidFill>
              <a:srgbClr val="0403A9"/>
            </a:solidFill>
          </a:endParaRPr>
        </a:p>
      </dgm:t>
    </dgm:pt>
    <dgm:pt modelId="{9B2ED7B0-6FFE-44AD-A619-BA9D511C35BC}" type="parTrans" cxnId="{E37E7D6D-509C-463D-842A-B45C59BE668A}">
      <dgm:prSet/>
      <dgm:spPr/>
      <dgm:t>
        <a:bodyPr/>
        <a:lstStyle/>
        <a:p>
          <a:endParaRPr lang="en-US"/>
        </a:p>
      </dgm:t>
    </dgm:pt>
    <dgm:pt modelId="{4FB81D7C-79DD-4D1E-8986-654E44607EE0}" type="sibTrans" cxnId="{E37E7D6D-509C-463D-842A-B45C59BE668A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A39E9AD7-A2C2-4625-AC61-19FCCB37A06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DC926469-2881-456B-A7D1-A641EFC0FDD4}" type="parTrans" cxnId="{CEA3C4C7-6D8E-42CA-9240-9449C91FBE39}">
      <dgm:prSet/>
      <dgm:spPr/>
      <dgm:t>
        <a:bodyPr/>
        <a:lstStyle/>
        <a:p>
          <a:endParaRPr lang="en-US"/>
        </a:p>
      </dgm:t>
    </dgm:pt>
    <dgm:pt modelId="{8D73B71A-64CD-4989-BB6D-68F7389A0480}" type="sibTrans" cxnId="{CEA3C4C7-6D8E-42CA-9240-9449C91FBE39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1B9EA7A2-51CF-412C-81D3-1D21D35F0CB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Internet</a:t>
          </a:r>
          <a:endParaRPr lang="en-US" dirty="0">
            <a:solidFill>
              <a:srgbClr val="0403A9"/>
            </a:solidFill>
          </a:endParaRPr>
        </a:p>
      </dgm:t>
    </dgm:pt>
    <dgm:pt modelId="{D396F4E7-A1BE-413D-9F32-E201AF9B4C07}" type="parTrans" cxnId="{18ADAD7E-FF64-4AEB-8B74-B9EA2DA7F487}">
      <dgm:prSet/>
      <dgm:spPr/>
      <dgm:t>
        <a:bodyPr/>
        <a:lstStyle/>
        <a:p>
          <a:endParaRPr lang="en-US"/>
        </a:p>
      </dgm:t>
    </dgm:pt>
    <dgm:pt modelId="{425C3E8E-4537-4EE7-B885-D924992A08B6}" type="sibTrans" cxnId="{18ADAD7E-FF64-4AEB-8B74-B9EA2DA7F487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D717F3DC-267B-4541-942A-7DD55E1D80F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9CFA404F-4481-489D-B5EB-D5E971D19505}" type="parTrans" cxnId="{4B0D570C-66CF-431A-9370-D71513E3E49C}">
      <dgm:prSet/>
      <dgm:spPr/>
      <dgm:t>
        <a:bodyPr/>
        <a:lstStyle/>
        <a:p>
          <a:endParaRPr lang="en-US"/>
        </a:p>
      </dgm:t>
    </dgm:pt>
    <dgm:pt modelId="{2340E840-4B89-4243-8EA7-F2A44DB24951}" type="sibTrans" cxnId="{4B0D570C-66CF-431A-9370-D71513E3E49C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209C52DD-5E86-45BA-9E8F-19485D480D7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Live System</a:t>
          </a:r>
          <a:endParaRPr lang="en-US" dirty="0">
            <a:solidFill>
              <a:srgbClr val="0403A9"/>
            </a:solidFill>
          </a:endParaRPr>
        </a:p>
      </dgm:t>
    </dgm:pt>
    <dgm:pt modelId="{B62C1845-9891-49D9-8F0E-71A13B200E0E}" type="parTrans" cxnId="{0E1B542F-AC2E-4C80-8EA9-6BC853D34662}">
      <dgm:prSet/>
      <dgm:spPr/>
      <dgm:t>
        <a:bodyPr/>
        <a:lstStyle/>
        <a:p>
          <a:endParaRPr lang="en-US"/>
        </a:p>
      </dgm:t>
    </dgm:pt>
    <dgm:pt modelId="{EB37A250-ACF5-4244-AC32-30EC560EE193}" type="sibTrans" cxnId="{0E1B542F-AC2E-4C80-8EA9-6BC853D34662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56DB7727-C4A5-454A-BEA8-DC26915BBD91}" type="pres">
      <dgm:prSet presAssocID="{95CB10E5-914B-4613-A7BF-B16316E4B74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02F269-5C54-4E15-8109-63A5E04317E5}" type="pres">
      <dgm:prSet presAssocID="{1BF6E9E8-17D5-408C-9466-FAC6947BF9A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0B57D-8EA5-4528-BF0A-1A2AC069333C}" type="pres">
      <dgm:prSet presAssocID="{ED69C9DA-5DDF-4AAE-80AD-7D5AB0E58DE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17693D5-D795-43B2-9976-765BB89432F5}" type="pres">
      <dgm:prSet presAssocID="{ED69C9DA-5DDF-4AAE-80AD-7D5AB0E58DE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F647B63-2AD3-4760-8F8A-B818EC7764CB}" type="pres">
      <dgm:prSet presAssocID="{28728FE6-F4FC-48F6-9E1C-5E30697370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FE915-0343-4165-8EF0-2929694F0D67}" type="pres">
      <dgm:prSet presAssocID="{4FB81D7C-79DD-4D1E-8986-654E44607EE0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B81278E-DC7D-4295-9A1C-2B58FE03D0C7}" type="pres">
      <dgm:prSet presAssocID="{4FB81D7C-79DD-4D1E-8986-654E44607EE0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6FB53153-3251-44F1-A7F3-D0E926EB900E}" type="pres">
      <dgm:prSet presAssocID="{A39E9AD7-A2C2-4625-AC61-19FCCB37A06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780B6-4137-4F30-87C9-3F7DC326147C}" type="pres">
      <dgm:prSet presAssocID="{8D73B71A-64CD-4989-BB6D-68F7389A048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5B06F15-2C83-467B-B962-1182F551C136}" type="pres">
      <dgm:prSet presAssocID="{8D73B71A-64CD-4989-BB6D-68F7389A0480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75EC9E7-2178-45F5-BC07-E8DF4370A494}" type="pres">
      <dgm:prSet presAssocID="{1B9EA7A2-51CF-412C-81D3-1D21D35F0CB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76773-1972-4999-B3E9-031FBEBF87D3}" type="pres">
      <dgm:prSet presAssocID="{425C3E8E-4537-4EE7-B885-D924992A08B6}" presName="sibTrans" presStyleLbl="sibTrans2D1" presStyleIdx="3" presStyleCnt="6"/>
      <dgm:spPr/>
      <dgm:t>
        <a:bodyPr/>
        <a:lstStyle/>
        <a:p>
          <a:endParaRPr lang="en-US"/>
        </a:p>
      </dgm:t>
    </dgm:pt>
    <dgm:pt modelId="{45287D95-0D81-4C9E-B66D-39A81368C9D8}" type="pres">
      <dgm:prSet presAssocID="{425C3E8E-4537-4EE7-B885-D924992A08B6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03EE998C-B9B5-47C3-8B2E-5931E6B8AFCE}" type="pres">
      <dgm:prSet presAssocID="{D717F3DC-267B-4541-942A-7DD55E1D80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7AA94-B106-4EDA-A9DB-7780F70DD81F}" type="pres">
      <dgm:prSet presAssocID="{2340E840-4B89-4243-8EA7-F2A44DB2495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FEC0FE8-9821-4326-A7CB-264528372D2E}" type="pres">
      <dgm:prSet presAssocID="{2340E840-4B89-4243-8EA7-F2A44DB2495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10AE12C-93A3-469E-8757-34A4749CB2D3}" type="pres">
      <dgm:prSet presAssocID="{209C52DD-5E86-45BA-9E8F-19485D480D7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CC5F9-A1DA-4003-881B-68EAF30EC1FF}" type="pres">
      <dgm:prSet presAssocID="{EB37A250-ACF5-4244-AC32-30EC560EE19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A7DE988-3B1D-4D3D-AC19-CF33D4A48D62}" type="pres">
      <dgm:prSet presAssocID="{EB37A250-ACF5-4244-AC32-30EC560EE19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E37E7D6D-509C-463D-842A-B45C59BE668A}" srcId="{95CB10E5-914B-4613-A7BF-B16316E4B74C}" destId="{28728FE6-F4FC-48F6-9E1C-5E3069737027}" srcOrd="1" destOrd="0" parTransId="{9B2ED7B0-6FFE-44AD-A619-BA9D511C35BC}" sibTransId="{4FB81D7C-79DD-4D1E-8986-654E44607EE0}"/>
    <dgm:cxn modelId="{0AD0042D-CBE2-44EA-B7C3-5A05A28C25FC}" type="presOf" srcId="{425C3E8E-4537-4EE7-B885-D924992A08B6}" destId="{45287D95-0D81-4C9E-B66D-39A81368C9D8}" srcOrd="1" destOrd="0" presId="urn:microsoft.com/office/officeart/2005/8/layout/cycle2"/>
    <dgm:cxn modelId="{7F224812-81FA-4FBF-8394-1F41A96F6BBA}" type="presOf" srcId="{8D73B71A-64CD-4989-BB6D-68F7389A0480}" destId="{15B06F15-2C83-467B-B962-1182F551C136}" srcOrd="1" destOrd="0" presId="urn:microsoft.com/office/officeart/2005/8/layout/cycle2"/>
    <dgm:cxn modelId="{0E1B542F-AC2E-4C80-8EA9-6BC853D34662}" srcId="{95CB10E5-914B-4613-A7BF-B16316E4B74C}" destId="{209C52DD-5E86-45BA-9E8F-19485D480D79}" srcOrd="5" destOrd="0" parTransId="{B62C1845-9891-49D9-8F0E-71A13B200E0E}" sibTransId="{EB37A250-ACF5-4244-AC32-30EC560EE193}"/>
    <dgm:cxn modelId="{982F1791-D960-4640-B45D-CB38AE31DBEA}" type="presOf" srcId="{95CB10E5-914B-4613-A7BF-B16316E4B74C}" destId="{56DB7727-C4A5-454A-BEA8-DC26915BBD91}" srcOrd="0" destOrd="0" presId="urn:microsoft.com/office/officeart/2005/8/layout/cycle2"/>
    <dgm:cxn modelId="{474C5FB2-AF5C-4248-963E-8DFE9D2C6C5A}" type="presOf" srcId="{8D73B71A-64CD-4989-BB6D-68F7389A0480}" destId="{150780B6-4137-4F30-87C9-3F7DC326147C}" srcOrd="0" destOrd="0" presId="urn:microsoft.com/office/officeart/2005/8/layout/cycle2"/>
    <dgm:cxn modelId="{CE667DD4-230E-4787-9EEE-1C5B30D20A99}" type="presOf" srcId="{425C3E8E-4537-4EE7-B885-D924992A08B6}" destId="{35A76773-1972-4999-B3E9-031FBEBF87D3}" srcOrd="0" destOrd="0" presId="urn:microsoft.com/office/officeart/2005/8/layout/cycle2"/>
    <dgm:cxn modelId="{1C0CE9C7-94DD-444B-B0E2-5F7D3C9F61EC}" type="presOf" srcId="{28728FE6-F4FC-48F6-9E1C-5E3069737027}" destId="{7F647B63-2AD3-4760-8F8A-B818EC7764CB}" srcOrd="0" destOrd="0" presId="urn:microsoft.com/office/officeart/2005/8/layout/cycle2"/>
    <dgm:cxn modelId="{D4584FFC-C5C7-413F-9406-D754D2934D04}" type="presOf" srcId="{4FB81D7C-79DD-4D1E-8986-654E44607EE0}" destId="{498FE915-0343-4165-8EF0-2929694F0D67}" srcOrd="0" destOrd="0" presId="urn:microsoft.com/office/officeart/2005/8/layout/cycle2"/>
    <dgm:cxn modelId="{BCAF0796-4626-4397-B774-8EEB2DF5DF3A}" type="presOf" srcId="{2340E840-4B89-4243-8EA7-F2A44DB24951}" destId="{1C37AA94-B106-4EDA-A9DB-7780F70DD81F}" srcOrd="0" destOrd="0" presId="urn:microsoft.com/office/officeart/2005/8/layout/cycle2"/>
    <dgm:cxn modelId="{9D4727FA-736D-465C-89E6-C58857BD8B5C}" type="presOf" srcId="{1B9EA7A2-51CF-412C-81D3-1D21D35F0CBC}" destId="{875EC9E7-2178-45F5-BC07-E8DF4370A494}" srcOrd="0" destOrd="0" presId="urn:microsoft.com/office/officeart/2005/8/layout/cycle2"/>
    <dgm:cxn modelId="{0C6813C1-4E2F-43F9-AB42-6F0AC2DE7725}" type="presOf" srcId="{4FB81D7C-79DD-4D1E-8986-654E44607EE0}" destId="{0B81278E-DC7D-4295-9A1C-2B58FE03D0C7}" srcOrd="1" destOrd="0" presId="urn:microsoft.com/office/officeart/2005/8/layout/cycle2"/>
    <dgm:cxn modelId="{18ADAD7E-FF64-4AEB-8B74-B9EA2DA7F487}" srcId="{95CB10E5-914B-4613-A7BF-B16316E4B74C}" destId="{1B9EA7A2-51CF-412C-81D3-1D21D35F0CBC}" srcOrd="3" destOrd="0" parTransId="{D396F4E7-A1BE-413D-9F32-E201AF9B4C07}" sibTransId="{425C3E8E-4537-4EE7-B885-D924992A08B6}"/>
    <dgm:cxn modelId="{6706AC42-A1EC-44A9-B857-CCA64986C1E5}" type="presOf" srcId="{D717F3DC-267B-4541-942A-7DD55E1D80FE}" destId="{03EE998C-B9B5-47C3-8B2E-5931E6B8AFCE}" srcOrd="0" destOrd="0" presId="urn:microsoft.com/office/officeart/2005/8/layout/cycle2"/>
    <dgm:cxn modelId="{DF2AE6E8-73B1-4212-87B6-FAF494C4B4B9}" type="presOf" srcId="{2340E840-4B89-4243-8EA7-F2A44DB24951}" destId="{BFEC0FE8-9821-4326-A7CB-264528372D2E}" srcOrd="1" destOrd="0" presId="urn:microsoft.com/office/officeart/2005/8/layout/cycle2"/>
    <dgm:cxn modelId="{BA49FA93-179F-44CE-9A6C-A9002A8A568C}" type="presOf" srcId="{ED69C9DA-5DDF-4AAE-80AD-7D5AB0E58DE5}" destId="{A17693D5-D795-43B2-9976-765BB89432F5}" srcOrd="1" destOrd="0" presId="urn:microsoft.com/office/officeart/2005/8/layout/cycle2"/>
    <dgm:cxn modelId="{80822858-DA52-411F-A904-8778C9E65D8B}" type="presOf" srcId="{209C52DD-5E86-45BA-9E8F-19485D480D79}" destId="{310AE12C-93A3-469E-8757-34A4749CB2D3}" srcOrd="0" destOrd="0" presId="urn:microsoft.com/office/officeart/2005/8/layout/cycle2"/>
    <dgm:cxn modelId="{A757BA39-8D33-4F80-B985-ADDA68D01168}" type="presOf" srcId="{EB37A250-ACF5-4244-AC32-30EC560EE193}" destId="{8A7DE988-3B1D-4D3D-AC19-CF33D4A48D62}" srcOrd="1" destOrd="0" presId="urn:microsoft.com/office/officeart/2005/8/layout/cycle2"/>
    <dgm:cxn modelId="{8B2D11CB-719A-4481-91A6-18C6DBB430F9}" type="presOf" srcId="{EB37A250-ACF5-4244-AC32-30EC560EE193}" destId="{AE8CC5F9-A1DA-4003-881B-68EAF30EC1FF}" srcOrd="0" destOrd="0" presId="urn:microsoft.com/office/officeart/2005/8/layout/cycle2"/>
    <dgm:cxn modelId="{74A102CA-59C6-4056-A55E-50CC714994A4}" type="presOf" srcId="{1BF6E9E8-17D5-408C-9466-FAC6947BF9AC}" destId="{8E02F269-5C54-4E15-8109-63A5E04317E5}" srcOrd="0" destOrd="0" presId="urn:microsoft.com/office/officeart/2005/8/layout/cycle2"/>
    <dgm:cxn modelId="{5C206AD2-0177-4FEA-98CA-897BA30CD64E}" type="presOf" srcId="{A39E9AD7-A2C2-4625-AC61-19FCCB37A06C}" destId="{6FB53153-3251-44F1-A7F3-D0E926EB900E}" srcOrd="0" destOrd="0" presId="urn:microsoft.com/office/officeart/2005/8/layout/cycle2"/>
    <dgm:cxn modelId="{CEA3C4C7-6D8E-42CA-9240-9449C91FBE39}" srcId="{95CB10E5-914B-4613-A7BF-B16316E4B74C}" destId="{A39E9AD7-A2C2-4625-AC61-19FCCB37A06C}" srcOrd="2" destOrd="0" parTransId="{DC926469-2881-456B-A7D1-A641EFC0FDD4}" sibTransId="{8D73B71A-64CD-4989-BB6D-68F7389A0480}"/>
    <dgm:cxn modelId="{4B0D570C-66CF-431A-9370-D71513E3E49C}" srcId="{95CB10E5-914B-4613-A7BF-B16316E4B74C}" destId="{D717F3DC-267B-4541-942A-7DD55E1D80FE}" srcOrd="4" destOrd="0" parTransId="{9CFA404F-4481-489D-B5EB-D5E971D19505}" sibTransId="{2340E840-4B89-4243-8EA7-F2A44DB24951}"/>
    <dgm:cxn modelId="{DB37DAB2-8F66-42BF-8103-E65D473E64B8}" type="presOf" srcId="{ED69C9DA-5DDF-4AAE-80AD-7D5AB0E58DE5}" destId="{AAA0B57D-8EA5-4528-BF0A-1A2AC069333C}" srcOrd="0" destOrd="0" presId="urn:microsoft.com/office/officeart/2005/8/layout/cycle2"/>
    <dgm:cxn modelId="{CE193B81-F153-4D22-9035-2E421FE3E5EE}" srcId="{95CB10E5-914B-4613-A7BF-B16316E4B74C}" destId="{1BF6E9E8-17D5-408C-9466-FAC6947BF9AC}" srcOrd="0" destOrd="0" parTransId="{C3FB6C9E-B72E-49BE-9E70-923BCB37FD26}" sibTransId="{ED69C9DA-5DDF-4AAE-80AD-7D5AB0E58DE5}"/>
    <dgm:cxn modelId="{F5F87769-8C71-401A-B28C-79FC5CB66C53}" type="presParOf" srcId="{56DB7727-C4A5-454A-BEA8-DC26915BBD91}" destId="{8E02F269-5C54-4E15-8109-63A5E04317E5}" srcOrd="0" destOrd="0" presId="urn:microsoft.com/office/officeart/2005/8/layout/cycle2"/>
    <dgm:cxn modelId="{38286BA2-514E-422B-8423-37C0A725D92B}" type="presParOf" srcId="{56DB7727-C4A5-454A-BEA8-DC26915BBD91}" destId="{AAA0B57D-8EA5-4528-BF0A-1A2AC069333C}" srcOrd="1" destOrd="0" presId="urn:microsoft.com/office/officeart/2005/8/layout/cycle2"/>
    <dgm:cxn modelId="{CF54FF4F-F1C6-485F-947F-B0D4627D220D}" type="presParOf" srcId="{AAA0B57D-8EA5-4528-BF0A-1A2AC069333C}" destId="{A17693D5-D795-43B2-9976-765BB89432F5}" srcOrd="0" destOrd="0" presId="urn:microsoft.com/office/officeart/2005/8/layout/cycle2"/>
    <dgm:cxn modelId="{23305174-9881-4153-BA6B-25E0BDF661C5}" type="presParOf" srcId="{56DB7727-C4A5-454A-BEA8-DC26915BBD91}" destId="{7F647B63-2AD3-4760-8F8A-B818EC7764CB}" srcOrd="2" destOrd="0" presId="urn:microsoft.com/office/officeart/2005/8/layout/cycle2"/>
    <dgm:cxn modelId="{7511EF19-EFCF-4DDD-A478-5FB7EADAD7F6}" type="presParOf" srcId="{56DB7727-C4A5-454A-BEA8-DC26915BBD91}" destId="{498FE915-0343-4165-8EF0-2929694F0D67}" srcOrd="3" destOrd="0" presId="urn:microsoft.com/office/officeart/2005/8/layout/cycle2"/>
    <dgm:cxn modelId="{122C169F-E923-41BC-9DE8-1AE6A77D3B40}" type="presParOf" srcId="{498FE915-0343-4165-8EF0-2929694F0D67}" destId="{0B81278E-DC7D-4295-9A1C-2B58FE03D0C7}" srcOrd="0" destOrd="0" presId="urn:microsoft.com/office/officeart/2005/8/layout/cycle2"/>
    <dgm:cxn modelId="{2C131F34-1A0E-4010-A0FC-ADD163DFCA29}" type="presParOf" srcId="{56DB7727-C4A5-454A-BEA8-DC26915BBD91}" destId="{6FB53153-3251-44F1-A7F3-D0E926EB900E}" srcOrd="4" destOrd="0" presId="urn:microsoft.com/office/officeart/2005/8/layout/cycle2"/>
    <dgm:cxn modelId="{1EBC2B45-67A6-4D88-BC49-9EF9679698C8}" type="presParOf" srcId="{56DB7727-C4A5-454A-BEA8-DC26915BBD91}" destId="{150780B6-4137-4F30-87C9-3F7DC326147C}" srcOrd="5" destOrd="0" presId="urn:microsoft.com/office/officeart/2005/8/layout/cycle2"/>
    <dgm:cxn modelId="{FE187EA2-263D-4396-983C-C32C9DC017EC}" type="presParOf" srcId="{150780B6-4137-4F30-87C9-3F7DC326147C}" destId="{15B06F15-2C83-467B-B962-1182F551C136}" srcOrd="0" destOrd="0" presId="urn:microsoft.com/office/officeart/2005/8/layout/cycle2"/>
    <dgm:cxn modelId="{7422F112-42D9-42C4-89E1-9EEC98777E96}" type="presParOf" srcId="{56DB7727-C4A5-454A-BEA8-DC26915BBD91}" destId="{875EC9E7-2178-45F5-BC07-E8DF4370A494}" srcOrd="6" destOrd="0" presId="urn:microsoft.com/office/officeart/2005/8/layout/cycle2"/>
    <dgm:cxn modelId="{ACDBB09C-3BB3-482B-9C1E-C08C3E05C3AF}" type="presParOf" srcId="{56DB7727-C4A5-454A-BEA8-DC26915BBD91}" destId="{35A76773-1972-4999-B3E9-031FBEBF87D3}" srcOrd="7" destOrd="0" presId="urn:microsoft.com/office/officeart/2005/8/layout/cycle2"/>
    <dgm:cxn modelId="{FCCCAFC4-9B05-4ABE-9C38-738F5360F65F}" type="presParOf" srcId="{35A76773-1972-4999-B3E9-031FBEBF87D3}" destId="{45287D95-0D81-4C9E-B66D-39A81368C9D8}" srcOrd="0" destOrd="0" presId="urn:microsoft.com/office/officeart/2005/8/layout/cycle2"/>
    <dgm:cxn modelId="{9E6531DC-CDBF-4ACF-A068-DA2CA5C5C4A5}" type="presParOf" srcId="{56DB7727-C4A5-454A-BEA8-DC26915BBD91}" destId="{03EE998C-B9B5-47C3-8B2E-5931E6B8AFCE}" srcOrd="8" destOrd="0" presId="urn:microsoft.com/office/officeart/2005/8/layout/cycle2"/>
    <dgm:cxn modelId="{600D0139-74FC-46B7-8EBB-75BC865AA838}" type="presParOf" srcId="{56DB7727-C4A5-454A-BEA8-DC26915BBD91}" destId="{1C37AA94-B106-4EDA-A9DB-7780F70DD81F}" srcOrd="9" destOrd="0" presId="urn:microsoft.com/office/officeart/2005/8/layout/cycle2"/>
    <dgm:cxn modelId="{ED986557-7B9E-4FF5-AA5C-D0B0E12F612E}" type="presParOf" srcId="{1C37AA94-B106-4EDA-A9DB-7780F70DD81F}" destId="{BFEC0FE8-9821-4326-A7CB-264528372D2E}" srcOrd="0" destOrd="0" presId="urn:microsoft.com/office/officeart/2005/8/layout/cycle2"/>
    <dgm:cxn modelId="{F8758E15-73A1-4145-B701-6DDB6890CE89}" type="presParOf" srcId="{56DB7727-C4A5-454A-BEA8-DC26915BBD91}" destId="{310AE12C-93A3-469E-8757-34A4749CB2D3}" srcOrd="10" destOrd="0" presId="urn:microsoft.com/office/officeart/2005/8/layout/cycle2"/>
    <dgm:cxn modelId="{BE5D2994-15AA-4B4E-90A3-3FFBEA2D8F7A}" type="presParOf" srcId="{56DB7727-C4A5-454A-BEA8-DC26915BBD91}" destId="{AE8CC5F9-A1DA-4003-881B-68EAF30EC1FF}" srcOrd="11" destOrd="0" presId="urn:microsoft.com/office/officeart/2005/8/layout/cycle2"/>
    <dgm:cxn modelId="{6AF54073-BA1E-4439-BF16-24EE2066E364}" type="presParOf" srcId="{AE8CC5F9-A1DA-4003-881B-68EAF30EC1FF}" destId="{8A7DE988-3B1D-4D3D-AC19-CF33D4A48D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58A97-03DE-4953-97B9-D5EBC69AC2A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992E3-2D19-4B9C-AFDD-01DFC0C3B5E3}">
      <dgm:prSet phldrT="[Text]"/>
      <dgm:spPr>
        <a:solidFill>
          <a:srgbClr val="FFE1E1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Mobile Phones</a:t>
          </a:r>
          <a:endParaRPr lang="en-US" dirty="0">
            <a:solidFill>
              <a:srgbClr val="C00000"/>
            </a:solidFill>
          </a:endParaRPr>
        </a:p>
      </dgm:t>
    </dgm:pt>
    <dgm:pt modelId="{D3D9E3F2-A1BD-4033-806A-01570C9A5D7C}" type="parTrans" cxnId="{E4BC20FD-376E-4BD9-8562-4246738A7155}">
      <dgm:prSet/>
      <dgm:spPr/>
      <dgm:t>
        <a:bodyPr/>
        <a:lstStyle/>
        <a:p>
          <a:endParaRPr lang="en-US"/>
        </a:p>
      </dgm:t>
    </dgm:pt>
    <dgm:pt modelId="{E1D47AFC-4D0E-4F89-BB83-DE919480C0D3}" type="sibTrans" cxnId="{E4BC20FD-376E-4BD9-8562-4246738A7155}">
      <dgm:prSet/>
      <dgm:spPr/>
      <dgm:t>
        <a:bodyPr/>
        <a:lstStyle/>
        <a:p>
          <a:endParaRPr lang="en-US"/>
        </a:p>
      </dgm:t>
    </dgm:pt>
    <dgm:pt modelId="{9A3B2540-4FE5-45B8-A212-96E9A7298A89}">
      <dgm:prSet phldrT="[Text]"/>
      <dgm:spPr>
        <a:solidFill>
          <a:srgbClr val="E5E5FF"/>
        </a:solidFill>
        <a:ln>
          <a:solidFill>
            <a:srgbClr val="0403A9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FAX Machine</a:t>
          </a:r>
          <a:endParaRPr lang="en-US" dirty="0">
            <a:solidFill>
              <a:srgbClr val="0403A9"/>
            </a:solidFill>
          </a:endParaRPr>
        </a:p>
      </dgm:t>
    </dgm:pt>
    <dgm:pt modelId="{64AF5AA6-9FE9-45D1-9884-79B9B746AB9C}" type="parTrans" cxnId="{0367BF31-C136-4BD0-B4AB-2A5CAE17D411}">
      <dgm:prSet/>
      <dgm:spPr/>
      <dgm:t>
        <a:bodyPr/>
        <a:lstStyle/>
        <a:p>
          <a:endParaRPr lang="en-US"/>
        </a:p>
      </dgm:t>
    </dgm:pt>
    <dgm:pt modelId="{0DBB5205-BD21-49B0-A89F-8D45E7A2C394}" type="sibTrans" cxnId="{0367BF31-C136-4BD0-B4AB-2A5CAE17D411}">
      <dgm:prSet/>
      <dgm:spPr/>
      <dgm:t>
        <a:bodyPr/>
        <a:lstStyle/>
        <a:p>
          <a:endParaRPr lang="en-US"/>
        </a:p>
      </dgm:t>
    </dgm:pt>
    <dgm:pt modelId="{D7C1C53A-B49C-4643-9F3D-49D149230198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400" dirty="0" smtClean="0">
              <a:solidFill>
                <a:srgbClr val="0403A9"/>
              </a:solidFill>
            </a:rPr>
            <a:t>Network Components</a:t>
          </a:r>
          <a:endParaRPr lang="en-US" sz="2400" dirty="0">
            <a:solidFill>
              <a:srgbClr val="0403A9"/>
            </a:solidFill>
          </a:endParaRPr>
        </a:p>
      </dgm:t>
    </dgm:pt>
    <dgm:pt modelId="{5319F36E-E241-4566-9844-876AE62CDBEA}" type="parTrans" cxnId="{E37A1828-14DC-4DD7-BE2E-A93A6E0BFB90}">
      <dgm:prSet/>
      <dgm:spPr/>
      <dgm:t>
        <a:bodyPr/>
        <a:lstStyle/>
        <a:p>
          <a:endParaRPr lang="en-US"/>
        </a:p>
      </dgm:t>
    </dgm:pt>
    <dgm:pt modelId="{58EB1498-AF26-4D70-B932-4295F1881820}" type="sibTrans" cxnId="{E37A1828-14DC-4DD7-BE2E-A93A6E0BFB90}">
      <dgm:prSet/>
      <dgm:spPr/>
      <dgm:t>
        <a:bodyPr/>
        <a:lstStyle/>
        <a:p>
          <a:endParaRPr lang="en-US"/>
        </a:p>
      </dgm:t>
    </dgm:pt>
    <dgm:pt modelId="{956B0503-6F82-4814-B0F6-3B42EB338C6B}">
      <dgm:prSet phldrT="[Text]"/>
      <dgm:spPr>
        <a:solidFill>
          <a:srgbClr val="FFF5D5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Routers</a:t>
          </a:r>
          <a:endParaRPr lang="en-US" dirty="0">
            <a:solidFill>
              <a:srgbClr val="0403A9"/>
            </a:solidFill>
          </a:endParaRPr>
        </a:p>
      </dgm:t>
    </dgm:pt>
    <dgm:pt modelId="{46990D07-8226-423E-90A2-6840D959507E}" type="parTrans" cxnId="{E75D8711-D70D-4F79-84E6-F57EBD630AA3}">
      <dgm:prSet/>
      <dgm:spPr/>
      <dgm:t>
        <a:bodyPr/>
        <a:lstStyle/>
        <a:p>
          <a:endParaRPr lang="en-US"/>
        </a:p>
      </dgm:t>
    </dgm:pt>
    <dgm:pt modelId="{9F0D57E7-08BE-480B-8B64-329F5E60E91A}" type="sibTrans" cxnId="{E75D8711-D70D-4F79-84E6-F57EBD630AA3}">
      <dgm:prSet/>
      <dgm:spPr/>
      <dgm:t>
        <a:bodyPr/>
        <a:lstStyle/>
        <a:p>
          <a:endParaRPr lang="en-US"/>
        </a:p>
      </dgm:t>
    </dgm:pt>
    <dgm:pt modelId="{7F2C1D42-5F24-423F-A98D-EF82ABCCC347}">
      <dgm:prSet phldrT="[Text]"/>
      <dgm:spPr>
        <a:solidFill>
          <a:srgbClr val="FFF5D5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Firewalls</a:t>
          </a:r>
          <a:endParaRPr lang="en-US" dirty="0">
            <a:solidFill>
              <a:srgbClr val="0403A9"/>
            </a:solidFill>
          </a:endParaRPr>
        </a:p>
      </dgm:t>
    </dgm:pt>
    <dgm:pt modelId="{7788E5AF-32D5-4AC9-AB92-564879A4C01B}" type="parTrans" cxnId="{C953764B-6589-4891-B819-AE760E127940}">
      <dgm:prSet/>
      <dgm:spPr/>
      <dgm:t>
        <a:bodyPr/>
        <a:lstStyle/>
        <a:p>
          <a:endParaRPr lang="en-US"/>
        </a:p>
      </dgm:t>
    </dgm:pt>
    <dgm:pt modelId="{6313419D-C16E-4C1A-A63A-BF56AE2B5DE5}" type="sibTrans" cxnId="{C953764B-6589-4891-B819-AE760E127940}">
      <dgm:prSet/>
      <dgm:spPr/>
      <dgm:t>
        <a:bodyPr/>
        <a:lstStyle/>
        <a:p>
          <a:endParaRPr lang="en-US"/>
        </a:p>
      </dgm:t>
    </dgm:pt>
    <dgm:pt modelId="{3CFCB5DF-1F99-4331-8CC8-AECDA9CC6C7D}">
      <dgm:prSet phldrT="[Text]"/>
      <dgm:spPr>
        <a:solidFill>
          <a:srgbClr val="FFE1E1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Cameras</a:t>
          </a:r>
          <a:endParaRPr lang="en-US" dirty="0">
            <a:solidFill>
              <a:srgbClr val="C00000"/>
            </a:solidFill>
          </a:endParaRPr>
        </a:p>
      </dgm:t>
    </dgm:pt>
    <dgm:pt modelId="{3FFF6F22-71C5-4B1D-BEDF-9737D1CD8A7A}" type="parTrans" cxnId="{2F2E2A4D-805B-4BFD-A00B-892D96FEB482}">
      <dgm:prSet/>
      <dgm:spPr/>
      <dgm:t>
        <a:bodyPr/>
        <a:lstStyle/>
        <a:p>
          <a:endParaRPr lang="en-US"/>
        </a:p>
      </dgm:t>
    </dgm:pt>
    <dgm:pt modelId="{59579205-B8B4-4602-981E-1DCE0466FAF2}" type="sibTrans" cxnId="{2F2E2A4D-805B-4BFD-A00B-892D96FEB482}">
      <dgm:prSet/>
      <dgm:spPr/>
      <dgm:t>
        <a:bodyPr/>
        <a:lstStyle/>
        <a:p>
          <a:endParaRPr lang="en-US"/>
        </a:p>
      </dgm:t>
    </dgm:pt>
    <dgm:pt modelId="{ED0C8484-D8DE-45AB-A022-3A8161FDCDA0}">
      <dgm:prSet phldrT="[Text]" custT="1"/>
      <dgm:spPr>
        <a:solidFill>
          <a:srgbClr val="0403A9"/>
        </a:solidFill>
      </dgm:spPr>
      <dgm:t>
        <a:bodyPr/>
        <a:lstStyle/>
        <a:p>
          <a:r>
            <a:rPr lang="en-US" sz="2400" dirty="0" smtClean="0"/>
            <a:t>Output Devices</a:t>
          </a:r>
          <a:endParaRPr lang="en-US" sz="2400" dirty="0"/>
        </a:p>
      </dgm:t>
    </dgm:pt>
    <dgm:pt modelId="{1CCE381C-111F-4361-931D-9D7DA27A5C82}" type="parTrans" cxnId="{EBA6E25E-7E90-4C4F-8386-0F251449930C}">
      <dgm:prSet/>
      <dgm:spPr/>
      <dgm:t>
        <a:bodyPr/>
        <a:lstStyle/>
        <a:p>
          <a:endParaRPr lang="en-US"/>
        </a:p>
      </dgm:t>
    </dgm:pt>
    <dgm:pt modelId="{87D5A78C-A00C-41B2-A775-14A0FBCF231B}" type="sibTrans" cxnId="{EBA6E25E-7E90-4C4F-8386-0F251449930C}">
      <dgm:prSet/>
      <dgm:spPr/>
      <dgm:t>
        <a:bodyPr/>
        <a:lstStyle/>
        <a:p>
          <a:endParaRPr lang="en-US"/>
        </a:p>
      </dgm:t>
    </dgm:pt>
    <dgm:pt modelId="{588FE863-A0E7-41EB-8DCD-E6BA77286403}">
      <dgm:prSet phldrT="[Text]"/>
      <dgm:spPr>
        <a:solidFill>
          <a:srgbClr val="E5E5FF"/>
        </a:solidFill>
        <a:ln>
          <a:solidFill>
            <a:srgbClr val="0403A9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Copiers</a:t>
          </a:r>
          <a:endParaRPr lang="en-US" dirty="0">
            <a:solidFill>
              <a:srgbClr val="0403A9"/>
            </a:solidFill>
          </a:endParaRPr>
        </a:p>
      </dgm:t>
    </dgm:pt>
    <dgm:pt modelId="{B928DD1B-2BD9-40EB-9B22-D8EC6CEFE463}" type="parTrans" cxnId="{91D5846B-7D73-44BF-8872-77A7A82815B6}">
      <dgm:prSet/>
      <dgm:spPr/>
      <dgm:t>
        <a:bodyPr/>
        <a:lstStyle/>
        <a:p>
          <a:endParaRPr lang="en-US"/>
        </a:p>
      </dgm:t>
    </dgm:pt>
    <dgm:pt modelId="{8E31799D-2543-4977-869E-C8CCAF6C08B6}" type="sibTrans" cxnId="{91D5846B-7D73-44BF-8872-77A7A82815B6}">
      <dgm:prSet/>
      <dgm:spPr/>
      <dgm:t>
        <a:bodyPr/>
        <a:lstStyle/>
        <a:p>
          <a:endParaRPr lang="en-US"/>
        </a:p>
      </dgm:t>
    </dgm:pt>
    <dgm:pt modelId="{53C5DDA5-1D20-44F4-9ACE-E1912E857C91}">
      <dgm:prSet phldrT="[Text]"/>
      <dgm:spPr>
        <a:solidFill>
          <a:srgbClr val="E5E5FF"/>
        </a:solidFill>
        <a:ln>
          <a:solidFill>
            <a:srgbClr val="0403A9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Printers</a:t>
          </a:r>
          <a:endParaRPr lang="en-US" dirty="0">
            <a:solidFill>
              <a:srgbClr val="0403A9"/>
            </a:solidFill>
          </a:endParaRPr>
        </a:p>
      </dgm:t>
    </dgm:pt>
    <dgm:pt modelId="{CD9C5F01-EE0D-4096-AB84-C7F5A8767F59}" type="parTrans" cxnId="{362F4D13-085C-44D5-8CD6-08F1628A1766}">
      <dgm:prSet/>
      <dgm:spPr/>
      <dgm:t>
        <a:bodyPr/>
        <a:lstStyle/>
        <a:p>
          <a:endParaRPr lang="en-US"/>
        </a:p>
      </dgm:t>
    </dgm:pt>
    <dgm:pt modelId="{5E73BA24-784E-46B3-B6F0-CF7D8AE441C1}" type="sibTrans" cxnId="{362F4D13-085C-44D5-8CD6-08F1628A1766}">
      <dgm:prSet/>
      <dgm:spPr/>
      <dgm:t>
        <a:bodyPr/>
        <a:lstStyle/>
        <a:p>
          <a:endParaRPr lang="en-US"/>
        </a:p>
      </dgm:t>
    </dgm:pt>
    <dgm:pt modelId="{D552F544-3766-45E8-8546-8D1A02F2589A}">
      <dgm:prSet phldrT="[Text]"/>
      <dgm:spPr>
        <a:solidFill>
          <a:srgbClr val="FFF5D5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Servers</a:t>
          </a:r>
          <a:endParaRPr lang="en-US" dirty="0">
            <a:solidFill>
              <a:srgbClr val="0403A9"/>
            </a:solidFill>
          </a:endParaRPr>
        </a:p>
      </dgm:t>
    </dgm:pt>
    <dgm:pt modelId="{C3A1A073-29EA-4220-B964-BF34949400A0}" type="parTrans" cxnId="{F05B939B-6682-4549-B3FF-8C84AAF4D233}">
      <dgm:prSet/>
      <dgm:spPr/>
      <dgm:t>
        <a:bodyPr/>
        <a:lstStyle/>
        <a:p>
          <a:endParaRPr lang="en-US"/>
        </a:p>
      </dgm:t>
    </dgm:pt>
    <dgm:pt modelId="{EF6233D8-3020-4E33-A459-E62C38B8427F}" type="sibTrans" cxnId="{F05B939B-6682-4549-B3FF-8C84AAF4D233}">
      <dgm:prSet/>
      <dgm:spPr/>
      <dgm:t>
        <a:bodyPr/>
        <a:lstStyle/>
        <a:p>
          <a:endParaRPr lang="en-US"/>
        </a:p>
      </dgm:t>
    </dgm:pt>
    <dgm:pt modelId="{BD5C2EF8-A874-4257-A981-EAA94189F904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dirty="0" smtClean="0"/>
            <a:t>Portable Devices</a:t>
          </a:r>
          <a:endParaRPr lang="en-US" sz="2400" dirty="0"/>
        </a:p>
      </dgm:t>
    </dgm:pt>
    <dgm:pt modelId="{1B521A80-7226-4B45-ADEE-A8F34C8109B2}" type="parTrans" cxnId="{42A45D40-C8B5-43E0-A373-92EEA15D8A17}">
      <dgm:prSet/>
      <dgm:spPr/>
      <dgm:t>
        <a:bodyPr/>
        <a:lstStyle/>
        <a:p>
          <a:endParaRPr lang="en-US"/>
        </a:p>
      </dgm:t>
    </dgm:pt>
    <dgm:pt modelId="{55AB101F-7144-4853-903B-853E787FC91D}" type="sibTrans" cxnId="{42A45D40-C8B5-43E0-A373-92EEA15D8A17}">
      <dgm:prSet/>
      <dgm:spPr/>
      <dgm:t>
        <a:bodyPr/>
        <a:lstStyle/>
        <a:p>
          <a:endParaRPr lang="en-US"/>
        </a:p>
      </dgm:t>
    </dgm:pt>
    <dgm:pt modelId="{6655BB20-91E8-4406-98F9-E3B2E41DBDCC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Other</a:t>
          </a:r>
          <a:endParaRPr lang="en-US" dirty="0">
            <a:solidFill>
              <a:schemeClr val="bg1"/>
            </a:solidFill>
          </a:endParaRPr>
        </a:p>
      </dgm:t>
    </dgm:pt>
    <dgm:pt modelId="{32FCA51A-1334-4F20-942D-24C9CC32EED7}" type="parTrans" cxnId="{B2A3E452-0C99-404F-829D-12660B55FC35}">
      <dgm:prSet/>
      <dgm:spPr/>
    </dgm:pt>
    <dgm:pt modelId="{4A4C8B8B-6998-4838-8EB1-04003FD58EC7}" type="sibTrans" cxnId="{B2A3E452-0C99-404F-829D-12660B55FC35}">
      <dgm:prSet/>
      <dgm:spPr/>
    </dgm:pt>
    <dgm:pt modelId="{E9C41D59-9B33-40B4-BCC5-E64852423EBA}">
      <dgm:prSet phldrT="[Text]"/>
      <dgm:spPr>
        <a:solidFill>
          <a:schemeClr val="accent6">
            <a:lumMod val="20000"/>
            <a:lumOff val="8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Gaming Consoles</a:t>
          </a:r>
          <a:endParaRPr lang="en-US" dirty="0">
            <a:solidFill>
              <a:srgbClr val="7030A0"/>
            </a:solidFill>
          </a:endParaRPr>
        </a:p>
      </dgm:t>
    </dgm:pt>
    <dgm:pt modelId="{2631FCC6-4D00-45B3-953E-9D4EE52801F5}" type="parTrans" cxnId="{B0F70048-8BDD-49BE-8B92-41F3036C9917}">
      <dgm:prSet/>
      <dgm:spPr/>
    </dgm:pt>
    <dgm:pt modelId="{F45A9252-57DF-4883-9846-1624626C5C40}" type="sibTrans" cxnId="{B0F70048-8BDD-49BE-8B92-41F3036C9917}">
      <dgm:prSet/>
      <dgm:spPr/>
    </dgm:pt>
    <dgm:pt modelId="{596C5948-6022-46A0-B238-D96EDDD08E1B}" type="pres">
      <dgm:prSet presAssocID="{EEE58A97-03DE-4953-97B9-D5EBC69AC2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9B6FC8-C6D0-41AD-9531-EF50FA342CA8}" type="pres">
      <dgm:prSet presAssocID="{BD5C2EF8-A874-4257-A981-EAA94189F904}" presName="vertOne" presStyleCnt="0"/>
      <dgm:spPr/>
    </dgm:pt>
    <dgm:pt modelId="{A02BB3F2-A61B-4AEB-91E0-F227C02E8C91}" type="pres">
      <dgm:prSet presAssocID="{BD5C2EF8-A874-4257-A981-EAA94189F904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5DDF3-EE0A-45DF-A114-40D4A61028FC}" type="pres">
      <dgm:prSet presAssocID="{BD5C2EF8-A874-4257-A981-EAA94189F904}" presName="parTransOne" presStyleCnt="0"/>
      <dgm:spPr/>
    </dgm:pt>
    <dgm:pt modelId="{22896B87-1869-439F-8E94-75492945FFCD}" type="pres">
      <dgm:prSet presAssocID="{BD5C2EF8-A874-4257-A981-EAA94189F904}" presName="horzOne" presStyleCnt="0"/>
      <dgm:spPr/>
    </dgm:pt>
    <dgm:pt modelId="{8E57124B-B242-4922-9139-C80CE3F1595A}" type="pres">
      <dgm:prSet presAssocID="{EE4992E3-2D19-4B9C-AFDD-01DFC0C3B5E3}" presName="vertTwo" presStyleCnt="0"/>
      <dgm:spPr/>
    </dgm:pt>
    <dgm:pt modelId="{F98C5EFE-4648-4CD4-8B86-632FC93FC192}" type="pres">
      <dgm:prSet presAssocID="{EE4992E3-2D19-4B9C-AFDD-01DFC0C3B5E3}" presName="txTwo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E9F87-EBE5-40D4-8662-4E2AFF0B4EAD}" type="pres">
      <dgm:prSet presAssocID="{EE4992E3-2D19-4B9C-AFDD-01DFC0C3B5E3}" presName="horzTwo" presStyleCnt="0"/>
      <dgm:spPr/>
    </dgm:pt>
    <dgm:pt modelId="{88D6A9BF-886D-4653-91FB-68B41EA28971}" type="pres">
      <dgm:prSet presAssocID="{E1D47AFC-4D0E-4F89-BB83-DE919480C0D3}" presName="sibSpaceTwo" presStyleCnt="0"/>
      <dgm:spPr/>
    </dgm:pt>
    <dgm:pt modelId="{9C665E7A-506B-4BBD-BC6C-F53F58879BC9}" type="pres">
      <dgm:prSet presAssocID="{3CFCB5DF-1F99-4331-8CC8-AECDA9CC6C7D}" presName="vertTwo" presStyleCnt="0"/>
      <dgm:spPr/>
    </dgm:pt>
    <dgm:pt modelId="{2D868DFE-5C9D-4BE4-AE05-23E827F3C7DA}" type="pres">
      <dgm:prSet presAssocID="{3CFCB5DF-1F99-4331-8CC8-AECDA9CC6C7D}" presName="txTwo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D363B9-EF35-4648-B3F6-DEF2FE84859B}" type="pres">
      <dgm:prSet presAssocID="{3CFCB5DF-1F99-4331-8CC8-AECDA9CC6C7D}" presName="horzTwo" presStyleCnt="0"/>
      <dgm:spPr/>
    </dgm:pt>
    <dgm:pt modelId="{0625FF20-9560-45CA-8720-54E39FA790C6}" type="pres">
      <dgm:prSet presAssocID="{55AB101F-7144-4853-903B-853E787FC91D}" presName="sibSpaceOne" presStyleCnt="0"/>
      <dgm:spPr/>
    </dgm:pt>
    <dgm:pt modelId="{67949674-735E-47DA-A676-6EC9DAE5ED43}" type="pres">
      <dgm:prSet presAssocID="{ED0C8484-D8DE-45AB-A022-3A8161FDCDA0}" presName="vertOne" presStyleCnt="0"/>
      <dgm:spPr/>
    </dgm:pt>
    <dgm:pt modelId="{B5961E82-3622-4E65-BAB0-5DCF484A25AB}" type="pres">
      <dgm:prSet presAssocID="{ED0C8484-D8DE-45AB-A022-3A8161FDCDA0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2786A-EBBB-4D2F-8931-3DB570AA08BE}" type="pres">
      <dgm:prSet presAssocID="{ED0C8484-D8DE-45AB-A022-3A8161FDCDA0}" presName="parTransOne" presStyleCnt="0"/>
      <dgm:spPr/>
    </dgm:pt>
    <dgm:pt modelId="{137741F1-6880-488C-8793-855D265FC339}" type="pres">
      <dgm:prSet presAssocID="{ED0C8484-D8DE-45AB-A022-3A8161FDCDA0}" presName="horzOne" presStyleCnt="0"/>
      <dgm:spPr/>
    </dgm:pt>
    <dgm:pt modelId="{D34E624F-17F1-4AEB-9188-53269B0FA333}" type="pres">
      <dgm:prSet presAssocID="{588FE863-A0E7-41EB-8DCD-E6BA77286403}" presName="vertTwo" presStyleCnt="0"/>
      <dgm:spPr/>
    </dgm:pt>
    <dgm:pt modelId="{7A92467E-1661-46BF-87DC-73792913D9A2}" type="pres">
      <dgm:prSet presAssocID="{588FE863-A0E7-41EB-8DCD-E6BA77286403}" presName="txTwo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955648-8404-4840-9522-92EFA43E0158}" type="pres">
      <dgm:prSet presAssocID="{588FE863-A0E7-41EB-8DCD-E6BA77286403}" presName="horzTwo" presStyleCnt="0"/>
      <dgm:spPr/>
    </dgm:pt>
    <dgm:pt modelId="{DF71953F-813D-4E2D-B184-E6A81E56AD6E}" type="pres">
      <dgm:prSet presAssocID="{8E31799D-2543-4977-869E-C8CCAF6C08B6}" presName="sibSpaceTwo" presStyleCnt="0"/>
      <dgm:spPr/>
    </dgm:pt>
    <dgm:pt modelId="{C4496045-BBAB-4066-A7E3-9383B54E9BBF}" type="pres">
      <dgm:prSet presAssocID="{9A3B2540-4FE5-45B8-A212-96E9A7298A89}" presName="vertTwo" presStyleCnt="0"/>
      <dgm:spPr/>
    </dgm:pt>
    <dgm:pt modelId="{AFC60E92-B34A-4C77-BD85-F49FE9E84472}" type="pres">
      <dgm:prSet presAssocID="{9A3B2540-4FE5-45B8-A212-96E9A7298A89}" presName="txTwo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D82AE-300F-4237-B86A-B80016ACDB53}" type="pres">
      <dgm:prSet presAssocID="{9A3B2540-4FE5-45B8-A212-96E9A7298A89}" presName="horzTwo" presStyleCnt="0"/>
      <dgm:spPr/>
    </dgm:pt>
    <dgm:pt modelId="{B14585CF-364D-4F57-87AF-F10F697CD664}" type="pres">
      <dgm:prSet presAssocID="{0DBB5205-BD21-49B0-A89F-8D45E7A2C394}" presName="sibSpaceTwo" presStyleCnt="0"/>
      <dgm:spPr/>
    </dgm:pt>
    <dgm:pt modelId="{8CFD7676-C865-4376-9A4E-90AB06D43D1C}" type="pres">
      <dgm:prSet presAssocID="{53C5DDA5-1D20-44F4-9ACE-E1912E857C91}" presName="vertTwo" presStyleCnt="0"/>
      <dgm:spPr/>
    </dgm:pt>
    <dgm:pt modelId="{246CA681-8B66-4BD7-B559-65023B26F6E0}" type="pres">
      <dgm:prSet presAssocID="{53C5DDA5-1D20-44F4-9ACE-E1912E857C91}" presName="txTwo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C91DE1-8C53-4BF0-BBC3-42C83537BB62}" type="pres">
      <dgm:prSet presAssocID="{53C5DDA5-1D20-44F4-9ACE-E1912E857C91}" presName="horzTwo" presStyleCnt="0"/>
      <dgm:spPr/>
    </dgm:pt>
    <dgm:pt modelId="{1AA33361-56CA-4449-AC90-AE96E69CD270}" type="pres">
      <dgm:prSet presAssocID="{87D5A78C-A00C-41B2-A775-14A0FBCF231B}" presName="sibSpaceOne" presStyleCnt="0"/>
      <dgm:spPr/>
    </dgm:pt>
    <dgm:pt modelId="{09285B5B-F6D6-4818-A8D3-1C991971F813}" type="pres">
      <dgm:prSet presAssocID="{D7C1C53A-B49C-4643-9F3D-49D149230198}" presName="vertOne" presStyleCnt="0"/>
      <dgm:spPr/>
    </dgm:pt>
    <dgm:pt modelId="{E1975233-6260-439E-8B83-A3B95BCCCC26}" type="pres">
      <dgm:prSet presAssocID="{D7C1C53A-B49C-4643-9F3D-49D149230198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44F6F-F3A5-416A-8070-EFAAEBAEB711}" type="pres">
      <dgm:prSet presAssocID="{D7C1C53A-B49C-4643-9F3D-49D149230198}" presName="parTransOne" presStyleCnt="0"/>
      <dgm:spPr/>
    </dgm:pt>
    <dgm:pt modelId="{C2E0D1D4-2F23-436E-8E77-9A0FAF027D9A}" type="pres">
      <dgm:prSet presAssocID="{D7C1C53A-B49C-4643-9F3D-49D149230198}" presName="horzOne" presStyleCnt="0"/>
      <dgm:spPr/>
    </dgm:pt>
    <dgm:pt modelId="{1F3C5F9C-6224-47C6-BF6B-1EBF02701844}" type="pres">
      <dgm:prSet presAssocID="{956B0503-6F82-4814-B0F6-3B42EB338C6B}" presName="vertTwo" presStyleCnt="0"/>
      <dgm:spPr/>
    </dgm:pt>
    <dgm:pt modelId="{90CEE187-C190-4317-A8F4-29CA8C961373}" type="pres">
      <dgm:prSet presAssocID="{956B0503-6F82-4814-B0F6-3B42EB338C6B}" presName="txTwo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9CD72-F657-459C-A2BC-968994242E35}" type="pres">
      <dgm:prSet presAssocID="{956B0503-6F82-4814-B0F6-3B42EB338C6B}" presName="horzTwo" presStyleCnt="0"/>
      <dgm:spPr/>
    </dgm:pt>
    <dgm:pt modelId="{0C03A4F1-A2EE-4603-A7A8-68E899A1D308}" type="pres">
      <dgm:prSet presAssocID="{9F0D57E7-08BE-480B-8B64-329F5E60E91A}" presName="sibSpaceTwo" presStyleCnt="0"/>
      <dgm:spPr/>
    </dgm:pt>
    <dgm:pt modelId="{7DC69D05-5798-49E6-BFA8-227FFFA637BE}" type="pres">
      <dgm:prSet presAssocID="{7F2C1D42-5F24-423F-A98D-EF82ABCCC347}" presName="vertTwo" presStyleCnt="0"/>
      <dgm:spPr/>
    </dgm:pt>
    <dgm:pt modelId="{6101819C-9E31-42E9-88FA-D8382FB4D884}" type="pres">
      <dgm:prSet presAssocID="{7F2C1D42-5F24-423F-A98D-EF82ABCCC347}" presName="txTwo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496833-A99B-462D-8FF7-C342706486E7}" type="pres">
      <dgm:prSet presAssocID="{7F2C1D42-5F24-423F-A98D-EF82ABCCC347}" presName="horzTwo" presStyleCnt="0"/>
      <dgm:spPr/>
    </dgm:pt>
    <dgm:pt modelId="{AB4D27E9-D53C-46F0-8529-84C00C22D12E}" type="pres">
      <dgm:prSet presAssocID="{6313419D-C16E-4C1A-A63A-BF56AE2B5DE5}" presName="sibSpaceTwo" presStyleCnt="0"/>
      <dgm:spPr/>
    </dgm:pt>
    <dgm:pt modelId="{2B51811D-3E72-4666-B9B6-3D3E2497883F}" type="pres">
      <dgm:prSet presAssocID="{D552F544-3766-45E8-8546-8D1A02F2589A}" presName="vertTwo" presStyleCnt="0"/>
      <dgm:spPr/>
    </dgm:pt>
    <dgm:pt modelId="{3CE4D6CB-7D1A-407D-96F6-616E59623994}" type="pres">
      <dgm:prSet presAssocID="{D552F544-3766-45E8-8546-8D1A02F2589A}" presName="txTwo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226B5-2F18-4609-97F8-6FF20DA39065}" type="pres">
      <dgm:prSet presAssocID="{D552F544-3766-45E8-8546-8D1A02F2589A}" presName="horzTwo" presStyleCnt="0"/>
      <dgm:spPr/>
    </dgm:pt>
    <dgm:pt modelId="{0FC41F2E-3736-4783-82C6-640A9A8D1694}" type="pres">
      <dgm:prSet presAssocID="{58EB1498-AF26-4D70-B932-4295F1881820}" presName="sibSpaceOne" presStyleCnt="0"/>
      <dgm:spPr/>
    </dgm:pt>
    <dgm:pt modelId="{C8A5240E-ACD7-4B72-823C-5B4EFA92F600}" type="pres">
      <dgm:prSet presAssocID="{6655BB20-91E8-4406-98F9-E3B2E41DBDCC}" presName="vertOne" presStyleCnt="0"/>
      <dgm:spPr/>
    </dgm:pt>
    <dgm:pt modelId="{130FF3AB-F85C-4291-ACF4-9E6C78A7DC8D}" type="pres">
      <dgm:prSet presAssocID="{6655BB20-91E8-4406-98F9-E3B2E41DBDCC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6CEE0-880E-4E54-8528-3FD876133F4E}" type="pres">
      <dgm:prSet presAssocID="{6655BB20-91E8-4406-98F9-E3B2E41DBDCC}" presName="parTransOne" presStyleCnt="0"/>
      <dgm:spPr/>
    </dgm:pt>
    <dgm:pt modelId="{7BCBD830-3935-4666-8AA3-9559D0A39AF6}" type="pres">
      <dgm:prSet presAssocID="{6655BB20-91E8-4406-98F9-E3B2E41DBDCC}" presName="horzOne" presStyleCnt="0"/>
      <dgm:spPr/>
    </dgm:pt>
    <dgm:pt modelId="{3A92B2F9-A914-4D15-8698-4EB639BD8EDF}" type="pres">
      <dgm:prSet presAssocID="{E9C41D59-9B33-40B4-BCC5-E64852423EBA}" presName="vertTwo" presStyleCnt="0"/>
      <dgm:spPr/>
    </dgm:pt>
    <dgm:pt modelId="{2F8938F2-432F-4ACC-AD89-8230A55F3A83}" type="pres">
      <dgm:prSet presAssocID="{E9C41D59-9B33-40B4-BCC5-E64852423EBA}" presName="txTwo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271E1-11FE-429B-963A-C736CE63A736}" type="pres">
      <dgm:prSet presAssocID="{E9C41D59-9B33-40B4-BCC5-E64852423EBA}" presName="horzTwo" presStyleCnt="0"/>
      <dgm:spPr/>
    </dgm:pt>
  </dgm:ptLst>
  <dgm:cxnLst>
    <dgm:cxn modelId="{C953764B-6589-4891-B819-AE760E127940}" srcId="{D7C1C53A-B49C-4643-9F3D-49D149230198}" destId="{7F2C1D42-5F24-423F-A98D-EF82ABCCC347}" srcOrd="1" destOrd="0" parTransId="{7788E5AF-32D5-4AC9-AB92-564879A4C01B}" sibTransId="{6313419D-C16E-4C1A-A63A-BF56AE2B5DE5}"/>
    <dgm:cxn modelId="{31975F14-3F8A-4BE5-907F-B82D99A0F089}" type="presOf" srcId="{E9C41D59-9B33-40B4-BCC5-E64852423EBA}" destId="{2F8938F2-432F-4ACC-AD89-8230A55F3A83}" srcOrd="0" destOrd="0" presId="urn:microsoft.com/office/officeart/2005/8/layout/hierarchy4"/>
    <dgm:cxn modelId="{EB4B91D8-FDB2-4633-A2D0-30D5F9E92D45}" type="presOf" srcId="{53C5DDA5-1D20-44F4-9ACE-E1912E857C91}" destId="{246CA681-8B66-4BD7-B559-65023B26F6E0}" srcOrd="0" destOrd="0" presId="urn:microsoft.com/office/officeart/2005/8/layout/hierarchy4"/>
    <dgm:cxn modelId="{074A6A3E-2AC2-4A63-AC87-D7CD83167E2F}" type="presOf" srcId="{ED0C8484-D8DE-45AB-A022-3A8161FDCDA0}" destId="{B5961E82-3622-4E65-BAB0-5DCF484A25AB}" srcOrd="0" destOrd="0" presId="urn:microsoft.com/office/officeart/2005/8/layout/hierarchy4"/>
    <dgm:cxn modelId="{E4BC20FD-376E-4BD9-8562-4246738A7155}" srcId="{BD5C2EF8-A874-4257-A981-EAA94189F904}" destId="{EE4992E3-2D19-4B9C-AFDD-01DFC0C3B5E3}" srcOrd="0" destOrd="0" parTransId="{D3D9E3F2-A1BD-4033-806A-01570C9A5D7C}" sibTransId="{E1D47AFC-4D0E-4F89-BB83-DE919480C0D3}"/>
    <dgm:cxn modelId="{50652751-3263-4B17-9066-C885BEF90C53}" type="presOf" srcId="{3CFCB5DF-1F99-4331-8CC8-AECDA9CC6C7D}" destId="{2D868DFE-5C9D-4BE4-AE05-23E827F3C7DA}" srcOrd="0" destOrd="0" presId="urn:microsoft.com/office/officeart/2005/8/layout/hierarchy4"/>
    <dgm:cxn modelId="{F05B939B-6682-4549-B3FF-8C84AAF4D233}" srcId="{D7C1C53A-B49C-4643-9F3D-49D149230198}" destId="{D552F544-3766-45E8-8546-8D1A02F2589A}" srcOrd="2" destOrd="0" parTransId="{C3A1A073-29EA-4220-B964-BF34949400A0}" sibTransId="{EF6233D8-3020-4E33-A459-E62C38B8427F}"/>
    <dgm:cxn modelId="{B0F70048-8BDD-49BE-8B92-41F3036C9917}" srcId="{6655BB20-91E8-4406-98F9-E3B2E41DBDCC}" destId="{E9C41D59-9B33-40B4-BCC5-E64852423EBA}" srcOrd="0" destOrd="0" parTransId="{2631FCC6-4D00-45B3-953E-9D4EE52801F5}" sibTransId="{F45A9252-57DF-4883-9846-1624626C5C40}"/>
    <dgm:cxn modelId="{7E27D83F-15E9-4740-90FA-10F410E6C653}" type="presOf" srcId="{EEE58A97-03DE-4953-97B9-D5EBC69AC2AA}" destId="{596C5948-6022-46A0-B238-D96EDDD08E1B}" srcOrd="0" destOrd="0" presId="urn:microsoft.com/office/officeart/2005/8/layout/hierarchy4"/>
    <dgm:cxn modelId="{DA48866E-915A-4AEE-87A8-E9EB24F1FB2E}" type="presOf" srcId="{D7C1C53A-B49C-4643-9F3D-49D149230198}" destId="{E1975233-6260-439E-8B83-A3B95BCCCC26}" srcOrd="0" destOrd="0" presId="urn:microsoft.com/office/officeart/2005/8/layout/hierarchy4"/>
    <dgm:cxn modelId="{3016F04A-0701-412A-95D1-8557D9FC4331}" type="presOf" srcId="{D552F544-3766-45E8-8546-8D1A02F2589A}" destId="{3CE4D6CB-7D1A-407D-96F6-616E59623994}" srcOrd="0" destOrd="0" presId="urn:microsoft.com/office/officeart/2005/8/layout/hierarchy4"/>
    <dgm:cxn modelId="{E75D8711-D70D-4F79-84E6-F57EBD630AA3}" srcId="{D7C1C53A-B49C-4643-9F3D-49D149230198}" destId="{956B0503-6F82-4814-B0F6-3B42EB338C6B}" srcOrd="0" destOrd="0" parTransId="{46990D07-8226-423E-90A2-6840D959507E}" sibTransId="{9F0D57E7-08BE-480B-8B64-329F5E60E91A}"/>
    <dgm:cxn modelId="{38823B6E-FE8F-4E81-9C20-2959FD683233}" type="presOf" srcId="{9A3B2540-4FE5-45B8-A212-96E9A7298A89}" destId="{AFC60E92-B34A-4C77-BD85-F49FE9E84472}" srcOrd="0" destOrd="0" presId="urn:microsoft.com/office/officeart/2005/8/layout/hierarchy4"/>
    <dgm:cxn modelId="{E37A1828-14DC-4DD7-BE2E-A93A6E0BFB90}" srcId="{EEE58A97-03DE-4953-97B9-D5EBC69AC2AA}" destId="{D7C1C53A-B49C-4643-9F3D-49D149230198}" srcOrd="2" destOrd="0" parTransId="{5319F36E-E241-4566-9844-876AE62CDBEA}" sibTransId="{58EB1498-AF26-4D70-B932-4295F1881820}"/>
    <dgm:cxn modelId="{362F4D13-085C-44D5-8CD6-08F1628A1766}" srcId="{ED0C8484-D8DE-45AB-A022-3A8161FDCDA0}" destId="{53C5DDA5-1D20-44F4-9ACE-E1912E857C91}" srcOrd="2" destOrd="0" parTransId="{CD9C5F01-EE0D-4096-AB84-C7F5A8767F59}" sibTransId="{5E73BA24-784E-46B3-B6F0-CF7D8AE441C1}"/>
    <dgm:cxn modelId="{180DE174-5E0E-41CA-B18A-14078E3BF6BF}" type="presOf" srcId="{BD5C2EF8-A874-4257-A981-EAA94189F904}" destId="{A02BB3F2-A61B-4AEB-91E0-F227C02E8C91}" srcOrd="0" destOrd="0" presId="urn:microsoft.com/office/officeart/2005/8/layout/hierarchy4"/>
    <dgm:cxn modelId="{36FBF947-8767-41AF-B8C9-FC9C468A5A86}" type="presOf" srcId="{6655BB20-91E8-4406-98F9-E3B2E41DBDCC}" destId="{130FF3AB-F85C-4291-ACF4-9E6C78A7DC8D}" srcOrd="0" destOrd="0" presId="urn:microsoft.com/office/officeart/2005/8/layout/hierarchy4"/>
    <dgm:cxn modelId="{B2A3E452-0C99-404F-829D-12660B55FC35}" srcId="{EEE58A97-03DE-4953-97B9-D5EBC69AC2AA}" destId="{6655BB20-91E8-4406-98F9-E3B2E41DBDCC}" srcOrd="3" destOrd="0" parTransId="{32FCA51A-1334-4F20-942D-24C9CC32EED7}" sibTransId="{4A4C8B8B-6998-4838-8EB1-04003FD58EC7}"/>
    <dgm:cxn modelId="{9E29124C-7D6E-4644-BDC4-B1F95F03FA4B}" type="presOf" srcId="{956B0503-6F82-4814-B0F6-3B42EB338C6B}" destId="{90CEE187-C190-4317-A8F4-29CA8C961373}" srcOrd="0" destOrd="0" presId="urn:microsoft.com/office/officeart/2005/8/layout/hierarchy4"/>
    <dgm:cxn modelId="{C9306AE2-8BB2-43FF-AA1A-E9B01CDA9700}" type="presOf" srcId="{EE4992E3-2D19-4B9C-AFDD-01DFC0C3B5E3}" destId="{F98C5EFE-4648-4CD4-8B86-632FC93FC192}" srcOrd="0" destOrd="0" presId="urn:microsoft.com/office/officeart/2005/8/layout/hierarchy4"/>
    <dgm:cxn modelId="{0367BF31-C136-4BD0-B4AB-2A5CAE17D411}" srcId="{ED0C8484-D8DE-45AB-A022-3A8161FDCDA0}" destId="{9A3B2540-4FE5-45B8-A212-96E9A7298A89}" srcOrd="1" destOrd="0" parTransId="{64AF5AA6-9FE9-45D1-9884-79B9B746AB9C}" sibTransId="{0DBB5205-BD21-49B0-A89F-8D45E7A2C394}"/>
    <dgm:cxn modelId="{F86BC02E-6CD2-4815-866C-30F18E9C3FD7}" type="presOf" srcId="{7F2C1D42-5F24-423F-A98D-EF82ABCCC347}" destId="{6101819C-9E31-42E9-88FA-D8382FB4D884}" srcOrd="0" destOrd="0" presId="urn:microsoft.com/office/officeart/2005/8/layout/hierarchy4"/>
    <dgm:cxn modelId="{2F2E2A4D-805B-4BFD-A00B-892D96FEB482}" srcId="{BD5C2EF8-A874-4257-A981-EAA94189F904}" destId="{3CFCB5DF-1F99-4331-8CC8-AECDA9CC6C7D}" srcOrd="1" destOrd="0" parTransId="{3FFF6F22-71C5-4B1D-BEDF-9737D1CD8A7A}" sibTransId="{59579205-B8B4-4602-981E-1DCE0466FAF2}"/>
    <dgm:cxn modelId="{EBA6E25E-7E90-4C4F-8386-0F251449930C}" srcId="{EEE58A97-03DE-4953-97B9-D5EBC69AC2AA}" destId="{ED0C8484-D8DE-45AB-A022-3A8161FDCDA0}" srcOrd="1" destOrd="0" parTransId="{1CCE381C-111F-4361-931D-9D7DA27A5C82}" sibTransId="{87D5A78C-A00C-41B2-A775-14A0FBCF231B}"/>
    <dgm:cxn modelId="{42A45D40-C8B5-43E0-A373-92EEA15D8A17}" srcId="{EEE58A97-03DE-4953-97B9-D5EBC69AC2AA}" destId="{BD5C2EF8-A874-4257-A981-EAA94189F904}" srcOrd="0" destOrd="0" parTransId="{1B521A80-7226-4B45-ADEE-A8F34C8109B2}" sibTransId="{55AB101F-7144-4853-903B-853E787FC91D}"/>
    <dgm:cxn modelId="{91D5846B-7D73-44BF-8872-77A7A82815B6}" srcId="{ED0C8484-D8DE-45AB-A022-3A8161FDCDA0}" destId="{588FE863-A0E7-41EB-8DCD-E6BA77286403}" srcOrd="0" destOrd="0" parTransId="{B928DD1B-2BD9-40EB-9B22-D8EC6CEFE463}" sibTransId="{8E31799D-2543-4977-869E-C8CCAF6C08B6}"/>
    <dgm:cxn modelId="{09BB2D4E-FDA2-4141-AFE7-5F815A966F78}" type="presOf" srcId="{588FE863-A0E7-41EB-8DCD-E6BA77286403}" destId="{7A92467E-1661-46BF-87DC-73792913D9A2}" srcOrd="0" destOrd="0" presId="urn:microsoft.com/office/officeart/2005/8/layout/hierarchy4"/>
    <dgm:cxn modelId="{226E05F8-45F1-44FE-9418-B12513A14285}" type="presParOf" srcId="{596C5948-6022-46A0-B238-D96EDDD08E1B}" destId="{F19B6FC8-C6D0-41AD-9531-EF50FA342CA8}" srcOrd="0" destOrd="0" presId="urn:microsoft.com/office/officeart/2005/8/layout/hierarchy4"/>
    <dgm:cxn modelId="{59A4D9DD-F2E6-4567-84E6-510E3BBBCBED}" type="presParOf" srcId="{F19B6FC8-C6D0-41AD-9531-EF50FA342CA8}" destId="{A02BB3F2-A61B-4AEB-91E0-F227C02E8C91}" srcOrd="0" destOrd="0" presId="urn:microsoft.com/office/officeart/2005/8/layout/hierarchy4"/>
    <dgm:cxn modelId="{C4A047D2-ABBE-4E24-B41A-4900B37DF4C5}" type="presParOf" srcId="{F19B6FC8-C6D0-41AD-9531-EF50FA342CA8}" destId="{ABE5DDF3-EE0A-45DF-A114-40D4A61028FC}" srcOrd="1" destOrd="0" presId="urn:microsoft.com/office/officeart/2005/8/layout/hierarchy4"/>
    <dgm:cxn modelId="{71F2F3A2-95D4-44BB-A9CC-F1056AA34D27}" type="presParOf" srcId="{F19B6FC8-C6D0-41AD-9531-EF50FA342CA8}" destId="{22896B87-1869-439F-8E94-75492945FFCD}" srcOrd="2" destOrd="0" presId="urn:microsoft.com/office/officeart/2005/8/layout/hierarchy4"/>
    <dgm:cxn modelId="{43062D49-5929-4A86-9479-B24F208B0FF7}" type="presParOf" srcId="{22896B87-1869-439F-8E94-75492945FFCD}" destId="{8E57124B-B242-4922-9139-C80CE3F1595A}" srcOrd="0" destOrd="0" presId="urn:microsoft.com/office/officeart/2005/8/layout/hierarchy4"/>
    <dgm:cxn modelId="{FCCBA931-CBC5-401D-8799-3504C190A53D}" type="presParOf" srcId="{8E57124B-B242-4922-9139-C80CE3F1595A}" destId="{F98C5EFE-4648-4CD4-8B86-632FC93FC192}" srcOrd="0" destOrd="0" presId="urn:microsoft.com/office/officeart/2005/8/layout/hierarchy4"/>
    <dgm:cxn modelId="{3564F69B-70B0-4129-86E5-4D5DF2580038}" type="presParOf" srcId="{8E57124B-B242-4922-9139-C80CE3F1595A}" destId="{B94E9F87-EBE5-40D4-8662-4E2AFF0B4EAD}" srcOrd="1" destOrd="0" presId="urn:microsoft.com/office/officeart/2005/8/layout/hierarchy4"/>
    <dgm:cxn modelId="{009F2C0A-1A1C-4799-A1B5-16D04D1D434C}" type="presParOf" srcId="{22896B87-1869-439F-8E94-75492945FFCD}" destId="{88D6A9BF-886D-4653-91FB-68B41EA28971}" srcOrd="1" destOrd="0" presId="urn:microsoft.com/office/officeart/2005/8/layout/hierarchy4"/>
    <dgm:cxn modelId="{464FDFEB-066D-4C55-81F3-FF0AFC0F982F}" type="presParOf" srcId="{22896B87-1869-439F-8E94-75492945FFCD}" destId="{9C665E7A-506B-4BBD-BC6C-F53F58879BC9}" srcOrd="2" destOrd="0" presId="urn:microsoft.com/office/officeart/2005/8/layout/hierarchy4"/>
    <dgm:cxn modelId="{F859DC01-556E-42A6-A541-A7BA888C1C85}" type="presParOf" srcId="{9C665E7A-506B-4BBD-BC6C-F53F58879BC9}" destId="{2D868DFE-5C9D-4BE4-AE05-23E827F3C7DA}" srcOrd="0" destOrd="0" presId="urn:microsoft.com/office/officeart/2005/8/layout/hierarchy4"/>
    <dgm:cxn modelId="{D3512AB3-2324-4096-806C-3554112F1265}" type="presParOf" srcId="{9C665E7A-506B-4BBD-BC6C-F53F58879BC9}" destId="{C9D363B9-EF35-4648-B3F6-DEF2FE84859B}" srcOrd="1" destOrd="0" presId="urn:microsoft.com/office/officeart/2005/8/layout/hierarchy4"/>
    <dgm:cxn modelId="{D693BC8F-8118-4E42-86DF-D02189AA1A4C}" type="presParOf" srcId="{596C5948-6022-46A0-B238-D96EDDD08E1B}" destId="{0625FF20-9560-45CA-8720-54E39FA790C6}" srcOrd="1" destOrd="0" presId="urn:microsoft.com/office/officeart/2005/8/layout/hierarchy4"/>
    <dgm:cxn modelId="{5445FA81-4DC9-4507-90FA-AC3A09E46B2D}" type="presParOf" srcId="{596C5948-6022-46A0-B238-D96EDDD08E1B}" destId="{67949674-735E-47DA-A676-6EC9DAE5ED43}" srcOrd="2" destOrd="0" presId="urn:microsoft.com/office/officeart/2005/8/layout/hierarchy4"/>
    <dgm:cxn modelId="{673C4619-BA1C-4548-90F6-9A23B23A112F}" type="presParOf" srcId="{67949674-735E-47DA-A676-6EC9DAE5ED43}" destId="{B5961E82-3622-4E65-BAB0-5DCF484A25AB}" srcOrd="0" destOrd="0" presId="urn:microsoft.com/office/officeart/2005/8/layout/hierarchy4"/>
    <dgm:cxn modelId="{6660B0B7-EFE2-420C-A0D7-9BB2C9DE45C9}" type="presParOf" srcId="{67949674-735E-47DA-A676-6EC9DAE5ED43}" destId="{A7B2786A-EBBB-4D2F-8931-3DB570AA08BE}" srcOrd="1" destOrd="0" presId="urn:microsoft.com/office/officeart/2005/8/layout/hierarchy4"/>
    <dgm:cxn modelId="{CB1EE85E-8868-44C7-B3DA-97799FCB6251}" type="presParOf" srcId="{67949674-735E-47DA-A676-6EC9DAE5ED43}" destId="{137741F1-6880-488C-8793-855D265FC339}" srcOrd="2" destOrd="0" presId="urn:microsoft.com/office/officeart/2005/8/layout/hierarchy4"/>
    <dgm:cxn modelId="{9E99F379-C208-47E0-8CEA-7902E6B1445B}" type="presParOf" srcId="{137741F1-6880-488C-8793-855D265FC339}" destId="{D34E624F-17F1-4AEB-9188-53269B0FA333}" srcOrd="0" destOrd="0" presId="urn:microsoft.com/office/officeart/2005/8/layout/hierarchy4"/>
    <dgm:cxn modelId="{9AB4D1D0-2EB3-45BE-9519-114FF5DD9962}" type="presParOf" srcId="{D34E624F-17F1-4AEB-9188-53269B0FA333}" destId="{7A92467E-1661-46BF-87DC-73792913D9A2}" srcOrd="0" destOrd="0" presId="urn:microsoft.com/office/officeart/2005/8/layout/hierarchy4"/>
    <dgm:cxn modelId="{54F419EB-592C-4C85-9774-5CEA17B35133}" type="presParOf" srcId="{D34E624F-17F1-4AEB-9188-53269B0FA333}" destId="{AE955648-8404-4840-9522-92EFA43E0158}" srcOrd="1" destOrd="0" presId="urn:microsoft.com/office/officeart/2005/8/layout/hierarchy4"/>
    <dgm:cxn modelId="{E676D1F0-9204-4CBB-BF35-AF0EC517A022}" type="presParOf" srcId="{137741F1-6880-488C-8793-855D265FC339}" destId="{DF71953F-813D-4E2D-B184-E6A81E56AD6E}" srcOrd="1" destOrd="0" presId="urn:microsoft.com/office/officeart/2005/8/layout/hierarchy4"/>
    <dgm:cxn modelId="{6B5593DF-A9F3-4687-8A56-A92A56CBB709}" type="presParOf" srcId="{137741F1-6880-488C-8793-855D265FC339}" destId="{C4496045-BBAB-4066-A7E3-9383B54E9BBF}" srcOrd="2" destOrd="0" presId="urn:microsoft.com/office/officeart/2005/8/layout/hierarchy4"/>
    <dgm:cxn modelId="{A3FF047C-B0A2-4A1B-A700-6D8ECAAE1604}" type="presParOf" srcId="{C4496045-BBAB-4066-A7E3-9383B54E9BBF}" destId="{AFC60E92-B34A-4C77-BD85-F49FE9E84472}" srcOrd="0" destOrd="0" presId="urn:microsoft.com/office/officeart/2005/8/layout/hierarchy4"/>
    <dgm:cxn modelId="{119ECEDF-7F17-4E8F-887E-7FDA9C4C40E0}" type="presParOf" srcId="{C4496045-BBAB-4066-A7E3-9383B54E9BBF}" destId="{DB5D82AE-300F-4237-B86A-B80016ACDB53}" srcOrd="1" destOrd="0" presId="urn:microsoft.com/office/officeart/2005/8/layout/hierarchy4"/>
    <dgm:cxn modelId="{9218EDC7-C134-4145-98BC-85D4D0A03CDF}" type="presParOf" srcId="{137741F1-6880-488C-8793-855D265FC339}" destId="{B14585CF-364D-4F57-87AF-F10F697CD664}" srcOrd="3" destOrd="0" presId="urn:microsoft.com/office/officeart/2005/8/layout/hierarchy4"/>
    <dgm:cxn modelId="{E6A0D478-06AB-49C4-8BBF-97545FEA09FB}" type="presParOf" srcId="{137741F1-6880-488C-8793-855D265FC339}" destId="{8CFD7676-C865-4376-9A4E-90AB06D43D1C}" srcOrd="4" destOrd="0" presId="urn:microsoft.com/office/officeart/2005/8/layout/hierarchy4"/>
    <dgm:cxn modelId="{4E88EAF0-A855-4F91-BC75-16CC7B99D415}" type="presParOf" srcId="{8CFD7676-C865-4376-9A4E-90AB06D43D1C}" destId="{246CA681-8B66-4BD7-B559-65023B26F6E0}" srcOrd="0" destOrd="0" presId="urn:microsoft.com/office/officeart/2005/8/layout/hierarchy4"/>
    <dgm:cxn modelId="{09C07222-A5FD-4188-9680-55B6F45267FE}" type="presParOf" srcId="{8CFD7676-C865-4376-9A4E-90AB06D43D1C}" destId="{00C91DE1-8C53-4BF0-BBC3-42C83537BB62}" srcOrd="1" destOrd="0" presId="urn:microsoft.com/office/officeart/2005/8/layout/hierarchy4"/>
    <dgm:cxn modelId="{B3EFA77C-340C-47F1-9D94-86DE63A227D4}" type="presParOf" srcId="{596C5948-6022-46A0-B238-D96EDDD08E1B}" destId="{1AA33361-56CA-4449-AC90-AE96E69CD270}" srcOrd="3" destOrd="0" presId="urn:microsoft.com/office/officeart/2005/8/layout/hierarchy4"/>
    <dgm:cxn modelId="{4A088497-EBD5-4CBE-AFC5-F4235301642D}" type="presParOf" srcId="{596C5948-6022-46A0-B238-D96EDDD08E1B}" destId="{09285B5B-F6D6-4818-A8D3-1C991971F813}" srcOrd="4" destOrd="0" presId="urn:microsoft.com/office/officeart/2005/8/layout/hierarchy4"/>
    <dgm:cxn modelId="{04518E87-5D1A-4FD3-A625-DF399EFC5DB6}" type="presParOf" srcId="{09285B5B-F6D6-4818-A8D3-1C991971F813}" destId="{E1975233-6260-439E-8B83-A3B95BCCCC26}" srcOrd="0" destOrd="0" presId="urn:microsoft.com/office/officeart/2005/8/layout/hierarchy4"/>
    <dgm:cxn modelId="{4AA71716-A2EA-4CFA-9804-3C242C061008}" type="presParOf" srcId="{09285B5B-F6D6-4818-A8D3-1C991971F813}" destId="{D9044F6F-F3A5-416A-8070-EFAAEBAEB711}" srcOrd="1" destOrd="0" presId="urn:microsoft.com/office/officeart/2005/8/layout/hierarchy4"/>
    <dgm:cxn modelId="{361FD431-118E-4F78-9613-089F94B55E27}" type="presParOf" srcId="{09285B5B-F6D6-4818-A8D3-1C991971F813}" destId="{C2E0D1D4-2F23-436E-8E77-9A0FAF027D9A}" srcOrd="2" destOrd="0" presId="urn:microsoft.com/office/officeart/2005/8/layout/hierarchy4"/>
    <dgm:cxn modelId="{643E9D3E-C048-414A-B6E1-41F54801D1DD}" type="presParOf" srcId="{C2E0D1D4-2F23-436E-8E77-9A0FAF027D9A}" destId="{1F3C5F9C-6224-47C6-BF6B-1EBF02701844}" srcOrd="0" destOrd="0" presId="urn:microsoft.com/office/officeart/2005/8/layout/hierarchy4"/>
    <dgm:cxn modelId="{E980AC8E-321E-43B5-94CF-19B6D5A7D366}" type="presParOf" srcId="{1F3C5F9C-6224-47C6-BF6B-1EBF02701844}" destId="{90CEE187-C190-4317-A8F4-29CA8C961373}" srcOrd="0" destOrd="0" presId="urn:microsoft.com/office/officeart/2005/8/layout/hierarchy4"/>
    <dgm:cxn modelId="{53AB3E08-5C45-42E0-B08B-53139935BD14}" type="presParOf" srcId="{1F3C5F9C-6224-47C6-BF6B-1EBF02701844}" destId="{8B79CD72-F657-459C-A2BC-968994242E35}" srcOrd="1" destOrd="0" presId="urn:microsoft.com/office/officeart/2005/8/layout/hierarchy4"/>
    <dgm:cxn modelId="{2FB80E36-220C-4744-B2CE-A7E17E523CF7}" type="presParOf" srcId="{C2E0D1D4-2F23-436E-8E77-9A0FAF027D9A}" destId="{0C03A4F1-A2EE-4603-A7A8-68E899A1D308}" srcOrd="1" destOrd="0" presId="urn:microsoft.com/office/officeart/2005/8/layout/hierarchy4"/>
    <dgm:cxn modelId="{130B303C-EB83-4D90-A877-87893D8993C4}" type="presParOf" srcId="{C2E0D1D4-2F23-436E-8E77-9A0FAF027D9A}" destId="{7DC69D05-5798-49E6-BFA8-227FFFA637BE}" srcOrd="2" destOrd="0" presId="urn:microsoft.com/office/officeart/2005/8/layout/hierarchy4"/>
    <dgm:cxn modelId="{8E75F9A7-F636-4B04-A7CD-4BFEF7C4C08E}" type="presParOf" srcId="{7DC69D05-5798-49E6-BFA8-227FFFA637BE}" destId="{6101819C-9E31-42E9-88FA-D8382FB4D884}" srcOrd="0" destOrd="0" presId="urn:microsoft.com/office/officeart/2005/8/layout/hierarchy4"/>
    <dgm:cxn modelId="{4756D028-E66F-4F16-8382-C6615A75E789}" type="presParOf" srcId="{7DC69D05-5798-49E6-BFA8-227FFFA637BE}" destId="{A9496833-A99B-462D-8FF7-C342706486E7}" srcOrd="1" destOrd="0" presId="urn:microsoft.com/office/officeart/2005/8/layout/hierarchy4"/>
    <dgm:cxn modelId="{2C8D8405-1283-4FD9-A4D2-2C1CCEF0D9D9}" type="presParOf" srcId="{C2E0D1D4-2F23-436E-8E77-9A0FAF027D9A}" destId="{AB4D27E9-D53C-46F0-8529-84C00C22D12E}" srcOrd="3" destOrd="0" presId="urn:microsoft.com/office/officeart/2005/8/layout/hierarchy4"/>
    <dgm:cxn modelId="{CA9FDAA4-1E38-40BD-898A-5D88C3D50F6E}" type="presParOf" srcId="{C2E0D1D4-2F23-436E-8E77-9A0FAF027D9A}" destId="{2B51811D-3E72-4666-B9B6-3D3E2497883F}" srcOrd="4" destOrd="0" presId="urn:microsoft.com/office/officeart/2005/8/layout/hierarchy4"/>
    <dgm:cxn modelId="{0C3B8EE7-7C39-4CE0-8542-C65E6FC3FF89}" type="presParOf" srcId="{2B51811D-3E72-4666-B9B6-3D3E2497883F}" destId="{3CE4D6CB-7D1A-407D-96F6-616E59623994}" srcOrd="0" destOrd="0" presId="urn:microsoft.com/office/officeart/2005/8/layout/hierarchy4"/>
    <dgm:cxn modelId="{D0330A64-EB66-403F-AA59-785E163B6058}" type="presParOf" srcId="{2B51811D-3E72-4666-B9B6-3D3E2497883F}" destId="{EDC226B5-2F18-4609-97F8-6FF20DA39065}" srcOrd="1" destOrd="0" presId="urn:microsoft.com/office/officeart/2005/8/layout/hierarchy4"/>
    <dgm:cxn modelId="{D3AE81EA-87C0-4E7C-95FF-FD79F7663239}" type="presParOf" srcId="{596C5948-6022-46A0-B238-D96EDDD08E1B}" destId="{0FC41F2E-3736-4783-82C6-640A9A8D1694}" srcOrd="5" destOrd="0" presId="urn:microsoft.com/office/officeart/2005/8/layout/hierarchy4"/>
    <dgm:cxn modelId="{2F9D228A-3D3A-47CD-821D-1A42C9981F46}" type="presParOf" srcId="{596C5948-6022-46A0-B238-D96EDDD08E1B}" destId="{C8A5240E-ACD7-4B72-823C-5B4EFA92F600}" srcOrd="6" destOrd="0" presId="urn:microsoft.com/office/officeart/2005/8/layout/hierarchy4"/>
    <dgm:cxn modelId="{A70C6FD5-DBC5-4CCF-B51C-D29EDC34FB1F}" type="presParOf" srcId="{C8A5240E-ACD7-4B72-823C-5B4EFA92F600}" destId="{130FF3AB-F85C-4291-ACF4-9E6C78A7DC8D}" srcOrd="0" destOrd="0" presId="urn:microsoft.com/office/officeart/2005/8/layout/hierarchy4"/>
    <dgm:cxn modelId="{C8D55BF6-4876-4B5D-B36A-28062EEF5AB9}" type="presParOf" srcId="{C8A5240E-ACD7-4B72-823C-5B4EFA92F600}" destId="{41D6CEE0-880E-4E54-8528-3FD876133F4E}" srcOrd="1" destOrd="0" presId="urn:microsoft.com/office/officeart/2005/8/layout/hierarchy4"/>
    <dgm:cxn modelId="{C91276F2-5FAD-4D01-80DD-60D93B4007EE}" type="presParOf" srcId="{C8A5240E-ACD7-4B72-823C-5B4EFA92F600}" destId="{7BCBD830-3935-4666-8AA3-9559D0A39AF6}" srcOrd="2" destOrd="0" presId="urn:microsoft.com/office/officeart/2005/8/layout/hierarchy4"/>
    <dgm:cxn modelId="{67F127CB-38A2-48A1-8B93-53D13E0584BF}" type="presParOf" srcId="{7BCBD830-3935-4666-8AA3-9559D0A39AF6}" destId="{3A92B2F9-A914-4D15-8698-4EB639BD8EDF}" srcOrd="0" destOrd="0" presId="urn:microsoft.com/office/officeart/2005/8/layout/hierarchy4"/>
    <dgm:cxn modelId="{843A3B6B-A9CF-4596-AB8E-B6B718625660}" type="presParOf" srcId="{3A92B2F9-A914-4D15-8698-4EB639BD8EDF}" destId="{2F8938F2-432F-4ACC-AD89-8230A55F3A83}" srcOrd="0" destOrd="0" presId="urn:microsoft.com/office/officeart/2005/8/layout/hierarchy4"/>
    <dgm:cxn modelId="{D72F8DA7-6437-4CE3-B83F-A7673CB2D8E7}" type="presParOf" srcId="{3A92B2F9-A914-4D15-8698-4EB639BD8EDF}" destId="{DCF271E1-11FE-429B-963A-C736CE63A7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6B01E-F5BE-46C3-80AF-94E7A1BED406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1A1518A-0949-4731-B326-ABAE86CCE8B8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Seize</a:t>
          </a:r>
          <a:endParaRPr lang="en-US" sz="2300" kern="1200" dirty="0"/>
        </a:p>
      </dsp:txBody>
      <dsp:txXfrm>
        <a:off x="2160400" y="47068"/>
        <a:ext cx="1775198" cy="842046"/>
      </dsp:txXfrm>
    </dsp:sp>
    <dsp:sp modelId="{872472C3-E7A3-4F50-A98A-A3DDF042CB5F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403A9"/>
              </a:solidFill>
            </a:rPr>
            <a:t>Preserve</a:t>
          </a:r>
          <a:endParaRPr lang="en-US" sz="2300" kern="1200" dirty="0">
            <a:solidFill>
              <a:srgbClr val="0403A9"/>
            </a:solidFill>
          </a:endParaRPr>
        </a:p>
      </dsp:txBody>
      <dsp:txXfrm>
        <a:off x="3804791" y="1241788"/>
        <a:ext cx="1775198" cy="842046"/>
      </dsp:txXfrm>
    </dsp:sp>
    <dsp:sp modelId="{074B2CD9-06C8-4748-8A30-69BFB0293FB6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rgbClr val="0403A9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Process</a:t>
          </a:r>
          <a:endParaRPr lang="en-US" sz="2300" kern="1200" dirty="0"/>
        </a:p>
      </dsp:txBody>
      <dsp:txXfrm>
        <a:off x="3176690" y="3174885"/>
        <a:ext cx="1775198" cy="842046"/>
      </dsp:txXfrm>
    </dsp:sp>
    <dsp:sp modelId="{FFCB5356-A6E3-40A5-94C8-088F78216BBB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Forensically Examine</a:t>
          </a:r>
          <a:endParaRPr lang="en-US" sz="2300" kern="1200" dirty="0"/>
        </a:p>
      </dsp:txBody>
      <dsp:txXfrm>
        <a:off x="1144111" y="3174885"/>
        <a:ext cx="1775198" cy="842046"/>
      </dsp:txXfrm>
    </dsp:sp>
    <dsp:sp modelId="{E0FDEB35-D820-483B-8D57-660ED2C221E1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Present in Court of Law</a:t>
          </a:r>
          <a:endParaRPr lang="en-US" sz="2300" kern="1200" dirty="0"/>
        </a:p>
      </dsp:txBody>
      <dsp:txXfrm>
        <a:off x="516009" y="1241788"/>
        <a:ext cx="1775198" cy="84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2F269-5C54-4E15-8109-63A5E04317E5}">
      <dsp:nvSpPr>
        <dsp:cNvPr id="0" name=""/>
        <dsp:cNvSpPr/>
      </dsp:nvSpPr>
      <dsp:spPr>
        <a:xfrm>
          <a:off x="2572494" y="1944"/>
          <a:ext cx="951011" cy="951011"/>
        </a:xfrm>
        <a:prstGeom prst="ellipse">
          <a:avLst/>
        </a:prstGeom>
        <a:solidFill>
          <a:srgbClr val="C0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Disk</a:t>
          </a:r>
          <a:endParaRPr lang="en-US" sz="1300" kern="1200" dirty="0"/>
        </a:p>
      </dsp:txBody>
      <dsp:txXfrm>
        <a:off x="2711766" y="141216"/>
        <a:ext cx="672467" cy="672467"/>
      </dsp:txXfrm>
    </dsp:sp>
    <dsp:sp modelId="{AAA0B57D-8EA5-4528-BF0A-1A2AC069333C}">
      <dsp:nvSpPr>
        <dsp:cNvPr id="0" name=""/>
        <dsp:cNvSpPr/>
      </dsp:nvSpPr>
      <dsp:spPr>
        <a:xfrm rot="1800000">
          <a:off x="3533674" y="670280"/>
          <a:ext cx="252565" cy="320966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38750" y="715531"/>
        <a:ext cx="176796" cy="192580"/>
      </dsp:txXfrm>
    </dsp:sp>
    <dsp:sp modelId="{7F647B63-2AD3-4760-8F8A-B818EC7764CB}">
      <dsp:nvSpPr>
        <dsp:cNvPr id="0" name=""/>
        <dsp:cNvSpPr/>
      </dsp:nvSpPr>
      <dsp:spPr>
        <a:xfrm>
          <a:off x="3808788" y="715719"/>
          <a:ext cx="951011" cy="951011"/>
        </a:xfrm>
        <a:prstGeom prst="ellipse">
          <a:avLst/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Email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3948060" y="854991"/>
        <a:ext cx="672467" cy="672467"/>
      </dsp:txXfrm>
    </dsp:sp>
    <dsp:sp modelId="{498FE915-0343-4165-8EF0-2929694F0D67}">
      <dsp:nvSpPr>
        <dsp:cNvPr id="0" name=""/>
        <dsp:cNvSpPr/>
      </dsp:nvSpPr>
      <dsp:spPr>
        <a:xfrm rot="5400000">
          <a:off x="4158011" y="1737368"/>
          <a:ext cx="252565" cy="320966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95896" y="1763677"/>
        <a:ext cx="176796" cy="192580"/>
      </dsp:txXfrm>
    </dsp:sp>
    <dsp:sp modelId="{6FB53153-3251-44F1-A7F3-D0E926EB900E}">
      <dsp:nvSpPr>
        <dsp:cNvPr id="0" name=""/>
        <dsp:cNvSpPr/>
      </dsp:nvSpPr>
      <dsp:spPr>
        <a:xfrm>
          <a:off x="3808788" y="2143269"/>
          <a:ext cx="951011" cy="951011"/>
        </a:xfrm>
        <a:prstGeom prst="ellipse">
          <a:avLst/>
        </a:prstGeom>
        <a:solidFill>
          <a:srgbClr val="C0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Network</a:t>
          </a:r>
          <a:endParaRPr lang="en-US" sz="1300" kern="1200" dirty="0"/>
        </a:p>
      </dsp:txBody>
      <dsp:txXfrm>
        <a:off x="3948060" y="2282541"/>
        <a:ext cx="672467" cy="672467"/>
      </dsp:txXfrm>
    </dsp:sp>
    <dsp:sp modelId="{150780B6-4137-4F30-87C9-3F7DC326147C}">
      <dsp:nvSpPr>
        <dsp:cNvPr id="0" name=""/>
        <dsp:cNvSpPr/>
      </dsp:nvSpPr>
      <dsp:spPr>
        <a:xfrm rot="9000000">
          <a:off x="3546055" y="2811605"/>
          <a:ext cx="252565" cy="320966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16748" y="2856856"/>
        <a:ext cx="176796" cy="192580"/>
      </dsp:txXfrm>
    </dsp:sp>
    <dsp:sp modelId="{875EC9E7-2178-45F5-BC07-E8DF4370A494}">
      <dsp:nvSpPr>
        <dsp:cNvPr id="0" name=""/>
        <dsp:cNvSpPr/>
      </dsp:nvSpPr>
      <dsp:spPr>
        <a:xfrm>
          <a:off x="2572494" y="2857043"/>
          <a:ext cx="951011" cy="951011"/>
        </a:xfrm>
        <a:prstGeom prst="ellipse">
          <a:avLst/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Internet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2711766" y="2996315"/>
        <a:ext cx="672467" cy="672467"/>
      </dsp:txXfrm>
    </dsp:sp>
    <dsp:sp modelId="{35A76773-1972-4999-B3E9-031FBEBF87D3}">
      <dsp:nvSpPr>
        <dsp:cNvPr id="0" name=""/>
        <dsp:cNvSpPr/>
      </dsp:nvSpPr>
      <dsp:spPr>
        <a:xfrm rot="12600000">
          <a:off x="2309760" y="2818753"/>
          <a:ext cx="252565" cy="320966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380453" y="2901888"/>
        <a:ext cx="176796" cy="192580"/>
      </dsp:txXfrm>
    </dsp:sp>
    <dsp:sp modelId="{03EE998C-B9B5-47C3-8B2E-5931E6B8AFCE}">
      <dsp:nvSpPr>
        <dsp:cNvPr id="0" name=""/>
        <dsp:cNvSpPr/>
      </dsp:nvSpPr>
      <dsp:spPr>
        <a:xfrm>
          <a:off x="1336199" y="2143269"/>
          <a:ext cx="951011" cy="951011"/>
        </a:xfrm>
        <a:prstGeom prst="ellipse">
          <a:avLst/>
        </a:prstGeom>
        <a:solidFill>
          <a:srgbClr val="C0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Software</a:t>
          </a:r>
          <a:endParaRPr lang="en-US" sz="1300" kern="1200" dirty="0"/>
        </a:p>
      </dsp:txBody>
      <dsp:txXfrm>
        <a:off x="1475471" y="2282541"/>
        <a:ext cx="672467" cy="672467"/>
      </dsp:txXfrm>
    </dsp:sp>
    <dsp:sp modelId="{1C37AA94-B106-4EDA-A9DB-7780F70DD81F}">
      <dsp:nvSpPr>
        <dsp:cNvPr id="0" name=""/>
        <dsp:cNvSpPr/>
      </dsp:nvSpPr>
      <dsp:spPr>
        <a:xfrm rot="16200000">
          <a:off x="1685423" y="1751664"/>
          <a:ext cx="252565" cy="320966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23308" y="1853742"/>
        <a:ext cx="176796" cy="192580"/>
      </dsp:txXfrm>
    </dsp:sp>
    <dsp:sp modelId="{310AE12C-93A3-469E-8757-34A4749CB2D3}">
      <dsp:nvSpPr>
        <dsp:cNvPr id="0" name=""/>
        <dsp:cNvSpPr/>
      </dsp:nvSpPr>
      <dsp:spPr>
        <a:xfrm>
          <a:off x="1336199" y="715719"/>
          <a:ext cx="951011" cy="951011"/>
        </a:xfrm>
        <a:prstGeom prst="ellipse">
          <a:avLst/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Live System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1475471" y="854991"/>
        <a:ext cx="672467" cy="672467"/>
      </dsp:txXfrm>
    </dsp:sp>
    <dsp:sp modelId="{AE8CC5F9-A1DA-4003-881B-68EAF30EC1FF}">
      <dsp:nvSpPr>
        <dsp:cNvPr id="0" name=""/>
        <dsp:cNvSpPr/>
      </dsp:nvSpPr>
      <dsp:spPr>
        <a:xfrm rot="19800000">
          <a:off x="2297379" y="677428"/>
          <a:ext cx="252565" cy="320966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02455" y="760563"/>
        <a:ext cx="176796" cy="192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BB3F2-A61B-4AEB-91E0-F227C02E8C91}">
      <dsp:nvSpPr>
        <dsp:cNvPr id="0" name=""/>
        <dsp:cNvSpPr/>
      </dsp:nvSpPr>
      <dsp:spPr>
        <a:xfrm>
          <a:off x="2251" y="1068"/>
          <a:ext cx="1647228" cy="1648197"/>
        </a:xfrm>
        <a:prstGeom prst="roundRect">
          <a:avLst>
            <a:gd name="adj" fmla="val 10000"/>
          </a:avLst>
        </a:prstGeom>
        <a:solidFill>
          <a:srgbClr val="C0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Portable Devices</a:t>
          </a:r>
          <a:endParaRPr lang="en-US" sz="2400" kern="1200" dirty="0"/>
        </a:p>
      </dsp:txBody>
      <dsp:txXfrm>
        <a:off x="50497" y="49314"/>
        <a:ext cx="1550736" cy="1551705"/>
      </dsp:txXfrm>
    </dsp:sp>
    <dsp:sp modelId="{F98C5EFE-4648-4CD4-8B86-632FC93FC192}">
      <dsp:nvSpPr>
        <dsp:cNvPr id="0" name=""/>
        <dsp:cNvSpPr/>
      </dsp:nvSpPr>
      <dsp:spPr>
        <a:xfrm>
          <a:off x="2251" y="1855934"/>
          <a:ext cx="790416" cy="1648197"/>
        </a:xfrm>
        <a:prstGeom prst="roundRect">
          <a:avLst>
            <a:gd name="adj" fmla="val 10000"/>
          </a:avLst>
        </a:prstGeom>
        <a:solidFill>
          <a:srgbClr val="FFE1E1"/>
        </a:solidFill>
        <a:ln w="34925" cap="flat" cmpd="sng" algn="in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Mobile Phones</a:t>
          </a:r>
          <a:endParaRPr lang="en-US" sz="1300" kern="1200" dirty="0">
            <a:solidFill>
              <a:srgbClr val="C00000"/>
            </a:solidFill>
          </a:endParaRPr>
        </a:p>
      </dsp:txBody>
      <dsp:txXfrm>
        <a:off x="25401" y="1879084"/>
        <a:ext cx="744116" cy="1601897"/>
      </dsp:txXfrm>
    </dsp:sp>
    <dsp:sp modelId="{2D868DFE-5C9D-4BE4-AE05-23E827F3C7DA}">
      <dsp:nvSpPr>
        <dsp:cNvPr id="0" name=""/>
        <dsp:cNvSpPr/>
      </dsp:nvSpPr>
      <dsp:spPr>
        <a:xfrm>
          <a:off x="859063" y="1855934"/>
          <a:ext cx="790416" cy="1648197"/>
        </a:xfrm>
        <a:prstGeom prst="roundRect">
          <a:avLst>
            <a:gd name="adj" fmla="val 10000"/>
          </a:avLst>
        </a:prstGeom>
        <a:solidFill>
          <a:srgbClr val="FFE1E1"/>
        </a:solidFill>
        <a:ln w="34925" cap="flat" cmpd="sng" algn="in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Cameras</a:t>
          </a:r>
          <a:endParaRPr lang="en-US" sz="1300" kern="1200" dirty="0">
            <a:solidFill>
              <a:srgbClr val="C00000"/>
            </a:solidFill>
          </a:endParaRPr>
        </a:p>
      </dsp:txBody>
      <dsp:txXfrm>
        <a:off x="882213" y="1879084"/>
        <a:ext cx="744116" cy="1601897"/>
      </dsp:txXfrm>
    </dsp:sp>
    <dsp:sp modelId="{B5961E82-3622-4E65-BAB0-5DCF484A25AB}">
      <dsp:nvSpPr>
        <dsp:cNvPr id="0" name=""/>
        <dsp:cNvSpPr/>
      </dsp:nvSpPr>
      <dsp:spPr>
        <a:xfrm>
          <a:off x="1782270" y="1068"/>
          <a:ext cx="2504040" cy="1648197"/>
        </a:xfrm>
        <a:prstGeom prst="roundRect">
          <a:avLst>
            <a:gd name="adj" fmla="val 10000"/>
          </a:avLst>
        </a:prstGeom>
        <a:solidFill>
          <a:srgbClr val="0403A9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 Devices</a:t>
          </a:r>
          <a:endParaRPr lang="en-US" sz="2400" kern="1200" dirty="0"/>
        </a:p>
      </dsp:txBody>
      <dsp:txXfrm>
        <a:off x="1830544" y="49342"/>
        <a:ext cx="2407492" cy="1551649"/>
      </dsp:txXfrm>
    </dsp:sp>
    <dsp:sp modelId="{7A92467E-1661-46BF-87DC-73792913D9A2}">
      <dsp:nvSpPr>
        <dsp:cNvPr id="0" name=""/>
        <dsp:cNvSpPr/>
      </dsp:nvSpPr>
      <dsp:spPr>
        <a:xfrm>
          <a:off x="1782270" y="1855934"/>
          <a:ext cx="790416" cy="1648197"/>
        </a:xfrm>
        <a:prstGeom prst="roundRect">
          <a:avLst>
            <a:gd name="adj" fmla="val 10000"/>
          </a:avLst>
        </a:prstGeom>
        <a:solidFill>
          <a:srgbClr val="E5E5FF"/>
        </a:solidFill>
        <a:ln w="34925" cap="flat" cmpd="sng" algn="in">
          <a:solidFill>
            <a:srgbClr val="0403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Copiers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1805420" y="1879084"/>
        <a:ext cx="744116" cy="1601897"/>
      </dsp:txXfrm>
    </dsp:sp>
    <dsp:sp modelId="{AFC60E92-B34A-4C77-BD85-F49FE9E84472}">
      <dsp:nvSpPr>
        <dsp:cNvPr id="0" name=""/>
        <dsp:cNvSpPr/>
      </dsp:nvSpPr>
      <dsp:spPr>
        <a:xfrm>
          <a:off x="2639082" y="1855934"/>
          <a:ext cx="790416" cy="1648197"/>
        </a:xfrm>
        <a:prstGeom prst="roundRect">
          <a:avLst>
            <a:gd name="adj" fmla="val 10000"/>
          </a:avLst>
        </a:prstGeom>
        <a:solidFill>
          <a:srgbClr val="E5E5FF"/>
        </a:solidFill>
        <a:ln w="34925" cap="flat" cmpd="sng" algn="in">
          <a:solidFill>
            <a:srgbClr val="0403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FAX Machine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2662232" y="1879084"/>
        <a:ext cx="744116" cy="1601897"/>
      </dsp:txXfrm>
    </dsp:sp>
    <dsp:sp modelId="{246CA681-8B66-4BD7-B559-65023B26F6E0}">
      <dsp:nvSpPr>
        <dsp:cNvPr id="0" name=""/>
        <dsp:cNvSpPr/>
      </dsp:nvSpPr>
      <dsp:spPr>
        <a:xfrm>
          <a:off x="3495894" y="1855934"/>
          <a:ext cx="790416" cy="1648197"/>
        </a:xfrm>
        <a:prstGeom prst="roundRect">
          <a:avLst>
            <a:gd name="adj" fmla="val 10000"/>
          </a:avLst>
        </a:prstGeom>
        <a:solidFill>
          <a:srgbClr val="E5E5FF"/>
        </a:solidFill>
        <a:ln w="34925" cap="flat" cmpd="sng" algn="in">
          <a:solidFill>
            <a:srgbClr val="0403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Printers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3519044" y="1879084"/>
        <a:ext cx="744116" cy="1601897"/>
      </dsp:txXfrm>
    </dsp:sp>
    <dsp:sp modelId="{E1975233-6260-439E-8B83-A3B95BCCCC26}">
      <dsp:nvSpPr>
        <dsp:cNvPr id="0" name=""/>
        <dsp:cNvSpPr/>
      </dsp:nvSpPr>
      <dsp:spPr>
        <a:xfrm>
          <a:off x="4419100" y="1068"/>
          <a:ext cx="2504040" cy="1648197"/>
        </a:xfrm>
        <a:prstGeom prst="roundRect">
          <a:avLst>
            <a:gd name="adj" fmla="val 10000"/>
          </a:avLst>
        </a:prstGeom>
        <a:solidFill>
          <a:srgbClr val="FFC000"/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403A9"/>
              </a:solidFill>
            </a:rPr>
            <a:t>Network Components</a:t>
          </a:r>
          <a:endParaRPr lang="en-US" sz="2400" kern="1200" dirty="0">
            <a:solidFill>
              <a:srgbClr val="0403A9"/>
            </a:solidFill>
          </a:endParaRPr>
        </a:p>
      </dsp:txBody>
      <dsp:txXfrm>
        <a:off x="4467374" y="49342"/>
        <a:ext cx="2407492" cy="1551649"/>
      </dsp:txXfrm>
    </dsp:sp>
    <dsp:sp modelId="{90CEE187-C190-4317-A8F4-29CA8C961373}">
      <dsp:nvSpPr>
        <dsp:cNvPr id="0" name=""/>
        <dsp:cNvSpPr/>
      </dsp:nvSpPr>
      <dsp:spPr>
        <a:xfrm>
          <a:off x="4419100" y="1855934"/>
          <a:ext cx="790416" cy="1648197"/>
        </a:xfrm>
        <a:prstGeom prst="roundRect">
          <a:avLst>
            <a:gd name="adj" fmla="val 10000"/>
          </a:avLst>
        </a:prstGeom>
        <a:solidFill>
          <a:srgbClr val="FFF5D5"/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Routers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4442250" y="1879084"/>
        <a:ext cx="744116" cy="1601897"/>
      </dsp:txXfrm>
    </dsp:sp>
    <dsp:sp modelId="{6101819C-9E31-42E9-88FA-D8382FB4D884}">
      <dsp:nvSpPr>
        <dsp:cNvPr id="0" name=""/>
        <dsp:cNvSpPr/>
      </dsp:nvSpPr>
      <dsp:spPr>
        <a:xfrm>
          <a:off x="5275912" y="1855934"/>
          <a:ext cx="790416" cy="1648197"/>
        </a:xfrm>
        <a:prstGeom prst="roundRect">
          <a:avLst>
            <a:gd name="adj" fmla="val 10000"/>
          </a:avLst>
        </a:prstGeom>
        <a:solidFill>
          <a:srgbClr val="FFF5D5"/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Firewalls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5299062" y="1879084"/>
        <a:ext cx="744116" cy="1601897"/>
      </dsp:txXfrm>
    </dsp:sp>
    <dsp:sp modelId="{3CE4D6CB-7D1A-407D-96F6-616E59623994}">
      <dsp:nvSpPr>
        <dsp:cNvPr id="0" name=""/>
        <dsp:cNvSpPr/>
      </dsp:nvSpPr>
      <dsp:spPr>
        <a:xfrm>
          <a:off x="6132724" y="1855934"/>
          <a:ext cx="790416" cy="1648197"/>
        </a:xfrm>
        <a:prstGeom prst="roundRect">
          <a:avLst>
            <a:gd name="adj" fmla="val 10000"/>
          </a:avLst>
        </a:prstGeom>
        <a:solidFill>
          <a:srgbClr val="FFF5D5"/>
        </a:solidFill>
        <a:ln w="34925" cap="flat" cmpd="sng" algn="in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Servers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6155874" y="1879084"/>
        <a:ext cx="744116" cy="1601897"/>
      </dsp:txXfrm>
    </dsp:sp>
    <dsp:sp modelId="{130FF3AB-F85C-4291-ACF4-9E6C78A7DC8D}">
      <dsp:nvSpPr>
        <dsp:cNvPr id="0" name=""/>
        <dsp:cNvSpPr/>
      </dsp:nvSpPr>
      <dsp:spPr>
        <a:xfrm>
          <a:off x="7055931" y="1068"/>
          <a:ext cx="790416" cy="1648197"/>
        </a:xfrm>
        <a:prstGeom prst="roundRect">
          <a:avLst>
            <a:gd name="adj" fmla="val 10000"/>
          </a:avLst>
        </a:prstGeom>
        <a:solidFill>
          <a:srgbClr val="7030A0"/>
        </a:solidFill>
        <a:ln w="34925" cap="flat" cmpd="sng" algn="in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Other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079081" y="24218"/>
        <a:ext cx="744116" cy="1601897"/>
      </dsp:txXfrm>
    </dsp:sp>
    <dsp:sp modelId="{2F8938F2-432F-4ACC-AD89-8230A55F3A83}">
      <dsp:nvSpPr>
        <dsp:cNvPr id="0" name=""/>
        <dsp:cNvSpPr/>
      </dsp:nvSpPr>
      <dsp:spPr>
        <a:xfrm>
          <a:off x="7055931" y="1855934"/>
          <a:ext cx="790416" cy="16481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34925" cap="flat" cmpd="sng" algn="in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7030A0"/>
              </a:solidFill>
            </a:rPr>
            <a:t>Gaming Consoles</a:t>
          </a:r>
          <a:endParaRPr lang="en-US" sz="1300" kern="1200" dirty="0">
            <a:solidFill>
              <a:srgbClr val="7030A0"/>
            </a:solidFill>
          </a:endParaRPr>
        </a:p>
      </dsp:txBody>
      <dsp:txXfrm>
        <a:off x="7079081" y="1879084"/>
        <a:ext cx="744116" cy="160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68CF-FC49-4043-A0BB-C54C50F182D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5125-81B3-4E10-B083-ACA3EF7F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6237" y="154983"/>
            <a:ext cx="8927024" cy="658678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6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6882746" cy="765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1410"/>
            <a:ext cx="7019586" cy="4245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6" y="106106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4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685801"/>
            <a:ext cx="6811897" cy="8224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96826"/>
            <a:ext cx="3335840" cy="41705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696826"/>
            <a:ext cx="3264847" cy="4170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8" y="199752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6960517" cy="756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76346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823021"/>
            <a:ext cx="3332988" cy="29273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805402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823020"/>
            <a:ext cx="3332988" cy="28941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69" y="99814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34" y="685801"/>
            <a:ext cx="6993482" cy="869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68" y="180150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5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9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odan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610" y="199644"/>
            <a:ext cx="8768778" cy="541430"/>
          </a:xfrm>
          <a:prstGeom prst="rect">
            <a:avLst/>
          </a:prstGeom>
        </p:spPr>
        <p:txBody>
          <a:bodyPr vert="horz" wrap="square" lIns="0" tIns="48514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lang="en-US" sz="3200" dirty="0" smtClean="0">
                <a:latin typeface="Calibri"/>
                <a:cs typeface="Calibri"/>
              </a:rPr>
              <a:t>Cyber Crime investigations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104200"/>
            <a:ext cx="7905115" cy="243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5" dirty="0" smtClean="0">
                <a:solidFill>
                  <a:srgbClr val="FF6600"/>
                </a:solidFill>
                <a:latin typeface="Calibri"/>
                <a:cs typeface="Calibri"/>
              </a:rPr>
              <a:t>Class 2: What is forensics and why it matters?</a:t>
            </a:r>
            <a:endParaRPr sz="4400" dirty="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2235"/>
              </a:spcBef>
            </a:pPr>
            <a:r>
              <a:rPr sz="2800" spc="-50" dirty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sz="2800" spc="-9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898989"/>
                </a:solidFill>
                <a:latin typeface="Calibri"/>
                <a:cs typeface="Calibri"/>
              </a:rPr>
              <a:t>Shumba</a:t>
            </a:r>
            <a:endParaRPr sz="2800" dirty="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665"/>
              </a:spcBef>
            </a:pPr>
            <a:r>
              <a:rPr lang="en-US" sz="1800" spc="-10" dirty="0" smtClean="0">
                <a:solidFill>
                  <a:srgbClr val="898989"/>
                </a:solidFill>
                <a:latin typeface="Calibri"/>
                <a:cs typeface="Calibri"/>
              </a:rPr>
              <a:t>January 9,2019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312068"/>
            <a:ext cx="279209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Copyright 2014: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Jenny A.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Applequist. All Rights</a:t>
            </a: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</a:t>
            </a:r>
            <a:r>
              <a:rPr lang="en-US" dirty="0"/>
              <a:t>chips and PINS – what are we doing wrong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Internet is a % </a:t>
            </a:r>
            <a:r>
              <a:rPr lang="en-US" dirty="0"/>
              <a:t>of what is available online</a:t>
            </a:r>
            <a:r>
              <a:rPr lang="en-US" dirty="0" smtClean="0"/>
              <a:t>. Why?</a:t>
            </a:r>
          </a:p>
          <a:p>
            <a:r>
              <a:rPr lang="en-US" dirty="0" smtClean="0"/>
              <a:t>How is the </a:t>
            </a:r>
            <a:r>
              <a:rPr lang="en-US" dirty="0" err="1" smtClean="0"/>
              <a:t>IoT</a:t>
            </a:r>
            <a:r>
              <a:rPr lang="en-US" dirty="0" smtClean="0"/>
              <a:t>, IOE,M2M changing the face of digital crime?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in the digital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chips and PINS – what are we doing wrong?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ales cycle  vulnerability  </a:t>
            </a:r>
          </a:p>
          <a:p>
            <a:pPr lvl="1"/>
            <a:r>
              <a:rPr lang="en-US" dirty="0" smtClean="0"/>
              <a:t>No security operations center</a:t>
            </a:r>
          </a:p>
          <a:p>
            <a:pPr lvl="1"/>
            <a:r>
              <a:rPr lang="en-US" dirty="0" smtClean="0"/>
              <a:t>Small businesses -adversary target</a:t>
            </a:r>
          </a:p>
          <a:p>
            <a:r>
              <a:rPr lang="en-US" dirty="0" smtClean="0"/>
              <a:t>How about the e-Bay-like market for stolen data?</a:t>
            </a:r>
          </a:p>
          <a:p>
            <a:pPr lvl="1"/>
            <a:r>
              <a:rPr lang="en-US" dirty="0" smtClean="0"/>
              <a:t>Internet is a % of what is available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privacy available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97908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in the digital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surface </a:t>
            </a:r>
            <a:r>
              <a:rPr lang="en-US" b="1" dirty="0" smtClean="0"/>
              <a:t>web - </a:t>
            </a:r>
            <a:r>
              <a:rPr lang="en-US" dirty="0" smtClean="0"/>
              <a:t>web</a:t>
            </a:r>
            <a:r>
              <a:rPr lang="en-US" dirty="0"/>
              <a:t> based content that can be found in search engines.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deep web</a:t>
            </a:r>
            <a:r>
              <a:rPr lang="en-US" dirty="0"/>
              <a:t> is everything else.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 smtClean="0"/>
              <a:t>Darknet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Networks not </a:t>
            </a:r>
            <a:r>
              <a:rPr lang="en-US" dirty="0"/>
              <a:t>found </a:t>
            </a:r>
            <a:r>
              <a:rPr lang="en-US" dirty="0" smtClean="0"/>
              <a:t>with </a:t>
            </a:r>
            <a:r>
              <a:rPr lang="en-US" dirty="0"/>
              <a:t>search engines that can only be </a:t>
            </a:r>
            <a:r>
              <a:rPr lang="en-US" dirty="0" smtClean="0"/>
              <a:t>accessed</a:t>
            </a:r>
          </a:p>
          <a:p>
            <a:pPr lvl="1"/>
            <a:r>
              <a:rPr lang="en-US" dirty="0" smtClean="0"/>
              <a:t>Tor network </a:t>
            </a:r>
          </a:p>
          <a:p>
            <a:pPr lvl="1"/>
            <a:r>
              <a:rPr lang="en-US" dirty="0" smtClean="0"/>
              <a:t>Users are anonymous, random onion address, web service owners - anonymous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5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9827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rowing </a:t>
            </a:r>
            <a:r>
              <a:rPr lang="en-US" dirty="0"/>
              <a:t>number of devices obtaining IP </a:t>
            </a:r>
            <a:r>
              <a:rPr lang="en-US" dirty="0" smtClean="0"/>
              <a:t>capabilities -</a:t>
            </a:r>
            <a:r>
              <a:rPr lang="en-US" dirty="0"/>
              <a:t>50 billion </a:t>
            </a:r>
            <a:r>
              <a:rPr lang="en-US" dirty="0" err="1"/>
              <a:t>IoT</a:t>
            </a:r>
            <a:r>
              <a:rPr lang="en-US" dirty="0"/>
              <a:t> devices by the year </a:t>
            </a:r>
            <a:r>
              <a:rPr lang="en-US" dirty="0" smtClean="0"/>
              <a:t>2020.</a:t>
            </a:r>
          </a:p>
          <a:p>
            <a:r>
              <a:rPr lang="en-US" dirty="0"/>
              <a:t>L</a:t>
            </a:r>
            <a:r>
              <a:rPr lang="en-US" dirty="0" smtClean="0"/>
              <a:t>ittle </a:t>
            </a:r>
            <a:r>
              <a:rPr lang="en-US" dirty="0"/>
              <a:t>regulation around securing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devices.</a:t>
            </a:r>
          </a:p>
          <a:p>
            <a:r>
              <a:rPr lang="en-US" dirty="0"/>
              <a:t>L</a:t>
            </a:r>
            <a:r>
              <a:rPr lang="en-US" dirty="0" smtClean="0"/>
              <a:t>imited </a:t>
            </a:r>
            <a:r>
              <a:rPr lang="en-US" dirty="0"/>
              <a:t>options for </a:t>
            </a:r>
            <a:r>
              <a:rPr lang="en-US" dirty="0" smtClean="0"/>
              <a:t>security – cant typically install security products or lock down 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home?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enabled Ring </a:t>
            </a:r>
            <a:r>
              <a:rPr lang="en-US" dirty="0"/>
              <a:t>doorbell and Nest </a:t>
            </a:r>
            <a:r>
              <a:rPr lang="en-US" dirty="0" smtClean="0"/>
              <a:t>thermostat.</a:t>
            </a:r>
          </a:p>
          <a:p>
            <a:r>
              <a:rPr lang="en-US" dirty="0" smtClean="0"/>
              <a:t>Doorbell triggered </a:t>
            </a:r>
            <a:r>
              <a:rPr lang="en-US" dirty="0"/>
              <a:t>based </a:t>
            </a:r>
            <a:r>
              <a:rPr lang="en-US" dirty="0" smtClean="0"/>
              <a:t>on motion </a:t>
            </a:r>
            <a:r>
              <a:rPr lang="en-US" dirty="0"/>
              <a:t>leaving the home, and the thermostat changes to an off state when my phone is detected leaving my home’s network range.</a:t>
            </a:r>
            <a:endParaRPr lang="en-US" dirty="0" smtClean="0"/>
          </a:p>
          <a:p>
            <a:r>
              <a:rPr lang="en-US" dirty="0" smtClean="0"/>
              <a:t>Compromising </a:t>
            </a:r>
            <a:r>
              <a:rPr lang="en-US" dirty="0"/>
              <a:t>either of these or associated applications could give an attacker access to my 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55403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then is the role of a forensic investigator and what are the expectations?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challenges to you foresee as an investigator?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kind of skills are necessary to be successful?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in the digital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forensic investigator: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scope, contain, and remediate the threat as well as understand everything from how the attack happened to its impact to the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/>
              <a:t>can investigate web resources and user systems such as phones, computers, or anything in between as long as it contains digital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513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3" y="272097"/>
            <a:ext cx="8015287" cy="950517"/>
          </a:xfrm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783080">
              <a:lnSpc>
                <a:spcPct val="100000"/>
              </a:lnSpc>
            </a:pPr>
            <a:r>
              <a:rPr lang="en-US" spc="-15" dirty="0" smtClean="0"/>
              <a:t>Skills to be successful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35738"/>
            <a:ext cx="1833563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284465"/>
            <a:ext cx="8062577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buFont typeface="Arial"/>
              <a:buChar char="•"/>
              <a:tabLst>
                <a:tab pos="361315" algn="l"/>
                <a:tab pos="36195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61315" algn="l"/>
                <a:tab pos="36195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Solid understanding of how the underlying technology works and how data is arranged</a:t>
            </a: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61315" algn="l"/>
                <a:tab pos="36195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How the tools interprets and displays information</a:t>
            </a: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61315" algn="l"/>
                <a:tab pos="36195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Gather facts and form a hypothesis based on the evidence, consider other possibilities, e.g. examining meta-data for a file type; perform some tests with the file of the type and meta-data</a:t>
            </a:r>
          </a:p>
        </p:txBody>
      </p:sp>
    </p:spTree>
    <p:extLst>
      <p:ext uri="{BB962C8B-B14F-4D97-AF65-F5344CB8AC3E}">
        <p14:creationId xmlns:p14="http://schemas.microsoft.com/office/powerpoint/2010/main" val="1217102446"/>
      </p:ext>
    </p:extLst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3" y="408801"/>
            <a:ext cx="80152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935">
              <a:lnSpc>
                <a:spcPct val="100000"/>
              </a:lnSpc>
            </a:pPr>
            <a:r>
              <a:rPr lang="en-US" spc="-5" dirty="0" smtClean="0"/>
              <a:t>Outline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6535738"/>
            <a:ext cx="1833563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8763" y="1244854"/>
            <a:ext cx="8467090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0" lvl="2" indent="-3429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1041400" lvl="1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digital forensics and why it matters?</a:t>
            </a:r>
          </a:p>
          <a:p>
            <a:pPr marL="1498600" lvl="2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in the digital age</a:t>
            </a:r>
          </a:p>
          <a:p>
            <a:pPr marL="1498600" lvl="2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an investigator</a:t>
            </a:r>
          </a:p>
          <a:p>
            <a:pPr marL="1041400" lvl="1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forensic science paradigm video  – Mark Pollitt</a:t>
            </a:r>
          </a:p>
          <a:p>
            <a:pPr marL="812800" lvl="1" indent="-3429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139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3" y="272097"/>
            <a:ext cx="8015287" cy="950517"/>
          </a:xfrm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783080">
              <a:lnSpc>
                <a:spcPct val="100000"/>
              </a:lnSpc>
            </a:pPr>
            <a:r>
              <a:rPr lang="en-US" spc="-15" dirty="0" smtClean="0"/>
              <a:t>Examples tasks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35738"/>
            <a:ext cx="1833563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284465"/>
            <a:ext cx="8062577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buFont typeface="Arial"/>
              <a:buChar char="•"/>
              <a:tabLst>
                <a:tab pos="361315" algn="l"/>
                <a:tab pos="36195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61315" algn="l"/>
                <a:tab pos="36195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Cyber extortion investigation: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61315" algn="l"/>
                <a:tab pos="36195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Determine whether the ransom emails were sent from the suspect computer?</a:t>
            </a:r>
          </a:p>
          <a:p>
            <a:pPr marL="469900" indent="-457200">
              <a:buFont typeface="Arial" panose="020B0604020202020204" pitchFamily="34" charset="0"/>
              <a:buChar char="•"/>
              <a:tabLst>
                <a:tab pos="361315" algn="l"/>
                <a:tab pos="36195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	Leak to news media: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61315" algn="l"/>
                <a:tab pos="36195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Which printer was used to print sensitive documents in an effort to find out who?</a:t>
            </a:r>
          </a:p>
        </p:txBody>
      </p:sp>
    </p:spTree>
    <p:extLst>
      <p:ext uri="{BB962C8B-B14F-4D97-AF65-F5344CB8AC3E}">
        <p14:creationId xmlns:p14="http://schemas.microsoft.com/office/powerpoint/2010/main" val="2946847618"/>
      </p:ext>
    </p:extLst>
  </p:cSld>
  <p:clrMapOvr>
    <a:masterClrMapping/>
  </p:clrMapOvr>
  <p:transition spd="slow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953000"/>
          </a:xfrm>
        </p:spPr>
        <p:txBody>
          <a:bodyPr/>
          <a:lstStyle/>
          <a:p>
            <a:r>
              <a:rPr lang="en-US" sz="1600" dirty="0"/>
              <a:t>You are the lead forensics investigator for XYZ, </a:t>
            </a:r>
            <a:r>
              <a:rPr lang="en-US" sz="1600" dirty="0" smtClean="0"/>
              <a:t>Inc. You </a:t>
            </a:r>
            <a:r>
              <a:rPr lang="en-US" sz="1600" dirty="0"/>
              <a:t>have just been notified that a top 5 health care company has hired your company to investigate a potential breach of their medical records system.</a:t>
            </a:r>
          </a:p>
          <a:p>
            <a:r>
              <a:rPr lang="en-US" sz="1600" dirty="0" smtClean="0"/>
              <a:t>The health care company noticed some </a:t>
            </a:r>
            <a:r>
              <a:rPr lang="en-US" sz="1600" dirty="0"/>
              <a:t>“inconsistencies” in the </a:t>
            </a:r>
            <a:r>
              <a:rPr lang="en-US" sz="1600" dirty="0" smtClean="0"/>
              <a:t>Snort IDS logs (Linux) </a:t>
            </a:r>
            <a:r>
              <a:rPr lang="en-US" sz="1600" dirty="0"/>
              <a:t>that caused the reliability to be questioned. </a:t>
            </a:r>
            <a:r>
              <a:rPr lang="en-US" sz="1600" dirty="0" smtClean="0"/>
              <a:t>In </a:t>
            </a:r>
            <a:r>
              <a:rPr lang="en-US" sz="1600" dirty="0"/>
              <a:t>addition, </a:t>
            </a:r>
            <a:r>
              <a:rPr lang="en-US" sz="1600" dirty="0" smtClean="0"/>
              <a:t>the database </a:t>
            </a:r>
            <a:r>
              <a:rPr lang="en-US" sz="1600" dirty="0"/>
              <a:t>administrator received a strange e-mail from </a:t>
            </a:r>
            <a:r>
              <a:rPr lang="en-US" sz="1600" dirty="0" smtClean="0"/>
              <a:t>HR, </a:t>
            </a:r>
            <a:r>
              <a:rPr lang="en-US" sz="1600" dirty="0"/>
              <a:t>which contained a benefits attachment. When she opened the attachment, the document was blank. She noticed that her system has been acting “strangely” after opening the attachment. She operates a Microsoft Windows 10 workstation.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Your </a:t>
            </a:r>
            <a:r>
              <a:rPr lang="en-US" sz="1600" dirty="0"/>
              <a:t>team has been tasked with analyzing the HCC network, database server, and any workstations you suspect to determine if there was a breach and any potential patient data leakage. The database server is a Microsoft Windows 2003 Server running Microsoft SQL Server 2008.</a:t>
            </a:r>
          </a:p>
          <a:p>
            <a:r>
              <a:rPr lang="en-US" sz="1600" dirty="0"/>
              <a:t>If there is any evidence of a </a:t>
            </a:r>
            <a:r>
              <a:rPr lang="en-US" sz="1600" dirty="0" smtClean="0"/>
              <a:t>breach, the health care company has </a:t>
            </a:r>
            <a:r>
              <a:rPr lang="en-US" sz="1600" dirty="0"/>
              <a:t>a history of taking these types of incidents to court for prosecution to the full extent of the law.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Investigation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of a forensic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 useful evidence.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interrupt business </a:t>
            </a:r>
            <a:r>
              <a:rPr lang="en-US" dirty="0" smtClean="0"/>
              <a:t>processes.</a:t>
            </a:r>
          </a:p>
          <a:p>
            <a:r>
              <a:rPr lang="en-US" dirty="0" smtClean="0"/>
              <a:t>Ensure </a:t>
            </a:r>
            <a:r>
              <a:rPr lang="en-US" dirty="0"/>
              <a:t>that evidence has a positive impact on outcomes and legal action. </a:t>
            </a:r>
            <a:endParaRPr lang="en-US" dirty="0" smtClean="0"/>
          </a:p>
          <a:p>
            <a:r>
              <a:rPr lang="en-US" dirty="0" smtClean="0"/>
              <a:t>Assist </a:t>
            </a:r>
            <a:r>
              <a:rPr lang="en-US" dirty="0"/>
              <a:t>any potential investigation of crimes and persuade adversaries to avoid further actions against the organization. </a:t>
            </a:r>
            <a:endParaRPr lang="en-US" dirty="0" smtClean="0"/>
          </a:p>
          <a:p>
            <a:r>
              <a:rPr lang="en-US" dirty="0" smtClean="0"/>
              <a:t>Offer </a:t>
            </a:r>
            <a:r>
              <a:rPr lang="en-US" dirty="0"/>
              <a:t>a procedure that has an acceptable cost</a:t>
            </a:r>
          </a:p>
        </p:txBody>
      </p:sp>
    </p:spTree>
    <p:extLst>
      <p:ext uri="{BB962C8B-B14F-4D97-AF65-F5344CB8AC3E}">
        <p14:creationId xmlns:p14="http://schemas.microsoft.com/office/powerpoint/2010/main" val="6490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outsource?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Your team lacks the necessary time, skills, or technology.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potential conflict of interest.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situation could lead to an expensive or very risky situation.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want a resource that has a favorable reputation. </a:t>
            </a:r>
            <a:endParaRPr lang="en-US" dirty="0" smtClean="0"/>
          </a:p>
          <a:p>
            <a:r>
              <a:rPr lang="en-US" dirty="0" smtClean="0"/>
              <a:t>Laws </a:t>
            </a:r>
            <a:r>
              <a:rPr lang="en-US" dirty="0"/>
              <a:t>require or prohibit your team from engaging.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a budget and a preference to leverage another resource.</a:t>
            </a:r>
          </a:p>
        </p:txBody>
      </p:sp>
    </p:spTree>
    <p:extLst>
      <p:ext uri="{BB962C8B-B14F-4D97-AF65-F5344CB8AC3E}">
        <p14:creationId xmlns:p14="http://schemas.microsoft.com/office/powerpoint/2010/main" val="8722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application of science to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the identification,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collection,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examination and analysis of data </a:t>
            </a:r>
          </a:p>
          <a:p>
            <a:pPr marL="530352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while preserving the </a:t>
            </a:r>
            <a:r>
              <a:rPr lang="en-US" dirty="0" smtClean="0"/>
              <a:t>integrity</a:t>
            </a:r>
            <a:r>
              <a:rPr lang="en-US" dirty="0" smtClean="0">
                <a:solidFill>
                  <a:srgbClr val="FF0000"/>
                </a:solidFill>
              </a:rPr>
              <a:t> of the information and maintaining a strict </a:t>
            </a:r>
            <a:r>
              <a:rPr lang="en-US" dirty="0" smtClean="0"/>
              <a:t>chain of custody </a:t>
            </a:r>
            <a:r>
              <a:rPr lang="en-US" dirty="0" smtClean="0">
                <a:solidFill>
                  <a:srgbClr val="FF0000"/>
                </a:solidFill>
              </a:rPr>
              <a:t>for the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NIST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Digital Forensics (FBI website)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2240133"/>
              </p:ext>
            </p:extLst>
          </p:nvPr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3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Forensics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7431702"/>
              </p:ext>
            </p:extLst>
          </p:nvPr>
        </p:nvGraphicFramePr>
        <p:xfrm>
          <a:off x="1524000" y="2133600"/>
          <a:ext cx="6096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8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642639"/>
              </p:ext>
            </p:extLst>
          </p:nvPr>
        </p:nvGraphicFramePr>
        <p:xfrm>
          <a:off x="609600" y="1752600"/>
          <a:ext cx="7848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66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Standard forensic </a:t>
            </a:r>
            <a:r>
              <a:rPr lang="en-US" sz="2700" dirty="0" smtClean="0"/>
              <a:t>definitions:</a:t>
            </a:r>
          </a:p>
          <a:p>
            <a:pPr lvl="1"/>
            <a:r>
              <a:rPr lang="en-US" sz="2700" dirty="0"/>
              <a:t>C</a:t>
            </a:r>
            <a:r>
              <a:rPr lang="en-US" sz="2700" dirty="0" smtClean="0"/>
              <a:t>over </a:t>
            </a:r>
            <a:r>
              <a:rPr lang="en-US" sz="2700" dirty="0"/>
              <a:t>murder cases, requiring special tools for analyzing fingerprints, blood stains, and other expertise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Digital :</a:t>
            </a:r>
          </a:p>
          <a:p>
            <a:pPr lvl="1"/>
            <a:r>
              <a:rPr lang="en-US" sz="2700" dirty="0"/>
              <a:t>L</a:t>
            </a:r>
            <a:r>
              <a:rPr lang="en-US" sz="2700" dirty="0" smtClean="0"/>
              <a:t>imits </a:t>
            </a:r>
            <a:r>
              <a:rPr lang="en-US" sz="2700" dirty="0"/>
              <a:t>our focus to technology-based </a:t>
            </a:r>
            <a:r>
              <a:rPr lang="en-US" sz="2700" dirty="0" smtClean="0"/>
              <a:t>crime -a </a:t>
            </a:r>
            <a:r>
              <a:rPr lang="en-US" sz="2700" dirty="0"/>
              <a:t>newer form of </a:t>
            </a:r>
            <a:r>
              <a:rPr lang="en-US" sz="2700" dirty="0" smtClean="0"/>
              <a:t>forensics</a:t>
            </a:r>
          </a:p>
          <a:p>
            <a:pPr lvl="1"/>
            <a:r>
              <a:rPr lang="en-US" sz="2700" dirty="0" smtClean="0"/>
              <a:t>Demand is increasing – </a:t>
            </a:r>
            <a:r>
              <a:rPr lang="en-US" sz="2700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en-US" sz="2700" dirty="0" smtClean="0">
                <a:solidFill>
                  <a:srgbClr val="FF0000"/>
                </a:solidFill>
              </a:rPr>
              <a:t>Why are attackers using technology more?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Why are attackers using technology more?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exposure committing a crime from a </a:t>
            </a:r>
            <a:r>
              <a:rPr lang="en-US" dirty="0" smtClean="0"/>
              <a:t>computer.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targets are available </a:t>
            </a:r>
            <a:r>
              <a:rPr lang="en-US" dirty="0" smtClean="0"/>
              <a:t>online</a:t>
            </a:r>
          </a:p>
          <a:p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reachability </a:t>
            </a:r>
            <a:r>
              <a:rPr lang="en-US" dirty="0" smtClean="0"/>
              <a:t>-any </a:t>
            </a:r>
            <a:r>
              <a:rPr lang="en-US" dirty="0"/>
              <a:t>organization </a:t>
            </a:r>
            <a:r>
              <a:rPr lang="en-US" dirty="0" smtClean="0"/>
              <a:t>with </a:t>
            </a:r>
            <a:r>
              <a:rPr lang="en-US" dirty="0"/>
              <a:t>network connectivity </a:t>
            </a:r>
            <a:r>
              <a:rPr lang="en-US" dirty="0" smtClean="0"/>
              <a:t>is a </a:t>
            </a:r>
            <a:r>
              <a:rPr lang="en-US" dirty="0"/>
              <a:t>target, regardless of law or location</a:t>
            </a:r>
            <a:r>
              <a:rPr lang="en-US" dirty="0" smtClean="0"/>
              <a:t>.</a:t>
            </a:r>
          </a:p>
          <a:p>
            <a:r>
              <a:rPr lang="en-US" b="1" dirty="0"/>
              <a:t>Criminals will follow the </a:t>
            </a:r>
            <a:r>
              <a:rPr lang="en-US" b="1" dirty="0" smtClean="0"/>
              <a:t>money </a:t>
            </a:r>
          </a:p>
          <a:p>
            <a:r>
              <a:rPr lang="en-US" dirty="0" smtClean="0"/>
              <a:t>Waiving my </a:t>
            </a:r>
            <a:r>
              <a:rPr lang="en-US" dirty="0" err="1" smtClean="0"/>
              <a:t>iWatch</a:t>
            </a:r>
            <a:r>
              <a:rPr lang="en-US" dirty="0" smtClean="0"/>
              <a:t> over the scanner -coffee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forensics matters?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“….the </a:t>
            </a:r>
            <a:r>
              <a:rPr lang="en-US" dirty="0"/>
              <a:t>world is bad, you need forensics to identify when bad stuff </a:t>
            </a:r>
            <a:r>
              <a:rPr lang="en-US" dirty="0" smtClean="0"/>
              <a:t>happens”</a:t>
            </a:r>
          </a:p>
          <a:p>
            <a:r>
              <a:rPr lang="en-US" dirty="0" smtClean="0"/>
              <a:t>Is this enough?</a:t>
            </a:r>
          </a:p>
          <a:p>
            <a:r>
              <a:rPr lang="en-US" dirty="0" err="1"/>
              <a:t>Shodan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www.shodan.io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Search engine </a:t>
            </a:r>
            <a:r>
              <a:rPr lang="en-US" dirty="0"/>
              <a:t>for systems </a:t>
            </a:r>
            <a:r>
              <a:rPr lang="en-US" dirty="0" smtClean="0"/>
              <a:t>are easy to hack, </a:t>
            </a:r>
            <a:r>
              <a:rPr lang="en-US" dirty="0" err="1" smtClean="0"/>
              <a:t>eg</a:t>
            </a:r>
            <a:r>
              <a:rPr lang="en-US" dirty="0" smtClean="0"/>
              <a:t> SCADA systems.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access innumerable web-enabled servers, network devices, home security </a:t>
            </a:r>
            <a:r>
              <a:rPr lang="en-US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122204655"/>
      </p:ext>
    </p:extLst>
  </p:cSld>
  <p:clrMapOvr>
    <a:masterClrMapping/>
  </p:clrMapOvr>
</p:sld>
</file>

<file path=ppt/theme/theme1.xml><?xml version="1.0" encoding="utf-8"?>
<a:theme xmlns:a="http://schemas.openxmlformats.org/drawingml/2006/main" name="uyssns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uyssnsa</Template>
  <TotalTime>1223</TotalTime>
  <Words>914</Words>
  <Application>Microsoft Office PowerPoint</Application>
  <PresentationFormat>On-screen Show (4:3)</PresentationFormat>
  <Paragraphs>139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Times New Roman</vt:lpstr>
      <vt:lpstr>Wingdings</vt:lpstr>
      <vt:lpstr>uyssnsa</vt:lpstr>
      <vt:lpstr>Cyber Crime investigations</vt:lpstr>
      <vt:lpstr>Outline</vt:lpstr>
      <vt:lpstr>NIST definition</vt:lpstr>
      <vt:lpstr>Digital Forensics (FBI website)</vt:lpstr>
      <vt:lpstr>Types of Forensics Analysis</vt:lpstr>
      <vt:lpstr>Beyond Computers</vt:lpstr>
      <vt:lpstr>Digital forensics</vt:lpstr>
      <vt:lpstr>Why are attackers using technology more?</vt:lpstr>
      <vt:lpstr>Why forensics matters?</vt:lpstr>
      <vt:lpstr>Discussion one</vt:lpstr>
      <vt:lpstr>Crime in the digital age</vt:lpstr>
      <vt:lpstr>With privacy available</vt:lpstr>
      <vt:lpstr>Crime in the digital age</vt:lpstr>
      <vt:lpstr>PowerPoint Presentation</vt:lpstr>
      <vt:lpstr>IoT challenges</vt:lpstr>
      <vt:lpstr>Am I home?</vt:lpstr>
      <vt:lpstr>Discussion point two</vt:lpstr>
      <vt:lpstr>Crime in the digital age</vt:lpstr>
      <vt:lpstr>Skills to be successful</vt:lpstr>
      <vt:lpstr>Examples tasks</vt:lpstr>
      <vt:lpstr>Forensic Investigation Case</vt:lpstr>
      <vt:lpstr>Goal of a forensic investigation</vt:lpstr>
      <vt:lpstr>Why outsource?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Applequist</dc:creator>
  <cp:lastModifiedBy>Shumba, Rosemary CIV USNA Annapolis</cp:lastModifiedBy>
  <cp:revision>73</cp:revision>
  <dcterms:created xsi:type="dcterms:W3CDTF">2016-12-29T16:22:45Z</dcterms:created>
  <dcterms:modified xsi:type="dcterms:W3CDTF">2019-01-09T17:36:10Z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2016-12-29T00:00:00Z</vt:filetime>
  </property>
</Properties>
</file>