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2" r:id="rId2"/>
    <p:sldMasterId id="2147483756" r:id="rId3"/>
  </p:sldMasterIdLst>
  <p:notesMasterIdLst>
    <p:notesMasterId r:id="rId30"/>
  </p:notesMasterIdLst>
  <p:sldIdLst>
    <p:sldId id="256" r:id="rId4"/>
    <p:sldId id="384" r:id="rId5"/>
    <p:sldId id="363" r:id="rId6"/>
    <p:sldId id="365" r:id="rId7"/>
    <p:sldId id="367" r:id="rId8"/>
    <p:sldId id="368" r:id="rId9"/>
    <p:sldId id="369" r:id="rId10"/>
    <p:sldId id="370" r:id="rId11"/>
    <p:sldId id="385" r:id="rId12"/>
    <p:sldId id="371" r:id="rId13"/>
    <p:sldId id="386" r:id="rId14"/>
    <p:sldId id="372" r:id="rId15"/>
    <p:sldId id="373" r:id="rId16"/>
    <p:sldId id="374" r:id="rId17"/>
    <p:sldId id="387" r:id="rId18"/>
    <p:sldId id="375" r:id="rId19"/>
    <p:sldId id="376" r:id="rId20"/>
    <p:sldId id="377" r:id="rId21"/>
    <p:sldId id="378" r:id="rId22"/>
    <p:sldId id="379" r:id="rId23"/>
    <p:sldId id="380" r:id="rId24"/>
    <p:sldId id="381" r:id="rId25"/>
    <p:sldId id="338" r:id="rId26"/>
    <p:sldId id="359" r:id="rId27"/>
    <p:sldId id="339" r:id="rId28"/>
    <p:sldId id="357" r:id="rId29"/>
  </p:sldIdLst>
  <p:sldSz cx="9144000" cy="6858000" type="screen4x3"/>
  <p:notesSz cx="6858000" cy="9144000"/>
  <p:defaultTextStyle>
    <a:defPPr>
      <a:defRPr lang="en-US"/>
    </a:defPPr>
    <a:lvl1pPr marL="0" algn="l" defTabSz="896334" rtl="0" eaLnBrk="1" latinLnBrk="0" hangingPunct="1">
      <a:defRPr sz="1800" kern="1200">
        <a:solidFill>
          <a:schemeClr val="tx1"/>
        </a:solidFill>
        <a:latin typeface="+mn-lt"/>
        <a:ea typeface="+mn-ea"/>
        <a:cs typeface="+mn-cs"/>
      </a:defRPr>
    </a:lvl1pPr>
    <a:lvl2pPr marL="448171" algn="l" defTabSz="896334" rtl="0" eaLnBrk="1" latinLnBrk="0" hangingPunct="1">
      <a:defRPr sz="1800" kern="1200">
        <a:solidFill>
          <a:schemeClr val="tx1"/>
        </a:solidFill>
        <a:latin typeface="+mn-lt"/>
        <a:ea typeface="+mn-ea"/>
        <a:cs typeface="+mn-cs"/>
      </a:defRPr>
    </a:lvl2pPr>
    <a:lvl3pPr marL="896334" algn="l" defTabSz="896334" rtl="0" eaLnBrk="1" latinLnBrk="0" hangingPunct="1">
      <a:defRPr sz="1800" kern="1200">
        <a:solidFill>
          <a:schemeClr val="tx1"/>
        </a:solidFill>
        <a:latin typeface="+mn-lt"/>
        <a:ea typeface="+mn-ea"/>
        <a:cs typeface="+mn-cs"/>
      </a:defRPr>
    </a:lvl3pPr>
    <a:lvl4pPr marL="1344460" algn="l" defTabSz="896334" rtl="0" eaLnBrk="1" latinLnBrk="0" hangingPunct="1">
      <a:defRPr sz="1800" kern="1200">
        <a:solidFill>
          <a:schemeClr val="tx1"/>
        </a:solidFill>
        <a:latin typeface="+mn-lt"/>
        <a:ea typeface="+mn-ea"/>
        <a:cs typeface="+mn-cs"/>
      </a:defRPr>
    </a:lvl4pPr>
    <a:lvl5pPr marL="1792615" algn="l" defTabSz="896334" rtl="0" eaLnBrk="1" latinLnBrk="0" hangingPunct="1">
      <a:defRPr sz="1800" kern="1200">
        <a:solidFill>
          <a:schemeClr val="tx1"/>
        </a:solidFill>
        <a:latin typeface="+mn-lt"/>
        <a:ea typeface="+mn-ea"/>
        <a:cs typeface="+mn-cs"/>
      </a:defRPr>
    </a:lvl5pPr>
    <a:lvl6pPr marL="2240750" algn="l" defTabSz="896334" rtl="0" eaLnBrk="1" latinLnBrk="0" hangingPunct="1">
      <a:defRPr sz="1800" kern="1200">
        <a:solidFill>
          <a:schemeClr val="tx1"/>
        </a:solidFill>
        <a:latin typeface="+mn-lt"/>
        <a:ea typeface="+mn-ea"/>
        <a:cs typeface="+mn-cs"/>
      </a:defRPr>
    </a:lvl6pPr>
    <a:lvl7pPr marL="2688906" algn="l" defTabSz="896334" rtl="0" eaLnBrk="1" latinLnBrk="0" hangingPunct="1">
      <a:defRPr sz="1800" kern="1200">
        <a:solidFill>
          <a:schemeClr val="tx1"/>
        </a:solidFill>
        <a:latin typeface="+mn-lt"/>
        <a:ea typeface="+mn-ea"/>
        <a:cs typeface="+mn-cs"/>
      </a:defRPr>
    </a:lvl7pPr>
    <a:lvl8pPr marL="3137049" algn="l" defTabSz="896334" rtl="0" eaLnBrk="1" latinLnBrk="0" hangingPunct="1">
      <a:defRPr sz="1800" kern="1200">
        <a:solidFill>
          <a:schemeClr val="tx1"/>
        </a:solidFill>
        <a:latin typeface="+mn-lt"/>
        <a:ea typeface="+mn-ea"/>
        <a:cs typeface="+mn-cs"/>
      </a:defRPr>
    </a:lvl8pPr>
    <a:lvl9pPr marL="3585196" algn="l" defTabSz="896334"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03A9"/>
    <a:srgbClr val="FFE5E5"/>
    <a:srgbClr val="FFEE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8521" autoAdjust="0"/>
  </p:normalViewPr>
  <p:slideViewPr>
    <p:cSldViewPr>
      <p:cViewPr varScale="1">
        <p:scale>
          <a:sx n="61" d="100"/>
          <a:sy n="61" d="100"/>
        </p:scale>
        <p:origin x="-123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266336-31A9-4386-97FC-43CE403880E8}" type="doc">
      <dgm:prSet loTypeId="urn:microsoft.com/office/officeart/2005/8/layout/vList2" loCatId="list" qsTypeId="urn:microsoft.com/office/officeart/2005/8/quickstyle/simple5" qsCatId="simple" csTypeId="urn:microsoft.com/office/officeart/2005/8/colors/colorful1" csCatId="colorful" phldr="1"/>
      <dgm:spPr/>
      <dgm:t>
        <a:bodyPr/>
        <a:lstStyle/>
        <a:p>
          <a:endParaRPr lang="en-US"/>
        </a:p>
      </dgm:t>
    </dgm:pt>
    <dgm:pt modelId="{1F86D334-535D-44FE-A99C-E1865A79B3F8}">
      <dgm:prSet phldrT="[Text]"/>
      <dgm:spPr>
        <a:solidFill>
          <a:srgbClr val="C00000"/>
        </a:solidFill>
      </dgm:spPr>
      <dgm:t>
        <a:bodyPr/>
        <a:lstStyle/>
        <a:p>
          <a:r>
            <a:rPr lang="en-US" dirty="0" smtClean="0"/>
            <a:t>Disk-to-image File (physical acquisition)</a:t>
          </a:r>
          <a:endParaRPr lang="en-US" dirty="0"/>
        </a:p>
      </dgm:t>
    </dgm:pt>
    <dgm:pt modelId="{D51132CA-2072-449B-A93B-C1B148D3A66F}" type="parTrans" cxnId="{9C75CF75-8657-4FB8-BF13-CB1687534C16}">
      <dgm:prSet/>
      <dgm:spPr/>
      <dgm:t>
        <a:bodyPr/>
        <a:lstStyle/>
        <a:p>
          <a:endParaRPr lang="en-US"/>
        </a:p>
      </dgm:t>
    </dgm:pt>
    <dgm:pt modelId="{6585416E-2B44-4CF9-975F-67DFD3B27448}" type="sibTrans" cxnId="{9C75CF75-8657-4FB8-BF13-CB1687534C16}">
      <dgm:prSet/>
      <dgm:spPr/>
      <dgm:t>
        <a:bodyPr/>
        <a:lstStyle/>
        <a:p>
          <a:endParaRPr lang="en-US"/>
        </a:p>
      </dgm:t>
    </dgm:pt>
    <dgm:pt modelId="{7E8E8B1A-050F-4F6E-AAE6-643FBF613A06}">
      <dgm:prSet phldrT="[Text]"/>
      <dgm:spPr>
        <a:solidFill>
          <a:srgbClr val="0403A9"/>
        </a:solidFill>
      </dgm:spPr>
      <dgm:t>
        <a:bodyPr/>
        <a:lstStyle/>
        <a:p>
          <a:r>
            <a:rPr lang="en-US" dirty="0" smtClean="0"/>
            <a:t>Disk-to-Disk Copy</a:t>
          </a:r>
          <a:endParaRPr lang="en-US" dirty="0"/>
        </a:p>
      </dgm:t>
    </dgm:pt>
    <dgm:pt modelId="{F12AFC6D-5893-49B7-9A83-1CC19A0D5809}" type="parTrans" cxnId="{6BCC831F-5AA2-41BD-9360-E813D7FE3802}">
      <dgm:prSet/>
      <dgm:spPr/>
      <dgm:t>
        <a:bodyPr/>
        <a:lstStyle/>
        <a:p>
          <a:endParaRPr lang="en-US"/>
        </a:p>
      </dgm:t>
    </dgm:pt>
    <dgm:pt modelId="{44E18D29-2C75-4606-BEC6-5391F8D7A61D}" type="sibTrans" cxnId="{6BCC831F-5AA2-41BD-9360-E813D7FE3802}">
      <dgm:prSet/>
      <dgm:spPr/>
      <dgm:t>
        <a:bodyPr/>
        <a:lstStyle/>
        <a:p>
          <a:endParaRPr lang="en-US"/>
        </a:p>
      </dgm:t>
    </dgm:pt>
    <dgm:pt modelId="{53A46703-6883-4478-B38E-80452AE5DA01}">
      <dgm:prSet phldrT="[Text]"/>
      <dgm:spPr>
        <a:solidFill>
          <a:srgbClr val="FFC000"/>
        </a:solidFill>
      </dgm:spPr>
      <dgm:t>
        <a:bodyPr/>
        <a:lstStyle/>
        <a:p>
          <a:r>
            <a:rPr lang="en-US" dirty="0" smtClean="0">
              <a:solidFill>
                <a:srgbClr val="0403A9"/>
              </a:solidFill>
            </a:rPr>
            <a:t>Logical Disk-to-Disk or Disk-to-Data File</a:t>
          </a:r>
          <a:endParaRPr lang="en-US" dirty="0">
            <a:solidFill>
              <a:srgbClr val="0403A9"/>
            </a:solidFill>
          </a:endParaRPr>
        </a:p>
      </dgm:t>
    </dgm:pt>
    <dgm:pt modelId="{C841E45D-9983-4E19-9BB1-B1AB56AAEAB5}" type="parTrans" cxnId="{03B39C04-ACEC-4D0B-8CBB-8D14E940E94B}">
      <dgm:prSet/>
      <dgm:spPr/>
      <dgm:t>
        <a:bodyPr/>
        <a:lstStyle/>
        <a:p>
          <a:endParaRPr lang="en-US"/>
        </a:p>
      </dgm:t>
    </dgm:pt>
    <dgm:pt modelId="{70D9FB75-A61B-4DD4-A1BA-7A5CC9469FAE}" type="sibTrans" cxnId="{03B39C04-ACEC-4D0B-8CBB-8D14E940E94B}">
      <dgm:prSet/>
      <dgm:spPr/>
      <dgm:t>
        <a:bodyPr/>
        <a:lstStyle/>
        <a:p>
          <a:endParaRPr lang="en-US"/>
        </a:p>
      </dgm:t>
    </dgm:pt>
    <dgm:pt modelId="{8461BB60-0C64-43E3-A4FE-0E0E764F7AF6}">
      <dgm:prSet phldrT="[Text]"/>
      <dgm:spPr>
        <a:solidFill>
          <a:schemeClr val="bg1"/>
        </a:solidFill>
      </dgm:spPr>
      <dgm:t>
        <a:bodyPr/>
        <a:lstStyle/>
        <a:p>
          <a:r>
            <a:rPr lang="en-US" dirty="0" smtClean="0"/>
            <a:t>Bit-for-bit replications of the original including meta data + deleted files</a:t>
          </a:r>
          <a:endParaRPr lang="en-US" dirty="0"/>
        </a:p>
      </dgm:t>
    </dgm:pt>
    <dgm:pt modelId="{8C595E19-5C1D-41C7-8AC6-6970CDE7D7B1}" type="parTrans" cxnId="{6DA4FB30-6F1D-488B-99DC-1F13BE1703B9}">
      <dgm:prSet/>
      <dgm:spPr/>
      <dgm:t>
        <a:bodyPr/>
        <a:lstStyle/>
        <a:p>
          <a:endParaRPr lang="en-US"/>
        </a:p>
      </dgm:t>
    </dgm:pt>
    <dgm:pt modelId="{360ED79D-B5F7-4FE3-941A-DE634393D35A}" type="sibTrans" cxnId="{6DA4FB30-6F1D-488B-99DC-1F13BE1703B9}">
      <dgm:prSet/>
      <dgm:spPr/>
      <dgm:t>
        <a:bodyPr/>
        <a:lstStyle/>
        <a:p>
          <a:endParaRPr lang="en-US"/>
        </a:p>
      </dgm:t>
    </dgm:pt>
    <dgm:pt modelId="{988AB971-7B5D-4A4F-AE1B-749F902E5B2E}">
      <dgm:prSet phldrT="[Text]"/>
      <dgm:spPr>
        <a:solidFill>
          <a:schemeClr val="bg1"/>
        </a:solidFill>
      </dgm:spPr>
      <dgm:t>
        <a:bodyPr/>
        <a:lstStyle/>
        <a:p>
          <a:r>
            <a:rPr lang="en-US" dirty="0" smtClean="0"/>
            <a:t>Compatible with multiple tools</a:t>
          </a:r>
          <a:endParaRPr lang="en-US" dirty="0"/>
        </a:p>
      </dgm:t>
    </dgm:pt>
    <dgm:pt modelId="{9475D2E7-A57B-4C27-A6FA-A80ED85B5C7C}" type="parTrans" cxnId="{FA34DC68-FF16-499C-BF61-CFCAB7EAF2E6}">
      <dgm:prSet/>
      <dgm:spPr/>
      <dgm:t>
        <a:bodyPr/>
        <a:lstStyle/>
        <a:p>
          <a:endParaRPr lang="en-US"/>
        </a:p>
      </dgm:t>
    </dgm:pt>
    <dgm:pt modelId="{D246F827-E482-4206-B456-BE40B497F5B7}" type="sibTrans" cxnId="{FA34DC68-FF16-499C-BF61-CFCAB7EAF2E6}">
      <dgm:prSet/>
      <dgm:spPr/>
      <dgm:t>
        <a:bodyPr/>
        <a:lstStyle/>
        <a:p>
          <a:endParaRPr lang="en-US"/>
        </a:p>
      </dgm:t>
    </dgm:pt>
    <dgm:pt modelId="{312532A7-815D-494F-9939-268696E0D775}">
      <dgm:prSet phldrT="[Text]"/>
      <dgm:spPr>
        <a:solidFill>
          <a:schemeClr val="bg1"/>
        </a:solidFill>
      </dgm:spPr>
      <dgm:t>
        <a:bodyPr/>
        <a:lstStyle/>
        <a:p>
          <a:r>
            <a:rPr lang="en-US" dirty="0" smtClean="0"/>
            <a:t>Used with older drives</a:t>
          </a:r>
          <a:endParaRPr lang="en-US" dirty="0"/>
        </a:p>
      </dgm:t>
    </dgm:pt>
    <dgm:pt modelId="{02C5796C-81C8-496C-8A94-7844DFD70145}" type="parTrans" cxnId="{AFBDA1EB-DFCF-4359-A58F-B2404A6C77CA}">
      <dgm:prSet/>
      <dgm:spPr/>
      <dgm:t>
        <a:bodyPr/>
        <a:lstStyle/>
        <a:p>
          <a:endParaRPr lang="en-US"/>
        </a:p>
      </dgm:t>
    </dgm:pt>
    <dgm:pt modelId="{F46F5BC1-0A56-4A2D-9D61-2612A3D7C3F5}" type="sibTrans" cxnId="{AFBDA1EB-DFCF-4359-A58F-B2404A6C77CA}">
      <dgm:prSet/>
      <dgm:spPr/>
      <dgm:t>
        <a:bodyPr/>
        <a:lstStyle/>
        <a:p>
          <a:endParaRPr lang="en-US"/>
        </a:p>
      </dgm:t>
    </dgm:pt>
    <dgm:pt modelId="{8D9FD819-39CA-4EF7-AB3E-46C160D089D7}">
      <dgm:prSet phldrT="[Text]"/>
      <dgm:spPr>
        <a:solidFill>
          <a:schemeClr val="bg1"/>
        </a:solidFill>
      </dgm:spPr>
      <dgm:t>
        <a:bodyPr/>
        <a:lstStyle/>
        <a:p>
          <a:r>
            <a:rPr lang="en-US" dirty="0" smtClean="0"/>
            <a:t>Hardware or software errors with disk-to-image option</a:t>
          </a:r>
          <a:endParaRPr lang="en-US" dirty="0"/>
        </a:p>
      </dgm:t>
    </dgm:pt>
    <dgm:pt modelId="{81982AAC-5161-4736-8852-1EBC78AC3A1A}" type="parTrans" cxnId="{F4C7C79B-7494-4655-A595-DE1E56664988}">
      <dgm:prSet/>
      <dgm:spPr/>
      <dgm:t>
        <a:bodyPr/>
        <a:lstStyle/>
        <a:p>
          <a:endParaRPr lang="en-US"/>
        </a:p>
      </dgm:t>
    </dgm:pt>
    <dgm:pt modelId="{1699A792-06B1-4C4D-9D51-23DDEA5B0B61}" type="sibTrans" cxnId="{F4C7C79B-7494-4655-A595-DE1E56664988}">
      <dgm:prSet/>
      <dgm:spPr/>
      <dgm:t>
        <a:bodyPr/>
        <a:lstStyle/>
        <a:p>
          <a:endParaRPr lang="en-US"/>
        </a:p>
      </dgm:t>
    </dgm:pt>
    <dgm:pt modelId="{997D59D1-ECE1-41F2-BB5D-6AFBE4CD3A41}">
      <dgm:prSet phldrT="[Text]"/>
      <dgm:spPr>
        <a:solidFill>
          <a:schemeClr val="bg1"/>
        </a:solidFill>
      </dgm:spPr>
      <dgm:t>
        <a:bodyPr/>
        <a:lstStyle/>
        <a:p>
          <a:r>
            <a:rPr lang="en-US" dirty="0" smtClean="0">
              <a:solidFill>
                <a:schemeClr val="tx1"/>
              </a:solidFill>
            </a:rPr>
            <a:t>Captures specific files of interest or specific types of files</a:t>
          </a:r>
          <a:endParaRPr lang="en-US" dirty="0">
            <a:solidFill>
              <a:schemeClr val="tx1"/>
            </a:solidFill>
          </a:endParaRPr>
        </a:p>
      </dgm:t>
    </dgm:pt>
    <dgm:pt modelId="{DBE7C2DE-9833-48A4-AAA3-9C794D3EA117}" type="parTrans" cxnId="{69446EDF-3C33-444C-927F-1AC3BF6242BB}">
      <dgm:prSet/>
      <dgm:spPr/>
      <dgm:t>
        <a:bodyPr/>
        <a:lstStyle/>
        <a:p>
          <a:endParaRPr lang="en-US"/>
        </a:p>
      </dgm:t>
    </dgm:pt>
    <dgm:pt modelId="{AC6E43CC-2BDB-4293-948E-95FC9750318E}" type="sibTrans" cxnId="{69446EDF-3C33-444C-927F-1AC3BF6242BB}">
      <dgm:prSet/>
      <dgm:spPr/>
      <dgm:t>
        <a:bodyPr/>
        <a:lstStyle/>
        <a:p>
          <a:endParaRPr lang="en-US"/>
        </a:p>
      </dgm:t>
    </dgm:pt>
    <dgm:pt modelId="{7DD7F249-DFD2-46A6-8570-8D81BD800A6B}">
      <dgm:prSet phldrT="[Text]"/>
      <dgm:spPr>
        <a:solidFill>
          <a:schemeClr val="bg1"/>
        </a:solidFill>
      </dgm:spPr>
      <dgm:t>
        <a:bodyPr/>
        <a:lstStyle/>
        <a:p>
          <a:r>
            <a:rPr lang="en-US" dirty="0" smtClean="0">
              <a:solidFill>
                <a:schemeClr val="tx1"/>
              </a:solidFill>
            </a:rPr>
            <a:t>Used when examining the entire drive is unnecessary</a:t>
          </a:r>
          <a:endParaRPr lang="en-US" dirty="0">
            <a:solidFill>
              <a:schemeClr val="tx1"/>
            </a:solidFill>
          </a:endParaRPr>
        </a:p>
      </dgm:t>
    </dgm:pt>
    <dgm:pt modelId="{F9860054-2375-4FE5-92E5-D3FF2D3B7036}" type="parTrans" cxnId="{F371DFF9-8C36-45B5-8940-496EFC62E274}">
      <dgm:prSet/>
      <dgm:spPr/>
      <dgm:t>
        <a:bodyPr/>
        <a:lstStyle/>
        <a:p>
          <a:endParaRPr lang="en-US"/>
        </a:p>
      </dgm:t>
    </dgm:pt>
    <dgm:pt modelId="{519CA205-2963-42CD-A03F-CF37C35B0BA7}" type="sibTrans" cxnId="{F371DFF9-8C36-45B5-8940-496EFC62E274}">
      <dgm:prSet/>
      <dgm:spPr/>
      <dgm:t>
        <a:bodyPr/>
        <a:lstStyle/>
        <a:p>
          <a:endParaRPr lang="en-US"/>
        </a:p>
      </dgm:t>
    </dgm:pt>
    <dgm:pt modelId="{03474D80-1C52-4650-98F1-1197B6572B3C}">
      <dgm:prSet phldrT="[Text]"/>
      <dgm:spPr>
        <a:solidFill>
          <a:schemeClr val="bg1"/>
        </a:solidFill>
      </dgm:spPr>
      <dgm:t>
        <a:bodyPr/>
        <a:lstStyle/>
        <a:p>
          <a:endParaRPr lang="en-US" dirty="0">
            <a:solidFill>
              <a:schemeClr val="tx1"/>
            </a:solidFill>
          </a:endParaRPr>
        </a:p>
      </dgm:t>
    </dgm:pt>
    <dgm:pt modelId="{079F658B-FE6D-456C-87E2-7D9069828F27}" type="parTrans" cxnId="{B37C7897-CDB0-4CB1-9072-D1D0A9813DB9}">
      <dgm:prSet/>
      <dgm:spPr/>
      <dgm:t>
        <a:bodyPr/>
        <a:lstStyle/>
        <a:p>
          <a:endParaRPr lang="en-US"/>
        </a:p>
      </dgm:t>
    </dgm:pt>
    <dgm:pt modelId="{D59402BE-E361-4666-BA61-F9494A0D5CAE}" type="sibTrans" cxnId="{B37C7897-CDB0-4CB1-9072-D1D0A9813DB9}">
      <dgm:prSet/>
      <dgm:spPr/>
      <dgm:t>
        <a:bodyPr/>
        <a:lstStyle/>
        <a:p>
          <a:endParaRPr lang="en-US"/>
        </a:p>
      </dgm:t>
    </dgm:pt>
    <dgm:pt modelId="{98DC59E8-7E57-40D5-95CC-9906A51A3E73}" type="pres">
      <dgm:prSet presAssocID="{8A266336-31A9-4386-97FC-43CE403880E8}" presName="linear" presStyleCnt="0">
        <dgm:presLayoutVars>
          <dgm:animLvl val="lvl"/>
          <dgm:resizeHandles val="exact"/>
        </dgm:presLayoutVars>
      </dgm:prSet>
      <dgm:spPr/>
      <dgm:t>
        <a:bodyPr/>
        <a:lstStyle/>
        <a:p>
          <a:endParaRPr lang="en-US"/>
        </a:p>
      </dgm:t>
    </dgm:pt>
    <dgm:pt modelId="{C2CB739C-B8E5-4520-8C47-BADC67E4FC59}" type="pres">
      <dgm:prSet presAssocID="{1F86D334-535D-44FE-A99C-E1865A79B3F8}" presName="parentText" presStyleLbl="node1" presStyleIdx="0" presStyleCnt="4" custLinFactNeighborX="-543" custLinFactNeighborY="5325">
        <dgm:presLayoutVars>
          <dgm:chMax val="0"/>
          <dgm:bulletEnabled val="1"/>
        </dgm:presLayoutVars>
      </dgm:prSet>
      <dgm:spPr/>
      <dgm:t>
        <a:bodyPr/>
        <a:lstStyle/>
        <a:p>
          <a:endParaRPr lang="en-US"/>
        </a:p>
      </dgm:t>
    </dgm:pt>
    <dgm:pt modelId="{5B6FAB58-3256-484C-9A1B-B8C1B045A58E}" type="pres">
      <dgm:prSet presAssocID="{1F86D334-535D-44FE-A99C-E1865A79B3F8}" presName="childText" presStyleLbl="revTx" presStyleIdx="0" presStyleCnt="3">
        <dgm:presLayoutVars>
          <dgm:bulletEnabled val="1"/>
        </dgm:presLayoutVars>
      </dgm:prSet>
      <dgm:spPr/>
      <dgm:t>
        <a:bodyPr/>
        <a:lstStyle/>
        <a:p>
          <a:endParaRPr lang="en-US"/>
        </a:p>
      </dgm:t>
    </dgm:pt>
    <dgm:pt modelId="{7AEF6D2A-B83A-44A8-A7EA-9AD0D7BFC755}" type="pres">
      <dgm:prSet presAssocID="{7E8E8B1A-050F-4F6E-AAE6-643FBF613A06}" presName="parentText" presStyleLbl="node1" presStyleIdx="1" presStyleCnt="4">
        <dgm:presLayoutVars>
          <dgm:chMax val="0"/>
          <dgm:bulletEnabled val="1"/>
        </dgm:presLayoutVars>
      </dgm:prSet>
      <dgm:spPr/>
      <dgm:t>
        <a:bodyPr/>
        <a:lstStyle/>
        <a:p>
          <a:endParaRPr lang="en-US"/>
        </a:p>
      </dgm:t>
    </dgm:pt>
    <dgm:pt modelId="{D14FCBA4-DA7C-435F-AD7E-4EC8262BFBEB}" type="pres">
      <dgm:prSet presAssocID="{7E8E8B1A-050F-4F6E-AAE6-643FBF613A06}" presName="childText" presStyleLbl="revTx" presStyleIdx="1" presStyleCnt="3">
        <dgm:presLayoutVars>
          <dgm:bulletEnabled val="1"/>
        </dgm:presLayoutVars>
      </dgm:prSet>
      <dgm:spPr/>
      <dgm:t>
        <a:bodyPr/>
        <a:lstStyle/>
        <a:p>
          <a:endParaRPr lang="en-US"/>
        </a:p>
      </dgm:t>
    </dgm:pt>
    <dgm:pt modelId="{109F7EA4-E96C-4BA9-B406-A968D5B4E697}" type="pres">
      <dgm:prSet presAssocID="{53A46703-6883-4478-B38E-80452AE5DA01}" presName="parentText" presStyleLbl="node1" presStyleIdx="2" presStyleCnt="4">
        <dgm:presLayoutVars>
          <dgm:chMax val="0"/>
          <dgm:bulletEnabled val="1"/>
        </dgm:presLayoutVars>
      </dgm:prSet>
      <dgm:spPr/>
      <dgm:t>
        <a:bodyPr/>
        <a:lstStyle/>
        <a:p>
          <a:endParaRPr lang="en-US"/>
        </a:p>
      </dgm:t>
    </dgm:pt>
    <dgm:pt modelId="{FE1AB7A6-0F23-4ECF-AB64-6E79A90E3285}" type="pres">
      <dgm:prSet presAssocID="{53A46703-6883-4478-B38E-80452AE5DA01}" presName="childText" presStyleLbl="revTx" presStyleIdx="2" presStyleCnt="3">
        <dgm:presLayoutVars>
          <dgm:bulletEnabled val="1"/>
        </dgm:presLayoutVars>
      </dgm:prSet>
      <dgm:spPr/>
      <dgm:t>
        <a:bodyPr/>
        <a:lstStyle/>
        <a:p>
          <a:endParaRPr lang="en-US"/>
        </a:p>
      </dgm:t>
    </dgm:pt>
    <dgm:pt modelId="{51E0FDBC-7BF4-4F78-AA66-70E74E15AC95}" type="pres">
      <dgm:prSet presAssocID="{03474D80-1C52-4650-98F1-1197B6572B3C}" presName="parentText" presStyleLbl="node1" presStyleIdx="3" presStyleCnt="4">
        <dgm:presLayoutVars>
          <dgm:chMax val="0"/>
          <dgm:bulletEnabled val="1"/>
        </dgm:presLayoutVars>
      </dgm:prSet>
      <dgm:spPr/>
      <dgm:t>
        <a:bodyPr/>
        <a:lstStyle/>
        <a:p>
          <a:endParaRPr lang="en-US"/>
        </a:p>
      </dgm:t>
    </dgm:pt>
  </dgm:ptLst>
  <dgm:cxnLst>
    <dgm:cxn modelId="{AFBDA1EB-DFCF-4359-A58F-B2404A6C77CA}" srcId="{7E8E8B1A-050F-4F6E-AAE6-643FBF613A06}" destId="{312532A7-815D-494F-9939-268696E0D775}" srcOrd="0" destOrd="0" parTransId="{02C5796C-81C8-496C-8A94-7844DFD70145}" sibTransId="{F46F5BC1-0A56-4A2D-9D61-2612A3D7C3F5}"/>
    <dgm:cxn modelId="{B37C7897-CDB0-4CB1-9072-D1D0A9813DB9}" srcId="{8A266336-31A9-4386-97FC-43CE403880E8}" destId="{03474D80-1C52-4650-98F1-1197B6572B3C}" srcOrd="3" destOrd="0" parTransId="{079F658B-FE6D-456C-87E2-7D9069828F27}" sibTransId="{D59402BE-E361-4666-BA61-F9494A0D5CAE}"/>
    <dgm:cxn modelId="{634FA783-029E-4206-BB4C-35384C068F4E}" type="presOf" srcId="{988AB971-7B5D-4A4F-AE1B-749F902E5B2E}" destId="{5B6FAB58-3256-484C-9A1B-B8C1B045A58E}" srcOrd="0" destOrd="1" presId="urn:microsoft.com/office/officeart/2005/8/layout/vList2"/>
    <dgm:cxn modelId="{BE0EFB82-2020-4D14-9E03-9E0145AC48CF}" type="presOf" srcId="{312532A7-815D-494F-9939-268696E0D775}" destId="{D14FCBA4-DA7C-435F-AD7E-4EC8262BFBEB}" srcOrd="0" destOrd="0" presId="urn:microsoft.com/office/officeart/2005/8/layout/vList2"/>
    <dgm:cxn modelId="{FE5E6ACC-E543-4CE7-8881-2B7FC75150F5}" type="presOf" srcId="{7E8E8B1A-050F-4F6E-AAE6-643FBF613A06}" destId="{7AEF6D2A-B83A-44A8-A7EA-9AD0D7BFC755}" srcOrd="0" destOrd="0" presId="urn:microsoft.com/office/officeart/2005/8/layout/vList2"/>
    <dgm:cxn modelId="{8F0F077C-61AE-4674-895B-E02CBCFDDA14}" type="presOf" srcId="{8D9FD819-39CA-4EF7-AB3E-46C160D089D7}" destId="{D14FCBA4-DA7C-435F-AD7E-4EC8262BFBEB}" srcOrd="0" destOrd="1" presId="urn:microsoft.com/office/officeart/2005/8/layout/vList2"/>
    <dgm:cxn modelId="{25158139-FF16-48D6-9A64-7D5F4150CA71}" type="presOf" srcId="{7DD7F249-DFD2-46A6-8570-8D81BD800A6B}" destId="{FE1AB7A6-0F23-4ECF-AB64-6E79A90E3285}" srcOrd="0" destOrd="1" presId="urn:microsoft.com/office/officeart/2005/8/layout/vList2"/>
    <dgm:cxn modelId="{6DA4FB30-6F1D-488B-99DC-1F13BE1703B9}" srcId="{1F86D334-535D-44FE-A99C-E1865A79B3F8}" destId="{8461BB60-0C64-43E3-A4FE-0E0E764F7AF6}" srcOrd="0" destOrd="0" parTransId="{8C595E19-5C1D-41C7-8AC6-6970CDE7D7B1}" sibTransId="{360ED79D-B5F7-4FE3-941A-DE634393D35A}"/>
    <dgm:cxn modelId="{F4C7C79B-7494-4655-A595-DE1E56664988}" srcId="{7E8E8B1A-050F-4F6E-AAE6-643FBF613A06}" destId="{8D9FD819-39CA-4EF7-AB3E-46C160D089D7}" srcOrd="1" destOrd="0" parTransId="{81982AAC-5161-4736-8852-1EBC78AC3A1A}" sibTransId="{1699A792-06B1-4C4D-9D51-23DDEA5B0B61}"/>
    <dgm:cxn modelId="{FA34DC68-FF16-499C-BF61-CFCAB7EAF2E6}" srcId="{1F86D334-535D-44FE-A99C-E1865A79B3F8}" destId="{988AB971-7B5D-4A4F-AE1B-749F902E5B2E}" srcOrd="1" destOrd="0" parTransId="{9475D2E7-A57B-4C27-A6FA-A80ED85B5C7C}" sibTransId="{D246F827-E482-4206-B456-BE40B497F5B7}"/>
    <dgm:cxn modelId="{8A746A91-EDF0-4B20-B9EA-25842D473FB1}" type="presOf" srcId="{03474D80-1C52-4650-98F1-1197B6572B3C}" destId="{51E0FDBC-7BF4-4F78-AA66-70E74E15AC95}" srcOrd="0" destOrd="0" presId="urn:microsoft.com/office/officeart/2005/8/layout/vList2"/>
    <dgm:cxn modelId="{6BCC831F-5AA2-41BD-9360-E813D7FE3802}" srcId="{8A266336-31A9-4386-97FC-43CE403880E8}" destId="{7E8E8B1A-050F-4F6E-AAE6-643FBF613A06}" srcOrd="1" destOrd="0" parTransId="{F12AFC6D-5893-49B7-9A83-1CC19A0D5809}" sibTransId="{44E18D29-2C75-4606-BEC6-5391F8D7A61D}"/>
    <dgm:cxn modelId="{F371DFF9-8C36-45B5-8940-496EFC62E274}" srcId="{53A46703-6883-4478-B38E-80452AE5DA01}" destId="{7DD7F249-DFD2-46A6-8570-8D81BD800A6B}" srcOrd="1" destOrd="0" parTransId="{F9860054-2375-4FE5-92E5-D3FF2D3B7036}" sibTransId="{519CA205-2963-42CD-A03F-CF37C35B0BA7}"/>
    <dgm:cxn modelId="{8036F7AE-D3B1-4626-8963-8681477D307E}" type="presOf" srcId="{1F86D334-535D-44FE-A99C-E1865A79B3F8}" destId="{C2CB739C-B8E5-4520-8C47-BADC67E4FC59}" srcOrd="0" destOrd="0" presId="urn:microsoft.com/office/officeart/2005/8/layout/vList2"/>
    <dgm:cxn modelId="{DA32F937-5C1C-49AA-B784-8F0EF52FCD14}" type="presOf" srcId="{8461BB60-0C64-43E3-A4FE-0E0E764F7AF6}" destId="{5B6FAB58-3256-484C-9A1B-B8C1B045A58E}" srcOrd="0" destOrd="0" presId="urn:microsoft.com/office/officeart/2005/8/layout/vList2"/>
    <dgm:cxn modelId="{69446EDF-3C33-444C-927F-1AC3BF6242BB}" srcId="{53A46703-6883-4478-B38E-80452AE5DA01}" destId="{997D59D1-ECE1-41F2-BB5D-6AFBE4CD3A41}" srcOrd="0" destOrd="0" parTransId="{DBE7C2DE-9833-48A4-AAA3-9C794D3EA117}" sibTransId="{AC6E43CC-2BDB-4293-948E-95FC9750318E}"/>
    <dgm:cxn modelId="{F2CD5577-DA80-4FE7-AF76-6A898AB304AC}" type="presOf" srcId="{8A266336-31A9-4386-97FC-43CE403880E8}" destId="{98DC59E8-7E57-40D5-95CC-9906A51A3E73}" srcOrd="0" destOrd="0" presId="urn:microsoft.com/office/officeart/2005/8/layout/vList2"/>
    <dgm:cxn modelId="{B5DD2B55-E8E2-4299-9E59-D93E049EABC1}" type="presOf" srcId="{997D59D1-ECE1-41F2-BB5D-6AFBE4CD3A41}" destId="{FE1AB7A6-0F23-4ECF-AB64-6E79A90E3285}" srcOrd="0" destOrd="0" presId="urn:microsoft.com/office/officeart/2005/8/layout/vList2"/>
    <dgm:cxn modelId="{03B39C04-ACEC-4D0B-8CBB-8D14E940E94B}" srcId="{8A266336-31A9-4386-97FC-43CE403880E8}" destId="{53A46703-6883-4478-B38E-80452AE5DA01}" srcOrd="2" destOrd="0" parTransId="{C841E45D-9983-4E19-9BB1-B1AB56AAEAB5}" sibTransId="{70D9FB75-A61B-4DD4-A1BA-7A5CC9469FAE}"/>
    <dgm:cxn modelId="{13B4824C-D904-47A9-B1A2-4A424DD8B19F}" type="presOf" srcId="{53A46703-6883-4478-B38E-80452AE5DA01}" destId="{109F7EA4-E96C-4BA9-B406-A968D5B4E697}" srcOrd="0" destOrd="0" presId="urn:microsoft.com/office/officeart/2005/8/layout/vList2"/>
    <dgm:cxn modelId="{9C75CF75-8657-4FB8-BF13-CB1687534C16}" srcId="{8A266336-31A9-4386-97FC-43CE403880E8}" destId="{1F86D334-535D-44FE-A99C-E1865A79B3F8}" srcOrd="0" destOrd="0" parTransId="{D51132CA-2072-449B-A93B-C1B148D3A66F}" sibTransId="{6585416E-2B44-4CF9-975F-67DFD3B27448}"/>
    <dgm:cxn modelId="{7AC5EA84-047F-4262-B298-A98FB6025FFF}" type="presParOf" srcId="{98DC59E8-7E57-40D5-95CC-9906A51A3E73}" destId="{C2CB739C-B8E5-4520-8C47-BADC67E4FC59}" srcOrd="0" destOrd="0" presId="urn:microsoft.com/office/officeart/2005/8/layout/vList2"/>
    <dgm:cxn modelId="{787BCE25-C04D-4BBE-8EFE-2263CD9B879D}" type="presParOf" srcId="{98DC59E8-7E57-40D5-95CC-9906A51A3E73}" destId="{5B6FAB58-3256-484C-9A1B-B8C1B045A58E}" srcOrd="1" destOrd="0" presId="urn:microsoft.com/office/officeart/2005/8/layout/vList2"/>
    <dgm:cxn modelId="{8ABC6FA4-B889-4055-A6D3-01B7BB9142CB}" type="presParOf" srcId="{98DC59E8-7E57-40D5-95CC-9906A51A3E73}" destId="{7AEF6D2A-B83A-44A8-A7EA-9AD0D7BFC755}" srcOrd="2" destOrd="0" presId="urn:microsoft.com/office/officeart/2005/8/layout/vList2"/>
    <dgm:cxn modelId="{704E34F5-7CF4-494C-8B00-875104B98424}" type="presParOf" srcId="{98DC59E8-7E57-40D5-95CC-9906A51A3E73}" destId="{D14FCBA4-DA7C-435F-AD7E-4EC8262BFBEB}" srcOrd="3" destOrd="0" presId="urn:microsoft.com/office/officeart/2005/8/layout/vList2"/>
    <dgm:cxn modelId="{A59BC7F9-3D30-4677-93D5-3C82E8C976A8}" type="presParOf" srcId="{98DC59E8-7E57-40D5-95CC-9906A51A3E73}" destId="{109F7EA4-E96C-4BA9-B406-A968D5B4E697}" srcOrd="4" destOrd="0" presId="urn:microsoft.com/office/officeart/2005/8/layout/vList2"/>
    <dgm:cxn modelId="{F883EA24-A2FC-4134-848A-0A21B9871662}" type="presParOf" srcId="{98DC59E8-7E57-40D5-95CC-9906A51A3E73}" destId="{FE1AB7A6-0F23-4ECF-AB64-6E79A90E3285}" srcOrd="5" destOrd="0" presId="urn:microsoft.com/office/officeart/2005/8/layout/vList2"/>
    <dgm:cxn modelId="{51E57F1D-CA7A-42B9-A608-40BCE01FC7BE}" type="presParOf" srcId="{98DC59E8-7E57-40D5-95CC-9906A51A3E73}" destId="{51E0FDBC-7BF4-4F78-AA66-70E74E15AC9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22EB50-30CF-434F-8F07-96E64148DB32}"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6625EC64-835A-4573-8D99-8040DF358D4B}">
      <dgm:prSet phldrT="[Text]" custT="1"/>
      <dgm:spPr>
        <a:solidFill>
          <a:srgbClr val="C00000"/>
        </a:solidFill>
      </dgm:spPr>
      <dgm:t>
        <a:bodyPr/>
        <a:lstStyle/>
        <a:p>
          <a:r>
            <a:rPr lang="en-US" sz="2000" dirty="0" smtClean="0"/>
            <a:t>RAW</a:t>
          </a:r>
          <a:endParaRPr lang="en-US" sz="2000" dirty="0"/>
        </a:p>
      </dgm:t>
    </dgm:pt>
    <dgm:pt modelId="{048921E6-1F8E-4B5F-9366-45A637EECEE2}" type="parTrans" cxnId="{AA7C0A24-4DED-4F70-8F45-608116A5381B}">
      <dgm:prSet/>
      <dgm:spPr/>
      <dgm:t>
        <a:bodyPr/>
        <a:lstStyle/>
        <a:p>
          <a:endParaRPr lang="en-US"/>
        </a:p>
      </dgm:t>
    </dgm:pt>
    <dgm:pt modelId="{F799C49B-8370-4013-AF13-36E5ABA4E37B}" type="sibTrans" cxnId="{AA7C0A24-4DED-4F70-8F45-608116A5381B}">
      <dgm:prSet/>
      <dgm:spPr/>
      <dgm:t>
        <a:bodyPr/>
        <a:lstStyle/>
        <a:p>
          <a:endParaRPr lang="en-US"/>
        </a:p>
      </dgm:t>
    </dgm:pt>
    <dgm:pt modelId="{692B32A2-8D42-4001-BAE2-5D8F9848BFB7}">
      <dgm:prSet phldrT="[Text]" custT="1"/>
      <dgm:spPr/>
      <dgm:t>
        <a:bodyPr/>
        <a:lstStyle/>
        <a:p>
          <a:r>
            <a:rPr lang="en-US" sz="1800" dirty="0" smtClean="0"/>
            <a:t>Simple sequential flat files or bit-by-bit</a:t>
          </a:r>
          <a:endParaRPr lang="en-US" sz="1800" dirty="0"/>
        </a:p>
      </dgm:t>
    </dgm:pt>
    <dgm:pt modelId="{D1F1029A-16F4-49E0-BD05-C9BCB7A92004}" type="parTrans" cxnId="{70C19064-A3EB-44D8-9E59-59EFAFD086AF}">
      <dgm:prSet/>
      <dgm:spPr/>
      <dgm:t>
        <a:bodyPr/>
        <a:lstStyle/>
        <a:p>
          <a:endParaRPr lang="en-US"/>
        </a:p>
      </dgm:t>
    </dgm:pt>
    <dgm:pt modelId="{45415B60-D810-453D-B402-5A667A97F1EB}" type="sibTrans" cxnId="{70C19064-A3EB-44D8-9E59-59EFAFD086AF}">
      <dgm:prSet/>
      <dgm:spPr/>
      <dgm:t>
        <a:bodyPr/>
        <a:lstStyle/>
        <a:p>
          <a:endParaRPr lang="en-US"/>
        </a:p>
      </dgm:t>
    </dgm:pt>
    <dgm:pt modelId="{2E8A34BF-9D81-41CC-8CCF-36E862C79337}">
      <dgm:prSet phldrT="[Text]" custT="1"/>
      <dgm:spPr>
        <a:solidFill>
          <a:srgbClr val="FFC000"/>
        </a:solidFill>
      </dgm:spPr>
      <dgm:t>
        <a:bodyPr/>
        <a:lstStyle/>
        <a:p>
          <a:r>
            <a:rPr lang="en-US" sz="2000" b="0" dirty="0" smtClean="0"/>
            <a:t>PROPRIETARY</a:t>
          </a:r>
          <a:endParaRPr lang="en-US" sz="2000" b="0" dirty="0"/>
        </a:p>
      </dgm:t>
    </dgm:pt>
    <dgm:pt modelId="{F4A52F7B-4202-466F-8806-0FF51EADBD84}" type="parTrans" cxnId="{4D43A983-5554-41D1-9515-21FA932B286B}">
      <dgm:prSet/>
      <dgm:spPr/>
      <dgm:t>
        <a:bodyPr/>
        <a:lstStyle/>
        <a:p>
          <a:endParaRPr lang="en-US"/>
        </a:p>
      </dgm:t>
    </dgm:pt>
    <dgm:pt modelId="{016F851A-DE1B-4D7B-A11E-08A059EDF7DD}" type="sibTrans" cxnId="{4D43A983-5554-41D1-9515-21FA932B286B}">
      <dgm:prSet/>
      <dgm:spPr/>
      <dgm:t>
        <a:bodyPr/>
        <a:lstStyle/>
        <a:p>
          <a:endParaRPr lang="en-US"/>
        </a:p>
      </dgm:t>
    </dgm:pt>
    <dgm:pt modelId="{4A9E7745-9B10-4BE5-B641-914D9769DD01}">
      <dgm:prSet phldrT="[Text]" custT="1"/>
      <dgm:spPr/>
      <dgm:t>
        <a:bodyPr/>
        <a:lstStyle/>
        <a:p>
          <a:r>
            <a:rPr lang="en-US" sz="1800" dirty="0" smtClean="0"/>
            <a:t>Expert Witness  - the Unofficial standard</a:t>
          </a:r>
          <a:endParaRPr lang="en-US" sz="1800" dirty="0"/>
        </a:p>
      </dgm:t>
    </dgm:pt>
    <dgm:pt modelId="{6F4B89EB-A5DD-450B-A8EE-A85862873BB5}" type="parTrans" cxnId="{F7F41E15-3734-46E1-8D86-3A14BE8B5810}">
      <dgm:prSet/>
      <dgm:spPr/>
      <dgm:t>
        <a:bodyPr/>
        <a:lstStyle/>
        <a:p>
          <a:endParaRPr lang="en-US"/>
        </a:p>
      </dgm:t>
    </dgm:pt>
    <dgm:pt modelId="{E322AC68-FC0C-4F45-A756-8B49B28F22DC}" type="sibTrans" cxnId="{F7F41E15-3734-46E1-8D86-3A14BE8B5810}">
      <dgm:prSet/>
      <dgm:spPr/>
      <dgm:t>
        <a:bodyPr/>
        <a:lstStyle/>
        <a:p>
          <a:endParaRPr lang="en-US"/>
        </a:p>
      </dgm:t>
    </dgm:pt>
    <dgm:pt modelId="{B521B9A5-E2DA-4D88-BDC1-B32E32A63DC0}">
      <dgm:prSet phldrT="[Text]" custT="1"/>
      <dgm:spPr>
        <a:solidFill>
          <a:srgbClr val="0403A9"/>
        </a:solidFill>
      </dgm:spPr>
      <dgm:t>
        <a:bodyPr/>
        <a:lstStyle/>
        <a:p>
          <a:r>
            <a:rPr lang="en-US" sz="2000" dirty="0" smtClean="0"/>
            <a:t>ADVANCED FORENSIC FORMAT</a:t>
          </a:r>
          <a:endParaRPr lang="en-US" sz="2000" dirty="0"/>
        </a:p>
      </dgm:t>
    </dgm:pt>
    <dgm:pt modelId="{2E62C934-83E6-4289-A01B-4103CA326FD0}" type="parTrans" cxnId="{E19CD65F-8A63-49BB-8A9E-A1E51207A0D9}">
      <dgm:prSet/>
      <dgm:spPr/>
      <dgm:t>
        <a:bodyPr/>
        <a:lstStyle/>
        <a:p>
          <a:endParaRPr lang="en-US"/>
        </a:p>
      </dgm:t>
    </dgm:pt>
    <dgm:pt modelId="{F09052E2-10FE-4353-9ECF-AD01F15B5EE6}" type="sibTrans" cxnId="{E19CD65F-8A63-49BB-8A9E-A1E51207A0D9}">
      <dgm:prSet/>
      <dgm:spPr/>
      <dgm:t>
        <a:bodyPr/>
        <a:lstStyle/>
        <a:p>
          <a:endParaRPr lang="en-US"/>
        </a:p>
      </dgm:t>
    </dgm:pt>
    <dgm:pt modelId="{61018F79-01DA-4CAD-9207-0FBDF80A9CBF}">
      <dgm:prSet phldrT="[Text]" custT="1"/>
      <dgm:spPr/>
      <dgm:t>
        <a:bodyPr/>
        <a:lstStyle/>
        <a:p>
          <a:r>
            <a:rPr lang="en-US" sz="1800" dirty="0" smtClean="0"/>
            <a:t>Open source</a:t>
          </a:r>
          <a:endParaRPr lang="en-US" sz="1800" dirty="0"/>
        </a:p>
      </dgm:t>
    </dgm:pt>
    <dgm:pt modelId="{AB9BB729-8F18-494C-9AA5-A69550A3BE06}" type="parTrans" cxnId="{E6789B87-5B68-4D6B-9BA2-8468060FE62D}">
      <dgm:prSet/>
      <dgm:spPr/>
      <dgm:t>
        <a:bodyPr/>
        <a:lstStyle/>
        <a:p>
          <a:endParaRPr lang="en-US"/>
        </a:p>
      </dgm:t>
    </dgm:pt>
    <dgm:pt modelId="{7DEAF2DC-D5E5-4308-9102-1CBE6D1C5FC6}" type="sibTrans" cxnId="{E6789B87-5B68-4D6B-9BA2-8468060FE62D}">
      <dgm:prSet/>
      <dgm:spPr/>
      <dgm:t>
        <a:bodyPr/>
        <a:lstStyle/>
        <a:p>
          <a:endParaRPr lang="en-US"/>
        </a:p>
      </dgm:t>
    </dgm:pt>
    <dgm:pt modelId="{8E90A681-F90E-4E17-BEF1-F82491129D71}" type="pres">
      <dgm:prSet presAssocID="{0222EB50-30CF-434F-8F07-96E64148DB32}" presName="linear" presStyleCnt="0">
        <dgm:presLayoutVars>
          <dgm:animLvl val="lvl"/>
          <dgm:resizeHandles val="exact"/>
        </dgm:presLayoutVars>
      </dgm:prSet>
      <dgm:spPr/>
      <dgm:t>
        <a:bodyPr/>
        <a:lstStyle/>
        <a:p>
          <a:endParaRPr lang="en-US"/>
        </a:p>
      </dgm:t>
    </dgm:pt>
    <dgm:pt modelId="{A72C5FAA-2199-4E68-95B8-9C3294D3A8F2}" type="pres">
      <dgm:prSet presAssocID="{6625EC64-835A-4573-8D99-8040DF358D4B}" presName="parentText" presStyleLbl="node1" presStyleIdx="0" presStyleCnt="3">
        <dgm:presLayoutVars>
          <dgm:chMax val="0"/>
          <dgm:bulletEnabled val="1"/>
        </dgm:presLayoutVars>
      </dgm:prSet>
      <dgm:spPr/>
      <dgm:t>
        <a:bodyPr/>
        <a:lstStyle/>
        <a:p>
          <a:endParaRPr lang="en-US"/>
        </a:p>
      </dgm:t>
    </dgm:pt>
    <dgm:pt modelId="{0C4AEED3-A85B-4F87-BD7D-5561D02ED45B}" type="pres">
      <dgm:prSet presAssocID="{6625EC64-835A-4573-8D99-8040DF358D4B}" presName="childText" presStyleLbl="revTx" presStyleIdx="0" presStyleCnt="3">
        <dgm:presLayoutVars>
          <dgm:bulletEnabled val="1"/>
        </dgm:presLayoutVars>
      </dgm:prSet>
      <dgm:spPr/>
      <dgm:t>
        <a:bodyPr/>
        <a:lstStyle/>
        <a:p>
          <a:endParaRPr lang="en-US"/>
        </a:p>
      </dgm:t>
    </dgm:pt>
    <dgm:pt modelId="{887387CE-8CE0-4CFF-8F75-7C1162D34C56}" type="pres">
      <dgm:prSet presAssocID="{2E8A34BF-9D81-41CC-8CCF-36E862C79337}" presName="parentText" presStyleLbl="node1" presStyleIdx="1" presStyleCnt="3">
        <dgm:presLayoutVars>
          <dgm:chMax val="0"/>
          <dgm:bulletEnabled val="1"/>
        </dgm:presLayoutVars>
      </dgm:prSet>
      <dgm:spPr/>
      <dgm:t>
        <a:bodyPr/>
        <a:lstStyle/>
        <a:p>
          <a:endParaRPr lang="en-US"/>
        </a:p>
      </dgm:t>
    </dgm:pt>
    <dgm:pt modelId="{6D33AE92-BBFC-4DFC-924A-6B0E0F9359E0}" type="pres">
      <dgm:prSet presAssocID="{2E8A34BF-9D81-41CC-8CCF-36E862C79337}" presName="childText" presStyleLbl="revTx" presStyleIdx="1" presStyleCnt="3">
        <dgm:presLayoutVars>
          <dgm:bulletEnabled val="1"/>
        </dgm:presLayoutVars>
      </dgm:prSet>
      <dgm:spPr/>
      <dgm:t>
        <a:bodyPr/>
        <a:lstStyle/>
        <a:p>
          <a:endParaRPr lang="en-US"/>
        </a:p>
      </dgm:t>
    </dgm:pt>
    <dgm:pt modelId="{3FBC8D8B-B13A-41FB-B34B-00263FA80507}" type="pres">
      <dgm:prSet presAssocID="{B521B9A5-E2DA-4D88-BDC1-B32E32A63DC0}" presName="parentText" presStyleLbl="node1" presStyleIdx="2" presStyleCnt="3">
        <dgm:presLayoutVars>
          <dgm:chMax val="0"/>
          <dgm:bulletEnabled val="1"/>
        </dgm:presLayoutVars>
      </dgm:prSet>
      <dgm:spPr/>
      <dgm:t>
        <a:bodyPr/>
        <a:lstStyle/>
        <a:p>
          <a:endParaRPr lang="en-US"/>
        </a:p>
      </dgm:t>
    </dgm:pt>
    <dgm:pt modelId="{047829C8-52BC-428B-ABD1-0CC66C55DFB7}" type="pres">
      <dgm:prSet presAssocID="{B521B9A5-E2DA-4D88-BDC1-B32E32A63DC0}" presName="childText" presStyleLbl="revTx" presStyleIdx="2" presStyleCnt="3">
        <dgm:presLayoutVars>
          <dgm:bulletEnabled val="1"/>
        </dgm:presLayoutVars>
      </dgm:prSet>
      <dgm:spPr/>
      <dgm:t>
        <a:bodyPr/>
        <a:lstStyle/>
        <a:p>
          <a:endParaRPr lang="en-US"/>
        </a:p>
      </dgm:t>
    </dgm:pt>
  </dgm:ptLst>
  <dgm:cxnLst>
    <dgm:cxn modelId="{E6789B87-5B68-4D6B-9BA2-8468060FE62D}" srcId="{B521B9A5-E2DA-4D88-BDC1-B32E32A63DC0}" destId="{61018F79-01DA-4CAD-9207-0FBDF80A9CBF}" srcOrd="0" destOrd="0" parTransId="{AB9BB729-8F18-494C-9AA5-A69550A3BE06}" sibTransId="{7DEAF2DC-D5E5-4308-9102-1CBE6D1C5FC6}"/>
    <dgm:cxn modelId="{C0EFE51E-3ABC-4AA1-8467-C14946D129B2}" type="presOf" srcId="{6625EC64-835A-4573-8D99-8040DF358D4B}" destId="{A72C5FAA-2199-4E68-95B8-9C3294D3A8F2}" srcOrd="0" destOrd="0" presId="urn:microsoft.com/office/officeart/2005/8/layout/vList2"/>
    <dgm:cxn modelId="{484F2B4D-6810-4E2D-983E-B1E0570F1E92}" type="presOf" srcId="{692B32A2-8D42-4001-BAE2-5D8F9848BFB7}" destId="{0C4AEED3-A85B-4F87-BD7D-5561D02ED45B}" srcOrd="0" destOrd="0" presId="urn:microsoft.com/office/officeart/2005/8/layout/vList2"/>
    <dgm:cxn modelId="{E19CD65F-8A63-49BB-8A9E-A1E51207A0D9}" srcId="{0222EB50-30CF-434F-8F07-96E64148DB32}" destId="{B521B9A5-E2DA-4D88-BDC1-B32E32A63DC0}" srcOrd="2" destOrd="0" parTransId="{2E62C934-83E6-4289-A01B-4103CA326FD0}" sibTransId="{F09052E2-10FE-4353-9ECF-AD01F15B5EE6}"/>
    <dgm:cxn modelId="{F7F41E15-3734-46E1-8D86-3A14BE8B5810}" srcId="{2E8A34BF-9D81-41CC-8CCF-36E862C79337}" destId="{4A9E7745-9B10-4BE5-B641-914D9769DD01}" srcOrd="0" destOrd="0" parTransId="{6F4B89EB-A5DD-450B-A8EE-A85862873BB5}" sibTransId="{E322AC68-FC0C-4F45-A756-8B49B28F22DC}"/>
    <dgm:cxn modelId="{70C19064-A3EB-44D8-9E59-59EFAFD086AF}" srcId="{6625EC64-835A-4573-8D99-8040DF358D4B}" destId="{692B32A2-8D42-4001-BAE2-5D8F9848BFB7}" srcOrd="0" destOrd="0" parTransId="{D1F1029A-16F4-49E0-BD05-C9BCB7A92004}" sibTransId="{45415B60-D810-453D-B402-5A667A97F1EB}"/>
    <dgm:cxn modelId="{4D43A983-5554-41D1-9515-21FA932B286B}" srcId="{0222EB50-30CF-434F-8F07-96E64148DB32}" destId="{2E8A34BF-9D81-41CC-8CCF-36E862C79337}" srcOrd="1" destOrd="0" parTransId="{F4A52F7B-4202-466F-8806-0FF51EADBD84}" sibTransId="{016F851A-DE1B-4D7B-A11E-08A059EDF7DD}"/>
    <dgm:cxn modelId="{372A7F05-1ECB-4CB9-BA18-757742442605}" type="presOf" srcId="{B521B9A5-E2DA-4D88-BDC1-B32E32A63DC0}" destId="{3FBC8D8B-B13A-41FB-B34B-00263FA80507}" srcOrd="0" destOrd="0" presId="urn:microsoft.com/office/officeart/2005/8/layout/vList2"/>
    <dgm:cxn modelId="{1A629D07-0F79-4BE4-8E33-825EDA984F39}" type="presOf" srcId="{4A9E7745-9B10-4BE5-B641-914D9769DD01}" destId="{6D33AE92-BBFC-4DFC-924A-6B0E0F9359E0}" srcOrd="0" destOrd="0" presId="urn:microsoft.com/office/officeart/2005/8/layout/vList2"/>
    <dgm:cxn modelId="{5005DCE9-B739-4A28-A034-DF854923551A}" type="presOf" srcId="{61018F79-01DA-4CAD-9207-0FBDF80A9CBF}" destId="{047829C8-52BC-428B-ABD1-0CC66C55DFB7}" srcOrd="0" destOrd="0" presId="urn:microsoft.com/office/officeart/2005/8/layout/vList2"/>
    <dgm:cxn modelId="{AA7C0A24-4DED-4F70-8F45-608116A5381B}" srcId="{0222EB50-30CF-434F-8F07-96E64148DB32}" destId="{6625EC64-835A-4573-8D99-8040DF358D4B}" srcOrd="0" destOrd="0" parTransId="{048921E6-1F8E-4B5F-9366-45A637EECEE2}" sibTransId="{F799C49B-8370-4013-AF13-36E5ABA4E37B}"/>
    <dgm:cxn modelId="{137497C0-FB11-439B-ADA6-659B93839859}" type="presOf" srcId="{2E8A34BF-9D81-41CC-8CCF-36E862C79337}" destId="{887387CE-8CE0-4CFF-8F75-7C1162D34C56}" srcOrd="0" destOrd="0" presId="urn:microsoft.com/office/officeart/2005/8/layout/vList2"/>
    <dgm:cxn modelId="{D43D63B1-D3D5-4F10-B370-6440CD57CDD5}" type="presOf" srcId="{0222EB50-30CF-434F-8F07-96E64148DB32}" destId="{8E90A681-F90E-4E17-BEF1-F82491129D71}" srcOrd="0" destOrd="0" presId="urn:microsoft.com/office/officeart/2005/8/layout/vList2"/>
    <dgm:cxn modelId="{BFCF477A-581A-4DD8-88DC-3763FBEAC40D}" type="presParOf" srcId="{8E90A681-F90E-4E17-BEF1-F82491129D71}" destId="{A72C5FAA-2199-4E68-95B8-9C3294D3A8F2}" srcOrd="0" destOrd="0" presId="urn:microsoft.com/office/officeart/2005/8/layout/vList2"/>
    <dgm:cxn modelId="{EE85CE27-0516-4D1A-A731-7454802B3FBF}" type="presParOf" srcId="{8E90A681-F90E-4E17-BEF1-F82491129D71}" destId="{0C4AEED3-A85B-4F87-BD7D-5561D02ED45B}" srcOrd="1" destOrd="0" presId="urn:microsoft.com/office/officeart/2005/8/layout/vList2"/>
    <dgm:cxn modelId="{138D15B5-63EB-41A3-896C-04A43DE9988C}" type="presParOf" srcId="{8E90A681-F90E-4E17-BEF1-F82491129D71}" destId="{887387CE-8CE0-4CFF-8F75-7C1162D34C56}" srcOrd="2" destOrd="0" presId="urn:microsoft.com/office/officeart/2005/8/layout/vList2"/>
    <dgm:cxn modelId="{4E8FBB14-8037-4E9A-A95D-B4D3056B3BF9}" type="presParOf" srcId="{8E90A681-F90E-4E17-BEF1-F82491129D71}" destId="{6D33AE92-BBFC-4DFC-924A-6B0E0F9359E0}" srcOrd="3" destOrd="0" presId="urn:microsoft.com/office/officeart/2005/8/layout/vList2"/>
    <dgm:cxn modelId="{069B8780-38F9-4061-B626-AC17BF1ABEB9}" type="presParOf" srcId="{8E90A681-F90E-4E17-BEF1-F82491129D71}" destId="{3FBC8D8B-B13A-41FB-B34B-00263FA80507}" srcOrd="4" destOrd="0" presId="urn:microsoft.com/office/officeart/2005/8/layout/vList2"/>
    <dgm:cxn modelId="{7A82C3B3-4E8C-4EF6-A0EC-80EE38B5ECF2}" type="presParOf" srcId="{8E90A681-F90E-4E17-BEF1-F82491129D71}" destId="{047829C8-52BC-428B-ABD1-0CC66C55DFB7}"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6BD535-B690-4061-9D1F-444818B48BB2}" type="doc">
      <dgm:prSet loTypeId="urn:microsoft.com/office/officeart/2005/8/layout/arrow4" loCatId="process" qsTypeId="urn:microsoft.com/office/officeart/2005/8/quickstyle/simple5" qsCatId="simple" csTypeId="urn:microsoft.com/office/officeart/2005/8/colors/colorful1" csCatId="colorful" phldr="1"/>
      <dgm:spPr/>
      <dgm:t>
        <a:bodyPr/>
        <a:lstStyle/>
        <a:p>
          <a:endParaRPr lang="en-US"/>
        </a:p>
      </dgm:t>
    </dgm:pt>
    <dgm:pt modelId="{4804059E-687A-4902-87C5-BAAE0D80D1F6}">
      <dgm:prSet phldrT="[Text]"/>
      <dgm:spPr/>
      <dgm:t>
        <a:bodyPr/>
        <a:lstStyle/>
        <a:p>
          <a:r>
            <a:rPr lang="en-US" u="sng" dirty="0" smtClean="0"/>
            <a:t>Advantages</a:t>
          </a:r>
          <a:r>
            <a:rPr lang="en-US" dirty="0" smtClean="0"/>
            <a:t>:</a:t>
          </a:r>
          <a:endParaRPr lang="en-US" dirty="0"/>
        </a:p>
      </dgm:t>
    </dgm:pt>
    <dgm:pt modelId="{6BE60D46-116E-4FC5-87F1-77499E559D4E}" type="parTrans" cxnId="{76DE1037-88DA-4286-8339-D30971628A47}">
      <dgm:prSet/>
      <dgm:spPr/>
      <dgm:t>
        <a:bodyPr/>
        <a:lstStyle/>
        <a:p>
          <a:endParaRPr lang="en-US"/>
        </a:p>
      </dgm:t>
    </dgm:pt>
    <dgm:pt modelId="{628DA516-12FF-4943-BE27-09C79983F38A}" type="sibTrans" cxnId="{76DE1037-88DA-4286-8339-D30971628A47}">
      <dgm:prSet/>
      <dgm:spPr/>
      <dgm:t>
        <a:bodyPr/>
        <a:lstStyle/>
        <a:p>
          <a:endParaRPr lang="en-US"/>
        </a:p>
      </dgm:t>
    </dgm:pt>
    <dgm:pt modelId="{25772082-CEFB-4DB5-A513-A533B51A9316}">
      <dgm:prSet phldrT="[Text]"/>
      <dgm:spPr/>
      <dgm:t>
        <a:bodyPr/>
        <a:lstStyle/>
        <a:p>
          <a:r>
            <a:rPr lang="en-US" u="sng" dirty="0" smtClean="0"/>
            <a:t>Disadvantages:</a:t>
          </a:r>
        </a:p>
      </dgm:t>
    </dgm:pt>
    <dgm:pt modelId="{EC2E0E18-AD8F-4D60-AD53-12F0CB267738}" type="parTrans" cxnId="{1AA0645D-EC7F-45B6-997B-B55174138FFB}">
      <dgm:prSet/>
      <dgm:spPr/>
      <dgm:t>
        <a:bodyPr/>
        <a:lstStyle/>
        <a:p>
          <a:endParaRPr lang="en-US"/>
        </a:p>
      </dgm:t>
    </dgm:pt>
    <dgm:pt modelId="{0A114486-D7B7-4B25-849E-66627F76C11C}" type="sibTrans" cxnId="{1AA0645D-EC7F-45B6-997B-B55174138FFB}">
      <dgm:prSet/>
      <dgm:spPr/>
      <dgm:t>
        <a:bodyPr/>
        <a:lstStyle/>
        <a:p>
          <a:endParaRPr lang="en-US"/>
        </a:p>
      </dgm:t>
    </dgm:pt>
    <dgm:pt modelId="{3D91F738-6A66-4AF8-8BC2-8A3F4DD828A3}">
      <dgm:prSet phldrT="[Text]"/>
      <dgm:spPr/>
      <dgm:t>
        <a:bodyPr/>
        <a:lstStyle/>
        <a:p>
          <a:r>
            <a:rPr lang="en-US" dirty="0" smtClean="0"/>
            <a:t>Need same storage space as original disk</a:t>
          </a:r>
          <a:endParaRPr lang="en-US" dirty="0"/>
        </a:p>
      </dgm:t>
    </dgm:pt>
    <dgm:pt modelId="{D3F279B7-E9E6-4CCF-8CCC-2CEC249DAAEE}" type="parTrans" cxnId="{DB760BD5-F481-405C-9552-395F6E94EB40}">
      <dgm:prSet/>
      <dgm:spPr/>
      <dgm:t>
        <a:bodyPr/>
        <a:lstStyle/>
        <a:p>
          <a:endParaRPr lang="en-US"/>
        </a:p>
      </dgm:t>
    </dgm:pt>
    <dgm:pt modelId="{0DB52551-E659-4282-9119-9ACE24DA2148}" type="sibTrans" cxnId="{DB760BD5-F481-405C-9552-395F6E94EB40}">
      <dgm:prSet/>
      <dgm:spPr/>
      <dgm:t>
        <a:bodyPr/>
        <a:lstStyle/>
        <a:p>
          <a:endParaRPr lang="en-US"/>
        </a:p>
      </dgm:t>
    </dgm:pt>
    <dgm:pt modelId="{2EECE721-CD1B-461C-AED9-F213D55A92C0}">
      <dgm:prSet phldrT="[Text]"/>
      <dgm:spPr/>
      <dgm:t>
        <a:bodyPr/>
        <a:lstStyle/>
        <a:p>
          <a:r>
            <a:rPr lang="en-US" smtClean="0"/>
            <a:t>Missed </a:t>
          </a:r>
          <a:r>
            <a:rPr lang="en-US" dirty="0" smtClean="0"/>
            <a:t>data on bad sectors of source drive</a:t>
          </a:r>
          <a:endParaRPr lang="en-US" dirty="0"/>
        </a:p>
      </dgm:t>
    </dgm:pt>
    <dgm:pt modelId="{77BD026F-826E-4435-8B64-B034819D032C}" type="parTrans" cxnId="{0D53C9ED-E5DD-4A86-8150-439092756211}">
      <dgm:prSet/>
      <dgm:spPr/>
      <dgm:t>
        <a:bodyPr/>
        <a:lstStyle/>
        <a:p>
          <a:endParaRPr lang="en-US"/>
        </a:p>
      </dgm:t>
    </dgm:pt>
    <dgm:pt modelId="{AA5B2F68-D09F-47B7-8D33-0030F212E242}" type="sibTrans" cxnId="{0D53C9ED-E5DD-4A86-8150-439092756211}">
      <dgm:prSet/>
      <dgm:spPr/>
      <dgm:t>
        <a:bodyPr/>
        <a:lstStyle/>
        <a:p>
          <a:endParaRPr lang="en-US"/>
        </a:p>
      </dgm:t>
    </dgm:pt>
    <dgm:pt modelId="{2FFCA73D-7296-4BA2-A87D-14C9FD616E2B}">
      <dgm:prSet/>
      <dgm:spPr/>
      <dgm:t>
        <a:bodyPr/>
        <a:lstStyle/>
        <a:p>
          <a:r>
            <a:rPr lang="en-US" dirty="0" smtClean="0"/>
            <a:t>Fast Data Transfers</a:t>
          </a:r>
          <a:endParaRPr lang="en-US" dirty="0"/>
        </a:p>
      </dgm:t>
    </dgm:pt>
    <dgm:pt modelId="{53BDF01F-E60C-40A0-80E3-9C5AF6609D0A}" type="parTrans" cxnId="{0676AF0E-01C8-40D9-959B-F90FD9A11FA4}">
      <dgm:prSet/>
      <dgm:spPr/>
      <dgm:t>
        <a:bodyPr/>
        <a:lstStyle/>
        <a:p>
          <a:endParaRPr lang="en-US"/>
        </a:p>
      </dgm:t>
    </dgm:pt>
    <dgm:pt modelId="{B0C6EFAB-8C30-4A80-8F04-A46C6B03A9B3}" type="sibTrans" cxnId="{0676AF0E-01C8-40D9-959B-F90FD9A11FA4}">
      <dgm:prSet/>
      <dgm:spPr/>
      <dgm:t>
        <a:bodyPr/>
        <a:lstStyle/>
        <a:p>
          <a:endParaRPr lang="en-US"/>
        </a:p>
      </dgm:t>
    </dgm:pt>
    <dgm:pt modelId="{561F0565-5E3A-44BB-99CD-03BDF90638BB}">
      <dgm:prSet/>
      <dgm:spPr/>
      <dgm:t>
        <a:bodyPr/>
        <a:lstStyle/>
        <a:p>
          <a:r>
            <a:rPr lang="en-US" dirty="0" smtClean="0"/>
            <a:t>Can Ignore minor data read errors</a:t>
          </a:r>
          <a:endParaRPr lang="en-US" dirty="0"/>
        </a:p>
      </dgm:t>
    </dgm:pt>
    <dgm:pt modelId="{EB136B39-8838-4B4E-976B-AB9A4E1B2E38}" type="parTrans" cxnId="{80ACE79C-2A06-4323-ABF3-DA19FC383CF5}">
      <dgm:prSet/>
      <dgm:spPr/>
      <dgm:t>
        <a:bodyPr/>
        <a:lstStyle/>
        <a:p>
          <a:endParaRPr lang="en-US"/>
        </a:p>
      </dgm:t>
    </dgm:pt>
    <dgm:pt modelId="{C4142895-8252-4F4F-BD57-68096DB5B310}" type="sibTrans" cxnId="{80ACE79C-2A06-4323-ABF3-DA19FC383CF5}">
      <dgm:prSet/>
      <dgm:spPr/>
      <dgm:t>
        <a:bodyPr/>
        <a:lstStyle/>
        <a:p>
          <a:endParaRPr lang="en-US"/>
        </a:p>
      </dgm:t>
    </dgm:pt>
    <dgm:pt modelId="{21883157-DE17-40EA-A546-04D1C67C135A}" type="pres">
      <dgm:prSet presAssocID="{C86BD535-B690-4061-9D1F-444818B48BB2}" presName="compositeShape" presStyleCnt="0">
        <dgm:presLayoutVars>
          <dgm:chMax val="2"/>
          <dgm:dir/>
          <dgm:resizeHandles val="exact"/>
        </dgm:presLayoutVars>
      </dgm:prSet>
      <dgm:spPr/>
      <dgm:t>
        <a:bodyPr/>
        <a:lstStyle/>
        <a:p>
          <a:endParaRPr lang="en-US"/>
        </a:p>
      </dgm:t>
    </dgm:pt>
    <dgm:pt modelId="{3E74AF34-434A-40A0-84C5-E1A285A00122}" type="pres">
      <dgm:prSet presAssocID="{4804059E-687A-4902-87C5-BAAE0D80D1F6}" presName="upArrow" presStyleLbl="node1" presStyleIdx="0" presStyleCnt="2"/>
      <dgm:spPr>
        <a:solidFill>
          <a:srgbClr val="FFC000"/>
        </a:solidFill>
      </dgm:spPr>
      <dgm:t>
        <a:bodyPr/>
        <a:lstStyle/>
        <a:p>
          <a:endParaRPr lang="en-US"/>
        </a:p>
      </dgm:t>
    </dgm:pt>
    <dgm:pt modelId="{811B6793-3A7F-4B42-8ED8-A0D86CD0A7BE}" type="pres">
      <dgm:prSet presAssocID="{4804059E-687A-4902-87C5-BAAE0D80D1F6}" presName="upArrowText" presStyleLbl="revTx" presStyleIdx="0" presStyleCnt="2">
        <dgm:presLayoutVars>
          <dgm:chMax val="0"/>
          <dgm:bulletEnabled val="1"/>
        </dgm:presLayoutVars>
      </dgm:prSet>
      <dgm:spPr/>
      <dgm:t>
        <a:bodyPr/>
        <a:lstStyle/>
        <a:p>
          <a:endParaRPr lang="en-US"/>
        </a:p>
      </dgm:t>
    </dgm:pt>
    <dgm:pt modelId="{36992293-94B5-4EB0-AFAE-AFCE63D756EC}" type="pres">
      <dgm:prSet presAssocID="{25772082-CEFB-4DB5-A513-A533B51A9316}" presName="downArrow" presStyleLbl="node1" presStyleIdx="1" presStyleCnt="2"/>
      <dgm:spPr>
        <a:solidFill>
          <a:srgbClr val="C00000"/>
        </a:solidFill>
      </dgm:spPr>
      <dgm:t>
        <a:bodyPr/>
        <a:lstStyle/>
        <a:p>
          <a:endParaRPr lang="en-US"/>
        </a:p>
      </dgm:t>
    </dgm:pt>
    <dgm:pt modelId="{D8040922-76E7-4636-AC5C-8CC51FC329DF}" type="pres">
      <dgm:prSet presAssocID="{25772082-CEFB-4DB5-A513-A533B51A9316}" presName="downArrowText" presStyleLbl="revTx" presStyleIdx="1" presStyleCnt="2">
        <dgm:presLayoutVars>
          <dgm:chMax val="0"/>
          <dgm:bulletEnabled val="1"/>
        </dgm:presLayoutVars>
      </dgm:prSet>
      <dgm:spPr/>
      <dgm:t>
        <a:bodyPr/>
        <a:lstStyle/>
        <a:p>
          <a:endParaRPr lang="en-US"/>
        </a:p>
      </dgm:t>
    </dgm:pt>
  </dgm:ptLst>
  <dgm:cxnLst>
    <dgm:cxn modelId="{0676AF0E-01C8-40D9-959B-F90FD9A11FA4}" srcId="{4804059E-687A-4902-87C5-BAAE0D80D1F6}" destId="{2FFCA73D-7296-4BA2-A87D-14C9FD616E2B}" srcOrd="0" destOrd="0" parTransId="{53BDF01F-E60C-40A0-80E3-9C5AF6609D0A}" sibTransId="{B0C6EFAB-8C30-4A80-8F04-A46C6B03A9B3}"/>
    <dgm:cxn modelId="{80ACE79C-2A06-4323-ABF3-DA19FC383CF5}" srcId="{4804059E-687A-4902-87C5-BAAE0D80D1F6}" destId="{561F0565-5E3A-44BB-99CD-03BDF90638BB}" srcOrd="1" destOrd="0" parTransId="{EB136B39-8838-4B4E-976B-AB9A4E1B2E38}" sibTransId="{C4142895-8252-4F4F-BD57-68096DB5B310}"/>
    <dgm:cxn modelId="{3B0C9882-BE49-4BF5-8B34-B7EAD91F7CDD}" type="presOf" srcId="{C86BD535-B690-4061-9D1F-444818B48BB2}" destId="{21883157-DE17-40EA-A546-04D1C67C135A}" srcOrd="0" destOrd="0" presId="urn:microsoft.com/office/officeart/2005/8/layout/arrow4"/>
    <dgm:cxn modelId="{DC859D01-601C-423B-8884-9075973E2E03}" type="presOf" srcId="{2EECE721-CD1B-461C-AED9-F213D55A92C0}" destId="{D8040922-76E7-4636-AC5C-8CC51FC329DF}" srcOrd="0" destOrd="2" presId="urn:microsoft.com/office/officeart/2005/8/layout/arrow4"/>
    <dgm:cxn modelId="{76DE1037-88DA-4286-8339-D30971628A47}" srcId="{C86BD535-B690-4061-9D1F-444818B48BB2}" destId="{4804059E-687A-4902-87C5-BAAE0D80D1F6}" srcOrd="0" destOrd="0" parTransId="{6BE60D46-116E-4FC5-87F1-77499E559D4E}" sibTransId="{628DA516-12FF-4943-BE27-09C79983F38A}"/>
    <dgm:cxn modelId="{929C5376-01B5-4C33-9A68-6F541630AD7E}" type="presOf" srcId="{4804059E-687A-4902-87C5-BAAE0D80D1F6}" destId="{811B6793-3A7F-4B42-8ED8-A0D86CD0A7BE}" srcOrd="0" destOrd="0" presId="urn:microsoft.com/office/officeart/2005/8/layout/arrow4"/>
    <dgm:cxn modelId="{0D53C9ED-E5DD-4A86-8150-439092756211}" srcId="{25772082-CEFB-4DB5-A513-A533B51A9316}" destId="{2EECE721-CD1B-461C-AED9-F213D55A92C0}" srcOrd="1" destOrd="0" parTransId="{77BD026F-826E-4435-8B64-B034819D032C}" sibTransId="{AA5B2F68-D09F-47B7-8D33-0030F212E242}"/>
    <dgm:cxn modelId="{1AA0645D-EC7F-45B6-997B-B55174138FFB}" srcId="{C86BD535-B690-4061-9D1F-444818B48BB2}" destId="{25772082-CEFB-4DB5-A513-A533B51A9316}" srcOrd="1" destOrd="0" parTransId="{EC2E0E18-AD8F-4D60-AD53-12F0CB267738}" sibTransId="{0A114486-D7B7-4B25-849E-66627F76C11C}"/>
    <dgm:cxn modelId="{4CDDB84C-EDAF-4A50-B407-ADE0B97FF83A}" type="presOf" srcId="{561F0565-5E3A-44BB-99CD-03BDF90638BB}" destId="{811B6793-3A7F-4B42-8ED8-A0D86CD0A7BE}" srcOrd="0" destOrd="2" presId="urn:microsoft.com/office/officeart/2005/8/layout/arrow4"/>
    <dgm:cxn modelId="{DB760BD5-F481-405C-9552-395F6E94EB40}" srcId="{25772082-CEFB-4DB5-A513-A533B51A9316}" destId="{3D91F738-6A66-4AF8-8BC2-8A3F4DD828A3}" srcOrd="0" destOrd="0" parTransId="{D3F279B7-E9E6-4CCF-8CCC-2CEC249DAAEE}" sibTransId="{0DB52551-E659-4282-9119-9ACE24DA2148}"/>
    <dgm:cxn modelId="{BD6F21DA-ED4F-46B7-8E12-AB0D4E29E8DA}" type="presOf" srcId="{25772082-CEFB-4DB5-A513-A533B51A9316}" destId="{D8040922-76E7-4636-AC5C-8CC51FC329DF}" srcOrd="0" destOrd="0" presId="urn:microsoft.com/office/officeart/2005/8/layout/arrow4"/>
    <dgm:cxn modelId="{785C8853-E0D5-4C7A-ADF2-72560914CA87}" type="presOf" srcId="{3D91F738-6A66-4AF8-8BC2-8A3F4DD828A3}" destId="{D8040922-76E7-4636-AC5C-8CC51FC329DF}" srcOrd="0" destOrd="1" presId="urn:microsoft.com/office/officeart/2005/8/layout/arrow4"/>
    <dgm:cxn modelId="{8947D0EE-26F0-474E-B725-12A28CF6BA83}" type="presOf" srcId="{2FFCA73D-7296-4BA2-A87D-14C9FD616E2B}" destId="{811B6793-3A7F-4B42-8ED8-A0D86CD0A7BE}" srcOrd="0" destOrd="1" presId="urn:microsoft.com/office/officeart/2005/8/layout/arrow4"/>
    <dgm:cxn modelId="{9A852C4B-868D-4E78-B436-D11EE4ECD39E}" type="presParOf" srcId="{21883157-DE17-40EA-A546-04D1C67C135A}" destId="{3E74AF34-434A-40A0-84C5-E1A285A00122}" srcOrd="0" destOrd="0" presId="urn:microsoft.com/office/officeart/2005/8/layout/arrow4"/>
    <dgm:cxn modelId="{3EFE9A07-C10D-4608-9D02-2CB59CA85D4B}" type="presParOf" srcId="{21883157-DE17-40EA-A546-04D1C67C135A}" destId="{811B6793-3A7F-4B42-8ED8-A0D86CD0A7BE}" srcOrd="1" destOrd="0" presId="urn:microsoft.com/office/officeart/2005/8/layout/arrow4"/>
    <dgm:cxn modelId="{18F63EBC-D745-4D60-88D6-8DFE08D91512}" type="presParOf" srcId="{21883157-DE17-40EA-A546-04D1C67C135A}" destId="{36992293-94B5-4EB0-AFAE-AFCE63D756EC}" srcOrd="2" destOrd="0" presId="urn:microsoft.com/office/officeart/2005/8/layout/arrow4"/>
    <dgm:cxn modelId="{29017A93-4CB8-4F30-8B7A-0925484F0F94}" type="presParOf" srcId="{21883157-DE17-40EA-A546-04D1C67C135A}" destId="{D8040922-76E7-4636-AC5C-8CC51FC329DF}"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99C6A9-67AB-465F-9DF9-DD2BCBEFAE36}" type="doc">
      <dgm:prSet loTypeId="urn:microsoft.com/office/officeart/2005/8/layout/arrow3" loCatId="relationship" qsTypeId="urn:microsoft.com/office/officeart/2005/8/quickstyle/simple5" qsCatId="simple" csTypeId="urn:microsoft.com/office/officeart/2005/8/colors/colorful3" csCatId="colorful" phldr="1"/>
      <dgm:spPr/>
      <dgm:t>
        <a:bodyPr/>
        <a:lstStyle/>
        <a:p>
          <a:endParaRPr lang="en-US"/>
        </a:p>
      </dgm:t>
    </dgm:pt>
    <dgm:pt modelId="{93FB50C8-2CC8-45AF-8330-B87A9142C7D2}">
      <dgm:prSet phldrT="[Text]" custT="1"/>
      <dgm:spPr/>
      <dgm:t>
        <a:bodyPr/>
        <a:lstStyle/>
        <a:p>
          <a:r>
            <a:rPr lang="en-US" sz="2400" u="sng" dirty="0" smtClean="0"/>
            <a:t>Disadvantages:</a:t>
          </a:r>
        </a:p>
      </dgm:t>
    </dgm:pt>
    <dgm:pt modelId="{F682E8B1-CD22-4E20-BF31-3EBE2F14CD82}" type="parTrans" cxnId="{094981CF-5E6F-438D-AEFA-6BD2B1B9B356}">
      <dgm:prSet/>
      <dgm:spPr/>
      <dgm:t>
        <a:bodyPr/>
        <a:lstStyle/>
        <a:p>
          <a:endParaRPr lang="en-US"/>
        </a:p>
      </dgm:t>
    </dgm:pt>
    <dgm:pt modelId="{57D9EB10-1129-4095-A165-F68F984AC734}" type="sibTrans" cxnId="{094981CF-5E6F-438D-AEFA-6BD2B1B9B356}">
      <dgm:prSet/>
      <dgm:spPr/>
      <dgm:t>
        <a:bodyPr/>
        <a:lstStyle/>
        <a:p>
          <a:endParaRPr lang="en-US"/>
        </a:p>
      </dgm:t>
    </dgm:pt>
    <dgm:pt modelId="{5963F344-3431-4680-8836-A6977019B318}">
      <dgm:prSet phldrT="[Text]" custT="1"/>
      <dgm:spPr/>
      <dgm:t>
        <a:bodyPr/>
        <a:lstStyle/>
        <a:p>
          <a:r>
            <a:rPr lang="en-US" sz="2000" u="sng" dirty="0" smtClean="0"/>
            <a:t>Advantages: </a:t>
          </a:r>
        </a:p>
      </dgm:t>
    </dgm:pt>
    <dgm:pt modelId="{D9D61F38-4763-4369-873D-FEDE6EE3645E}" type="parTrans" cxnId="{E8BE0F86-E0F8-405B-98EC-074AD01A1DC6}">
      <dgm:prSet/>
      <dgm:spPr/>
      <dgm:t>
        <a:bodyPr/>
        <a:lstStyle/>
        <a:p>
          <a:endParaRPr lang="en-US"/>
        </a:p>
      </dgm:t>
    </dgm:pt>
    <dgm:pt modelId="{5787CEEC-8065-4543-A806-CD34C2846A55}" type="sibTrans" cxnId="{E8BE0F86-E0F8-405B-98EC-074AD01A1DC6}">
      <dgm:prSet/>
      <dgm:spPr/>
      <dgm:t>
        <a:bodyPr/>
        <a:lstStyle/>
        <a:p>
          <a:endParaRPr lang="en-US"/>
        </a:p>
      </dgm:t>
    </dgm:pt>
    <dgm:pt modelId="{C70E0825-6006-4221-9DB5-35C06174A1C4}">
      <dgm:prSet custT="1"/>
      <dgm:spPr/>
      <dgm:t>
        <a:bodyPr/>
        <a:lstStyle/>
        <a:p>
          <a:r>
            <a:rPr lang="en-US" sz="2000" dirty="0" smtClean="0"/>
            <a:t>Save space on target drive</a:t>
          </a:r>
          <a:endParaRPr lang="en-US" sz="2000" dirty="0"/>
        </a:p>
      </dgm:t>
    </dgm:pt>
    <dgm:pt modelId="{B7A6C1A5-4CA1-4A84-AC0B-E23609985768}" type="parTrans" cxnId="{CCE4387C-375E-4553-ACAF-D500C1AF850B}">
      <dgm:prSet/>
      <dgm:spPr/>
      <dgm:t>
        <a:bodyPr/>
        <a:lstStyle/>
        <a:p>
          <a:endParaRPr lang="en-US"/>
        </a:p>
      </dgm:t>
    </dgm:pt>
    <dgm:pt modelId="{4CABEC34-E7EE-4DD1-BACE-2E896B29AD56}" type="sibTrans" cxnId="{CCE4387C-375E-4553-ACAF-D500C1AF850B}">
      <dgm:prSet/>
      <dgm:spPr/>
      <dgm:t>
        <a:bodyPr/>
        <a:lstStyle/>
        <a:p>
          <a:endParaRPr lang="en-US"/>
        </a:p>
      </dgm:t>
    </dgm:pt>
    <dgm:pt modelId="{D34D075C-B537-42D1-941C-2E07044C27F1}">
      <dgm:prSet custT="1"/>
      <dgm:spPr/>
      <dgm:t>
        <a:bodyPr/>
        <a:lstStyle/>
        <a:p>
          <a:r>
            <a:rPr lang="en-US" sz="2000" dirty="0" smtClean="0"/>
            <a:t>Splits Image into smaller files for archiving on CD/DVD</a:t>
          </a:r>
          <a:endParaRPr lang="en-US" sz="2000" dirty="0"/>
        </a:p>
      </dgm:t>
    </dgm:pt>
    <dgm:pt modelId="{96642A73-939D-4332-8F4B-9AA67625C6E2}" type="parTrans" cxnId="{C56F8657-E18A-4024-B894-0675ECF36C7C}">
      <dgm:prSet/>
      <dgm:spPr/>
      <dgm:t>
        <a:bodyPr/>
        <a:lstStyle/>
        <a:p>
          <a:endParaRPr lang="en-US"/>
        </a:p>
      </dgm:t>
    </dgm:pt>
    <dgm:pt modelId="{4122B3C5-2EFD-445F-9A7A-74F321E7ABF4}" type="sibTrans" cxnId="{C56F8657-E18A-4024-B894-0675ECF36C7C}">
      <dgm:prSet/>
      <dgm:spPr/>
      <dgm:t>
        <a:bodyPr/>
        <a:lstStyle/>
        <a:p>
          <a:endParaRPr lang="en-US"/>
        </a:p>
      </dgm:t>
    </dgm:pt>
    <dgm:pt modelId="{8F4F955E-A662-4C9F-A051-ED845A5BD71C}">
      <dgm:prSet custT="1"/>
      <dgm:spPr/>
      <dgm:t>
        <a:bodyPr/>
        <a:lstStyle/>
        <a:p>
          <a:r>
            <a:rPr lang="en-US" sz="2000" dirty="0" smtClean="0"/>
            <a:t>Can add Metadata into Image file</a:t>
          </a:r>
          <a:endParaRPr lang="en-US" sz="2000" dirty="0"/>
        </a:p>
      </dgm:t>
    </dgm:pt>
    <dgm:pt modelId="{725ABB84-92F3-4FF4-9439-799EC767D3A0}" type="parTrans" cxnId="{D6FE9238-3FED-48EE-BF56-716AC9C613F1}">
      <dgm:prSet/>
      <dgm:spPr/>
      <dgm:t>
        <a:bodyPr/>
        <a:lstStyle/>
        <a:p>
          <a:endParaRPr lang="en-US"/>
        </a:p>
      </dgm:t>
    </dgm:pt>
    <dgm:pt modelId="{42FCBD05-D891-4B05-BDCA-D7CEEDA5B35C}" type="sibTrans" cxnId="{D6FE9238-3FED-48EE-BF56-716AC9C613F1}">
      <dgm:prSet/>
      <dgm:spPr/>
      <dgm:t>
        <a:bodyPr/>
        <a:lstStyle/>
        <a:p>
          <a:endParaRPr lang="en-US"/>
        </a:p>
      </dgm:t>
    </dgm:pt>
    <dgm:pt modelId="{4FA18C68-706D-4386-B430-0CFEFB9A1062}">
      <dgm:prSet custT="1"/>
      <dgm:spPr/>
      <dgm:t>
        <a:bodyPr/>
        <a:lstStyle/>
        <a:p>
          <a:r>
            <a:rPr lang="en-US" sz="1800" dirty="0" smtClean="0"/>
            <a:t>Unable to Share Image between different Vendors’ Tools</a:t>
          </a:r>
          <a:endParaRPr lang="en-US" sz="1800" dirty="0"/>
        </a:p>
      </dgm:t>
    </dgm:pt>
    <dgm:pt modelId="{CEFBDE6A-81B9-48B8-9A71-291B66FD2238}" type="parTrans" cxnId="{266CD425-EBD4-4D6F-BC5E-6D13C540269B}">
      <dgm:prSet/>
      <dgm:spPr/>
      <dgm:t>
        <a:bodyPr/>
        <a:lstStyle/>
        <a:p>
          <a:endParaRPr lang="en-US"/>
        </a:p>
      </dgm:t>
    </dgm:pt>
    <dgm:pt modelId="{AF7F87A4-A98D-49A8-9B0E-08CAA2FECEEE}" type="sibTrans" cxnId="{266CD425-EBD4-4D6F-BC5E-6D13C540269B}">
      <dgm:prSet/>
      <dgm:spPr/>
      <dgm:t>
        <a:bodyPr/>
        <a:lstStyle/>
        <a:p>
          <a:endParaRPr lang="en-US"/>
        </a:p>
      </dgm:t>
    </dgm:pt>
    <dgm:pt modelId="{842E3610-CC9F-4053-9F5A-DEBB6F951651}">
      <dgm:prSet custT="1"/>
      <dgm:spPr/>
      <dgm:t>
        <a:bodyPr/>
        <a:lstStyle/>
        <a:p>
          <a:r>
            <a:rPr lang="en-US" sz="1800" dirty="0" smtClean="0"/>
            <a:t>File Size Limitation of 650 MB to 2 GB</a:t>
          </a:r>
          <a:endParaRPr lang="en-US" sz="1800" dirty="0"/>
        </a:p>
      </dgm:t>
    </dgm:pt>
    <dgm:pt modelId="{3D917FC7-C441-4721-ACD8-01CF4AA49B9F}" type="parTrans" cxnId="{6A546A44-7C20-4440-BF43-3F24D59C60FB}">
      <dgm:prSet/>
      <dgm:spPr/>
      <dgm:t>
        <a:bodyPr/>
        <a:lstStyle/>
        <a:p>
          <a:endParaRPr lang="en-US"/>
        </a:p>
      </dgm:t>
    </dgm:pt>
    <dgm:pt modelId="{6E75E3E0-6179-4CEC-8CF3-91C4B813B5CB}" type="sibTrans" cxnId="{6A546A44-7C20-4440-BF43-3F24D59C60FB}">
      <dgm:prSet/>
      <dgm:spPr/>
      <dgm:t>
        <a:bodyPr/>
        <a:lstStyle/>
        <a:p>
          <a:endParaRPr lang="en-US"/>
        </a:p>
      </dgm:t>
    </dgm:pt>
    <dgm:pt modelId="{D1C9079E-3E13-49EE-AB2D-C7D90DABAD8E}" type="pres">
      <dgm:prSet presAssocID="{CF99C6A9-67AB-465F-9DF9-DD2BCBEFAE36}" presName="compositeShape" presStyleCnt="0">
        <dgm:presLayoutVars>
          <dgm:chMax val="2"/>
          <dgm:dir/>
          <dgm:resizeHandles val="exact"/>
        </dgm:presLayoutVars>
      </dgm:prSet>
      <dgm:spPr/>
      <dgm:t>
        <a:bodyPr/>
        <a:lstStyle/>
        <a:p>
          <a:endParaRPr lang="en-US"/>
        </a:p>
      </dgm:t>
    </dgm:pt>
    <dgm:pt modelId="{A14AA5E7-E85B-4710-A68A-F5FAA4D91F83}" type="pres">
      <dgm:prSet presAssocID="{CF99C6A9-67AB-465F-9DF9-DD2BCBEFAE36}" presName="divider" presStyleLbl="fgShp" presStyleIdx="0" presStyleCnt="1"/>
      <dgm:spPr>
        <a:solidFill>
          <a:srgbClr val="0403A9"/>
        </a:solidFill>
      </dgm:spPr>
      <dgm:t>
        <a:bodyPr/>
        <a:lstStyle/>
        <a:p>
          <a:endParaRPr lang="en-US"/>
        </a:p>
      </dgm:t>
    </dgm:pt>
    <dgm:pt modelId="{94557913-E03E-48E6-B7F4-6C6A731E448B}" type="pres">
      <dgm:prSet presAssocID="{93FB50C8-2CC8-45AF-8330-B87A9142C7D2}" presName="downArrow" presStyleLbl="node1" presStyleIdx="0" presStyleCnt="2"/>
      <dgm:spPr>
        <a:solidFill>
          <a:srgbClr val="C00000"/>
        </a:solidFill>
      </dgm:spPr>
      <dgm:t>
        <a:bodyPr/>
        <a:lstStyle/>
        <a:p>
          <a:endParaRPr lang="en-US"/>
        </a:p>
      </dgm:t>
    </dgm:pt>
    <dgm:pt modelId="{C7475750-F283-49AF-B7EE-6B8E516286F0}" type="pres">
      <dgm:prSet presAssocID="{93FB50C8-2CC8-45AF-8330-B87A9142C7D2}" presName="downArrowText" presStyleLbl="revTx" presStyleIdx="0" presStyleCnt="2" custScaleX="180163">
        <dgm:presLayoutVars>
          <dgm:bulletEnabled val="1"/>
        </dgm:presLayoutVars>
      </dgm:prSet>
      <dgm:spPr/>
      <dgm:t>
        <a:bodyPr/>
        <a:lstStyle/>
        <a:p>
          <a:endParaRPr lang="en-US"/>
        </a:p>
      </dgm:t>
    </dgm:pt>
    <dgm:pt modelId="{96509398-F811-481A-ACAC-77FB27D7C402}" type="pres">
      <dgm:prSet presAssocID="{5963F344-3431-4680-8836-A6977019B318}" presName="upArrow" presStyleLbl="node1" presStyleIdx="1" presStyleCnt="2"/>
      <dgm:spPr>
        <a:solidFill>
          <a:srgbClr val="FFC000"/>
        </a:solidFill>
      </dgm:spPr>
      <dgm:t>
        <a:bodyPr/>
        <a:lstStyle/>
        <a:p>
          <a:endParaRPr lang="en-US"/>
        </a:p>
      </dgm:t>
    </dgm:pt>
    <dgm:pt modelId="{9093E0AD-84A9-4DB3-B8BE-6974285FF70D}" type="pres">
      <dgm:prSet presAssocID="{5963F344-3431-4680-8836-A6977019B318}" presName="upArrowText" presStyleLbl="revTx" presStyleIdx="1" presStyleCnt="2" custScaleX="180163" custScaleY="104082">
        <dgm:presLayoutVars>
          <dgm:bulletEnabled val="1"/>
        </dgm:presLayoutVars>
      </dgm:prSet>
      <dgm:spPr/>
      <dgm:t>
        <a:bodyPr/>
        <a:lstStyle/>
        <a:p>
          <a:endParaRPr lang="en-US"/>
        </a:p>
      </dgm:t>
    </dgm:pt>
  </dgm:ptLst>
  <dgm:cxnLst>
    <dgm:cxn modelId="{40FC4C58-A84C-4A8A-8C9E-A92E5F113161}" type="presOf" srcId="{CF99C6A9-67AB-465F-9DF9-DD2BCBEFAE36}" destId="{D1C9079E-3E13-49EE-AB2D-C7D90DABAD8E}" srcOrd="0" destOrd="0" presId="urn:microsoft.com/office/officeart/2005/8/layout/arrow3"/>
    <dgm:cxn modelId="{AEB7B9AF-5393-4A01-8D38-2C004B36F745}" type="presOf" srcId="{C70E0825-6006-4221-9DB5-35C06174A1C4}" destId="{9093E0AD-84A9-4DB3-B8BE-6974285FF70D}" srcOrd="0" destOrd="1" presId="urn:microsoft.com/office/officeart/2005/8/layout/arrow3"/>
    <dgm:cxn modelId="{D6FE9238-3FED-48EE-BF56-716AC9C613F1}" srcId="{5963F344-3431-4680-8836-A6977019B318}" destId="{8F4F955E-A662-4C9F-A051-ED845A5BD71C}" srcOrd="2" destOrd="0" parTransId="{725ABB84-92F3-4FF4-9439-799EC767D3A0}" sibTransId="{42FCBD05-D891-4B05-BDCA-D7CEEDA5B35C}"/>
    <dgm:cxn modelId="{C56F8657-E18A-4024-B894-0675ECF36C7C}" srcId="{5963F344-3431-4680-8836-A6977019B318}" destId="{D34D075C-B537-42D1-941C-2E07044C27F1}" srcOrd="1" destOrd="0" parTransId="{96642A73-939D-4332-8F4B-9AA67625C6E2}" sibTransId="{4122B3C5-2EFD-445F-9A7A-74F321E7ABF4}"/>
    <dgm:cxn modelId="{CCE4387C-375E-4553-ACAF-D500C1AF850B}" srcId="{5963F344-3431-4680-8836-A6977019B318}" destId="{C70E0825-6006-4221-9DB5-35C06174A1C4}" srcOrd="0" destOrd="0" parTransId="{B7A6C1A5-4CA1-4A84-AC0B-E23609985768}" sibTransId="{4CABEC34-E7EE-4DD1-BACE-2E896B29AD56}"/>
    <dgm:cxn modelId="{0862B4BA-F1FF-4C7A-B611-4E8A5150B54C}" type="presOf" srcId="{93FB50C8-2CC8-45AF-8330-B87A9142C7D2}" destId="{C7475750-F283-49AF-B7EE-6B8E516286F0}" srcOrd="0" destOrd="0" presId="urn:microsoft.com/office/officeart/2005/8/layout/arrow3"/>
    <dgm:cxn modelId="{3885A869-AFF2-4FA9-A501-FB68BCB4E73B}" type="presOf" srcId="{842E3610-CC9F-4053-9F5A-DEBB6F951651}" destId="{C7475750-F283-49AF-B7EE-6B8E516286F0}" srcOrd="0" destOrd="2" presId="urn:microsoft.com/office/officeart/2005/8/layout/arrow3"/>
    <dgm:cxn modelId="{D0D62FC4-8F56-4432-86EF-D6BF385596DF}" type="presOf" srcId="{5963F344-3431-4680-8836-A6977019B318}" destId="{9093E0AD-84A9-4DB3-B8BE-6974285FF70D}" srcOrd="0" destOrd="0" presId="urn:microsoft.com/office/officeart/2005/8/layout/arrow3"/>
    <dgm:cxn modelId="{99C92965-9593-458D-9184-85D9EC07CE9C}" type="presOf" srcId="{8F4F955E-A662-4C9F-A051-ED845A5BD71C}" destId="{9093E0AD-84A9-4DB3-B8BE-6974285FF70D}" srcOrd="0" destOrd="3" presId="urn:microsoft.com/office/officeart/2005/8/layout/arrow3"/>
    <dgm:cxn modelId="{6A546A44-7C20-4440-BF43-3F24D59C60FB}" srcId="{93FB50C8-2CC8-45AF-8330-B87A9142C7D2}" destId="{842E3610-CC9F-4053-9F5A-DEBB6F951651}" srcOrd="1" destOrd="0" parTransId="{3D917FC7-C441-4721-ACD8-01CF4AA49B9F}" sibTransId="{6E75E3E0-6179-4CEC-8CF3-91C4B813B5CB}"/>
    <dgm:cxn modelId="{A5219C47-9334-41B3-8458-E595E11FA58A}" type="presOf" srcId="{4FA18C68-706D-4386-B430-0CFEFB9A1062}" destId="{C7475750-F283-49AF-B7EE-6B8E516286F0}" srcOrd="0" destOrd="1" presId="urn:microsoft.com/office/officeart/2005/8/layout/arrow3"/>
    <dgm:cxn modelId="{094981CF-5E6F-438D-AEFA-6BD2B1B9B356}" srcId="{CF99C6A9-67AB-465F-9DF9-DD2BCBEFAE36}" destId="{93FB50C8-2CC8-45AF-8330-B87A9142C7D2}" srcOrd="0" destOrd="0" parTransId="{F682E8B1-CD22-4E20-BF31-3EBE2F14CD82}" sibTransId="{57D9EB10-1129-4095-A165-F68F984AC734}"/>
    <dgm:cxn modelId="{E8BE0F86-E0F8-405B-98EC-074AD01A1DC6}" srcId="{CF99C6A9-67AB-465F-9DF9-DD2BCBEFAE36}" destId="{5963F344-3431-4680-8836-A6977019B318}" srcOrd="1" destOrd="0" parTransId="{D9D61F38-4763-4369-873D-FEDE6EE3645E}" sibTransId="{5787CEEC-8065-4543-A806-CD34C2846A55}"/>
    <dgm:cxn modelId="{8C6E116D-80AE-4D4D-BFD8-1FB535D7E50A}" type="presOf" srcId="{D34D075C-B537-42D1-941C-2E07044C27F1}" destId="{9093E0AD-84A9-4DB3-B8BE-6974285FF70D}" srcOrd="0" destOrd="2" presId="urn:microsoft.com/office/officeart/2005/8/layout/arrow3"/>
    <dgm:cxn modelId="{266CD425-EBD4-4D6F-BC5E-6D13C540269B}" srcId="{93FB50C8-2CC8-45AF-8330-B87A9142C7D2}" destId="{4FA18C68-706D-4386-B430-0CFEFB9A1062}" srcOrd="0" destOrd="0" parTransId="{CEFBDE6A-81B9-48B8-9A71-291B66FD2238}" sibTransId="{AF7F87A4-A98D-49A8-9B0E-08CAA2FECEEE}"/>
    <dgm:cxn modelId="{75ECDF56-78FB-43EA-B5CD-5C03082FB634}" type="presParOf" srcId="{D1C9079E-3E13-49EE-AB2D-C7D90DABAD8E}" destId="{A14AA5E7-E85B-4710-A68A-F5FAA4D91F83}" srcOrd="0" destOrd="0" presId="urn:microsoft.com/office/officeart/2005/8/layout/arrow3"/>
    <dgm:cxn modelId="{37E6E2C5-1FAB-477C-923A-8B453161B2CC}" type="presParOf" srcId="{D1C9079E-3E13-49EE-AB2D-C7D90DABAD8E}" destId="{94557913-E03E-48E6-B7F4-6C6A731E448B}" srcOrd="1" destOrd="0" presId="urn:microsoft.com/office/officeart/2005/8/layout/arrow3"/>
    <dgm:cxn modelId="{947C95CB-EDB8-49F4-AFD9-B5DEA41F606B}" type="presParOf" srcId="{D1C9079E-3E13-49EE-AB2D-C7D90DABAD8E}" destId="{C7475750-F283-49AF-B7EE-6B8E516286F0}" srcOrd="2" destOrd="0" presId="urn:microsoft.com/office/officeart/2005/8/layout/arrow3"/>
    <dgm:cxn modelId="{8BAB970A-73DB-4461-B655-BEB8BE0E4AEE}" type="presParOf" srcId="{D1C9079E-3E13-49EE-AB2D-C7D90DABAD8E}" destId="{96509398-F811-481A-ACAC-77FB27D7C402}" srcOrd="3" destOrd="0" presId="urn:microsoft.com/office/officeart/2005/8/layout/arrow3"/>
    <dgm:cxn modelId="{E3415E1F-A3B5-4644-AE9C-BCA409B9588E}" type="presParOf" srcId="{D1C9079E-3E13-49EE-AB2D-C7D90DABAD8E}" destId="{9093E0AD-84A9-4DB3-B8BE-6974285FF70D}"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59C47B-CD58-401B-8F8C-4AE12F737AD2}" type="doc">
      <dgm:prSet loTypeId="urn:microsoft.com/office/officeart/2011/layout/HexagonRadial" loCatId="cycle" qsTypeId="urn:microsoft.com/office/officeart/2005/8/quickstyle/3d2" qsCatId="3D" csTypeId="urn:microsoft.com/office/officeart/2005/8/colors/accent4_3" csCatId="accent4" phldr="1"/>
      <dgm:spPr/>
      <dgm:t>
        <a:bodyPr/>
        <a:lstStyle/>
        <a:p>
          <a:endParaRPr lang="en-US"/>
        </a:p>
      </dgm:t>
    </dgm:pt>
    <dgm:pt modelId="{A79B0EC6-7AE1-4890-AB36-BDE112D04C7F}">
      <dgm:prSet phldrT="[Text]" custT="1"/>
      <dgm:spPr>
        <a:solidFill>
          <a:srgbClr val="0403A9"/>
        </a:solidFill>
      </dgm:spPr>
      <dgm:t>
        <a:bodyPr/>
        <a:lstStyle/>
        <a:p>
          <a:r>
            <a:rPr lang="en-US" sz="3600" b="1" dirty="0" smtClean="0">
              <a:solidFill>
                <a:schemeClr val="bg1"/>
              </a:solidFill>
            </a:rPr>
            <a:t>AFF</a:t>
          </a:r>
          <a:endParaRPr lang="en-US" sz="3600" b="1" dirty="0">
            <a:solidFill>
              <a:schemeClr val="bg1"/>
            </a:solidFill>
          </a:endParaRPr>
        </a:p>
      </dgm:t>
    </dgm:pt>
    <dgm:pt modelId="{24413DFC-909C-4101-8239-015FDD88E2B8}" type="parTrans" cxnId="{25E84AF1-44A4-466F-AE81-1F6A89434225}">
      <dgm:prSet/>
      <dgm:spPr/>
      <dgm:t>
        <a:bodyPr/>
        <a:lstStyle/>
        <a:p>
          <a:endParaRPr lang="en-US"/>
        </a:p>
      </dgm:t>
    </dgm:pt>
    <dgm:pt modelId="{E4A32204-974B-4CBF-A785-207FEADDF705}" type="sibTrans" cxnId="{25E84AF1-44A4-466F-AE81-1F6A89434225}">
      <dgm:prSet/>
      <dgm:spPr/>
      <dgm:t>
        <a:bodyPr/>
        <a:lstStyle/>
        <a:p>
          <a:endParaRPr lang="en-US"/>
        </a:p>
      </dgm:t>
    </dgm:pt>
    <dgm:pt modelId="{8E30DE03-771A-40E3-8DB1-02DA3FE44DC3}">
      <dgm:prSet phldrT="[Text]"/>
      <dgm:spPr>
        <a:solidFill>
          <a:srgbClr val="C00000"/>
        </a:solidFill>
      </dgm:spPr>
      <dgm:t>
        <a:bodyPr/>
        <a:lstStyle/>
        <a:p>
          <a:r>
            <a:rPr lang="en-US" b="1" dirty="0" smtClean="0">
              <a:solidFill>
                <a:schemeClr val="bg1"/>
              </a:solidFill>
            </a:rPr>
            <a:t>Compresses</a:t>
          </a:r>
        </a:p>
        <a:p>
          <a:r>
            <a:rPr lang="en-US" b="1" dirty="0" smtClean="0">
              <a:solidFill>
                <a:schemeClr val="bg1"/>
              </a:solidFill>
            </a:rPr>
            <a:t>Files</a:t>
          </a:r>
          <a:endParaRPr lang="en-US" b="1" dirty="0">
            <a:solidFill>
              <a:schemeClr val="bg1"/>
            </a:solidFill>
          </a:endParaRPr>
        </a:p>
      </dgm:t>
    </dgm:pt>
    <dgm:pt modelId="{B222FA32-1BF6-4245-AD25-C59D4DED9A79}" type="parTrans" cxnId="{5C54B8E0-D401-46CA-9CFF-E0494265B361}">
      <dgm:prSet/>
      <dgm:spPr/>
      <dgm:t>
        <a:bodyPr/>
        <a:lstStyle/>
        <a:p>
          <a:endParaRPr lang="en-US"/>
        </a:p>
      </dgm:t>
    </dgm:pt>
    <dgm:pt modelId="{BA1B1044-F859-4110-BBED-837948839DE2}" type="sibTrans" cxnId="{5C54B8E0-D401-46CA-9CFF-E0494265B361}">
      <dgm:prSet/>
      <dgm:spPr/>
      <dgm:t>
        <a:bodyPr/>
        <a:lstStyle/>
        <a:p>
          <a:endParaRPr lang="en-US"/>
        </a:p>
      </dgm:t>
    </dgm:pt>
    <dgm:pt modelId="{E32EA36C-ADD0-41C9-BE0C-765E06CDB0B7}">
      <dgm:prSet phldrT="[Text]"/>
      <dgm:spPr>
        <a:solidFill>
          <a:srgbClr val="FFC000"/>
        </a:solidFill>
      </dgm:spPr>
      <dgm:t>
        <a:bodyPr/>
        <a:lstStyle/>
        <a:p>
          <a:r>
            <a:rPr lang="en-US" b="1" dirty="0" smtClean="0">
              <a:solidFill>
                <a:srgbClr val="0403A9"/>
              </a:solidFill>
            </a:rPr>
            <a:t>No Size Restriction</a:t>
          </a:r>
          <a:endParaRPr lang="en-US" b="1" dirty="0">
            <a:solidFill>
              <a:srgbClr val="0403A9"/>
            </a:solidFill>
          </a:endParaRPr>
        </a:p>
      </dgm:t>
    </dgm:pt>
    <dgm:pt modelId="{D9126413-8074-480A-8C45-89BA384D3CE6}" type="parTrans" cxnId="{144CEEE8-DF99-457D-A114-8A8EF6556CAC}">
      <dgm:prSet/>
      <dgm:spPr/>
      <dgm:t>
        <a:bodyPr/>
        <a:lstStyle/>
        <a:p>
          <a:endParaRPr lang="en-US"/>
        </a:p>
      </dgm:t>
    </dgm:pt>
    <dgm:pt modelId="{917C36AF-E08D-4E3C-86DC-E1CC4B99BA95}" type="sibTrans" cxnId="{144CEEE8-DF99-457D-A114-8A8EF6556CAC}">
      <dgm:prSet/>
      <dgm:spPr/>
      <dgm:t>
        <a:bodyPr/>
        <a:lstStyle/>
        <a:p>
          <a:endParaRPr lang="en-US"/>
        </a:p>
      </dgm:t>
    </dgm:pt>
    <dgm:pt modelId="{52308D92-D4CC-49B6-80F3-493056B89B4F}">
      <dgm:prSet phldrT="[Text]"/>
      <dgm:spPr>
        <a:solidFill>
          <a:srgbClr val="C00000"/>
        </a:solidFill>
      </dgm:spPr>
      <dgm:t>
        <a:bodyPr/>
        <a:lstStyle/>
        <a:p>
          <a:r>
            <a:rPr lang="en-US" b="1" dirty="0" smtClean="0">
              <a:solidFill>
                <a:schemeClr val="bg1"/>
              </a:solidFill>
            </a:rPr>
            <a:t>Provides Metadata</a:t>
          </a:r>
          <a:endParaRPr lang="en-US" b="1" dirty="0">
            <a:solidFill>
              <a:schemeClr val="bg1"/>
            </a:solidFill>
          </a:endParaRPr>
        </a:p>
      </dgm:t>
    </dgm:pt>
    <dgm:pt modelId="{ACD930CD-64DB-4198-8E33-E81F5E27984D}" type="parTrans" cxnId="{CC4CD801-71A8-4181-8D17-8514A58CE709}">
      <dgm:prSet/>
      <dgm:spPr/>
      <dgm:t>
        <a:bodyPr/>
        <a:lstStyle/>
        <a:p>
          <a:endParaRPr lang="en-US"/>
        </a:p>
      </dgm:t>
    </dgm:pt>
    <dgm:pt modelId="{55DD3DA1-2602-4CA7-92BA-D5D4201F1355}" type="sibTrans" cxnId="{CC4CD801-71A8-4181-8D17-8514A58CE709}">
      <dgm:prSet/>
      <dgm:spPr/>
      <dgm:t>
        <a:bodyPr/>
        <a:lstStyle/>
        <a:p>
          <a:endParaRPr lang="en-US"/>
        </a:p>
      </dgm:t>
    </dgm:pt>
    <dgm:pt modelId="{DBAF09FC-9FFB-4FCC-86A5-A19FC9055A4B}">
      <dgm:prSet phldrT="[Text]"/>
      <dgm:spPr>
        <a:solidFill>
          <a:srgbClr val="FFC000"/>
        </a:solidFill>
      </dgm:spPr>
      <dgm:t>
        <a:bodyPr/>
        <a:lstStyle/>
        <a:p>
          <a:r>
            <a:rPr lang="en-US" b="1" dirty="0" smtClean="0">
              <a:solidFill>
                <a:srgbClr val="0403A9"/>
              </a:solidFill>
            </a:rPr>
            <a:t>Simple Design with Extensibility</a:t>
          </a:r>
          <a:endParaRPr lang="en-US" b="1" dirty="0">
            <a:solidFill>
              <a:srgbClr val="0403A9"/>
            </a:solidFill>
          </a:endParaRPr>
        </a:p>
      </dgm:t>
    </dgm:pt>
    <dgm:pt modelId="{017E7BC3-C2B4-459D-9B7B-46C94BC2F5A2}" type="parTrans" cxnId="{C4C3FD15-6E46-4605-B7F0-74D163FB8291}">
      <dgm:prSet/>
      <dgm:spPr/>
      <dgm:t>
        <a:bodyPr/>
        <a:lstStyle/>
        <a:p>
          <a:endParaRPr lang="en-US"/>
        </a:p>
      </dgm:t>
    </dgm:pt>
    <dgm:pt modelId="{A6EB73E8-5C09-430F-8072-29A8D5D419A9}" type="sibTrans" cxnId="{C4C3FD15-6E46-4605-B7F0-74D163FB8291}">
      <dgm:prSet/>
      <dgm:spPr/>
      <dgm:t>
        <a:bodyPr/>
        <a:lstStyle/>
        <a:p>
          <a:endParaRPr lang="en-US"/>
        </a:p>
      </dgm:t>
    </dgm:pt>
    <dgm:pt modelId="{3005645A-388D-45A8-BA96-B826D295974D}">
      <dgm:prSet phldrT="[Text]"/>
      <dgm:spPr>
        <a:solidFill>
          <a:srgbClr val="C00000"/>
        </a:solidFill>
      </dgm:spPr>
      <dgm:t>
        <a:bodyPr/>
        <a:lstStyle/>
        <a:p>
          <a:r>
            <a:rPr lang="en-US" b="1" dirty="0" smtClean="0">
              <a:solidFill>
                <a:schemeClr val="bg1"/>
              </a:solidFill>
            </a:rPr>
            <a:t>Open Source</a:t>
          </a:r>
          <a:endParaRPr lang="en-US" b="1" dirty="0">
            <a:solidFill>
              <a:schemeClr val="bg1"/>
            </a:solidFill>
          </a:endParaRPr>
        </a:p>
      </dgm:t>
    </dgm:pt>
    <dgm:pt modelId="{737B4A6B-A27D-4930-BCB6-6D8094515A7E}" type="parTrans" cxnId="{4BFA8429-6C6F-408B-A900-2085C90C0DDC}">
      <dgm:prSet/>
      <dgm:spPr/>
      <dgm:t>
        <a:bodyPr/>
        <a:lstStyle/>
        <a:p>
          <a:endParaRPr lang="en-US"/>
        </a:p>
      </dgm:t>
    </dgm:pt>
    <dgm:pt modelId="{48D46BF6-EB27-471F-8584-6D077E1CB566}" type="sibTrans" cxnId="{4BFA8429-6C6F-408B-A900-2085C90C0DDC}">
      <dgm:prSet/>
      <dgm:spPr/>
      <dgm:t>
        <a:bodyPr/>
        <a:lstStyle/>
        <a:p>
          <a:endParaRPr lang="en-US"/>
        </a:p>
      </dgm:t>
    </dgm:pt>
    <dgm:pt modelId="{9D286F03-88AC-4DF1-9C67-3C053085C8E0}">
      <dgm:prSet phldrT="[Text]"/>
      <dgm:spPr>
        <a:solidFill>
          <a:srgbClr val="FFC000"/>
        </a:solidFill>
      </dgm:spPr>
      <dgm:t>
        <a:bodyPr/>
        <a:lstStyle/>
        <a:p>
          <a:r>
            <a:rPr lang="en-US" b="1" dirty="0" smtClean="0">
              <a:solidFill>
                <a:srgbClr val="0403A9"/>
              </a:solidFill>
            </a:rPr>
            <a:t>Self-Authentication</a:t>
          </a:r>
          <a:endParaRPr lang="en-US" b="1" dirty="0">
            <a:solidFill>
              <a:srgbClr val="0403A9"/>
            </a:solidFill>
          </a:endParaRPr>
        </a:p>
      </dgm:t>
    </dgm:pt>
    <dgm:pt modelId="{A34A7A06-1541-4BB4-8825-6444AC5E86C8}" type="parTrans" cxnId="{95974A8D-5B83-4D7E-A712-49060AE1F528}">
      <dgm:prSet/>
      <dgm:spPr/>
      <dgm:t>
        <a:bodyPr/>
        <a:lstStyle/>
        <a:p>
          <a:endParaRPr lang="en-US"/>
        </a:p>
      </dgm:t>
    </dgm:pt>
    <dgm:pt modelId="{6EC19C46-F333-45B1-8A54-8B2FC54A53CB}" type="sibTrans" cxnId="{95974A8D-5B83-4D7E-A712-49060AE1F528}">
      <dgm:prSet/>
      <dgm:spPr/>
      <dgm:t>
        <a:bodyPr/>
        <a:lstStyle/>
        <a:p>
          <a:endParaRPr lang="en-US"/>
        </a:p>
      </dgm:t>
    </dgm:pt>
    <dgm:pt modelId="{2CEA71C1-99B0-437C-B36C-165ED5A19AE9}" type="pres">
      <dgm:prSet presAssocID="{5D59C47B-CD58-401B-8F8C-4AE12F737AD2}" presName="Name0" presStyleCnt="0">
        <dgm:presLayoutVars>
          <dgm:chMax val="1"/>
          <dgm:chPref val="1"/>
          <dgm:dir/>
          <dgm:animOne val="branch"/>
          <dgm:animLvl val="lvl"/>
        </dgm:presLayoutVars>
      </dgm:prSet>
      <dgm:spPr/>
      <dgm:t>
        <a:bodyPr/>
        <a:lstStyle/>
        <a:p>
          <a:endParaRPr lang="en-US"/>
        </a:p>
      </dgm:t>
    </dgm:pt>
    <dgm:pt modelId="{7ACF34C6-0E6B-48A6-B4A0-A0029F472554}" type="pres">
      <dgm:prSet presAssocID="{A79B0EC6-7AE1-4890-AB36-BDE112D04C7F}" presName="Parent" presStyleLbl="node0" presStyleIdx="0" presStyleCnt="1">
        <dgm:presLayoutVars>
          <dgm:chMax val="6"/>
          <dgm:chPref val="6"/>
        </dgm:presLayoutVars>
      </dgm:prSet>
      <dgm:spPr/>
      <dgm:t>
        <a:bodyPr/>
        <a:lstStyle/>
        <a:p>
          <a:endParaRPr lang="en-US"/>
        </a:p>
      </dgm:t>
    </dgm:pt>
    <dgm:pt modelId="{18B44992-EFB3-424A-B25C-3847B24C0474}" type="pres">
      <dgm:prSet presAssocID="{8E30DE03-771A-40E3-8DB1-02DA3FE44DC3}" presName="Accent1" presStyleCnt="0"/>
      <dgm:spPr/>
    </dgm:pt>
    <dgm:pt modelId="{40202626-6487-4B76-9AB5-39B892DE9C7C}" type="pres">
      <dgm:prSet presAssocID="{8E30DE03-771A-40E3-8DB1-02DA3FE44DC3}" presName="Accent" presStyleLbl="bgShp" presStyleIdx="0" presStyleCnt="6"/>
      <dgm:spPr/>
    </dgm:pt>
    <dgm:pt modelId="{9F38C92A-4E24-4892-A716-5DA726C14063}" type="pres">
      <dgm:prSet presAssocID="{8E30DE03-771A-40E3-8DB1-02DA3FE44DC3}" presName="Child1" presStyleLbl="node1" presStyleIdx="0" presStyleCnt="6">
        <dgm:presLayoutVars>
          <dgm:chMax val="0"/>
          <dgm:chPref val="0"/>
          <dgm:bulletEnabled val="1"/>
        </dgm:presLayoutVars>
      </dgm:prSet>
      <dgm:spPr/>
      <dgm:t>
        <a:bodyPr/>
        <a:lstStyle/>
        <a:p>
          <a:endParaRPr lang="en-US"/>
        </a:p>
      </dgm:t>
    </dgm:pt>
    <dgm:pt modelId="{F2BE54E5-9DEE-436F-9D29-EF399F68DCDD}" type="pres">
      <dgm:prSet presAssocID="{E32EA36C-ADD0-41C9-BE0C-765E06CDB0B7}" presName="Accent2" presStyleCnt="0"/>
      <dgm:spPr/>
    </dgm:pt>
    <dgm:pt modelId="{0C7CF2D2-4575-459B-B9BA-C7FFADEEAB7C}" type="pres">
      <dgm:prSet presAssocID="{E32EA36C-ADD0-41C9-BE0C-765E06CDB0B7}" presName="Accent" presStyleLbl="bgShp" presStyleIdx="1" presStyleCnt="6"/>
      <dgm:spPr/>
    </dgm:pt>
    <dgm:pt modelId="{C9EAC925-7C30-480D-94F4-6598DBCC11C5}" type="pres">
      <dgm:prSet presAssocID="{E32EA36C-ADD0-41C9-BE0C-765E06CDB0B7}" presName="Child2" presStyleLbl="node1" presStyleIdx="1" presStyleCnt="6">
        <dgm:presLayoutVars>
          <dgm:chMax val="0"/>
          <dgm:chPref val="0"/>
          <dgm:bulletEnabled val="1"/>
        </dgm:presLayoutVars>
      </dgm:prSet>
      <dgm:spPr/>
      <dgm:t>
        <a:bodyPr/>
        <a:lstStyle/>
        <a:p>
          <a:endParaRPr lang="en-US"/>
        </a:p>
      </dgm:t>
    </dgm:pt>
    <dgm:pt modelId="{18183949-57AB-49B8-8FE9-0F0595217A48}" type="pres">
      <dgm:prSet presAssocID="{52308D92-D4CC-49B6-80F3-493056B89B4F}" presName="Accent3" presStyleCnt="0"/>
      <dgm:spPr/>
    </dgm:pt>
    <dgm:pt modelId="{33EA7D38-1B4B-4ED6-91CE-533832BC27E7}" type="pres">
      <dgm:prSet presAssocID="{52308D92-D4CC-49B6-80F3-493056B89B4F}" presName="Accent" presStyleLbl="bgShp" presStyleIdx="2" presStyleCnt="6"/>
      <dgm:spPr/>
    </dgm:pt>
    <dgm:pt modelId="{5237BF68-04D2-411F-90F5-81521EE6551E}" type="pres">
      <dgm:prSet presAssocID="{52308D92-D4CC-49B6-80F3-493056B89B4F}" presName="Child3" presStyleLbl="node1" presStyleIdx="2" presStyleCnt="6">
        <dgm:presLayoutVars>
          <dgm:chMax val="0"/>
          <dgm:chPref val="0"/>
          <dgm:bulletEnabled val="1"/>
        </dgm:presLayoutVars>
      </dgm:prSet>
      <dgm:spPr/>
      <dgm:t>
        <a:bodyPr/>
        <a:lstStyle/>
        <a:p>
          <a:endParaRPr lang="en-US"/>
        </a:p>
      </dgm:t>
    </dgm:pt>
    <dgm:pt modelId="{16D4B1C2-0C64-4152-83D2-D93D269B9650}" type="pres">
      <dgm:prSet presAssocID="{DBAF09FC-9FFB-4FCC-86A5-A19FC9055A4B}" presName="Accent4" presStyleCnt="0"/>
      <dgm:spPr/>
    </dgm:pt>
    <dgm:pt modelId="{098D4311-ED31-4A0A-8BCF-86CD7B0C5DCB}" type="pres">
      <dgm:prSet presAssocID="{DBAF09FC-9FFB-4FCC-86A5-A19FC9055A4B}" presName="Accent" presStyleLbl="bgShp" presStyleIdx="3" presStyleCnt="6"/>
      <dgm:spPr/>
    </dgm:pt>
    <dgm:pt modelId="{2EE59CED-4E22-46BF-A3FD-92539C6A5C70}" type="pres">
      <dgm:prSet presAssocID="{DBAF09FC-9FFB-4FCC-86A5-A19FC9055A4B}" presName="Child4" presStyleLbl="node1" presStyleIdx="3" presStyleCnt="6">
        <dgm:presLayoutVars>
          <dgm:chMax val="0"/>
          <dgm:chPref val="0"/>
          <dgm:bulletEnabled val="1"/>
        </dgm:presLayoutVars>
      </dgm:prSet>
      <dgm:spPr/>
      <dgm:t>
        <a:bodyPr/>
        <a:lstStyle/>
        <a:p>
          <a:endParaRPr lang="en-US"/>
        </a:p>
      </dgm:t>
    </dgm:pt>
    <dgm:pt modelId="{2ED92B54-3FAF-4D57-8DAA-87BD7921630C}" type="pres">
      <dgm:prSet presAssocID="{3005645A-388D-45A8-BA96-B826D295974D}" presName="Accent5" presStyleCnt="0"/>
      <dgm:spPr/>
    </dgm:pt>
    <dgm:pt modelId="{EC3AD67C-011B-4945-A7CB-803ED902A12D}" type="pres">
      <dgm:prSet presAssocID="{3005645A-388D-45A8-BA96-B826D295974D}" presName="Accent" presStyleLbl="bgShp" presStyleIdx="4" presStyleCnt="6"/>
      <dgm:spPr/>
    </dgm:pt>
    <dgm:pt modelId="{6C258550-B6CF-44DD-914A-69AA5CC5C573}" type="pres">
      <dgm:prSet presAssocID="{3005645A-388D-45A8-BA96-B826D295974D}" presName="Child5" presStyleLbl="node1" presStyleIdx="4" presStyleCnt="6">
        <dgm:presLayoutVars>
          <dgm:chMax val="0"/>
          <dgm:chPref val="0"/>
          <dgm:bulletEnabled val="1"/>
        </dgm:presLayoutVars>
      </dgm:prSet>
      <dgm:spPr/>
      <dgm:t>
        <a:bodyPr/>
        <a:lstStyle/>
        <a:p>
          <a:endParaRPr lang="en-US"/>
        </a:p>
      </dgm:t>
    </dgm:pt>
    <dgm:pt modelId="{57B23603-D052-4D1A-9C8E-125516AC00C4}" type="pres">
      <dgm:prSet presAssocID="{9D286F03-88AC-4DF1-9C67-3C053085C8E0}" presName="Accent6" presStyleCnt="0"/>
      <dgm:spPr/>
    </dgm:pt>
    <dgm:pt modelId="{B137E17D-D0BE-4C17-8876-50A6F907F142}" type="pres">
      <dgm:prSet presAssocID="{9D286F03-88AC-4DF1-9C67-3C053085C8E0}" presName="Accent" presStyleLbl="bgShp" presStyleIdx="5" presStyleCnt="6"/>
      <dgm:spPr/>
    </dgm:pt>
    <dgm:pt modelId="{5109D538-3C74-4127-9F10-B0C7D5C7FF43}" type="pres">
      <dgm:prSet presAssocID="{9D286F03-88AC-4DF1-9C67-3C053085C8E0}" presName="Child6" presStyleLbl="node1" presStyleIdx="5" presStyleCnt="6">
        <dgm:presLayoutVars>
          <dgm:chMax val="0"/>
          <dgm:chPref val="0"/>
          <dgm:bulletEnabled val="1"/>
        </dgm:presLayoutVars>
      </dgm:prSet>
      <dgm:spPr/>
      <dgm:t>
        <a:bodyPr/>
        <a:lstStyle/>
        <a:p>
          <a:endParaRPr lang="en-US"/>
        </a:p>
      </dgm:t>
    </dgm:pt>
  </dgm:ptLst>
  <dgm:cxnLst>
    <dgm:cxn modelId="{CC4CD801-71A8-4181-8D17-8514A58CE709}" srcId="{A79B0EC6-7AE1-4890-AB36-BDE112D04C7F}" destId="{52308D92-D4CC-49B6-80F3-493056B89B4F}" srcOrd="2" destOrd="0" parTransId="{ACD930CD-64DB-4198-8E33-E81F5E27984D}" sibTransId="{55DD3DA1-2602-4CA7-92BA-D5D4201F1355}"/>
    <dgm:cxn modelId="{4BFA8429-6C6F-408B-A900-2085C90C0DDC}" srcId="{A79B0EC6-7AE1-4890-AB36-BDE112D04C7F}" destId="{3005645A-388D-45A8-BA96-B826D295974D}" srcOrd="4" destOrd="0" parTransId="{737B4A6B-A27D-4930-BCB6-6D8094515A7E}" sibTransId="{48D46BF6-EB27-471F-8584-6D077E1CB566}"/>
    <dgm:cxn modelId="{95974A8D-5B83-4D7E-A712-49060AE1F528}" srcId="{A79B0EC6-7AE1-4890-AB36-BDE112D04C7F}" destId="{9D286F03-88AC-4DF1-9C67-3C053085C8E0}" srcOrd="5" destOrd="0" parTransId="{A34A7A06-1541-4BB4-8825-6444AC5E86C8}" sibTransId="{6EC19C46-F333-45B1-8A54-8B2FC54A53CB}"/>
    <dgm:cxn modelId="{B5C2070B-C582-4FF1-8B6E-8DA1132E5FB0}" type="presOf" srcId="{5D59C47B-CD58-401B-8F8C-4AE12F737AD2}" destId="{2CEA71C1-99B0-437C-B36C-165ED5A19AE9}" srcOrd="0" destOrd="0" presId="urn:microsoft.com/office/officeart/2011/layout/HexagonRadial"/>
    <dgm:cxn modelId="{5C54B8E0-D401-46CA-9CFF-E0494265B361}" srcId="{A79B0EC6-7AE1-4890-AB36-BDE112D04C7F}" destId="{8E30DE03-771A-40E3-8DB1-02DA3FE44DC3}" srcOrd="0" destOrd="0" parTransId="{B222FA32-1BF6-4245-AD25-C59D4DED9A79}" sibTransId="{BA1B1044-F859-4110-BBED-837948839DE2}"/>
    <dgm:cxn modelId="{C4C3FD15-6E46-4605-B7F0-74D163FB8291}" srcId="{A79B0EC6-7AE1-4890-AB36-BDE112D04C7F}" destId="{DBAF09FC-9FFB-4FCC-86A5-A19FC9055A4B}" srcOrd="3" destOrd="0" parTransId="{017E7BC3-C2B4-459D-9B7B-46C94BC2F5A2}" sibTransId="{A6EB73E8-5C09-430F-8072-29A8D5D419A9}"/>
    <dgm:cxn modelId="{3AEB2DC1-4BDC-4777-9978-FC0CDC5A9B73}" type="presOf" srcId="{9D286F03-88AC-4DF1-9C67-3C053085C8E0}" destId="{5109D538-3C74-4127-9F10-B0C7D5C7FF43}" srcOrd="0" destOrd="0" presId="urn:microsoft.com/office/officeart/2011/layout/HexagonRadial"/>
    <dgm:cxn modelId="{8CBF1980-D412-449C-B519-850FF2D91373}" type="presOf" srcId="{52308D92-D4CC-49B6-80F3-493056B89B4F}" destId="{5237BF68-04D2-411F-90F5-81521EE6551E}" srcOrd="0" destOrd="0" presId="urn:microsoft.com/office/officeart/2011/layout/HexagonRadial"/>
    <dgm:cxn modelId="{DEF451AB-6DF0-4B08-BDDB-FE7C71167BA4}" type="presOf" srcId="{E32EA36C-ADD0-41C9-BE0C-765E06CDB0B7}" destId="{C9EAC925-7C30-480D-94F4-6598DBCC11C5}" srcOrd="0" destOrd="0" presId="urn:microsoft.com/office/officeart/2011/layout/HexagonRadial"/>
    <dgm:cxn modelId="{144CEEE8-DF99-457D-A114-8A8EF6556CAC}" srcId="{A79B0EC6-7AE1-4890-AB36-BDE112D04C7F}" destId="{E32EA36C-ADD0-41C9-BE0C-765E06CDB0B7}" srcOrd="1" destOrd="0" parTransId="{D9126413-8074-480A-8C45-89BA384D3CE6}" sibTransId="{917C36AF-E08D-4E3C-86DC-E1CC4B99BA95}"/>
    <dgm:cxn modelId="{9EC3D3D0-53A9-41E7-9A11-A8DF90061CC5}" type="presOf" srcId="{DBAF09FC-9FFB-4FCC-86A5-A19FC9055A4B}" destId="{2EE59CED-4E22-46BF-A3FD-92539C6A5C70}" srcOrd="0" destOrd="0" presId="urn:microsoft.com/office/officeart/2011/layout/HexagonRadial"/>
    <dgm:cxn modelId="{25E84AF1-44A4-466F-AE81-1F6A89434225}" srcId="{5D59C47B-CD58-401B-8F8C-4AE12F737AD2}" destId="{A79B0EC6-7AE1-4890-AB36-BDE112D04C7F}" srcOrd="0" destOrd="0" parTransId="{24413DFC-909C-4101-8239-015FDD88E2B8}" sibTransId="{E4A32204-974B-4CBF-A785-207FEADDF705}"/>
    <dgm:cxn modelId="{6DCFD5D0-FA62-40C3-9090-8DF0BE15B3E3}" type="presOf" srcId="{8E30DE03-771A-40E3-8DB1-02DA3FE44DC3}" destId="{9F38C92A-4E24-4892-A716-5DA726C14063}" srcOrd="0" destOrd="0" presId="urn:microsoft.com/office/officeart/2011/layout/HexagonRadial"/>
    <dgm:cxn modelId="{621F9DC4-166C-45A2-8D4F-60C14BC5DADC}" type="presOf" srcId="{3005645A-388D-45A8-BA96-B826D295974D}" destId="{6C258550-B6CF-44DD-914A-69AA5CC5C573}" srcOrd="0" destOrd="0" presId="urn:microsoft.com/office/officeart/2011/layout/HexagonRadial"/>
    <dgm:cxn modelId="{3AA4599C-7D83-4889-8D9B-94DE2C470506}" type="presOf" srcId="{A79B0EC6-7AE1-4890-AB36-BDE112D04C7F}" destId="{7ACF34C6-0E6B-48A6-B4A0-A0029F472554}" srcOrd="0" destOrd="0" presId="urn:microsoft.com/office/officeart/2011/layout/HexagonRadial"/>
    <dgm:cxn modelId="{C306027B-670A-4BCB-B642-60DC4F3532A8}" type="presParOf" srcId="{2CEA71C1-99B0-437C-B36C-165ED5A19AE9}" destId="{7ACF34C6-0E6B-48A6-B4A0-A0029F472554}" srcOrd="0" destOrd="0" presId="urn:microsoft.com/office/officeart/2011/layout/HexagonRadial"/>
    <dgm:cxn modelId="{9E50111A-8DFE-41D3-8754-73EF83046A62}" type="presParOf" srcId="{2CEA71C1-99B0-437C-B36C-165ED5A19AE9}" destId="{18B44992-EFB3-424A-B25C-3847B24C0474}" srcOrd="1" destOrd="0" presId="urn:microsoft.com/office/officeart/2011/layout/HexagonRadial"/>
    <dgm:cxn modelId="{D2177A8E-8BC4-49CB-873C-75A78EA90686}" type="presParOf" srcId="{18B44992-EFB3-424A-B25C-3847B24C0474}" destId="{40202626-6487-4B76-9AB5-39B892DE9C7C}" srcOrd="0" destOrd="0" presId="urn:microsoft.com/office/officeart/2011/layout/HexagonRadial"/>
    <dgm:cxn modelId="{8B97256E-EF18-47FF-9FE1-D4DF11368033}" type="presParOf" srcId="{2CEA71C1-99B0-437C-B36C-165ED5A19AE9}" destId="{9F38C92A-4E24-4892-A716-5DA726C14063}" srcOrd="2" destOrd="0" presId="urn:microsoft.com/office/officeart/2011/layout/HexagonRadial"/>
    <dgm:cxn modelId="{2846721E-0653-432C-B27E-09D1B60F8CDC}" type="presParOf" srcId="{2CEA71C1-99B0-437C-B36C-165ED5A19AE9}" destId="{F2BE54E5-9DEE-436F-9D29-EF399F68DCDD}" srcOrd="3" destOrd="0" presId="urn:microsoft.com/office/officeart/2011/layout/HexagonRadial"/>
    <dgm:cxn modelId="{271F3C27-D55A-4742-87D3-D8319E9DF5AD}" type="presParOf" srcId="{F2BE54E5-9DEE-436F-9D29-EF399F68DCDD}" destId="{0C7CF2D2-4575-459B-B9BA-C7FFADEEAB7C}" srcOrd="0" destOrd="0" presId="urn:microsoft.com/office/officeart/2011/layout/HexagonRadial"/>
    <dgm:cxn modelId="{5A404EF8-4882-432C-B171-4E67D3000A35}" type="presParOf" srcId="{2CEA71C1-99B0-437C-B36C-165ED5A19AE9}" destId="{C9EAC925-7C30-480D-94F4-6598DBCC11C5}" srcOrd="4" destOrd="0" presId="urn:microsoft.com/office/officeart/2011/layout/HexagonRadial"/>
    <dgm:cxn modelId="{DD433AF6-EA72-4207-AB7F-4E99EC80BC85}" type="presParOf" srcId="{2CEA71C1-99B0-437C-B36C-165ED5A19AE9}" destId="{18183949-57AB-49B8-8FE9-0F0595217A48}" srcOrd="5" destOrd="0" presId="urn:microsoft.com/office/officeart/2011/layout/HexagonRadial"/>
    <dgm:cxn modelId="{D30B8E69-A362-4CBD-B50E-BB3A3DA9EBC1}" type="presParOf" srcId="{18183949-57AB-49B8-8FE9-0F0595217A48}" destId="{33EA7D38-1B4B-4ED6-91CE-533832BC27E7}" srcOrd="0" destOrd="0" presId="urn:microsoft.com/office/officeart/2011/layout/HexagonRadial"/>
    <dgm:cxn modelId="{DC05F246-DA97-40E8-9953-89AEECF73284}" type="presParOf" srcId="{2CEA71C1-99B0-437C-B36C-165ED5A19AE9}" destId="{5237BF68-04D2-411F-90F5-81521EE6551E}" srcOrd="6" destOrd="0" presId="urn:microsoft.com/office/officeart/2011/layout/HexagonRadial"/>
    <dgm:cxn modelId="{18F2CCDA-E7DF-4400-B4F7-E112F944F856}" type="presParOf" srcId="{2CEA71C1-99B0-437C-B36C-165ED5A19AE9}" destId="{16D4B1C2-0C64-4152-83D2-D93D269B9650}" srcOrd="7" destOrd="0" presId="urn:microsoft.com/office/officeart/2011/layout/HexagonRadial"/>
    <dgm:cxn modelId="{22326ED3-057B-47D2-AD46-4573AFDE8854}" type="presParOf" srcId="{16D4B1C2-0C64-4152-83D2-D93D269B9650}" destId="{098D4311-ED31-4A0A-8BCF-86CD7B0C5DCB}" srcOrd="0" destOrd="0" presId="urn:microsoft.com/office/officeart/2011/layout/HexagonRadial"/>
    <dgm:cxn modelId="{C430F46D-8ED8-4369-93CD-2964364617BA}" type="presParOf" srcId="{2CEA71C1-99B0-437C-B36C-165ED5A19AE9}" destId="{2EE59CED-4E22-46BF-A3FD-92539C6A5C70}" srcOrd="8" destOrd="0" presId="urn:microsoft.com/office/officeart/2011/layout/HexagonRadial"/>
    <dgm:cxn modelId="{94328DFE-BBDE-4296-9928-5933315F0A59}" type="presParOf" srcId="{2CEA71C1-99B0-437C-B36C-165ED5A19AE9}" destId="{2ED92B54-3FAF-4D57-8DAA-87BD7921630C}" srcOrd="9" destOrd="0" presId="urn:microsoft.com/office/officeart/2011/layout/HexagonRadial"/>
    <dgm:cxn modelId="{68B990AC-C7E2-4839-9B0E-543B4F003E52}" type="presParOf" srcId="{2ED92B54-3FAF-4D57-8DAA-87BD7921630C}" destId="{EC3AD67C-011B-4945-A7CB-803ED902A12D}" srcOrd="0" destOrd="0" presId="urn:microsoft.com/office/officeart/2011/layout/HexagonRadial"/>
    <dgm:cxn modelId="{EE32B51E-DE7D-4B73-BABE-D908B8C102E6}" type="presParOf" srcId="{2CEA71C1-99B0-437C-B36C-165ED5A19AE9}" destId="{6C258550-B6CF-44DD-914A-69AA5CC5C573}" srcOrd="10" destOrd="0" presId="urn:microsoft.com/office/officeart/2011/layout/HexagonRadial"/>
    <dgm:cxn modelId="{0BBC4A78-9BCF-406B-AF82-C3BC605F7BE6}" type="presParOf" srcId="{2CEA71C1-99B0-437C-B36C-165ED5A19AE9}" destId="{57B23603-D052-4D1A-9C8E-125516AC00C4}" srcOrd="11" destOrd="0" presId="urn:microsoft.com/office/officeart/2011/layout/HexagonRadial"/>
    <dgm:cxn modelId="{ADA30A41-B62A-4B6B-B816-11FF96279AD6}" type="presParOf" srcId="{57B23603-D052-4D1A-9C8E-125516AC00C4}" destId="{B137E17D-D0BE-4C17-8876-50A6F907F142}" srcOrd="0" destOrd="0" presId="urn:microsoft.com/office/officeart/2011/layout/HexagonRadial"/>
    <dgm:cxn modelId="{286BD871-829B-482D-A4B0-86F1DB23344D}" type="presParOf" srcId="{2CEA71C1-99B0-437C-B36C-165ED5A19AE9}" destId="{5109D538-3C74-4127-9F10-B0C7D5C7FF43}"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CB739C-B8E5-4520-8C47-BADC67E4FC59}">
      <dsp:nvSpPr>
        <dsp:cNvPr id="0" name=""/>
        <dsp:cNvSpPr/>
      </dsp:nvSpPr>
      <dsp:spPr>
        <a:xfrm>
          <a:off x="0" y="118347"/>
          <a:ext cx="7019925" cy="524745"/>
        </a:xfrm>
        <a:prstGeom prst="roundRect">
          <a:avLst/>
        </a:prstGeom>
        <a:solidFill>
          <a:srgbClr val="C00000"/>
        </a:soli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Disk-to-image File (physical acquisition)</a:t>
          </a:r>
          <a:endParaRPr lang="en-US" sz="2300" kern="1200" dirty="0"/>
        </a:p>
      </dsp:txBody>
      <dsp:txXfrm>
        <a:off x="25616" y="143963"/>
        <a:ext cx="6968693" cy="473513"/>
      </dsp:txXfrm>
    </dsp:sp>
    <dsp:sp modelId="{5B6FAB58-3256-484C-9A1B-B8C1B045A58E}">
      <dsp:nvSpPr>
        <dsp:cNvPr id="0" name=""/>
        <dsp:cNvSpPr/>
      </dsp:nvSpPr>
      <dsp:spPr>
        <a:xfrm>
          <a:off x="0" y="598725"/>
          <a:ext cx="7019925" cy="833175"/>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22288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Bit-for-bit replications of the original including meta data + deleted files</a:t>
          </a:r>
          <a:endParaRPr lang="en-US" sz="1800" kern="1200" dirty="0"/>
        </a:p>
        <a:p>
          <a:pPr marL="171450" lvl="1" indent="-171450" algn="l" defTabSz="800100">
            <a:lnSpc>
              <a:spcPct val="90000"/>
            </a:lnSpc>
            <a:spcBef>
              <a:spcPct val="0"/>
            </a:spcBef>
            <a:spcAft>
              <a:spcPct val="20000"/>
            </a:spcAft>
            <a:buChar char="••"/>
          </a:pPr>
          <a:r>
            <a:rPr lang="en-US" sz="1800" kern="1200" dirty="0" smtClean="0"/>
            <a:t>Compatible with multiple tools</a:t>
          </a:r>
          <a:endParaRPr lang="en-US" sz="1800" kern="1200" dirty="0"/>
        </a:p>
      </dsp:txBody>
      <dsp:txXfrm>
        <a:off x="0" y="598725"/>
        <a:ext cx="7019925" cy="833175"/>
      </dsp:txXfrm>
    </dsp:sp>
    <dsp:sp modelId="{7AEF6D2A-B83A-44A8-A7EA-9AD0D7BFC755}">
      <dsp:nvSpPr>
        <dsp:cNvPr id="0" name=""/>
        <dsp:cNvSpPr/>
      </dsp:nvSpPr>
      <dsp:spPr>
        <a:xfrm>
          <a:off x="0" y="1431900"/>
          <a:ext cx="7019925" cy="524745"/>
        </a:xfrm>
        <a:prstGeom prst="roundRect">
          <a:avLst/>
        </a:prstGeom>
        <a:solidFill>
          <a:srgbClr val="0403A9"/>
        </a:soli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Disk-to-Disk Copy</a:t>
          </a:r>
          <a:endParaRPr lang="en-US" sz="2300" kern="1200" dirty="0"/>
        </a:p>
      </dsp:txBody>
      <dsp:txXfrm>
        <a:off x="25616" y="1457516"/>
        <a:ext cx="6968693" cy="473513"/>
      </dsp:txXfrm>
    </dsp:sp>
    <dsp:sp modelId="{D14FCBA4-DA7C-435F-AD7E-4EC8262BFBEB}">
      <dsp:nvSpPr>
        <dsp:cNvPr id="0" name=""/>
        <dsp:cNvSpPr/>
      </dsp:nvSpPr>
      <dsp:spPr>
        <a:xfrm>
          <a:off x="0" y="1956646"/>
          <a:ext cx="7019925" cy="583222"/>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22288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Used with older drives</a:t>
          </a:r>
          <a:endParaRPr lang="en-US" sz="1800" kern="1200" dirty="0"/>
        </a:p>
        <a:p>
          <a:pPr marL="171450" lvl="1" indent="-171450" algn="l" defTabSz="800100">
            <a:lnSpc>
              <a:spcPct val="90000"/>
            </a:lnSpc>
            <a:spcBef>
              <a:spcPct val="0"/>
            </a:spcBef>
            <a:spcAft>
              <a:spcPct val="20000"/>
            </a:spcAft>
            <a:buChar char="••"/>
          </a:pPr>
          <a:r>
            <a:rPr lang="en-US" sz="1800" kern="1200" dirty="0" smtClean="0"/>
            <a:t>Hardware or software errors with disk-to-image option</a:t>
          </a:r>
          <a:endParaRPr lang="en-US" sz="1800" kern="1200" dirty="0"/>
        </a:p>
      </dsp:txBody>
      <dsp:txXfrm>
        <a:off x="0" y="1956646"/>
        <a:ext cx="7019925" cy="583222"/>
      </dsp:txXfrm>
    </dsp:sp>
    <dsp:sp modelId="{109F7EA4-E96C-4BA9-B406-A968D5B4E697}">
      <dsp:nvSpPr>
        <dsp:cNvPr id="0" name=""/>
        <dsp:cNvSpPr/>
      </dsp:nvSpPr>
      <dsp:spPr>
        <a:xfrm>
          <a:off x="0" y="2539868"/>
          <a:ext cx="7019925" cy="524745"/>
        </a:xfrm>
        <a:prstGeom prst="roundRect">
          <a:avLst/>
        </a:prstGeom>
        <a:solidFill>
          <a:srgbClr val="FFC000"/>
        </a:soli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solidFill>
                <a:srgbClr val="0403A9"/>
              </a:solidFill>
            </a:rPr>
            <a:t>Logical Disk-to-Disk or Disk-to-Data File</a:t>
          </a:r>
          <a:endParaRPr lang="en-US" sz="2300" kern="1200" dirty="0">
            <a:solidFill>
              <a:srgbClr val="0403A9"/>
            </a:solidFill>
          </a:endParaRPr>
        </a:p>
      </dsp:txBody>
      <dsp:txXfrm>
        <a:off x="25616" y="2565484"/>
        <a:ext cx="6968693" cy="473513"/>
      </dsp:txXfrm>
    </dsp:sp>
    <dsp:sp modelId="{FE1AB7A6-0F23-4ECF-AB64-6E79A90E3285}">
      <dsp:nvSpPr>
        <dsp:cNvPr id="0" name=""/>
        <dsp:cNvSpPr/>
      </dsp:nvSpPr>
      <dsp:spPr>
        <a:xfrm>
          <a:off x="0" y="3064613"/>
          <a:ext cx="7019925" cy="583222"/>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22288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solidFill>
                <a:schemeClr val="tx1"/>
              </a:solidFill>
            </a:rPr>
            <a:t>Captures specific files of interest or specific types of files</a:t>
          </a:r>
          <a:endParaRPr lang="en-US" sz="1800" kern="1200" dirty="0">
            <a:solidFill>
              <a:schemeClr val="tx1"/>
            </a:solidFill>
          </a:endParaRPr>
        </a:p>
        <a:p>
          <a:pPr marL="171450" lvl="1" indent="-171450" algn="l" defTabSz="800100">
            <a:lnSpc>
              <a:spcPct val="90000"/>
            </a:lnSpc>
            <a:spcBef>
              <a:spcPct val="0"/>
            </a:spcBef>
            <a:spcAft>
              <a:spcPct val="20000"/>
            </a:spcAft>
            <a:buChar char="••"/>
          </a:pPr>
          <a:r>
            <a:rPr lang="en-US" sz="1800" kern="1200" dirty="0" smtClean="0">
              <a:solidFill>
                <a:schemeClr val="tx1"/>
              </a:solidFill>
            </a:rPr>
            <a:t>Used when examining the entire drive is unnecessary</a:t>
          </a:r>
          <a:endParaRPr lang="en-US" sz="1800" kern="1200" dirty="0">
            <a:solidFill>
              <a:schemeClr val="tx1"/>
            </a:solidFill>
          </a:endParaRPr>
        </a:p>
      </dsp:txBody>
      <dsp:txXfrm>
        <a:off x="0" y="3064613"/>
        <a:ext cx="7019925" cy="583222"/>
      </dsp:txXfrm>
    </dsp:sp>
    <dsp:sp modelId="{51E0FDBC-7BF4-4F78-AA66-70E74E15AC95}">
      <dsp:nvSpPr>
        <dsp:cNvPr id="0" name=""/>
        <dsp:cNvSpPr/>
      </dsp:nvSpPr>
      <dsp:spPr>
        <a:xfrm>
          <a:off x="0" y="3647836"/>
          <a:ext cx="7019925" cy="524745"/>
        </a:xfrm>
        <a:prstGeom prst="roundRect">
          <a:avLst/>
        </a:prstGeom>
        <a:solidFill>
          <a:schemeClr val="bg1"/>
        </a:soli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endParaRPr lang="en-US" sz="2300" kern="1200" dirty="0">
            <a:solidFill>
              <a:schemeClr val="tx1"/>
            </a:solidFill>
          </a:endParaRPr>
        </a:p>
      </dsp:txBody>
      <dsp:txXfrm>
        <a:off x="25616" y="3673452"/>
        <a:ext cx="6968693" cy="4735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C5FAA-2199-4E68-95B8-9C3294D3A8F2}">
      <dsp:nvSpPr>
        <dsp:cNvPr id="0" name=""/>
        <dsp:cNvSpPr/>
      </dsp:nvSpPr>
      <dsp:spPr>
        <a:xfrm>
          <a:off x="0" y="31620"/>
          <a:ext cx="6629400" cy="730080"/>
        </a:xfrm>
        <a:prstGeom prst="roundRect">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RAW</a:t>
          </a:r>
          <a:endParaRPr lang="en-US" sz="2000" kern="1200" dirty="0"/>
        </a:p>
      </dsp:txBody>
      <dsp:txXfrm>
        <a:off x="35640" y="67260"/>
        <a:ext cx="6558120" cy="658800"/>
      </dsp:txXfrm>
    </dsp:sp>
    <dsp:sp modelId="{0C4AEED3-A85B-4F87-BD7D-5561D02ED45B}">
      <dsp:nvSpPr>
        <dsp:cNvPr id="0" name=""/>
        <dsp:cNvSpPr/>
      </dsp:nvSpPr>
      <dsp:spPr>
        <a:xfrm>
          <a:off x="0" y="761700"/>
          <a:ext cx="6629400"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8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Simple sequential flat files or bit-by-bit</a:t>
          </a:r>
          <a:endParaRPr lang="en-US" sz="1800" kern="1200" dirty="0"/>
        </a:p>
      </dsp:txBody>
      <dsp:txXfrm>
        <a:off x="0" y="761700"/>
        <a:ext cx="6629400" cy="645840"/>
      </dsp:txXfrm>
    </dsp:sp>
    <dsp:sp modelId="{887387CE-8CE0-4CFF-8F75-7C1162D34C56}">
      <dsp:nvSpPr>
        <dsp:cNvPr id="0" name=""/>
        <dsp:cNvSpPr/>
      </dsp:nvSpPr>
      <dsp:spPr>
        <a:xfrm>
          <a:off x="0" y="1407540"/>
          <a:ext cx="6629400" cy="730080"/>
        </a:xfrm>
        <a:prstGeom prst="roundRect">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kern="1200" dirty="0" smtClean="0"/>
            <a:t>PROPRIETARY</a:t>
          </a:r>
          <a:endParaRPr lang="en-US" sz="2000" b="0" kern="1200" dirty="0"/>
        </a:p>
      </dsp:txBody>
      <dsp:txXfrm>
        <a:off x="35640" y="1443180"/>
        <a:ext cx="6558120" cy="658800"/>
      </dsp:txXfrm>
    </dsp:sp>
    <dsp:sp modelId="{6D33AE92-BBFC-4DFC-924A-6B0E0F9359E0}">
      <dsp:nvSpPr>
        <dsp:cNvPr id="0" name=""/>
        <dsp:cNvSpPr/>
      </dsp:nvSpPr>
      <dsp:spPr>
        <a:xfrm>
          <a:off x="0" y="2137620"/>
          <a:ext cx="6629400"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8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Expert Witness  - the Unofficial standard</a:t>
          </a:r>
          <a:endParaRPr lang="en-US" sz="1800" kern="1200" dirty="0"/>
        </a:p>
      </dsp:txBody>
      <dsp:txXfrm>
        <a:off x="0" y="2137620"/>
        <a:ext cx="6629400" cy="645840"/>
      </dsp:txXfrm>
    </dsp:sp>
    <dsp:sp modelId="{3FBC8D8B-B13A-41FB-B34B-00263FA80507}">
      <dsp:nvSpPr>
        <dsp:cNvPr id="0" name=""/>
        <dsp:cNvSpPr/>
      </dsp:nvSpPr>
      <dsp:spPr>
        <a:xfrm>
          <a:off x="0" y="2783459"/>
          <a:ext cx="6629400" cy="730080"/>
        </a:xfrm>
        <a:prstGeom prst="roundRect">
          <a:avLst/>
        </a:prstGeom>
        <a:solidFill>
          <a:srgbClr val="0403A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ADVANCED FORENSIC FORMAT</a:t>
          </a:r>
          <a:endParaRPr lang="en-US" sz="2000" kern="1200" dirty="0"/>
        </a:p>
      </dsp:txBody>
      <dsp:txXfrm>
        <a:off x="35640" y="2819099"/>
        <a:ext cx="6558120" cy="658800"/>
      </dsp:txXfrm>
    </dsp:sp>
    <dsp:sp modelId="{047829C8-52BC-428B-ABD1-0CC66C55DFB7}">
      <dsp:nvSpPr>
        <dsp:cNvPr id="0" name=""/>
        <dsp:cNvSpPr/>
      </dsp:nvSpPr>
      <dsp:spPr>
        <a:xfrm>
          <a:off x="0" y="3513540"/>
          <a:ext cx="6629400"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8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Open source</a:t>
          </a:r>
          <a:endParaRPr lang="en-US" sz="1800" kern="1200" dirty="0"/>
        </a:p>
      </dsp:txBody>
      <dsp:txXfrm>
        <a:off x="0" y="3513540"/>
        <a:ext cx="6629400" cy="645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4AF34-434A-40A0-84C5-E1A285A00122}">
      <dsp:nvSpPr>
        <dsp:cNvPr id="0" name=""/>
        <dsp:cNvSpPr/>
      </dsp:nvSpPr>
      <dsp:spPr>
        <a:xfrm>
          <a:off x="3143" y="0"/>
          <a:ext cx="1885950" cy="1682496"/>
        </a:xfrm>
        <a:prstGeom prst="upArrow">
          <a:avLst/>
        </a:prstGeom>
        <a:solidFill>
          <a:srgbClr val="FFC000"/>
        </a:soli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811B6793-3A7F-4B42-8ED8-A0D86CD0A7BE}">
      <dsp:nvSpPr>
        <dsp:cNvPr id="0" name=""/>
        <dsp:cNvSpPr/>
      </dsp:nvSpPr>
      <dsp:spPr>
        <a:xfrm>
          <a:off x="1945671" y="0"/>
          <a:ext cx="3200400" cy="1682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lvl="0" algn="l" defTabSz="1066800">
            <a:lnSpc>
              <a:spcPct val="90000"/>
            </a:lnSpc>
            <a:spcBef>
              <a:spcPct val="0"/>
            </a:spcBef>
            <a:spcAft>
              <a:spcPct val="35000"/>
            </a:spcAft>
          </a:pPr>
          <a:r>
            <a:rPr lang="en-US" sz="2400" u="sng" kern="1200" dirty="0" smtClean="0"/>
            <a:t>Advantages</a:t>
          </a:r>
          <a:r>
            <a:rPr lang="en-US" sz="2400" kern="1200" dirty="0" smtClean="0"/>
            <a:t>:</a:t>
          </a:r>
          <a:endParaRPr lang="en-US" sz="2400" kern="1200" dirty="0"/>
        </a:p>
        <a:p>
          <a:pPr marL="171450" lvl="1" indent="-171450" algn="l" defTabSz="844550">
            <a:lnSpc>
              <a:spcPct val="90000"/>
            </a:lnSpc>
            <a:spcBef>
              <a:spcPct val="0"/>
            </a:spcBef>
            <a:spcAft>
              <a:spcPct val="15000"/>
            </a:spcAft>
            <a:buChar char="••"/>
          </a:pPr>
          <a:r>
            <a:rPr lang="en-US" sz="1900" kern="1200" dirty="0" smtClean="0"/>
            <a:t>Fast Data Transfers</a:t>
          </a:r>
          <a:endParaRPr lang="en-US" sz="1900" kern="1200" dirty="0"/>
        </a:p>
        <a:p>
          <a:pPr marL="171450" lvl="1" indent="-171450" algn="l" defTabSz="844550">
            <a:lnSpc>
              <a:spcPct val="90000"/>
            </a:lnSpc>
            <a:spcBef>
              <a:spcPct val="0"/>
            </a:spcBef>
            <a:spcAft>
              <a:spcPct val="15000"/>
            </a:spcAft>
            <a:buChar char="••"/>
          </a:pPr>
          <a:r>
            <a:rPr lang="en-US" sz="1900" kern="1200" dirty="0" smtClean="0"/>
            <a:t>Can Ignore minor data read errors</a:t>
          </a:r>
          <a:endParaRPr lang="en-US" sz="1900" kern="1200" dirty="0"/>
        </a:p>
      </dsp:txBody>
      <dsp:txXfrm>
        <a:off x="1945671" y="0"/>
        <a:ext cx="3200400" cy="1682496"/>
      </dsp:txXfrm>
    </dsp:sp>
    <dsp:sp modelId="{36992293-94B5-4EB0-AFAE-AFCE63D756EC}">
      <dsp:nvSpPr>
        <dsp:cNvPr id="0" name=""/>
        <dsp:cNvSpPr/>
      </dsp:nvSpPr>
      <dsp:spPr>
        <a:xfrm>
          <a:off x="568928" y="1822704"/>
          <a:ext cx="1885950" cy="1682496"/>
        </a:xfrm>
        <a:prstGeom prst="downArrow">
          <a:avLst/>
        </a:prstGeom>
        <a:solidFill>
          <a:srgbClr val="C00000"/>
        </a:soli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D8040922-76E7-4636-AC5C-8CC51FC329DF}">
      <dsp:nvSpPr>
        <dsp:cNvPr id="0" name=""/>
        <dsp:cNvSpPr/>
      </dsp:nvSpPr>
      <dsp:spPr>
        <a:xfrm>
          <a:off x="2511456" y="1822704"/>
          <a:ext cx="3200400" cy="1682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lvl="0" algn="l" defTabSz="1066800">
            <a:lnSpc>
              <a:spcPct val="90000"/>
            </a:lnSpc>
            <a:spcBef>
              <a:spcPct val="0"/>
            </a:spcBef>
            <a:spcAft>
              <a:spcPct val="35000"/>
            </a:spcAft>
          </a:pPr>
          <a:r>
            <a:rPr lang="en-US" sz="2400" u="sng" kern="1200" dirty="0" smtClean="0"/>
            <a:t>Disadvantages:</a:t>
          </a:r>
        </a:p>
        <a:p>
          <a:pPr marL="171450" lvl="1" indent="-171450" algn="l" defTabSz="844550">
            <a:lnSpc>
              <a:spcPct val="90000"/>
            </a:lnSpc>
            <a:spcBef>
              <a:spcPct val="0"/>
            </a:spcBef>
            <a:spcAft>
              <a:spcPct val="15000"/>
            </a:spcAft>
            <a:buChar char="••"/>
          </a:pPr>
          <a:r>
            <a:rPr lang="en-US" sz="1900" kern="1200" dirty="0" smtClean="0"/>
            <a:t>Need same storage space as original disk</a:t>
          </a:r>
          <a:endParaRPr lang="en-US" sz="1900" kern="1200" dirty="0"/>
        </a:p>
        <a:p>
          <a:pPr marL="171450" lvl="1" indent="-171450" algn="l" defTabSz="844550">
            <a:lnSpc>
              <a:spcPct val="90000"/>
            </a:lnSpc>
            <a:spcBef>
              <a:spcPct val="0"/>
            </a:spcBef>
            <a:spcAft>
              <a:spcPct val="15000"/>
            </a:spcAft>
            <a:buChar char="••"/>
          </a:pPr>
          <a:r>
            <a:rPr lang="en-US" sz="1900" kern="1200" smtClean="0"/>
            <a:t>Missed </a:t>
          </a:r>
          <a:r>
            <a:rPr lang="en-US" sz="1900" kern="1200" dirty="0" smtClean="0"/>
            <a:t>data on bad sectors of source drive</a:t>
          </a:r>
          <a:endParaRPr lang="en-US" sz="1900" kern="1200" dirty="0"/>
        </a:p>
      </dsp:txBody>
      <dsp:txXfrm>
        <a:off x="2511456" y="1822704"/>
        <a:ext cx="3200400" cy="16824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AA5E7-E85B-4710-A68A-F5FAA4D91F83}">
      <dsp:nvSpPr>
        <dsp:cNvPr id="0" name=""/>
        <dsp:cNvSpPr/>
      </dsp:nvSpPr>
      <dsp:spPr>
        <a:xfrm rot="21300000">
          <a:off x="21512" y="1772765"/>
          <a:ext cx="6967374" cy="797869"/>
        </a:xfrm>
        <a:prstGeom prst="mathMinus">
          <a:avLst/>
        </a:prstGeom>
        <a:solidFill>
          <a:srgbClr val="0403A9"/>
        </a:soli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dsp:style>
    </dsp:sp>
    <dsp:sp modelId="{94557913-E03E-48E6-B7F4-6C6A731E448B}">
      <dsp:nvSpPr>
        <dsp:cNvPr id="0" name=""/>
        <dsp:cNvSpPr/>
      </dsp:nvSpPr>
      <dsp:spPr>
        <a:xfrm>
          <a:off x="841248" y="217170"/>
          <a:ext cx="2103120" cy="1737360"/>
        </a:xfrm>
        <a:prstGeom prst="downArrow">
          <a:avLst/>
        </a:prstGeom>
        <a:solidFill>
          <a:srgbClr val="C00000"/>
        </a:soli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C7475750-F283-49AF-B7EE-6B8E516286F0}">
      <dsp:nvSpPr>
        <dsp:cNvPr id="0" name=""/>
        <dsp:cNvSpPr/>
      </dsp:nvSpPr>
      <dsp:spPr>
        <a:xfrm>
          <a:off x="2816352" y="0"/>
          <a:ext cx="4041647" cy="1824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l" defTabSz="1066800">
            <a:lnSpc>
              <a:spcPct val="90000"/>
            </a:lnSpc>
            <a:spcBef>
              <a:spcPct val="0"/>
            </a:spcBef>
            <a:spcAft>
              <a:spcPct val="35000"/>
            </a:spcAft>
          </a:pPr>
          <a:r>
            <a:rPr lang="en-US" sz="2400" u="sng" kern="1200" dirty="0" smtClean="0"/>
            <a:t>Disadvantages:</a:t>
          </a:r>
        </a:p>
        <a:p>
          <a:pPr marL="171450" lvl="1" indent="-171450" algn="l" defTabSz="800100">
            <a:lnSpc>
              <a:spcPct val="90000"/>
            </a:lnSpc>
            <a:spcBef>
              <a:spcPct val="0"/>
            </a:spcBef>
            <a:spcAft>
              <a:spcPct val="15000"/>
            </a:spcAft>
            <a:buChar char="••"/>
          </a:pPr>
          <a:r>
            <a:rPr lang="en-US" sz="1800" kern="1200" dirty="0" smtClean="0"/>
            <a:t>Unable to Share Image between different Vendors’ Tools</a:t>
          </a:r>
          <a:endParaRPr lang="en-US" sz="1800" kern="1200" dirty="0"/>
        </a:p>
        <a:p>
          <a:pPr marL="171450" lvl="1" indent="-171450" algn="l" defTabSz="800100">
            <a:lnSpc>
              <a:spcPct val="90000"/>
            </a:lnSpc>
            <a:spcBef>
              <a:spcPct val="0"/>
            </a:spcBef>
            <a:spcAft>
              <a:spcPct val="15000"/>
            </a:spcAft>
            <a:buChar char="••"/>
          </a:pPr>
          <a:r>
            <a:rPr lang="en-US" sz="1800" kern="1200" dirty="0" smtClean="0"/>
            <a:t>File Size Limitation of 650 MB to 2 GB</a:t>
          </a:r>
          <a:endParaRPr lang="en-US" sz="1800" kern="1200" dirty="0"/>
        </a:p>
      </dsp:txBody>
      <dsp:txXfrm>
        <a:off x="2816352" y="0"/>
        <a:ext cx="4041647" cy="1824228"/>
      </dsp:txXfrm>
    </dsp:sp>
    <dsp:sp modelId="{96509398-F811-481A-ACAC-77FB27D7C402}">
      <dsp:nvSpPr>
        <dsp:cNvPr id="0" name=""/>
        <dsp:cNvSpPr/>
      </dsp:nvSpPr>
      <dsp:spPr>
        <a:xfrm>
          <a:off x="4066032" y="2388870"/>
          <a:ext cx="2103120" cy="1737360"/>
        </a:xfrm>
        <a:prstGeom prst="upArrow">
          <a:avLst/>
        </a:prstGeom>
        <a:solidFill>
          <a:srgbClr val="FFC000"/>
        </a:soli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9093E0AD-84A9-4DB3-B8BE-6974285FF70D}">
      <dsp:nvSpPr>
        <dsp:cNvPr id="0" name=""/>
        <dsp:cNvSpPr/>
      </dsp:nvSpPr>
      <dsp:spPr>
        <a:xfrm>
          <a:off x="152400" y="2481939"/>
          <a:ext cx="4041647" cy="1898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l" defTabSz="889000">
            <a:lnSpc>
              <a:spcPct val="90000"/>
            </a:lnSpc>
            <a:spcBef>
              <a:spcPct val="0"/>
            </a:spcBef>
            <a:spcAft>
              <a:spcPct val="35000"/>
            </a:spcAft>
          </a:pPr>
          <a:r>
            <a:rPr lang="en-US" sz="2000" u="sng" kern="1200" dirty="0" smtClean="0"/>
            <a:t>Advantages: </a:t>
          </a:r>
        </a:p>
        <a:p>
          <a:pPr marL="228600" lvl="1" indent="-228600" algn="l" defTabSz="889000">
            <a:lnSpc>
              <a:spcPct val="90000"/>
            </a:lnSpc>
            <a:spcBef>
              <a:spcPct val="0"/>
            </a:spcBef>
            <a:spcAft>
              <a:spcPct val="15000"/>
            </a:spcAft>
            <a:buChar char="••"/>
          </a:pPr>
          <a:r>
            <a:rPr lang="en-US" sz="2000" kern="1200" dirty="0" smtClean="0"/>
            <a:t>Save space on target drive</a:t>
          </a:r>
          <a:endParaRPr lang="en-US" sz="2000" kern="1200" dirty="0"/>
        </a:p>
        <a:p>
          <a:pPr marL="228600" lvl="1" indent="-228600" algn="l" defTabSz="889000">
            <a:lnSpc>
              <a:spcPct val="90000"/>
            </a:lnSpc>
            <a:spcBef>
              <a:spcPct val="0"/>
            </a:spcBef>
            <a:spcAft>
              <a:spcPct val="15000"/>
            </a:spcAft>
            <a:buChar char="••"/>
          </a:pPr>
          <a:r>
            <a:rPr lang="en-US" sz="2000" kern="1200" dirty="0" smtClean="0"/>
            <a:t>Splits Image into smaller files for archiving on CD/DVD</a:t>
          </a:r>
          <a:endParaRPr lang="en-US" sz="2000" kern="1200" dirty="0"/>
        </a:p>
        <a:p>
          <a:pPr marL="228600" lvl="1" indent="-228600" algn="l" defTabSz="889000">
            <a:lnSpc>
              <a:spcPct val="90000"/>
            </a:lnSpc>
            <a:spcBef>
              <a:spcPct val="0"/>
            </a:spcBef>
            <a:spcAft>
              <a:spcPct val="15000"/>
            </a:spcAft>
            <a:buChar char="••"/>
          </a:pPr>
          <a:r>
            <a:rPr lang="en-US" sz="2000" kern="1200" dirty="0" smtClean="0"/>
            <a:t>Can add Metadata into Image file</a:t>
          </a:r>
          <a:endParaRPr lang="en-US" sz="2000" kern="1200" dirty="0"/>
        </a:p>
      </dsp:txBody>
      <dsp:txXfrm>
        <a:off x="152400" y="2481939"/>
        <a:ext cx="4041647" cy="18986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CF34C6-0E6B-48A6-B4A0-A0029F472554}">
      <dsp:nvSpPr>
        <dsp:cNvPr id="0" name=""/>
        <dsp:cNvSpPr/>
      </dsp:nvSpPr>
      <dsp:spPr>
        <a:xfrm>
          <a:off x="1172717" y="1825476"/>
          <a:ext cx="1768952" cy="1530215"/>
        </a:xfrm>
        <a:prstGeom prst="hexagon">
          <a:avLst>
            <a:gd name="adj" fmla="val 28570"/>
            <a:gd name="vf" fmla="val 115470"/>
          </a:avLst>
        </a:prstGeom>
        <a:solidFill>
          <a:srgbClr val="0403A9"/>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en-US" sz="3600" b="1" kern="1200" dirty="0" smtClean="0">
              <a:solidFill>
                <a:schemeClr val="bg1"/>
              </a:solidFill>
            </a:rPr>
            <a:t>AFF</a:t>
          </a:r>
          <a:endParaRPr lang="en-US" sz="3600" b="1" kern="1200" dirty="0">
            <a:solidFill>
              <a:schemeClr val="bg1"/>
            </a:solidFill>
          </a:endParaRPr>
        </a:p>
      </dsp:txBody>
      <dsp:txXfrm>
        <a:off x="1465857" y="2079054"/>
        <a:ext cx="1182672" cy="1023059"/>
      </dsp:txXfrm>
    </dsp:sp>
    <dsp:sp modelId="{0C7CF2D2-4575-459B-B9BA-C7FFADEEAB7C}">
      <dsp:nvSpPr>
        <dsp:cNvPr id="0" name=""/>
        <dsp:cNvSpPr/>
      </dsp:nvSpPr>
      <dsp:spPr>
        <a:xfrm>
          <a:off x="2280422" y="1093371"/>
          <a:ext cx="667420" cy="575071"/>
        </a:xfrm>
        <a:prstGeom prst="hexagon">
          <a:avLst>
            <a:gd name="adj" fmla="val 28900"/>
            <a:gd name="vf" fmla="val 115470"/>
          </a:avLst>
        </a:prstGeom>
        <a:gradFill rotWithShape="0">
          <a:gsLst>
            <a:gs pos="0">
              <a:schemeClr val="accent4">
                <a:tint val="40000"/>
                <a:hueOff val="0"/>
                <a:satOff val="0"/>
                <a:lumOff val="0"/>
                <a:alphaOff val="0"/>
                <a:tint val="94000"/>
                <a:satMod val="103000"/>
                <a:lumMod val="102000"/>
              </a:schemeClr>
            </a:gs>
            <a:gs pos="50000">
              <a:schemeClr val="accent4">
                <a:tint val="40000"/>
                <a:hueOff val="0"/>
                <a:satOff val="0"/>
                <a:lumOff val="0"/>
                <a:alphaOff val="0"/>
                <a:shade val="100000"/>
                <a:satMod val="110000"/>
                <a:lumMod val="100000"/>
              </a:schemeClr>
            </a:gs>
            <a:gs pos="100000">
              <a:schemeClr val="accent4">
                <a:tint val="40000"/>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9F38C92A-4E24-4892-A716-5DA726C14063}">
      <dsp:nvSpPr>
        <dsp:cNvPr id="0" name=""/>
        <dsp:cNvSpPr/>
      </dsp:nvSpPr>
      <dsp:spPr>
        <a:xfrm>
          <a:off x="1335664" y="433744"/>
          <a:ext cx="1449644" cy="1254112"/>
        </a:xfrm>
        <a:prstGeom prst="hexagon">
          <a:avLst>
            <a:gd name="adj" fmla="val 28570"/>
            <a:gd name="vf" fmla="val 115470"/>
          </a:avLst>
        </a:prstGeom>
        <a:solidFill>
          <a:srgbClr val="C0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bg1"/>
              </a:solidFill>
            </a:rPr>
            <a:t>Compresses</a:t>
          </a:r>
        </a:p>
        <a:p>
          <a:pPr lvl="0" algn="ctr" defTabSz="533400">
            <a:lnSpc>
              <a:spcPct val="90000"/>
            </a:lnSpc>
            <a:spcBef>
              <a:spcPct val="0"/>
            </a:spcBef>
            <a:spcAft>
              <a:spcPct val="35000"/>
            </a:spcAft>
          </a:pPr>
          <a:r>
            <a:rPr lang="en-US" sz="1200" b="1" kern="1200" dirty="0" smtClean="0">
              <a:solidFill>
                <a:schemeClr val="bg1"/>
              </a:solidFill>
            </a:rPr>
            <a:t>Files</a:t>
          </a:r>
          <a:endParaRPr lang="en-US" sz="1200" b="1" kern="1200" dirty="0">
            <a:solidFill>
              <a:schemeClr val="bg1"/>
            </a:solidFill>
          </a:endParaRPr>
        </a:p>
      </dsp:txBody>
      <dsp:txXfrm>
        <a:off x="1575901" y="641577"/>
        <a:ext cx="969170" cy="838446"/>
      </dsp:txXfrm>
    </dsp:sp>
    <dsp:sp modelId="{33EA7D38-1B4B-4ED6-91CE-533832BC27E7}">
      <dsp:nvSpPr>
        <dsp:cNvPr id="0" name=""/>
        <dsp:cNvSpPr/>
      </dsp:nvSpPr>
      <dsp:spPr>
        <a:xfrm>
          <a:off x="3059353" y="2168448"/>
          <a:ext cx="667420" cy="575071"/>
        </a:xfrm>
        <a:prstGeom prst="hexagon">
          <a:avLst>
            <a:gd name="adj" fmla="val 28900"/>
            <a:gd name="vf" fmla="val 115470"/>
          </a:avLst>
        </a:prstGeom>
        <a:gradFill rotWithShape="0">
          <a:gsLst>
            <a:gs pos="0">
              <a:schemeClr val="accent4">
                <a:tint val="40000"/>
                <a:hueOff val="0"/>
                <a:satOff val="0"/>
                <a:lumOff val="0"/>
                <a:alphaOff val="0"/>
                <a:tint val="94000"/>
                <a:satMod val="103000"/>
                <a:lumMod val="102000"/>
              </a:schemeClr>
            </a:gs>
            <a:gs pos="50000">
              <a:schemeClr val="accent4">
                <a:tint val="40000"/>
                <a:hueOff val="0"/>
                <a:satOff val="0"/>
                <a:lumOff val="0"/>
                <a:alphaOff val="0"/>
                <a:shade val="100000"/>
                <a:satMod val="110000"/>
                <a:lumMod val="100000"/>
              </a:schemeClr>
            </a:gs>
            <a:gs pos="100000">
              <a:schemeClr val="accent4">
                <a:tint val="40000"/>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C9EAC925-7C30-480D-94F4-6598DBCC11C5}">
      <dsp:nvSpPr>
        <dsp:cNvPr id="0" name=""/>
        <dsp:cNvSpPr/>
      </dsp:nvSpPr>
      <dsp:spPr>
        <a:xfrm>
          <a:off x="2665155" y="1205107"/>
          <a:ext cx="1449644" cy="1254112"/>
        </a:xfrm>
        <a:prstGeom prst="hexagon">
          <a:avLst>
            <a:gd name="adj" fmla="val 28570"/>
            <a:gd name="vf" fmla="val 115470"/>
          </a:avLst>
        </a:prstGeom>
        <a:solidFill>
          <a:srgbClr val="FFC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rgbClr val="0403A9"/>
              </a:solidFill>
            </a:rPr>
            <a:t>No Size Restriction</a:t>
          </a:r>
          <a:endParaRPr lang="en-US" sz="1200" b="1" kern="1200" dirty="0">
            <a:solidFill>
              <a:srgbClr val="0403A9"/>
            </a:solidFill>
          </a:endParaRPr>
        </a:p>
      </dsp:txBody>
      <dsp:txXfrm>
        <a:off x="2905392" y="1412940"/>
        <a:ext cx="969170" cy="838446"/>
      </dsp:txXfrm>
    </dsp:sp>
    <dsp:sp modelId="{098D4311-ED31-4A0A-8BCF-86CD7B0C5DCB}">
      <dsp:nvSpPr>
        <dsp:cNvPr id="0" name=""/>
        <dsp:cNvSpPr/>
      </dsp:nvSpPr>
      <dsp:spPr>
        <a:xfrm>
          <a:off x="2518257" y="3382008"/>
          <a:ext cx="667420" cy="575071"/>
        </a:xfrm>
        <a:prstGeom prst="hexagon">
          <a:avLst>
            <a:gd name="adj" fmla="val 28900"/>
            <a:gd name="vf" fmla="val 115470"/>
          </a:avLst>
        </a:prstGeom>
        <a:gradFill rotWithShape="0">
          <a:gsLst>
            <a:gs pos="0">
              <a:schemeClr val="accent4">
                <a:tint val="40000"/>
                <a:hueOff val="0"/>
                <a:satOff val="0"/>
                <a:lumOff val="0"/>
                <a:alphaOff val="0"/>
                <a:tint val="94000"/>
                <a:satMod val="103000"/>
                <a:lumMod val="102000"/>
              </a:schemeClr>
            </a:gs>
            <a:gs pos="50000">
              <a:schemeClr val="accent4">
                <a:tint val="40000"/>
                <a:hueOff val="0"/>
                <a:satOff val="0"/>
                <a:lumOff val="0"/>
                <a:alphaOff val="0"/>
                <a:shade val="100000"/>
                <a:satMod val="110000"/>
                <a:lumMod val="100000"/>
              </a:schemeClr>
            </a:gs>
            <a:gs pos="100000">
              <a:schemeClr val="accent4">
                <a:tint val="40000"/>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5237BF68-04D2-411F-90F5-81521EE6551E}">
      <dsp:nvSpPr>
        <dsp:cNvPr id="0" name=""/>
        <dsp:cNvSpPr/>
      </dsp:nvSpPr>
      <dsp:spPr>
        <a:xfrm>
          <a:off x="2665155" y="2721517"/>
          <a:ext cx="1449644" cy="1254112"/>
        </a:xfrm>
        <a:prstGeom prst="hexagon">
          <a:avLst>
            <a:gd name="adj" fmla="val 28570"/>
            <a:gd name="vf" fmla="val 115470"/>
          </a:avLst>
        </a:prstGeom>
        <a:solidFill>
          <a:srgbClr val="C0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bg1"/>
              </a:solidFill>
            </a:rPr>
            <a:t>Provides Metadata</a:t>
          </a:r>
          <a:endParaRPr lang="en-US" sz="1200" b="1" kern="1200" dirty="0">
            <a:solidFill>
              <a:schemeClr val="bg1"/>
            </a:solidFill>
          </a:endParaRPr>
        </a:p>
      </dsp:txBody>
      <dsp:txXfrm>
        <a:off x="2905392" y="2929350"/>
        <a:ext cx="969170" cy="838446"/>
      </dsp:txXfrm>
    </dsp:sp>
    <dsp:sp modelId="{EC3AD67C-011B-4945-A7CB-803ED902A12D}">
      <dsp:nvSpPr>
        <dsp:cNvPr id="0" name=""/>
        <dsp:cNvSpPr/>
      </dsp:nvSpPr>
      <dsp:spPr>
        <a:xfrm>
          <a:off x="1176009" y="3507980"/>
          <a:ext cx="667420" cy="575071"/>
        </a:xfrm>
        <a:prstGeom prst="hexagon">
          <a:avLst>
            <a:gd name="adj" fmla="val 28900"/>
            <a:gd name="vf" fmla="val 115470"/>
          </a:avLst>
        </a:prstGeom>
        <a:gradFill rotWithShape="0">
          <a:gsLst>
            <a:gs pos="0">
              <a:schemeClr val="accent4">
                <a:tint val="40000"/>
                <a:hueOff val="0"/>
                <a:satOff val="0"/>
                <a:lumOff val="0"/>
                <a:alphaOff val="0"/>
                <a:tint val="94000"/>
                <a:satMod val="103000"/>
                <a:lumMod val="102000"/>
              </a:schemeClr>
            </a:gs>
            <a:gs pos="50000">
              <a:schemeClr val="accent4">
                <a:tint val="40000"/>
                <a:hueOff val="0"/>
                <a:satOff val="0"/>
                <a:lumOff val="0"/>
                <a:alphaOff val="0"/>
                <a:shade val="100000"/>
                <a:satMod val="110000"/>
                <a:lumMod val="100000"/>
              </a:schemeClr>
            </a:gs>
            <a:gs pos="100000">
              <a:schemeClr val="accent4">
                <a:tint val="40000"/>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2EE59CED-4E22-46BF-A3FD-92539C6A5C70}">
      <dsp:nvSpPr>
        <dsp:cNvPr id="0" name=""/>
        <dsp:cNvSpPr/>
      </dsp:nvSpPr>
      <dsp:spPr>
        <a:xfrm>
          <a:off x="1335664" y="3493743"/>
          <a:ext cx="1449644" cy="1254112"/>
        </a:xfrm>
        <a:prstGeom prst="hexagon">
          <a:avLst>
            <a:gd name="adj" fmla="val 28570"/>
            <a:gd name="vf" fmla="val 115470"/>
          </a:avLst>
        </a:prstGeom>
        <a:solidFill>
          <a:srgbClr val="FFC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rgbClr val="0403A9"/>
              </a:solidFill>
            </a:rPr>
            <a:t>Simple Design with Extensibility</a:t>
          </a:r>
          <a:endParaRPr lang="en-US" sz="1200" b="1" kern="1200" dirty="0">
            <a:solidFill>
              <a:srgbClr val="0403A9"/>
            </a:solidFill>
          </a:endParaRPr>
        </a:p>
      </dsp:txBody>
      <dsp:txXfrm>
        <a:off x="1575901" y="3701576"/>
        <a:ext cx="969170" cy="838446"/>
      </dsp:txXfrm>
    </dsp:sp>
    <dsp:sp modelId="{B137E17D-D0BE-4C17-8876-50A6F907F142}">
      <dsp:nvSpPr>
        <dsp:cNvPr id="0" name=""/>
        <dsp:cNvSpPr/>
      </dsp:nvSpPr>
      <dsp:spPr>
        <a:xfrm>
          <a:off x="384322" y="2433334"/>
          <a:ext cx="667420" cy="575071"/>
        </a:xfrm>
        <a:prstGeom prst="hexagon">
          <a:avLst>
            <a:gd name="adj" fmla="val 28900"/>
            <a:gd name="vf" fmla="val 115470"/>
          </a:avLst>
        </a:prstGeom>
        <a:gradFill rotWithShape="0">
          <a:gsLst>
            <a:gs pos="0">
              <a:schemeClr val="accent4">
                <a:tint val="40000"/>
                <a:hueOff val="0"/>
                <a:satOff val="0"/>
                <a:lumOff val="0"/>
                <a:alphaOff val="0"/>
                <a:tint val="94000"/>
                <a:satMod val="103000"/>
                <a:lumMod val="102000"/>
              </a:schemeClr>
            </a:gs>
            <a:gs pos="50000">
              <a:schemeClr val="accent4">
                <a:tint val="40000"/>
                <a:hueOff val="0"/>
                <a:satOff val="0"/>
                <a:lumOff val="0"/>
                <a:alphaOff val="0"/>
                <a:shade val="100000"/>
                <a:satMod val="110000"/>
                <a:lumMod val="100000"/>
              </a:schemeClr>
            </a:gs>
            <a:gs pos="100000">
              <a:schemeClr val="accent4">
                <a:tint val="40000"/>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6C258550-B6CF-44DD-914A-69AA5CC5C573}">
      <dsp:nvSpPr>
        <dsp:cNvPr id="0" name=""/>
        <dsp:cNvSpPr/>
      </dsp:nvSpPr>
      <dsp:spPr>
        <a:xfrm>
          <a:off x="0" y="2722380"/>
          <a:ext cx="1449644" cy="1254112"/>
        </a:xfrm>
        <a:prstGeom prst="hexagon">
          <a:avLst>
            <a:gd name="adj" fmla="val 28570"/>
            <a:gd name="vf" fmla="val 115470"/>
          </a:avLst>
        </a:prstGeom>
        <a:solidFill>
          <a:srgbClr val="C0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bg1"/>
              </a:solidFill>
            </a:rPr>
            <a:t>Open Source</a:t>
          </a:r>
          <a:endParaRPr lang="en-US" sz="1200" b="1" kern="1200" dirty="0">
            <a:solidFill>
              <a:schemeClr val="bg1"/>
            </a:solidFill>
          </a:endParaRPr>
        </a:p>
      </dsp:txBody>
      <dsp:txXfrm>
        <a:off x="240237" y="2930213"/>
        <a:ext cx="969170" cy="838446"/>
      </dsp:txXfrm>
    </dsp:sp>
    <dsp:sp modelId="{5109D538-3C74-4127-9F10-B0C7D5C7FF43}">
      <dsp:nvSpPr>
        <dsp:cNvPr id="0" name=""/>
        <dsp:cNvSpPr/>
      </dsp:nvSpPr>
      <dsp:spPr>
        <a:xfrm>
          <a:off x="0" y="1203381"/>
          <a:ext cx="1449644" cy="1254112"/>
        </a:xfrm>
        <a:prstGeom prst="hexagon">
          <a:avLst>
            <a:gd name="adj" fmla="val 28570"/>
            <a:gd name="vf" fmla="val 115470"/>
          </a:avLst>
        </a:prstGeom>
        <a:solidFill>
          <a:srgbClr val="FFC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rgbClr val="0403A9"/>
              </a:solidFill>
            </a:rPr>
            <a:t>Self-Authentication</a:t>
          </a:r>
          <a:endParaRPr lang="en-US" sz="1200" b="1" kern="1200" dirty="0">
            <a:solidFill>
              <a:srgbClr val="0403A9"/>
            </a:solidFill>
          </a:endParaRPr>
        </a:p>
      </dsp:txBody>
      <dsp:txXfrm>
        <a:off x="240237" y="1411214"/>
        <a:ext cx="969170" cy="8384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39BD4-1410-4CBC-8246-AADCB68347C4}" type="datetimeFigureOut">
              <a:rPr lang="en-US" smtClean="0"/>
              <a:t>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6C0557-463A-4160-9FEC-BD2C3EC680E1}" type="slidenum">
              <a:rPr lang="en-US" smtClean="0"/>
              <a:t>‹#›</a:t>
            </a:fld>
            <a:endParaRPr lang="en-US"/>
          </a:p>
        </p:txBody>
      </p:sp>
    </p:spTree>
    <p:extLst>
      <p:ext uri="{BB962C8B-B14F-4D97-AF65-F5344CB8AC3E}">
        <p14:creationId xmlns:p14="http://schemas.microsoft.com/office/powerpoint/2010/main" val="1793101260"/>
      </p:ext>
    </p:extLst>
  </p:cSld>
  <p:clrMap bg1="lt1" tx1="dk1" bg2="lt2" tx2="dk2" accent1="accent1" accent2="accent2" accent3="accent3" accent4="accent4" accent5="accent5" accent6="accent6" hlink="hlink" folHlink="folHlink"/>
  <p:notesStyle>
    <a:lvl1pPr marL="0" algn="l" defTabSz="896334" rtl="0" eaLnBrk="1" latinLnBrk="0" hangingPunct="1">
      <a:defRPr sz="1200" kern="1200">
        <a:solidFill>
          <a:schemeClr val="tx1"/>
        </a:solidFill>
        <a:latin typeface="+mn-lt"/>
        <a:ea typeface="+mn-ea"/>
        <a:cs typeface="+mn-cs"/>
      </a:defRPr>
    </a:lvl1pPr>
    <a:lvl2pPr marL="448171" algn="l" defTabSz="896334" rtl="0" eaLnBrk="1" latinLnBrk="0" hangingPunct="1">
      <a:defRPr sz="1200" kern="1200">
        <a:solidFill>
          <a:schemeClr val="tx1"/>
        </a:solidFill>
        <a:latin typeface="+mn-lt"/>
        <a:ea typeface="+mn-ea"/>
        <a:cs typeface="+mn-cs"/>
      </a:defRPr>
    </a:lvl2pPr>
    <a:lvl3pPr marL="896334" algn="l" defTabSz="896334" rtl="0" eaLnBrk="1" latinLnBrk="0" hangingPunct="1">
      <a:defRPr sz="1200" kern="1200">
        <a:solidFill>
          <a:schemeClr val="tx1"/>
        </a:solidFill>
        <a:latin typeface="+mn-lt"/>
        <a:ea typeface="+mn-ea"/>
        <a:cs typeface="+mn-cs"/>
      </a:defRPr>
    </a:lvl3pPr>
    <a:lvl4pPr marL="1344460" algn="l" defTabSz="896334" rtl="0" eaLnBrk="1" latinLnBrk="0" hangingPunct="1">
      <a:defRPr sz="1200" kern="1200">
        <a:solidFill>
          <a:schemeClr val="tx1"/>
        </a:solidFill>
        <a:latin typeface="+mn-lt"/>
        <a:ea typeface="+mn-ea"/>
        <a:cs typeface="+mn-cs"/>
      </a:defRPr>
    </a:lvl4pPr>
    <a:lvl5pPr marL="1792615" algn="l" defTabSz="896334" rtl="0" eaLnBrk="1" latinLnBrk="0" hangingPunct="1">
      <a:defRPr sz="1200" kern="1200">
        <a:solidFill>
          <a:schemeClr val="tx1"/>
        </a:solidFill>
        <a:latin typeface="+mn-lt"/>
        <a:ea typeface="+mn-ea"/>
        <a:cs typeface="+mn-cs"/>
      </a:defRPr>
    </a:lvl5pPr>
    <a:lvl6pPr marL="2240750" algn="l" defTabSz="896334" rtl="0" eaLnBrk="1" latinLnBrk="0" hangingPunct="1">
      <a:defRPr sz="1200" kern="1200">
        <a:solidFill>
          <a:schemeClr val="tx1"/>
        </a:solidFill>
        <a:latin typeface="+mn-lt"/>
        <a:ea typeface="+mn-ea"/>
        <a:cs typeface="+mn-cs"/>
      </a:defRPr>
    </a:lvl6pPr>
    <a:lvl7pPr marL="2688906" algn="l" defTabSz="896334" rtl="0" eaLnBrk="1" latinLnBrk="0" hangingPunct="1">
      <a:defRPr sz="1200" kern="1200">
        <a:solidFill>
          <a:schemeClr val="tx1"/>
        </a:solidFill>
        <a:latin typeface="+mn-lt"/>
        <a:ea typeface="+mn-ea"/>
        <a:cs typeface="+mn-cs"/>
      </a:defRPr>
    </a:lvl7pPr>
    <a:lvl8pPr marL="3137049" algn="l" defTabSz="896334" rtl="0" eaLnBrk="1" latinLnBrk="0" hangingPunct="1">
      <a:defRPr sz="1200" kern="1200">
        <a:solidFill>
          <a:schemeClr val="tx1"/>
        </a:solidFill>
        <a:latin typeface="+mn-lt"/>
        <a:ea typeface="+mn-ea"/>
        <a:cs typeface="+mn-cs"/>
      </a:defRPr>
    </a:lvl8pPr>
    <a:lvl9pPr marL="3585196" algn="l" defTabSz="89633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6C0557-463A-4160-9FEC-BD2C3EC680E1}" type="slidenum">
              <a:rPr lang="en-US" smtClean="0"/>
              <a:t>1</a:t>
            </a:fld>
            <a:endParaRPr lang="en-US"/>
          </a:p>
        </p:txBody>
      </p:sp>
    </p:spTree>
    <p:extLst>
      <p:ext uri="{BB962C8B-B14F-4D97-AF65-F5344CB8AC3E}">
        <p14:creationId xmlns:p14="http://schemas.microsoft.com/office/powerpoint/2010/main" val="3620584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43000" y="685800"/>
            <a:ext cx="4572000" cy="3429000"/>
          </a:xfrm>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6B6E8CA-D47C-4544-8CC8-6844BE650C20}" type="slidenum">
              <a:rPr lang="en-US" altLang="en-US" sz="1200">
                <a:solidFill>
                  <a:schemeClr val="tx1"/>
                </a:solidFill>
              </a:rPr>
              <a:pPr/>
              <a:t>20</a:t>
            </a:fld>
            <a:endParaRPr lang="en-US" altLang="en-US" sz="120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43000" y="685800"/>
            <a:ext cx="4572000" cy="3429000"/>
          </a:xfrm>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0B6E2B5-C58C-4A4B-A1AD-57B3A7D20D3A}" type="slidenum">
              <a:rPr lang="en-US" altLang="en-US" sz="1200">
                <a:solidFill>
                  <a:schemeClr val="tx1"/>
                </a:solidFill>
              </a:rPr>
              <a:pPr/>
              <a:t>21</a:t>
            </a:fld>
            <a:endParaRPr lang="en-US" altLang="en-US" sz="12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22BCD4-AD10-4896-87B5-325A6AB71B14}" type="slidenum">
              <a:rPr lang="en-US" smtClean="0"/>
              <a:t>3</a:t>
            </a:fld>
            <a:endParaRPr lang="en-US"/>
          </a:p>
        </p:txBody>
      </p:sp>
    </p:spTree>
    <p:extLst>
      <p:ext uri="{BB962C8B-B14F-4D97-AF65-F5344CB8AC3E}">
        <p14:creationId xmlns:p14="http://schemas.microsoft.com/office/powerpoint/2010/main" val="3652409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22BCD4-AD10-4896-87B5-325A6AB71B14}" type="slidenum">
              <a:rPr lang="en-US" smtClean="0"/>
              <a:t>5</a:t>
            </a:fld>
            <a:endParaRPr lang="en-US"/>
          </a:p>
        </p:txBody>
      </p:sp>
    </p:spTree>
    <p:extLst>
      <p:ext uri="{BB962C8B-B14F-4D97-AF65-F5344CB8AC3E}">
        <p14:creationId xmlns:p14="http://schemas.microsoft.com/office/powerpoint/2010/main" val="3786560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22BCD4-AD10-4896-87B5-325A6AB71B14}" type="slidenum">
              <a:rPr lang="en-US" smtClean="0"/>
              <a:t>6</a:t>
            </a:fld>
            <a:endParaRPr lang="en-US"/>
          </a:p>
        </p:txBody>
      </p:sp>
    </p:spTree>
    <p:extLst>
      <p:ext uri="{BB962C8B-B14F-4D97-AF65-F5344CB8AC3E}">
        <p14:creationId xmlns:p14="http://schemas.microsoft.com/office/powerpoint/2010/main" val="2405011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22BCD4-AD10-4896-87B5-325A6AB71B14}" type="slidenum">
              <a:rPr lang="en-US" smtClean="0"/>
              <a:t>7</a:t>
            </a:fld>
            <a:endParaRPr lang="en-US"/>
          </a:p>
        </p:txBody>
      </p:sp>
    </p:spTree>
    <p:extLst>
      <p:ext uri="{BB962C8B-B14F-4D97-AF65-F5344CB8AC3E}">
        <p14:creationId xmlns:p14="http://schemas.microsoft.com/office/powerpoint/2010/main" val="2737645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22BCD4-AD10-4896-87B5-325A6AB71B14}" type="slidenum">
              <a:rPr lang="en-US" smtClean="0"/>
              <a:t>8</a:t>
            </a:fld>
            <a:endParaRPr lang="en-US"/>
          </a:p>
        </p:txBody>
      </p:sp>
    </p:spTree>
    <p:extLst>
      <p:ext uri="{BB962C8B-B14F-4D97-AF65-F5344CB8AC3E}">
        <p14:creationId xmlns:p14="http://schemas.microsoft.com/office/powerpoint/2010/main" val="2296239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Notes Placeholder"/>
          <p:cNvSpPr>
            <a:spLocks noGrp="1"/>
          </p:cNvSpPr>
          <p:nvPr>
            <p:ph type="body" idx="1"/>
          </p:nvPr>
        </p:nvSpPr>
        <p:spPr bwMode="auto">
          <a:xfrm>
            <a:off x="-1377246045"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43000" y="685800"/>
            <a:ext cx="4572000" cy="3429000"/>
          </a:xfrm>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D1F0F38-89D3-614B-A5B8-230C8F76BF47}" type="slidenum">
              <a:rPr lang="en-US" altLang="en-US" sz="1200">
                <a:solidFill>
                  <a:schemeClr val="tx1"/>
                </a:solidFill>
              </a:rPr>
              <a:pPr/>
              <a:t>16</a:t>
            </a:fld>
            <a:endParaRPr lang="en-US" altLang="en-US" sz="120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143000" y="685800"/>
            <a:ext cx="4572000" cy="3429000"/>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A5F6416-2E87-9D46-A938-766FC24C1632}" type="slidenum">
              <a:rPr lang="en-US" altLang="en-US" sz="1200">
                <a:solidFill>
                  <a:schemeClr val="tx1"/>
                </a:solidFill>
              </a:rPr>
              <a:pPr/>
              <a:t>19</a:t>
            </a:fld>
            <a:endParaRPr lang="en-US" altLang="en-US" sz="120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6" y="3956292"/>
            <a:ext cx="5123755"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31F693EF-6E36-40AC-8521-4F9865F3DC08}" type="datetimeFigureOut">
              <a:rPr lang="en-US" smtClean="0"/>
              <a:t>2/2/2019</a:t>
            </a:fld>
            <a:endParaRPr lang="en-US"/>
          </a:p>
        </p:txBody>
      </p:sp>
      <p:sp>
        <p:nvSpPr>
          <p:cNvPr id="5" name="Footer Placeholder 4"/>
          <p:cNvSpPr>
            <a:spLocks noGrp="1"/>
          </p:cNvSpPr>
          <p:nvPr>
            <p:ph type="ftr" sz="quarter" idx="11"/>
          </p:nvPr>
        </p:nvSpPr>
        <p:spPr>
          <a:xfrm>
            <a:off x="1938047"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5420531B-61BD-42BF-ACB0-E15105A77471}" type="slidenum">
              <a:rPr lang="en-US" smtClean="0"/>
              <a:t>‹#›</a:t>
            </a:fld>
            <a:endParaRPr lang="en-US"/>
          </a:p>
        </p:txBody>
      </p:sp>
      <p:grpSp>
        <p:nvGrpSpPr>
          <p:cNvPr id="7" name="Group 6"/>
          <p:cNvGrpSpPr/>
          <p:nvPr/>
        </p:nvGrpSpPr>
        <p:grpSpPr>
          <a:xfrm>
            <a:off x="116239" y="154983"/>
            <a:ext cx="8927024" cy="6586780"/>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8625570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2295528"/>
            <a:ext cx="72009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F693EF-6E36-40AC-8521-4F9865F3DC08}"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0531B-61BD-42BF-ACB0-E15105A77471}" type="slidenum">
              <a:rPr lang="en-US" smtClean="0"/>
              <a:t>‹#›</a:t>
            </a:fld>
            <a:endParaRPr lang="en-US"/>
          </a:p>
        </p:txBody>
      </p:sp>
    </p:spTree>
    <p:extLst>
      <p:ext uri="{BB962C8B-B14F-4D97-AF65-F5344CB8AC3E}">
        <p14:creationId xmlns:p14="http://schemas.microsoft.com/office/powerpoint/2010/main" val="2838237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7" y="624156"/>
            <a:ext cx="1174325"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6" y="624156"/>
            <a:ext cx="613473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F693EF-6E36-40AC-8521-4F9865F3DC08}"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0531B-61BD-42BF-ACB0-E15105A77471}" type="slidenum">
              <a:rPr lang="en-US" smtClean="0"/>
              <a:t>‹#›</a:t>
            </a:fld>
            <a:endParaRPr lang="en-US"/>
          </a:p>
        </p:txBody>
      </p:sp>
    </p:spTree>
    <p:extLst>
      <p:ext uri="{BB962C8B-B14F-4D97-AF65-F5344CB8AC3E}">
        <p14:creationId xmlns:p14="http://schemas.microsoft.com/office/powerpoint/2010/main" val="1992736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5" y="3956290"/>
            <a:ext cx="5123755"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31F693EF-6E36-40AC-8521-4F9865F3DC08}" type="datetimeFigureOut">
              <a:rPr lang="en-US" smtClean="0"/>
              <a:t>2/2/2019</a:t>
            </a:fld>
            <a:endParaRPr lang="en-US"/>
          </a:p>
        </p:txBody>
      </p:sp>
      <p:sp>
        <p:nvSpPr>
          <p:cNvPr id="5" name="Footer Placeholder 4"/>
          <p:cNvSpPr>
            <a:spLocks noGrp="1"/>
          </p:cNvSpPr>
          <p:nvPr>
            <p:ph type="ftr" sz="quarter" idx="11"/>
          </p:nvPr>
        </p:nvSpPr>
        <p:spPr>
          <a:xfrm>
            <a:off x="1938046"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5420531B-61BD-42BF-ACB0-E15105A77471}" type="slidenum">
              <a:rPr lang="en-US" smtClean="0"/>
              <a:t>‹#›</a:t>
            </a:fld>
            <a:endParaRPr lang="en-US"/>
          </a:p>
        </p:txBody>
      </p:sp>
      <p:grpSp>
        <p:nvGrpSpPr>
          <p:cNvPr id="7" name="Group 6"/>
          <p:cNvGrpSpPr/>
          <p:nvPr/>
        </p:nvGrpSpPr>
        <p:grpSpPr>
          <a:xfrm>
            <a:off x="116239" y="154983"/>
            <a:ext cx="8927024" cy="6586780"/>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8625570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8701" y="685800"/>
            <a:ext cx="6882746" cy="76592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028700" y="1621410"/>
            <a:ext cx="7019586" cy="42459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F693EF-6E36-40AC-8521-4F9865F3DC08}"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0531B-61BD-42BF-ACB0-E15105A77471}"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8291" y="106106"/>
            <a:ext cx="956465" cy="1793254"/>
          </a:xfrm>
          <a:prstGeom prst="rect">
            <a:avLst/>
          </a:prstGeom>
        </p:spPr>
      </p:pic>
    </p:spTree>
    <p:extLst>
      <p:ext uri="{BB962C8B-B14F-4D97-AF65-F5344CB8AC3E}">
        <p14:creationId xmlns:p14="http://schemas.microsoft.com/office/powerpoint/2010/main" val="3315913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71"/>
            <a:ext cx="7209728"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4186" y="6453386"/>
            <a:ext cx="1216807" cy="404614"/>
          </a:xfrm>
        </p:spPr>
        <p:txBody>
          <a:bodyPr/>
          <a:lstStyle>
            <a:lvl1pPr>
              <a:defRPr>
                <a:solidFill>
                  <a:schemeClr val="tx2"/>
                </a:solidFill>
              </a:defRPr>
            </a:lvl1pPr>
          </a:lstStyle>
          <a:p>
            <a:fld id="{31F693EF-6E36-40AC-8521-4F9865F3DC08}" type="datetimeFigureOut">
              <a:rPr lang="en-US" smtClean="0"/>
              <a:t>2/2/2019</a:t>
            </a:fld>
            <a:endParaRPr lang="en-US"/>
          </a:p>
        </p:txBody>
      </p:sp>
      <p:sp>
        <p:nvSpPr>
          <p:cNvPr id="5" name="Footer Placeholder 4"/>
          <p:cNvSpPr>
            <a:spLocks noGrp="1"/>
          </p:cNvSpPr>
          <p:nvPr>
            <p:ph type="ftr" sz="quarter" idx="11"/>
          </p:nvPr>
        </p:nvSpPr>
        <p:spPr>
          <a:xfrm>
            <a:off x="1938239"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5420531B-61BD-42BF-ACB0-E15105A77471}" type="slidenum">
              <a:rPr lang="en-US" smtClean="0"/>
              <a:t>‹#›</a:t>
            </a:fld>
            <a:endParaRPr lang="en-US"/>
          </a:p>
        </p:txBody>
      </p:sp>
      <p:sp>
        <p:nvSpPr>
          <p:cNvPr id="7" name="Freeform 6"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4646194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42993" y="685811"/>
            <a:ext cx="6811897" cy="822489"/>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1" y="1696833"/>
            <a:ext cx="3335840" cy="417057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8" y="1696833"/>
            <a:ext cx="3264847" cy="417057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F693EF-6E36-40AC-8521-4F9865F3DC08}" type="datetimeFigureOut">
              <a:rPr lang="en-US" smtClean="0"/>
              <a:t>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0531B-61BD-42BF-ACB0-E15105A77471}" type="slidenum">
              <a:rPr lang="en-US" smtClean="0"/>
              <a:t>‹#›</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3123" y="199752"/>
            <a:ext cx="956465" cy="1793254"/>
          </a:xfrm>
          <a:prstGeom prst="rect">
            <a:avLst/>
          </a:prstGeom>
        </p:spPr>
      </p:pic>
    </p:spTree>
    <p:extLst>
      <p:ext uri="{BB962C8B-B14F-4D97-AF65-F5344CB8AC3E}">
        <p14:creationId xmlns:p14="http://schemas.microsoft.com/office/powerpoint/2010/main" val="3179958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5" y="685811"/>
            <a:ext cx="6960517" cy="756501"/>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1776346"/>
            <a:ext cx="3332988"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8700" y="2823031"/>
            <a:ext cx="3332988" cy="292733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1" y="1805402"/>
            <a:ext cx="3332988"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93761" y="2823020"/>
            <a:ext cx="3332988" cy="2894120"/>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F693EF-6E36-40AC-8521-4F9865F3DC08}" type="datetimeFigureOut">
              <a:rPr lang="en-US" smtClean="0"/>
              <a:t>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20531B-61BD-42BF-ACB0-E15105A77471}" type="slidenum">
              <a:rPr lang="en-US" smtClean="0"/>
              <a:t>‹#›</a:t>
            </a:fld>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0874" y="99814"/>
            <a:ext cx="956465" cy="1793254"/>
          </a:xfrm>
          <a:prstGeom prst="rect">
            <a:avLst/>
          </a:prstGeom>
        </p:spPr>
      </p:pic>
    </p:spTree>
    <p:extLst>
      <p:ext uri="{BB962C8B-B14F-4D97-AF65-F5344CB8AC3E}">
        <p14:creationId xmlns:p14="http://schemas.microsoft.com/office/powerpoint/2010/main" val="549691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25036" y="685811"/>
            <a:ext cx="6993482" cy="869623"/>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F693EF-6E36-40AC-8521-4F9865F3DC08}" type="datetimeFigureOut">
              <a:rPr lang="en-US" smtClean="0"/>
              <a:t>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20531B-61BD-42BF-ACB0-E15105A77471}" type="slidenum">
              <a:rPr lang="en-US" smtClean="0"/>
              <a:t>‹#›</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5373" y="180150"/>
            <a:ext cx="956465" cy="1793254"/>
          </a:xfrm>
          <a:prstGeom prst="rect">
            <a:avLst/>
          </a:prstGeom>
        </p:spPr>
      </p:pic>
    </p:spTree>
    <p:extLst>
      <p:ext uri="{BB962C8B-B14F-4D97-AF65-F5344CB8AC3E}">
        <p14:creationId xmlns:p14="http://schemas.microsoft.com/office/powerpoint/2010/main" val="37197137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F693EF-6E36-40AC-8521-4F9865F3DC08}" type="datetimeFigureOut">
              <a:rPr lang="en-US" smtClean="0"/>
              <a:t>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20531B-61BD-42BF-ACB0-E15105A77471}" type="slidenum">
              <a:rPr lang="en-US" smtClean="0"/>
              <a:t>‹#›</a:t>
            </a:fld>
            <a:endParaRPr lang="en-US"/>
          </a:p>
        </p:txBody>
      </p:sp>
    </p:spTree>
    <p:extLst>
      <p:ext uri="{BB962C8B-B14F-4D97-AF65-F5344CB8AC3E}">
        <p14:creationId xmlns:p14="http://schemas.microsoft.com/office/powerpoint/2010/main" val="37883662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856344"/>
            <a:ext cx="289179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42927" y="6453386"/>
            <a:ext cx="903429" cy="404614"/>
          </a:xfrm>
        </p:spPr>
        <p:txBody>
          <a:bodyPr/>
          <a:lstStyle>
            <a:lvl1pPr>
              <a:defRPr>
                <a:solidFill>
                  <a:schemeClr val="tx2"/>
                </a:solidFill>
              </a:defRPr>
            </a:lvl1pPr>
          </a:lstStyle>
          <a:p>
            <a:fld id="{31F693EF-6E36-40AC-8521-4F9865F3DC08}" type="datetimeFigureOut">
              <a:rPr lang="en-US" smtClean="0"/>
              <a:t>2/2/2019</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7" y="6453386"/>
            <a:ext cx="1197219" cy="404614"/>
          </a:xfrm>
        </p:spPr>
        <p:txBody>
          <a:bodyPr/>
          <a:lstStyle>
            <a:lvl1pPr>
              <a:defRPr>
                <a:solidFill>
                  <a:schemeClr val="tx2"/>
                </a:solidFill>
              </a:defRPr>
            </a:lvl1pPr>
          </a:lstStyle>
          <a:p>
            <a:fld id="{5420531B-61BD-42BF-ACB0-E15105A77471}" type="slidenum">
              <a:rPr lang="en-US" smtClean="0"/>
              <a:t>‹#›</a:t>
            </a:fld>
            <a:endParaRPr lang="en-US"/>
          </a:p>
        </p:txBody>
      </p:sp>
      <p:sp>
        <p:nvSpPr>
          <p:cNvPr id="9" name="Rectangle 8"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9507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8701" y="685800"/>
            <a:ext cx="6882746" cy="76592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028700" y="1621410"/>
            <a:ext cx="7019586" cy="42459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F693EF-6E36-40AC-8521-4F9865F3DC08}"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0531B-61BD-42BF-ACB0-E15105A77471}"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8292" y="106106"/>
            <a:ext cx="956465" cy="1793254"/>
          </a:xfrm>
          <a:prstGeom prst="rect">
            <a:avLst/>
          </a:prstGeom>
        </p:spPr>
      </p:pic>
    </p:spTree>
    <p:extLst>
      <p:ext uri="{BB962C8B-B14F-4D97-AF65-F5344CB8AC3E}">
        <p14:creationId xmlns:p14="http://schemas.microsoft.com/office/powerpoint/2010/main" val="33159138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4"/>
            <a:ext cx="499491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42927" y="6453386"/>
            <a:ext cx="903429" cy="404614"/>
          </a:xfrm>
        </p:spPr>
        <p:txBody>
          <a:bodyPr/>
          <a:lstStyle>
            <a:lvl1pPr>
              <a:defRPr>
                <a:solidFill>
                  <a:schemeClr val="tx2"/>
                </a:solidFill>
              </a:defRPr>
            </a:lvl1pPr>
          </a:lstStyle>
          <a:p>
            <a:fld id="{31F693EF-6E36-40AC-8521-4F9865F3DC08}" type="datetimeFigureOut">
              <a:rPr lang="en-US" smtClean="0"/>
              <a:t>2/2/2019</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7" y="6453386"/>
            <a:ext cx="1197219" cy="404614"/>
          </a:xfrm>
        </p:spPr>
        <p:txBody>
          <a:bodyPr/>
          <a:lstStyle>
            <a:lvl1pPr>
              <a:defRPr>
                <a:solidFill>
                  <a:schemeClr val="tx2"/>
                </a:solidFill>
              </a:defRPr>
            </a:lvl1pPr>
          </a:lstStyle>
          <a:p>
            <a:fld id="{5420531B-61BD-42BF-ACB0-E15105A77471}" type="slidenum">
              <a:rPr lang="en-US" smtClean="0"/>
              <a:t>‹#›</a:t>
            </a:fld>
            <a:endParaRPr lang="en-US"/>
          </a:p>
        </p:txBody>
      </p:sp>
      <p:sp>
        <p:nvSpPr>
          <p:cNvPr id="9" name="Rectangle 8"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4924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2295528"/>
            <a:ext cx="72009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F693EF-6E36-40AC-8521-4F9865F3DC08}"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0531B-61BD-42BF-ACB0-E15105A77471}" type="slidenum">
              <a:rPr lang="en-US" smtClean="0"/>
              <a:t>‹#›</a:t>
            </a:fld>
            <a:endParaRPr lang="en-US"/>
          </a:p>
        </p:txBody>
      </p:sp>
    </p:spTree>
    <p:extLst>
      <p:ext uri="{BB962C8B-B14F-4D97-AF65-F5344CB8AC3E}">
        <p14:creationId xmlns:p14="http://schemas.microsoft.com/office/powerpoint/2010/main" val="2838237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6" y="624156"/>
            <a:ext cx="1174325"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5" y="624156"/>
            <a:ext cx="613473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F693EF-6E36-40AC-8521-4F9865F3DC08}"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0531B-61BD-42BF-ACB0-E15105A77471}" type="slidenum">
              <a:rPr lang="en-US" smtClean="0"/>
              <a:t>‹#›</a:t>
            </a:fld>
            <a:endParaRPr lang="en-US"/>
          </a:p>
        </p:txBody>
      </p:sp>
    </p:spTree>
    <p:extLst>
      <p:ext uri="{BB962C8B-B14F-4D97-AF65-F5344CB8AC3E}">
        <p14:creationId xmlns:p14="http://schemas.microsoft.com/office/powerpoint/2010/main" val="19927369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pPr defTabSz="804319"/>
            <a:fld id="{1D8BD707-D9CF-40AE-B4C6-C98DA3205C09}" type="datetimeFigureOut">
              <a:rPr lang="en-US" sz="1600" smtClean="0">
                <a:solidFill>
                  <a:prstClr val="black">
                    <a:tint val="75000"/>
                  </a:prstClr>
                </a:solidFill>
              </a:rPr>
              <a:pPr defTabSz="804319"/>
              <a:t>2/2/2019</a:t>
            </a:fld>
            <a:endParaRPr lang="en-US" sz="1600">
              <a:solidFill>
                <a:prstClr val="black">
                  <a:tint val="75000"/>
                </a:prstClr>
              </a:solidFill>
            </a:endParaRPr>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pPr defTabSz="804319"/>
            <a:endParaRPr lang="en-US" sz="1600">
              <a:solidFill>
                <a:prstClr val="black">
                  <a:tint val="75000"/>
                </a:prstClr>
              </a:solidFill>
            </a:endParaRPr>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pPr defTabSz="804319"/>
            <a:fld id="{B6F15528-21DE-4FAA-801E-634DDDAF4B2B}" type="slidenum">
              <a:rPr lang="en-US" sz="1600" smtClean="0">
                <a:solidFill>
                  <a:prstClr val="black">
                    <a:tint val="75000"/>
                  </a:prstClr>
                </a:solidFill>
              </a:rPr>
              <a:pPr defTabSz="804319"/>
              <a:t>‹#›</a:t>
            </a:fld>
            <a:endParaRPr lang="en-US" sz="1600">
              <a:solidFill>
                <a:prstClr val="black">
                  <a:tint val="75000"/>
                </a:prstClr>
              </a:solidFill>
            </a:endParaRPr>
          </a:p>
        </p:txBody>
      </p:sp>
      <p:grpSp>
        <p:nvGrpSpPr>
          <p:cNvPr id="7" name="Group 6"/>
          <p:cNvGrpSpPr/>
          <p:nvPr/>
        </p:nvGrpSpPr>
        <p:grpSpPr>
          <a:xfrm>
            <a:off x="116237" y="154983"/>
            <a:ext cx="8927024" cy="6586780"/>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86255702"/>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6882746" cy="76592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028700" y="1621410"/>
            <a:ext cx="7019586" cy="42459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8286" y="106106"/>
            <a:ext cx="956465" cy="1793254"/>
          </a:xfrm>
          <a:prstGeom prst="rect">
            <a:avLst/>
          </a:prstGeom>
        </p:spPr>
      </p:pic>
    </p:spTree>
    <p:extLst>
      <p:ext uri="{BB962C8B-B14F-4D97-AF65-F5344CB8AC3E}">
        <p14:creationId xmlns:p14="http://schemas.microsoft.com/office/powerpoint/2010/main" val="33159138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pPr defTabSz="804319"/>
            <a:fld id="{1D8BD707-D9CF-40AE-B4C6-C98DA3205C09}" type="datetimeFigureOut">
              <a:rPr lang="en-US" sz="1600" smtClean="0">
                <a:solidFill>
                  <a:prstClr val="black">
                    <a:tint val="75000"/>
                  </a:prstClr>
                </a:solidFill>
              </a:rPr>
              <a:pPr defTabSz="804319"/>
              <a:t>2/2/2019</a:t>
            </a:fld>
            <a:endParaRPr lang="en-US" sz="1600">
              <a:solidFill>
                <a:prstClr val="black">
                  <a:tint val="75000"/>
                </a:prstClr>
              </a:solidFill>
            </a:endParaRPr>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pPr defTabSz="804319"/>
            <a:endParaRPr lang="en-US" sz="1600">
              <a:solidFill>
                <a:prstClr val="black">
                  <a:tint val="75000"/>
                </a:prstClr>
              </a:solidFill>
            </a:endParaRPr>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pPr defTabSz="804319"/>
            <a:fld id="{B6F15528-21DE-4FAA-801E-634DDDAF4B2B}" type="slidenum">
              <a:rPr lang="en-US" sz="1600" smtClean="0">
                <a:solidFill>
                  <a:prstClr val="black">
                    <a:tint val="75000"/>
                  </a:prstClr>
                </a:solidFill>
              </a:rPr>
              <a:pPr defTabSz="804319"/>
              <a:t>‹#›</a:t>
            </a:fld>
            <a:endParaRPr lang="en-US" sz="1600">
              <a:solidFill>
                <a:prstClr val="black">
                  <a:tint val="75000"/>
                </a:prstClr>
              </a:solidFill>
            </a:endParaRPr>
          </a:p>
        </p:txBody>
      </p:sp>
      <p:sp>
        <p:nvSpPr>
          <p:cNvPr id="7" name="Freeform 6"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46461941"/>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42988" y="685801"/>
            <a:ext cx="6811897" cy="822489"/>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1696826"/>
            <a:ext cx="3335840" cy="417057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3" y="1696826"/>
            <a:ext cx="3264847" cy="417057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defTabSz="804319"/>
            <a:fld id="{1D8BD707-D9CF-40AE-B4C6-C98DA3205C09}" type="datetimeFigureOut">
              <a:rPr lang="en-US" sz="1600" smtClean="0">
                <a:solidFill>
                  <a:prstClr val="black">
                    <a:tint val="75000"/>
                  </a:prstClr>
                </a:solidFill>
              </a:rPr>
              <a:pPr defTabSz="804319"/>
              <a:t>2/2/2019</a:t>
            </a:fld>
            <a:endParaRPr lang="en-US" sz="1600">
              <a:solidFill>
                <a:prstClr val="black">
                  <a:tint val="75000"/>
                </a:prstClr>
              </a:solidFill>
            </a:endParaRPr>
          </a:p>
        </p:txBody>
      </p:sp>
      <p:sp>
        <p:nvSpPr>
          <p:cNvPr id="6" name="Footer Placeholder 5"/>
          <p:cNvSpPr>
            <a:spLocks noGrp="1"/>
          </p:cNvSpPr>
          <p:nvPr>
            <p:ph type="ftr" sz="quarter" idx="11"/>
          </p:nvPr>
        </p:nvSpPr>
        <p:spPr/>
        <p:txBody>
          <a:bodyPr/>
          <a:lstStyle/>
          <a:p>
            <a:pPr defTabSz="804319"/>
            <a:endParaRPr lang="en-US" sz="160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804319"/>
            <a:fld id="{B6F15528-21DE-4FAA-801E-634DDDAF4B2B}" type="slidenum">
              <a:rPr lang="en-US" sz="1600" smtClean="0">
                <a:solidFill>
                  <a:prstClr val="black">
                    <a:tint val="75000"/>
                  </a:prstClr>
                </a:solidFill>
              </a:rPr>
              <a:pPr defTabSz="804319"/>
              <a:t>‹#›</a:t>
            </a:fld>
            <a:endParaRPr lang="en-US" sz="1600">
              <a:solidFill>
                <a:prstClr val="black">
                  <a:tint val="75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3118" y="199752"/>
            <a:ext cx="956465" cy="1793254"/>
          </a:xfrm>
          <a:prstGeom prst="rect">
            <a:avLst/>
          </a:prstGeom>
        </p:spPr>
      </p:pic>
    </p:spTree>
    <p:extLst>
      <p:ext uri="{BB962C8B-B14F-4D97-AF65-F5344CB8AC3E}">
        <p14:creationId xmlns:p14="http://schemas.microsoft.com/office/powerpoint/2010/main" val="31799583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1"/>
            <a:ext cx="6960517" cy="756501"/>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1776346"/>
            <a:ext cx="3332988"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8700" y="2823021"/>
            <a:ext cx="3332988" cy="292733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1" y="1805402"/>
            <a:ext cx="3332988"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93761" y="2823020"/>
            <a:ext cx="3332988" cy="2894120"/>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defTabSz="804319"/>
            <a:fld id="{1D8BD707-D9CF-40AE-B4C6-C98DA3205C09}" type="datetimeFigureOut">
              <a:rPr lang="en-US" sz="1600" smtClean="0">
                <a:solidFill>
                  <a:prstClr val="black">
                    <a:tint val="75000"/>
                  </a:prstClr>
                </a:solidFill>
              </a:rPr>
              <a:pPr defTabSz="804319"/>
              <a:t>2/2/2019</a:t>
            </a:fld>
            <a:endParaRPr lang="en-US" sz="1600">
              <a:solidFill>
                <a:prstClr val="black">
                  <a:tint val="75000"/>
                </a:prstClr>
              </a:solidFill>
            </a:endParaRPr>
          </a:p>
        </p:txBody>
      </p:sp>
      <p:sp>
        <p:nvSpPr>
          <p:cNvPr id="8" name="Footer Placeholder 7"/>
          <p:cNvSpPr>
            <a:spLocks noGrp="1"/>
          </p:cNvSpPr>
          <p:nvPr>
            <p:ph type="ftr" sz="quarter" idx="11"/>
          </p:nvPr>
        </p:nvSpPr>
        <p:spPr/>
        <p:txBody>
          <a:bodyPr/>
          <a:lstStyle/>
          <a:p>
            <a:pPr defTabSz="804319"/>
            <a:endParaRPr lang="en-US" sz="1600">
              <a:solidFill>
                <a:prstClr val="black">
                  <a:tint val="75000"/>
                </a:prstClr>
              </a:solidFill>
            </a:endParaRPr>
          </a:p>
        </p:txBody>
      </p:sp>
      <p:sp>
        <p:nvSpPr>
          <p:cNvPr id="9" name="Slide Number Placeholder 8"/>
          <p:cNvSpPr>
            <a:spLocks noGrp="1"/>
          </p:cNvSpPr>
          <p:nvPr>
            <p:ph type="sldNum" sz="quarter" idx="12"/>
          </p:nvPr>
        </p:nvSpPr>
        <p:spPr/>
        <p:txBody>
          <a:bodyPr/>
          <a:lstStyle/>
          <a:p>
            <a:pPr defTabSz="804319"/>
            <a:fld id="{B6F15528-21DE-4FAA-801E-634DDDAF4B2B}" type="slidenum">
              <a:rPr lang="en-US" sz="1600" smtClean="0">
                <a:solidFill>
                  <a:prstClr val="black">
                    <a:tint val="75000"/>
                  </a:prstClr>
                </a:solidFill>
              </a:rPr>
              <a:pPr defTabSz="804319"/>
              <a:t>‹#›</a:t>
            </a:fld>
            <a:endParaRPr lang="en-US" sz="1600">
              <a:solidFill>
                <a:prstClr val="black">
                  <a:tint val="75000"/>
                </a:prstClr>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0869" y="99814"/>
            <a:ext cx="956465" cy="1793254"/>
          </a:xfrm>
          <a:prstGeom prst="rect">
            <a:avLst/>
          </a:prstGeom>
        </p:spPr>
      </p:pic>
    </p:spTree>
    <p:extLst>
      <p:ext uri="{BB962C8B-B14F-4D97-AF65-F5344CB8AC3E}">
        <p14:creationId xmlns:p14="http://schemas.microsoft.com/office/powerpoint/2010/main" val="5496917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25034" y="685801"/>
            <a:ext cx="6993482" cy="869623"/>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defTabSz="804319"/>
            <a:fld id="{1D8BD707-D9CF-40AE-B4C6-C98DA3205C09}" type="datetimeFigureOut">
              <a:rPr lang="en-US" sz="1600" smtClean="0">
                <a:solidFill>
                  <a:prstClr val="black">
                    <a:tint val="75000"/>
                  </a:prstClr>
                </a:solidFill>
              </a:rPr>
              <a:pPr defTabSz="804319"/>
              <a:t>2/2/2019</a:t>
            </a:fld>
            <a:endParaRPr lang="en-US" sz="1600">
              <a:solidFill>
                <a:prstClr val="black">
                  <a:tint val="75000"/>
                </a:prstClr>
              </a:solidFill>
            </a:endParaRPr>
          </a:p>
        </p:txBody>
      </p:sp>
      <p:sp>
        <p:nvSpPr>
          <p:cNvPr id="4" name="Footer Placeholder 3"/>
          <p:cNvSpPr>
            <a:spLocks noGrp="1"/>
          </p:cNvSpPr>
          <p:nvPr>
            <p:ph type="ftr" sz="quarter" idx="11"/>
          </p:nvPr>
        </p:nvSpPr>
        <p:spPr/>
        <p:txBody>
          <a:bodyPr/>
          <a:lstStyle/>
          <a:p>
            <a:pPr defTabSz="804319"/>
            <a:endParaRPr lang="en-US" sz="1600">
              <a:solidFill>
                <a:prstClr val="black">
                  <a:tint val="75000"/>
                </a:prstClr>
              </a:solidFill>
            </a:endParaRPr>
          </a:p>
        </p:txBody>
      </p:sp>
      <p:sp>
        <p:nvSpPr>
          <p:cNvPr id="5" name="Slide Number Placeholder 4"/>
          <p:cNvSpPr>
            <a:spLocks noGrp="1"/>
          </p:cNvSpPr>
          <p:nvPr>
            <p:ph type="sldNum" sz="quarter" idx="12"/>
          </p:nvPr>
        </p:nvSpPr>
        <p:spPr/>
        <p:txBody>
          <a:bodyPr/>
          <a:lstStyle/>
          <a:p>
            <a:pPr defTabSz="804319"/>
            <a:fld id="{B6F15528-21DE-4FAA-801E-634DDDAF4B2B}" type="slidenum">
              <a:rPr lang="en-US" sz="1600" smtClean="0">
                <a:solidFill>
                  <a:prstClr val="black">
                    <a:tint val="75000"/>
                  </a:prstClr>
                </a:solidFill>
              </a:rPr>
              <a:pPr defTabSz="804319"/>
              <a:t>‹#›</a:t>
            </a:fld>
            <a:endParaRPr lang="en-US" sz="1600">
              <a:solidFill>
                <a:prstClr val="black">
                  <a:tint val="75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5368" y="180150"/>
            <a:ext cx="956465" cy="1793254"/>
          </a:xfrm>
          <a:prstGeom prst="rect">
            <a:avLst/>
          </a:prstGeom>
        </p:spPr>
      </p:pic>
    </p:spTree>
    <p:extLst>
      <p:ext uri="{BB962C8B-B14F-4D97-AF65-F5344CB8AC3E}">
        <p14:creationId xmlns:p14="http://schemas.microsoft.com/office/powerpoint/2010/main" val="37197137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2/2/2019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8366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73"/>
            <a:ext cx="7209728"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4187" y="6453386"/>
            <a:ext cx="1216807" cy="404614"/>
          </a:xfrm>
        </p:spPr>
        <p:txBody>
          <a:bodyPr/>
          <a:lstStyle>
            <a:lvl1pPr>
              <a:defRPr>
                <a:solidFill>
                  <a:schemeClr val="tx2"/>
                </a:solidFill>
              </a:defRPr>
            </a:lvl1pPr>
          </a:lstStyle>
          <a:p>
            <a:fld id="{31F693EF-6E36-40AC-8521-4F9865F3DC08}" type="datetimeFigureOut">
              <a:rPr lang="en-US" smtClean="0"/>
              <a:t>2/2/2019</a:t>
            </a:fld>
            <a:endParaRPr lang="en-US"/>
          </a:p>
        </p:txBody>
      </p:sp>
      <p:sp>
        <p:nvSpPr>
          <p:cNvPr id="5" name="Footer Placeholder 4"/>
          <p:cNvSpPr>
            <a:spLocks noGrp="1"/>
          </p:cNvSpPr>
          <p:nvPr>
            <p:ph type="ftr" sz="quarter" idx="11"/>
          </p:nvPr>
        </p:nvSpPr>
        <p:spPr>
          <a:xfrm>
            <a:off x="1938240"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5420531B-61BD-42BF-ACB0-E15105A77471}" type="slidenum">
              <a:rPr lang="en-US" smtClean="0"/>
              <a:t>‹#›</a:t>
            </a:fld>
            <a:endParaRPr lang="en-US"/>
          </a:p>
        </p:txBody>
      </p:sp>
      <p:sp>
        <p:nvSpPr>
          <p:cNvPr id="7" name="Freeform 6"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46461941"/>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856344"/>
            <a:ext cx="289179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defTabSz="804319"/>
            <a:fld id="{1D8BD707-D9CF-40AE-B4C6-C98DA3205C09}" type="datetimeFigureOut">
              <a:rPr lang="en-US" sz="1600" smtClean="0">
                <a:solidFill>
                  <a:prstClr val="black">
                    <a:tint val="75000"/>
                  </a:prstClr>
                </a:solidFill>
              </a:rPr>
              <a:pPr defTabSz="804319"/>
              <a:t>2/2/2019</a:t>
            </a:fld>
            <a:endParaRPr lang="en-US" sz="1600">
              <a:solidFill>
                <a:prstClr val="black">
                  <a:tint val="75000"/>
                </a:prstClr>
              </a:solidFill>
            </a:endParaRPr>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pPr defTabSz="804319"/>
            <a:endParaRPr lang="en-US" sz="1600">
              <a:solidFill>
                <a:prstClr val="black">
                  <a:tint val="75000"/>
                </a:prstClr>
              </a:solidFill>
            </a:endParaRPr>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pPr defTabSz="804319"/>
            <a:fld id="{B6F15528-21DE-4FAA-801E-634DDDAF4B2B}" type="slidenum">
              <a:rPr lang="en-US" sz="1600" smtClean="0">
                <a:solidFill>
                  <a:prstClr val="black">
                    <a:tint val="75000"/>
                  </a:prstClr>
                </a:solidFill>
              </a:rPr>
              <a:pPr defTabSz="804319"/>
              <a:t>‹#›</a:t>
            </a:fld>
            <a:endParaRPr lang="en-US" sz="1600">
              <a:solidFill>
                <a:prstClr val="black">
                  <a:tint val="75000"/>
                </a:prstClr>
              </a:solidFill>
            </a:endParaRPr>
          </a:p>
        </p:txBody>
      </p:sp>
      <p:sp>
        <p:nvSpPr>
          <p:cNvPr id="9" name="Rectangle 8"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95074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defTabSz="804319"/>
            <a:fld id="{1D8BD707-D9CF-40AE-B4C6-C98DA3205C09}" type="datetimeFigureOut">
              <a:rPr lang="en-US" sz="1600" smtClean="0">
                <a:solidFill>
                  <a:prstClr val="black">
                    <a:tint val="75000"/>
                  </a:prstClr>
                </a:solidFill>
              </a:rPr>
              <a:pPr defTabSz="804319"/>
              <a:t>2/2/2019</a:t>
            </a:fld>
            <a:endParaRPr lang="en-US" sz="1600">
              <a:solidFill>
                <a:prstClr val="black">
                  <a:tint val="75000"/>
                </a:prstClr>
              </a:solidFill>
            </a:endParaRPr>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pPr defTabSz="804319"/>
            <a:endParaRPr lang="en-US" sz="1600">
              <a:solidFill>
                <a:prstClr val="black">
                  <a:tint val="75000"/>
                </a:prstClr>
              </a:solidFill>
            </a:endParaRPr>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pPr defTabSz="804319"/>
            <a:fld id="{B6F15528-21DE-4FAA-801E-634DDDAF4B2B}" type="slidenum">
              <a:rPr lang="en-US" sz="1600" smtClean="0">
                <a:solidFill>
                  <a:prstClr val="black">
                    <a:tint val="75000"/>
                  </a:prstClr>
                </a:solidFill>
              </a:rPr>
              <a:pPr defTabSz="804319"/>
              <a:t>‹#›</a:t>
            </a:fld>
            <a:endParaRPr lang="en-US" sz="1600">
              <a:solidFill>
                <a:prstClr val="black">
                  <a:tint val="75000"/>
                </a:prstClr>
              </a:solidFill>
            </a:endParaRPr>
          </a:p>
        </p:txBody>
      </p:sp>
      <p:sp>
        <p:nvSpPr>
          <p:cNvPr id="9" name="Rectangle 8"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49246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804319"/>
            <a:fld id="{1D8BD707-D9CF-40AE-B4C6-C98DA3205C09}" type="datetimeFigureOut">
              <a:rPr lang="en-US" sz="1600" smtClean="0">
                <a:solidFill>
                  <a:prstClr val="black">
                    <a:tint val="75000"/>
                  </a:prstClr>
                </a:solidFill>
              </a:rPr>
              <a:pPr defTabSz="804319"/>
              <a:t>2/2/2019</a:t>
            </a:fld>
            <a:endParaRPr lang="en-US" sz="1600">
              <a:solidFill>
                <a:prstClr val="black">
                  <a:tint val="75000"/>
                </a:prstClr>
              </a:solidFill>
            </a:endParaRPr>
          </a:p>
        </p:txBody>
      </p:sp>
      <p:sp>
        <p:nvSpPr>
          <p:cNvPr id="5" name="Footer Placeholder 4"/>
          <p:cNvSpPr>
            <a:spLocks noGrp="1"/>
          </p:cNvSpPr>
          <p:nvPr>
            <p:ph type="ftr" sz="quarter" idx="11"/>
          </p:nvPr>
        </p:nvSpPr>
        <p:spPr/>
        <p:txBody>
          <a:bodyPr/>
          <a:lstStyle/>
          <a:p>
            <a:pPr defTabSz="804319"/>
            <a:endParaRPr lang="en-US" sz="160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804319"/>
            <a:fld id="{B6F15528-21DE-4FAA-801E-634DDDAF4B2B}" type="slidenum">
              <a:rPr lang="en-US" sz="1600" smtClean="0">
                <a:solidFill>
                  <a:prstClr val="black">
                    <a:tint val="75000"/>
                  </a:prstClr>
                </a:solidFill>
              </a:rPr>
              <a:pPr defTabSz="804319"/>
              <a:t>‹#›</a:t>
            </a:fld>
            <a:endParaRPr lang="en-US" sz="1600">
              <a:solidFill>
                <a:prstClr val="black">
                  <a:tint val="75000"/>
                </a:prstClr>
              </a:solidFill>
            </a:endParaRPr>
          </a:p>
        </p:txBody>
      </p:sp>
    </p:spTree>
    <p:extLst>
      <p:ext uri="{BB962C8B-B14F-4D97-AF65-F5344CB8AC3E}">
        <p14:creationId xmlns:p14="http://schemas.microsoft.com/office/powerpoint/2010/main" val="28382371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624156"/>
            <a:ext cx="1174325"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624156"/>
            <a:ext cx="613473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804319"/>
            <a:fld id="{1D8BD707-D9CF-40AE-B4C6-C98DA3205C09}" type="datetimeFigureOut">
              <a:rPr lang="en-US" sz="1600" smtClean="0">
                <a:solidFill>
                  <a:prstClr val="black">
                    <a:tint val="75000"/>
                  </a:prstClr>
                </a:solidFill>
              </a:rPr>
              <a:pPr defTabSz="804319"/>
              <a:t>2/2/2019</a:t>
            </a:fld>
            <a:endParaRPr lang="en-US" sz="1600">
              <a:solidFill>
                <a:prstClr val="black">
                  <a:tint val="75000"/>
                </a:prstClr>
              </a:solidFill>
            </a:endParaRPr>
          </a:p>
        </p:txBody>
      </p:sp>
      <p:sp>
        <p:nvSpPr>
          <p:cNvPr id="5" name="Footer Placeholder 4"/>
          <p:cNvSpPr>
            <a:spLocks noGrp="1"/>
          </p:cNvSpPr>
          <p:nvPr>
            <p:ph type="ftr" sz="quarter" idx="11"/>
          </p:nvPr>
        </p:nvSpPr>
        <p:spPr/>
        <p:txBody>
          <a:bodyPr/>
          <a:lstStyle/>
          <a:p>
            <a:pPr defTabSz="804319"/>
            <a:endParaRPr lang="en-US" sz="160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804319"/>
            <a:fld id="{B6F15528-21DE-4FAA-801E-634DDDAF4B2B}" type="slidenum">
              <a:rPr lang="en-US" sz="1600" smtClean="0">
                <a:solidFill>
                  <a:prstClr val="black">
                    <a:tint val="75000"/>
                  </a:prstClr>
                </a:solidFill>
              </a:rPr>
              <a:pPr defTabSz="804319"/>
              <a:t>‹#›</a:t>
            </a:fld>
            <a:endParaRPr lang="en-US" sz="1600">
              <a:solidFill>
                <a:prstClr val="black">
                  <a:tint val="75000"/>
                </a:prstClr>
              </a:solidFill>
            </a:endParaRPr>
          </a:p>
        </p:txBody>
      </p:sp>
    </p:spTree>
    <p:extLst>
      <p:ext uri="{BB962C8B-B14F-4D97-AF65-F5344CB8AC3E}">
        <p14:creationId xmlns:p14="http://schemas.microsoft.com/office/powerpoint/2010/main" val="1992736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42994" y="685813"/>
            <a:ext cx="6811897" cy="822489"/>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1" y="1696833"/>
            <a:ext cx="3335840" cy="417057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9" y="1696833"/>
            <a:ext cx="3264847" cy="417057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F693EF-6E36-40AC-8521-4F9865F3DC08}" type="datetimeFigureOut">
              <a:rPr lang="en-US" smtClean="0"/>
              <a:t>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0531B-61BD-42BF-ACB0-E15105A77471}" type="slidenum">
              <a:rPr lang="en-US" smtClean="0"/>
              <a:t>‹#›</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3124" y="199752"/>
            <a:ext cx="956465" cy="1793254"/>
          </a:xfrm>
          <a:prstGeom prst="rect">
            <a:avLst/>
          </a:prstGeom>
        </p:spPr>
      </p:pic>
    </p:spTree>
    <p:extLst>
      <p:ext uri="{BB962C8B-B14F-4D97-AF65-F5344CB8AC3E}">
        <p14:creationId xmlns:p14="http://schemas.microsoft.com/office/powerpoint/2010/main" val="3179958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6" y="685813"/>
            <a:ext cx="6960517" cy="756501"/>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1776346"/>
            <a:ext cx="3332988"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8700" y="2823033"/>
            <a:ext cx="3332988" cy="292733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1" y="1805402"/>
            <a:ext cx="3332988"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93761" y="2823020"/>
            <a:ext cx="3332988" cy="2894120"/>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F693EF-6E36-40AC-8521-4F9865F3DC08}" type="datetimeFigureOut">
              <a:rPr lang="en-US" smtClean="0"/>
              <a:t>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20531B-61BD-42BF-ACB0-E15105A77471}" type="slidenum">
              <a:rPr lang="en-US" smtClean="0"/>
              <a:t>‹#›</a:t>
            </a:fld>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0875" y="99814"/>
            <a:ext cx="956465" cy="1793254"/>
          </a:xfrm>
          <a:prstGeom prst="rect">
            <a:avLst/>
          </a:prstGeom>
        </p:spPr>
      </p:pic>
    </p:spTree>
    <p:extLst>
      <p:ext uri="{BB962C8B-B14F-4D97-AF65-F5344CB8AC3E}">
        <p14:creationId xmlns:p14="http://schemas.microsoft.com/office/powerpoint/2010/main" val="549691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25036" y="685813"/>
            <a:ext cx="6993482" cy="869623"/>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F693EF-6E36-40AC-8521-4F9865F3DC08}" type="datetimeFigureOut">
              <a:rPr lang="en-US" smtClean="0"/>
              <a:t>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20531B-61BD-42BF-ACB0-E15105A77471}" type="slidenum">
              <a:rPr lang="en-US" smtClean="0"/>
              <a:t>‹#›</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5374" y="180150"/>
            <a:ext cx="956465" cy="1793254"/>
          </a:xfrm>
          <a:prstGeom prst="rect">
            <a:avLst/>
          </a:prstGeom>
        </p:spPr>
      </p:pic>
    </p:spTree>
    <p:extLst>
      <p:ext uri="{BB962C8B-B14F-4D97-AF65-F5344CB8AC3E}">
        <p14:creationId xmlns:p14="http://schemas.microsoft.com/office/powerpoint/2010/main" val="3719713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F693EF-6E36-40AC-8521-4F9865F3DC08}" type="datetimeFigureOut">
              <a:rPr lang="en-US" smtClean="0"/>
              <a:t>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20531B-61BD-42BF-ACB0-E15105A77471}" type="slidenum">
              <a:rPr lang="en-US" smtClean="0"/>
              <a:t>‹#›</a:t>
            </a:fld>
            <a:endParaRPr lang="en-US"/>
          </a:p>
        </p:txBody>
      </p:sp>
    </p:spTree>
    <p:extLst>
      <p:ext uri="{BB962C8B-B14F-4D97-AF65-F5344CB8AC3E}">
        <p14:creationId xmlns:p14="http://schemas.microsoft.com/office/powerpoint/2010/main" val="3788366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856344"/>
            <a:ext cx="289179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42927" y="6453386"/>
            <a:ext cx="903429" cy="404614"/>
          </a:xfrm>
        </p:spPr>
        <p:txBody>
          <a:bodyPr/>
          <a:lstStyle>
            <a:lvl1pPr>
              <a:defRPr>
                <a:solidFill>
                  <a:schemeClr val="tx2"/>
                </a:solidFill>
              </a:defRPr>
            </a:lvl1pPr>
          </a:lstStyle>
          <a:p>
            <a:fld id="{31F693EF-6E36-40AC-8521-4F9865F3DC08}" type="datetimeFigureOut">
              <a:rPr lang="en-US" smtClean="0"/>
              <a:t>2/2/2019</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7" y="6453386"/>
            <a:ext cx="1197219" cy="404614"/>
          </a:xfrm>
        </p:spPr>
        <p:txBody>
          <a:bodyPr/>
          <a:lstStyle>
            <a:lvl1pPr>
              <a:defRPr>
                <a:solidFill>
                  <a:schemeClr val="tx2"/>
                </a:solidFill>
              </a:defRPr>
            </a:lvl1pPr>
          </a:lstStyle>
          <a:p>
            <a:fld id="{5420531B-61BD-42BF-ACB0-E15105A77471}" type="slidenum">
              <a:rPr lang="en-US" smtClean="0"/>
              <a:t>‹#›</a:t>
            </a:fld>
            <a:endParaRPr lang="en-US"/>
          </a:p>
        </p:txBody>
      </p:sp>
      <p:sp>
        <p:nvSpPr>
          <p:cNvPr id="9" name="Rectangle 8"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950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4"/>
            <a:ext cx="499491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42927" y="6453386"/>
            <a:ext cx="903429" cy="404614"/>
          </a:xfrm>
        </p:spPr>
        <p:txBody>
          <a:bodyPr/>
          <a:lstStyle>
            <a:lvl1pPr>
              <a:defRPr>
                <a:solidFill>
                  <a:schemeClr val="tx2"/>
                </a:solidFill>
              </a:defRPr>
            </a:lvl1pPr>
          </a:lstStyle>
          <a:p>
            <a:fld id="{31F693EF-6E36-40AC-8521-4F9865F3DC08}" type="datetimeFigureOut">
              <a:rPr lang="en-US" smtClean="0"/>
              <a:t>2/2/2019</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7" y="6453386"/>
            <a:ext cx="1197219" cy="404614"/>
          </a:xfrm>
        </p:spPr>
        <p:txBody>
          <a:bodyPr/>
          <a:lstStyle>
            <a:lvl1pPr>
              <a:defRPr>
                <a:solidFill>
                  <a:schemeClr val="tx2"/>
                </a:solidFill>
              </a:defRPr>
            </a:lvl1pPr>
          </a:lstStyle>
          <a:p>
            <a:fld id="{5420531B-61BD-42BF-ACB0-E15105A77471}" type="slidenum">
              <a:rPr lang="en-US" smtClean="0"/>
              <a:t>‹#›</a:t>
            </a:fld>
            <a:endParaRPr lang="en-US"/>
          </a:p>
        </p:txBody>
      </p:sp>
      <p:sp>
        <p:nvSpPr>
          <p:cNvPr id="9" name="Rectangle 8"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4924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200" baseline="0">
                <a:solidFill>
                  <a:schemeClr val="tx2"/>
                </a:solidFill>
              </a:defRPr>
            </a:lvl1pPr>
          </a:lstStyle>
          <a:p>
            <a:fld id="{31F693EF-6E36-40AC-8521-4F9865F3DC08}" type="datetimeFigureOut">
              <a:rPr lang="en-US" smtClean="0"/>
              <a:t>2/2/2019</a:t>
            </a:fld>
            <a:endParaRPr lang="en-US"/>
          </a:p>
        </p:txBody>
      </p:sp>
      <p:sp>
        <p:nvSpPr>
          <p:cNvPr id="5" name="Footer Placeholder 4"/>
          <p:cNvSpPr>
            <a:spLocks noGrp="1"/>
          </p:cNvSpPr>
          <p:nvPr>
            <p:ph type="ftr" sz="quarter" idx="3"/>
          </p:nvPr>
        </p:nvSpPr>
        <p:spPr>
          <a:xfrm>
            <a:off x="2170179" y="6453386"/>
            <a:ext cx="4710623"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4" y="6453386"/>
            <a:ext cx="1197219" cy="404614"/>
          </a:xfrm>
          <a:prstGeom prst="rect">
            <a:avLst/>
          </a:prstGeom>
        </p:spPr>
        <p:txBody>
          <a:bodyPr vert="horz" lIns="91440" tIns="45720" rIns="91440" bIns="45720" rtlCol="0" anchor="ctr"/>
          <a:lstStyle>
            <a:lvl1pPr algn="r">
              <a:defRPr sz="1200" baseline="0">
                <a:solidFill>
                  <a:schemeClr val="tx2"/>
                </a:solidFill>
              </a:defRPr>
            </a:lvl1pPr>
          </a:lstStyle>
          <a:p>
            <a:fld id="{5420531B-61BD-42BF-ACB0-E15105A77471}" type="slidenum">
              <a:rPr lang="en-US" smtClean="0"/>
              <a:t>‹#›</a:t>
            </a:fld>
            <a:endParaRPr lang="en-US"/>
          </a:p>
        </p:txBody>
      </p:sp>
      <p:sp>
        <p:nvSpPr>
          <p:cNvPr id="9" name="Rectangle 8"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055589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9000"/>
        </a:lnSpc>
        <a:spcBef>
          <a:spcPct val="0"/>
        </a:spcBef>
        <a:buNone/>
        <a:defRPr sz="4400" b="1"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i="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0"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0"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200" baseline="0">
                <a:solidFill>
                  <a:schemeClr val="tx2"/>
                </a:solidFill>
              </a:defRPr>
            </a:lvl1pPr>
          </a:lstStyle>
          <a:p>
            <a:fld id="{31F693EF-6E36-40AC-8521-4F9865F3DC08}" type="datetimeFigureOut">
              <a:rPr lang="en-US" smtClean="0"/>
              <a:t>2/2/2019</a:t>
            </a:fld>
            <a:endParaRPr lang="en-US"/>
          </a:p>
        </p:txBody>
      </p:sp>
      <p:sp>
        <p:nvSpPr>
          <p:cNvPr id="5" name="Footer Placeholder 4"/>
          <p:cNvSpPr>
            <a:spLocks noGrp="1"/>
          </p:cNvSpPr>
          <p:nvPr>
            <p:ph type="ftr" sz="quarter" idx="3"/>
          </p:nvPr>
        </p:nvSpPr>
        <p:spPr>
          <a:xfrm>
            <a:off x="2170178" y="6453386"/>
            <a:ext cx="4710623"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4" y="6453386"/>
            <a:ext cx="1197219" cy="404614"/>
          </a:xfrm>
          <a:prstGeom prst="rect">
            <a:avLst/>
          </a:prstGeom>
        </p:spPr>
        <p:txBody>
          <a:bodyPr vert="horz" lIns="91440" tIns="45720" rIns="91440" bIns="45720" rtlCol="0" anchor="ctr"/>
          <a:lstStyle>
            <a:lvl1pPr algn="r">
              <a:defRPr sz="1200" baseline="0">
                <a:solidFill>
                  <a:schemeClr val="tx2"/>
                </a:solidFill>
              </a:defRPr>
            </a:lvl1pPr>
          </a:lstStyle>
          <a:p>
            <a:fld id="{5420531B-61BD-42BF-ACB0-E15105A77471}" type="slidenum">
              <a:rPr lang="en-US" smtClean="0"/>
              <a:t>‹#›</a:t>
            </a:fld>
            <a:endParaRPr lang="en-US"/>
          </a:p>
        </p:txBody>
      </p:sp>
      <p:sp>
        <p:nvSpPr>
          <p:cNvPr id="9" name="Rectangle 8"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0555892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9000"/>
        </a:lnSpc>
        <a:spcBef>
          <a:spcPct val="0"/>
        </a:spcBef>
        <a:buNone/>
        <a:defRPr sz="4400" b="1"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i="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0"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0"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200" baseline="0">
                <a:solidFill>
                  <a:schemeClr val="tx2"/>
                </a:solidFill>
              </a:defRPr>
            </a:lvl1pPr>
          </a:lstStyle>
          <a:p>
            <a:fld id="{31F693EF-6E36-40AC-8521-4F9865F3DC08}" type="datetimeFigureOut">
              <a:rPr lang="en-US" smtClean="0"/>
              <a:t>2/2/2019</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200" baseline="0">
                <a:solidFill>
                  <a:schemeClr val="tx2"/>
                </a:solidFill>
              </a:defRPr>
            </a:lvl1pPr>
          </a:lstStyle>
          <a:p>
            <a:fld id="{5420531B-61BD-42BF-ACB0-E15105A77471}" type="slidenum">
              <a:rPr lang="en-US" smtClean="0"/>
              <a:t>‹#›</a:t>
            </a:fld>
            <a:endParaRPr lang="en-US"/>
          </a:p>
        </p:txBody>
      </p:sp>
      <p:sp>
        <p:nvSpPr>
          <p:cNvPr id="9" name="Rectangle 8"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0555892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9000"/>
        </a:lnSpc>
        <a:spcBef>
          <a:spcPct val="0"/>
        </a:spcBef>
        <a:buNone/>
        <a:defRPr sz="4400" b="1"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i="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0"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0"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 Id="rId5" Type="http://schemas.openxmlformats.org/officeDocument/2006/relationships/image" Target="../media/image8.jp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4.xml"/><Relationship Id="rId4" Type="http://schemas.openxmlformats.org/officeDocument/2006/relationships/image" Target="../media/image8.jpg"/></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4.xml"/><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acquisition</a:t>
            </a:r>
            <a:endParaRPr lang="en-US" dirty="0"/>
          </a:p>
        </p:txBody>
      </p:sp>
      <p:sp>
        <p:nvSpPr>
          <p:cNvPr id="3" name="Subtitle 2"/>
          <p:cNvSpPr>
            <a:spLocks noGrp="1"/>
          </p:cNvSpPr>
          <p:nvPr>
            <p:ph type="subTitle" idx="1"/>
          </p:nvPr>
        </p:nvSpPr>
        <p:spPr/>
        <p:txBody>
          <a:bodyPr>
            <a:normAutofit/>
          </a:bodyPr>
          <a:lstStyle/>
          <a:p>
            <a:r>
              <a:rPr lang="en-US" sz="2400" dirty="0" smtClean="0"/>
              <a:t>01/30/2019</a:t>
            </a:r>
            <a:endParaRPr lang="en-US" sz="2400" dirty="0"/>
          </a:p>
        </p:txBody>
      </p:sp>
      <p:sp>
        <p:nvSpPr>
          <p:cNvPr id="5" name="Rounded Rectangle 4"/>
          <p:cNvSpPr/>
          <p:nvPr/>
        </p:nvSpPr>
        <p:spPr>
          <a:xfrm>
            <a:off x="3886200" y="4343400"/>
            <a:ext cx="5105400" cy="17526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9639" tIns="44826" rIns="89639" bIns="44826" rtlCol="0" anchor="ctr"/>
          <a:lstStyle/>
          <a:p>
            <a:pPr algn="ctr"/>
            <a:endParaRPr lang="en-US"/>
          </a:p>
        </p:txBody>
      </p:sp>
    </p:spTree>
    <p:extLst>
      <p:ext uri="{BB962C8B-B14F-4D97-AF65-F5344CB8AC3E}">
        <p14:creationId xmlns:p14="http://schemas.microsoft.com/office/powerpoint/2010/main" val="3239623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tIns="33750" rtlCol="0"/>
          <a:lstStyle/>
          <a:p>
            <a:pPr marL="1228230">
              <a:spcBef>
                <a:spcPts val="0"/>
              </a:spcBef>
              <a:defRPr/>
            </a:pPr>
            <a:r>
              <a:rPr sz="2200" spc="-22" dirty="0"/>
              <a:t>Wh</a:t>
            </a:r>
            <a:r>
              <a:rPr sz="2200" dirty="0"/>
              <a:t>at</a:t>
            </a:r>
            <a:r>
              <a:rPr sz="2200" spc="57" dirty="0">
                <a:latin typeface="Times New Roman"/>
                <a:cs typeface="Times New Roman"/>
              </a:rPr>
              <a:t> </a:t>
            </a:r>
            <a:r>
              <a:rPr sz="2200" spc="-9" dirty="0"/>
              <a:t>i</a:t>
            </a:r>
            <a:r>
              <a:rPr sz="2200" dirty="0"/>
              <a:t>f</a:t>
            </a:r>
            <a:r>
              <a:rPr sz="2200" spc="57" dirty="0">
                <a:latin typeface="Times New Roman"/>
                <a:cs typeface="Times New Roman"/>
              </a:rPr>
              <a:t> </a:t>
            </a:r>
            <a:r>
              <a:rPr sz="2200" dirty="0"/>
              <a:t>y</a:t>
            </a:r>
            <a:r>
              <a:rPr sz="2200" spc="-22" dirty="0"/>
              <a:t>o</a:t>
            </a:r>
            <a:r>
              <a:rPr sz="2200" spc="-18" dirty="0"/>
              <a:t>u</a:t>
            </a:r>
            <a:r>
              <a:rPr sz="2200" spc="57" dirty="0">
                <a:latin typeface="Times New Roman"/>
                <a:cs typeface="Times New Roman"/>
              </a:rPr>
              <a:t> </a:t>
            </a:r>
            <a:r>
              <a:rPr sz="2200" dirty="0"/>
              <a:t>ca</a:t>
            </a:r>
            <a:r>
              <a:rPr sz="2200" spc="-22" dirty="0"/>
              <a:t>n</a:t>
            </a:r>
            <a:r>
              <a:rPr sz="2200" spc="-9" dirty="0"/>
              <a:t>’</a:t>
            </a:r>
            <a:r>
              <a:rPr sz="2200" dirty="0"/>
              <a:t>t</a:t>
            </a:r>
            <a:r>
              <a:rPr sz="2200" spc="57" dirty="0">
                <a:latin typeface="Times New Roman"/>
                <a:cs typeface="Times New Roman"/>
              </a:rPr>
              <a:t> </a:t>
            </a:r>
            <a:r>
              <a:rPr sz="2200" spc="-22" dirty="0"/>
              <a:t>b</a:t>
            </a:r>
            <a:r>
              <a:rPr sz="2200" dirty="0"/>
              <a:t>r</a:t>
            </a:r>
            <a:r>
              <a:rPr sz="2200" spc="-9" dirty="0"/>
              <a:t>i</a:t>
            </a:r>
            <a:r>
              <a:rPr sz="2200" spc="-22" dirty="0"/>
              <a:t>n</a:t>
            </a:r>
            <a:r>
              <a:rPr sz="2200" spc="-18" dirty="0"/>
              <a:t>g</a:t>
            </a:r>
            <a:r>
              <a:rPr sz="2200" spc="57" dirty="0">
                <a:latin typeface="Times New Roman"/>
                <a:cs typeface="Times New Roman"/>
              </a:rPr>
              <a:t> </a:t>
            </a:r>
            <a:r>
              <a:rPr sz="2200" spc="-13" dirty="0"/>
              <a:t>th</a:t>
            </a:r>
            <a:r>
              <a:rPr sz="2200" dirty="0"/>
              <a:t>e</a:t>
            </a:r>
            <a:r>
              <a:rPr sz="2200" spc="57" dirty="0">
                <a:latin typeface="Times New Roman"/>
                <a:cs typeface="Times New Roman"/>
              </a:rPr>
              <a:t> </a:t>
            </a:r>
            <a:r>
              <a:rPr sz="2200" dirty="0"/>
              <a:t>e</a:t>
            </a:r>
            <a:r>
              <a:rPr sz="2200" spc="-13" dirty="0"/>
              <a:t>nti</a:t>
            </a:r>
            <a:r>
              <a:rPr sz="2200" dirty="0"/>
              <a:t>re</a:t>
            </a:r>
            <a:r>
              <a:rPr sz="2200" spc="57" dirty="0">
                <a:latin typeface="Times New Roman"/>
                <a:cs typeface="Times New Roman"/>
              </a:rPr>
              <a:t> </a:t>
            </a:r>
            <a:r>
              <a:rPr sz="2200" dirty="0"/>
              <a:t>c</a:t>
            </a:r>
            <a:r>
              <a:rPr sz="2200" spc="-18" dirty="0"/>
              <a:t>o</a:t>
            </a:r>
            <a:r>
              <a:rPr sz="2200" dirty="0"/>
              <a:t>m</a:t>
            </a:r>
            <a:r>
              <a:rPr sz="2200" spc="-18" dirty="0"/>
              <a:t>pu</a:t>
            </a:r>
            <a:r>
              <a:rPr sz="2200" dirty="0"/>
              <a:t>ter</a:t>
            </a:r>
            <a:r>
              <a:rPr sz="2200" spc="-18" dirty="0"/>
              <a:t>?</a:t>
            </a:r>
            <a:endParaRPr sz="2200">
              <a:latin typeface="Times New Roman"/>
              <a:cs typeface="Times New Roman"/>
            </a:endParaRPr>
          </a:p>
        </p:txBody>
      </p:sp>
      <p:sp>
        <p:nvSpPr>
          <p:cNvPr id="3" name="object 3"/>
          <p:cNvSpPr txBox="1"/>
          <p:nvPr/>
        </p:nvSpPr>
        <p:spPr>
          <a:xfrm>
            <a:off x="1119927" y="1763486"/>
            <a:ext cx="3985477" cy="2215991"/>
          </a:xfrm>
          <a:prstGeom prst="rect">
            <a:avLst/>
          </a:prstGeom>
        </p:spPr>
        <p:txBody>
          <a:bodyPr wrap="square" lIns="0" tIns="0" rIns="0" bIns="0">
            <a:spAutoFit/>
          </a:bodyPr>
          <a:lstStyle>
            <a:lvl1pPr marL="12700">
              <a:tabLst>
                <a:tab pos="285750" algn="l"/>
              </a:tabLst>
              <a:defRPr>
                <a:solidFill>
                  <a:schemeClr val="tx1"/>
                </a:solidFill>
                <a:latin typeface="Calibri" pitchFamily="34" charset="0"/>
              </a:defRPr>
            </a:lvl1pPr>
            <a:lvl2pPr marL="742950" indent="-285750">
              <a:tabLst>
                <a:tab pos="285750" algn="l"/>
              </a:tabLst>
              <a:defRPr>
                <a:solidFill>
                  <a:schemeClr val="tx1"/>
                </a:solidFill>
                <a:latin typeface="Calibri" pitchFamily="34" charset="0"/>
              </a:defRPr>
            </a:lvl2pPr>
            <a:lvl3pPr marL="1143000" indent="-228600">
              <a:tabLst>
                <a:tab pos="285750" algn="l"/>
              </a:tabLst>
              <a:defRPr>
                <a:solidFill>
                  <a:schemeClr val="tx1"/>
                </a:solidFill>
                <a:latin typeface="Calibri" pitchFamily="34" charset="0"/>
              </a:defRPr>
            </a:lvl3pPr>
            <a:lvl4pPr marL="1600200" indent="-228600">
              <a:tabLst>
                <a:tab pos="285750" algn="l"/>
              </a:tabLst>
              <a:defRPr>
                <a:solidFill>
                  <a:schemeClr val="tx1"/>
                </a:solidFill>
                <a:latin typeface="Calibri" pitchFamily="34" charset="0"/>
              </a:defRPr>
            </a:lvl4pPr>
            <a:lvl5pPr marL="2057400" indent="-228600">
              <a:tabLst>
                <a:tab pos="285750" algn="l"/>
              </a:tabLst>
              <a:defRPr>
                <a:solidFill>
                  <a:schemeClr val="tx1"/>
                </a:solidFill>
                <a:latin typeface="Calibri" pitchFamily="34" charset="0"/>
              </a:defRPr>
            </a:lvl5pPr>
            <a:lvl6pPr marL="2514600" indent="-228600" fontAlgn="base">
              <a:spcBef>
                <a:spcPct val="0"/>
              </a:spcBef>
              <a:spcAft>
                <a:spcPct val="0"/>
              </a:spcAft>
              <a:tabLst>
                <a:tab pos="285750" algn="l"/>
              </a:tabLst>
              <a:defRPr>
                <a:solidFill>
                  <a:schemeClr val="tx1"/>
                </a:solidFill>
                <a:latin typeface="Calibri" pitchFamily="34" charset="0"/>
              </a:defRPr>
            </a:lvl6pPr>
            <a:lvl7pPr marL="2971800" indent="-228600" fontAlgn="base">
              <a:spcBef>
                <a:spcPct val="0"/>
              </a:spcBef>
              <a:spcAft>
                <a:spcPct val="0"/>
              </a:spcAft>
              <a:tabLst>
                <a:tab pos="285750" algn="l"/>
              </a:tabLst>
              <a:defRPr>
                <a:solidFill>
                  <a:schemeClr val="tx1"/>
                </a:solidFill>
                <a:latin typeface="Calibri" pitchFamily="34" charset="0"/>
              </a:defRPr>
            </a:lvl7pPr>
            <a:lvl8pPr marL="3429000" indent="-228600" fontAlgn="base">
              <a:spcBef>
                <a:spcPct val="0"/>
              </a:spcBef>
              <a:spcAft>
                <a:spcPct val="0"/>
              </a:spcAft>
              <a:tabLst>
                <a:tab pos="285750" algn="l"/>
              </a:tabLst>
              <a:defRPr>
                <a:solidFill>
                  <a:schemeClr val="tx1"/>
                </a:solidFill>
                <a:latin typeface="Calibri" pitchFamily="34" charset="0"/>
              </a:defRPr>
            </a:lvl8pPr>
            <a:lvl9pPr marL="3886200" indent="-228600" fontAlgn="base">
              <a:spcBef>
                <a:spcPct val="0"/>
              </a:spcBef>
              <a:spcAft>
                <a:spcPct val="0"/>
              </a:spcAft>
              <a:tabLst>
                <a:tab pos="285750" algn="l"/>
              </a:tabLst>
              <a:defRPr>
                <a:solidFill>
                  <a:schemeClr val="tx1"/>
                </a:solidFill>
                <a:latin typeface="Calibri" pitchFamily="34" charset="0"/>
              </a:defRPr>
            </a:lvl9pPr>
          </a:lstStyle>
          <a:p>
            <a:pPr marL="355600" indent="-342900">
              <a:buFont typeface="Arial" panose="020B0604020202020204" pitchFamily="34" charset="0"/>
              <a:buChar char="•"/>
            </a:pPr>
            <a:r>
              <a:rPr lang="en-US" altLang="en-US" sz="2400" dirty="0" smtClean="0">
                <a:solidFill>
                  <a:schemeClr val="tx2"/>
                </a:solidFill>
                <a:latin typeface="+mj-lt"/>
                <a:ea typeface="Tw Cen MT" pitchFamily="34" charset="0"/>
                <a:cs typeface="Tw Cen MT" pitchFamily="34" charset="0"/>
              </a:rPr>
              <a:t>Bring</a:t>
            </a:r>
            <a:r>
              <a:rPr lang="en-US" altLang="en-US" sz="2400" dirty="0" smtClean="0">
                <a:solidFill>
                  <a:schemeClr val="tx2"/>
                </a:solidFill>
                <a:latin typeface="+mj-lt"/>
                <a:cs typeface="Times New Roman" pitchFamily="18" charset="0"/>
              </a:rPr>
              <a:t> </a:t>
            </a:r>
            <a:r>
              <a:rPr lang="en-US" altLang="en-US" sz="2400" dirty="0">
                <a:solidFill>
                  <a:schemeClr val="tx2"/>
                </a:solidFill>
                <a:latin typeface="+mj-lt"/>
                <a:ea typeface="Tw Cen MT" pitchFamily="34" charset="0"/>
                <a:cs typeface="Tw Cen MT" pitchFamily="34" charset="0"/>
              </a:rPr>
              <a:t>the</a:t>
            </a:r>
            <a:r>
              <a:rPr lang="en-US" altLang="en-US" sz="2400" dirty="0">
                <a:solidFill>
                  <a:schemeClr val="tx2"/>
                </a:solidFill>
                <a:latin typeface="+mj-lt"/>
                <a:cs typeface="Times New Roman" pitchFamily="18" charset="0"/>
              </a:rPr>
              <a:t> </a:t>
            </a:r>
            <a:r>
              <a:rPr lang="en-US" altLang="en-US" sz="2400" dirty="0">
                <a:solidFill>
                  <a:schemeClr val="tx2"/>
                </a:solidFill>
                <a:latin typeface="+mj-lt"/>
                <a:ea typeface="Tw Cen MT" pitchFamily="34" charset="0"/>
                <a:cs typeface="Tw Cen MT" pitchFamily="34" charset="0"/>
              </a:rPr>
              <a:t>hard</a:t>
            </a:r>
            <a:r>
              <a:rPr lang="en-US" altLang="en-US" sz="2400" dirty="0">
                <a:solidFill>
                  <a:schemeClr val="tx2"/>
                </a:solidFill>
                <a:latin typeface="+mj-lt"/>
                <a:cs typeface="Times New Roman" pitchFamily="18" charset="0"/>
              </a:rPr>
              <a:t> </a:t>
            </a:r>
            <a:r>
              <a:rPr lang="en-US" altLang="en-US" sz="2400" dirty="0" smtClean="0">
                <a:solidFill>
                  <a:schemeClr val="tx2"/>
                </a:solidFill>
                <a:latin typeface="+mj-lt"/>
                <a:ea typeface="Tw Cen MT" pitchFamily="34" charset="0"/>
                <a:cs typeface="Tw Cen MT" pitchFamily="34" charset="0"/>
              </a:rPr>
              <a:t>disks</a:t>
            </a:r>
          </a:p>
          <a:p>
            <a:pPr marL="1085850" lvl="1" indent="-342900">
              <a:buFont typeface="Arial" panose="020B0604020202020204" pitchFamily="34" charset="0"/>
              <a:buChar char="•"/>
            </a:pPr>
            <a:r>
              <a:rPr lang="en-US" altLang="en-US" sz="2400" dirty="0" smtClean="0">
                <a:solidFill>
                  <a:schemeClr val="tx2"/>
                </a:solidFill>
                <a:latin typeface="+mj-lt"/>
                <a:ea typeface="Tw Cen MT" pitchFamily="34" charset="0"/>
                <a:cs typeface="Tw Cen MT" pitchFamily="34" charset="0"/>
              </a:rPr>
              <a:t>Need</a:t>
            </a:r>
            <a:r>
              <a:rPr lang="en-US" altLang="en-US" sz="2400" dirty="0" smtClean="0">
                <a:solidFill>
                  <a:schemeClr val="tx2"/>
                </a:solidFill>
                <a:latin typeface="+mj-lt"/>
                <a:cs typeface="Times New Roman" pitchFamily="18" charset="0"/>
              </a:rPr>
              <a:t> </a:t>
            </a:r>
            <a:r>
              <a:rPr lang="en-US" altLang="en-US" sz="2400" dirty="0" smtClean="0">
                <a:solidFill>
                  <a:schemeClr val="tx2"/>
                </a:solidFill>
                <a:latin typeface="+mj-lt"/>
                <a:ea typeface="Tw Cen MT" pitchFamily="34" charset="0"/>
                <a:cs typeface="Tw Cen MT" pitchFamily="34" charset="0"/>
              </a:rPr>
              <a:t>to</a:t>
            </a:r>
            <a:r>
              <a:rPr lang="en-US" altLang="en-US" sz="2400" dirty="0" smtClean="0">
                <a:solidFill>
                  <a:schemeClr val="tx2"/>
                </a:solidFill>
                <a:latin typeface="+mj-lt"/>
                <a:cs typeface="Times New Roman" pitchFamily="18" charset="0"/>
              </a:rPr>
              <a:t> </a:t>
            </a:r>
            <a:r>
              <a:rPr lang="en-US" altLang="en-US" sz="2400" dirty="0" smtClean="0">
                <a:solidFill>
                  <a:schemeClr val="tx2"/>
                </a:solidFill>
                <a:latin typeface="+mj-lt"/>
                <a:ea typeface="Tw Cen MT" pitchFamily="34" charset="0"/>
                <a:cs typeface="Tw Cen MT" pitchFamily="34" charset="0"/>
              </a:rPr>
              <a:t>open</a:t>
            </a:r>
            <a:r>
              <a:rPr lang="en-US" altLang="en-US" sz="2400" dirty="0" smtClean="0">
                <a:solidFill>
                  <a:schemeClr val="tx2"/>
                </a:solidFill>
                <a:latin typeface="+mj-lt"/>
                <a:cs typeface="Times New Roman" pitchFamily="18" charset="0"/>
              </a:rPr>
              <a:t> </a:t>
            </a:r>
            <a:r>
              <a:rPr lang="en-US" altLang="en-US" sz="2400" dirty="0" smtClean="0">
                <a:solidFill>
                  <a:schemeClr val="tx2"/>
                </a:solidFill>
                <a:latin typeface="+mj-lt"/>
                <a:ea typeface="Tw Cen MT" pitchFamily="34" charset="0"/>
                <a:cs typeface="Tw Cen MT" pitchFamily="34" charset="0"/>
              </a:rPr>
              <a:t>the</a:t>
            </a:r>
            <a:r>
              <a:rPr lang="en-US" altLang="en-US" sz="2400" dirty="0" smtClean="0">
                <a:solidFill>
                  <a:schemeClr val="tx2"/>
                </a:solidFill>
                <a:latin typeface="+mj-lt"/>
                <a:cs typeface="Times New Roman" pitchFamily="18" charset="0"/>
              </a:rPr>
              <a:t> </a:t>
            </a:r>
            <a:r>
              <a:rPr lang="en-US" altLang="en-US" sz="2400" dirty="0" smtClean="0">
                <a:solidFill>
                  <a:schemeClr val="tx2"/>
                </a:solidFill>
                <a:latin typeface="+mj-lt"/>
                <a:ea typeface="Tw Cen MT" pitchFamily="34" charset="0"/>
                <a:cs typeface="Tw Cen MT" pitchFamily="34" charset="0"/>
              </a:rPr>
              <a:t>computer’s</a:t>
            </a:r>
            <a:r>
              <a:rPr lang="en-US" altLang="en-US" sz="2400" dirty="0" smtClean="0">
                <a:solidFill>
                  <a:schemeClr val="tx2"/>
                </a:solidFill>
                <a:latin typeface="+mj-lt"/>
                <a:cs typeface="Times New Roman" pitchFamily="18" charset="0"/>
              </a:rPr>
              <a:t> </a:t>
            </a:r>
            <a:r>
              <a:rPr lang="en-US" altLang="en-US" sz="2400" dirty="0" smtClean="0">
                <a:solidFill>
                  <a:schemeClr val="tx2"/>
                </a:solidFill>
                <a:latin typeface="+mj-lt"/>
                <a:ea typeface="Tw Cen MT" pitchFamily="34" charset="0"/>
                <a:cs typeface="Tw Cen MT" pitchFamily="34" charset="0"/>
              </a:rPr>
              <a:t>case</a:t>
            </a:r>
            <a:r>
              <a:rPr lang="en-US" altLang="en-US" sz="2400" dirty="0" smtClean="0">
                <a:solidFill>
                  <a:schemeClr val="tx2"/>
                </a:solidFill>
                <a:latin typeface="+mj-lt"/>
                <a:cs typeface="Times New Roman" pitchFamily="18" charset="0"/>
              </a:rPr>
              <a:t> </a:t>
            </a:r>
            <a:r>
              <a:rPr lang="en-US" altLang="en-US" sz="2400" dirty="0" smtClean="0">
                <a:solidFill>
                  <a:schemeClr val="tx2"/>
                </a:solidFill>
                <a:latin typeface="+mj-lt"/>
                <a:ea typeface="Tw Cen MT" pitchFamily="34" charset="0"/>
                <a:cs typeface="Tw Cen MT" pitchFamily="34" charset="0"/>
              </a:rPr>
              <a:t>and</a:t>
            </a:r>
            <a:r>
              <a:rPr lang="en-US" altLang="en-US" sz="2400" dirty="0" smtClean="0">
                <a:solidFill>
                  <a:schemeClr val="tx2"/>
                </a:solidFill>
                <a:latin typeface="+mj-lt"/>
                <a:cs typeface="Times New Roman" pitchFamily="18" charset="0"/>
              </a:rPr>
              <a:t> </a:t>
            </a:r>
            <a:r>
              <a:rPr lang="en-US" altLang="en-US" sz="2400" dirty="0" smtClean="0">
                <a:solidFill>
                  <a:schemeClr val="tx2"/>
                </a:solidFill>
                <a:latin typeface="+mj-lt"/>
                <a:ea typeface="Tw Cen MT" pitchFamily="34" charset="0"/>
                <a:cs typeface="Tw Cen MT" pitchFamily="34" charset="0"/>
              </a:rPr>
              <a:t>extract</a:t>
            </a:r>
            <a:r>
              <a:rPr lang="en-US" altLang="en-US" sz="2400" dirty="0" smtClean="0">
                <a:solidFill>
                  <a:schemeClr val="tx2"/>
                </a:solidFill>
                <a:latin typeface="+mj-lt"/>
                <a:cs typeface="Times New Roman" pitchFamily="18" charset="0"/>
              </a:rPr>
              <a:t> </a:t>
            </a:r>
            <a:r>
              <a:rPr lang="en-US" altLang="en-US" sz="2400" dirty="0" smtClean="0">
                <a:solidFill>
                  <a:schemeClr val="tx2"/>
                </a:solidFill>
                <a:latin typeface="+mj-lt"/>
                <a:ea typeface="Tw Cen MT" pitchFamily="34" charset="0"/>
                <a:cs typeface="Tw Cen MT" pitchFamily="34" charset="0"/>
              </a:rPr>
              <a:t>the</a:t>
            </a:r>
            <a:r>
              <a:rPr lang="en-US" altLang="en-US" sz="2400" dirty="0" smtClean="0">
                <a:solidFill>
                  <a:schemeClr val="tx2"/>
                </a:solidFill>
                <a:latin typeface="+mj-lt"/>
                <a:cs typeface="Times New Roman" pitchFamily="18" charset="0"/>
              </a:rPr>
              <a:t> </a:t>
            </a:r>
            <a:r>
              <a:rPr lang="en-US" altLang="en-US" sz="2400" dirty="0" smtClean="0">
                <a:solidFill>
                  <a:schemeClr val="tx2"/>
                </a:solidFill>
                <a:latin typeface="+mj-lt"/>
                <a:ea typeface="Tw Cen MT" pitchFamily="34" charset="0"/>
                <a:cs typeface="Tw Cen MT" pitchFamily="34" charset="0"/>
              </a:rPr>
              <a:t>hard</a:t>
            </a:r>
            <a:r>
              <a:rPr lang="en-US" altLang="en-US" sz="2400" dirty="0" smtClean="0">
                <a:solidFill>
                  <a:schemeClr val="tx2"/>
                </a:solidFill>
                <a:latin typeface="+mj-lt"/>
                <a:cs typeface="Times New Roman" pitchFamily="18" charset="0"/>
              </a:rPr>
              <a:t> </a:t>
            </a:r>
            <a:r>
              <a:rPr lang="en-US" altLang="en-US" sz="2400" dirty="0" smtClean="0">
                <a:solidFill>
                  <a:schemeClr val="tx2"/>
                </a:solidFill>
                <a:latin typeface="+mj-lt"/>
                <a:ea typeface="Tw Cen MT" pitchFamily="34" charset="0"/>
                <a:cs typeface="Tw Cen MT" pitchFamily="34" charset="0"/>
              </a:rPr>
              <a:t>disk</a:t>
            </a:r>
            <a:endParaRPr lang="en-US" altLang="en-US" sz="2400" dirty="0">
              <a:solidFill>
                <a:schemeClr val="tx2"/>
              </a:solidFill>
              <a:latin typeface="+mj-lt"/>
              <a:ea typeface="Tw Cen MT" pitchFamily="34" charset="0"/>
              <a:cs typeface="Tw Cen MT" pitchFamily="34" charset="0"/>
            </a:endParaRPr>
          </a:p>
          <a:p>
            <a:pPr marL="1085850" lvl="1" indent="-342900">
              <a:buFont typeface="Arial" panose="020B0604020202020204" pitchFamily="34" charset="0"/>
              <a:buChar char="•"/>
            </a:pPr>
            <a:r>
              <a:rPr lang="en-US" altLang="en-US" sz="2400" dirty="0" smtClean="0">
                <a:solidFill>
                  <a:schemeClr val="tx2"/>
                </a:solidFill>
                <a:latin typeface="+mj-lt"/>
                <a:ea typeface="Tw Cen MT" pitchFamily="34" charset="0"/>
                <a:cs typeface="Tw Cen MT" pitchFamily="34" charset="0"/>
              </a:rPr>
              <a:t>Then</a:t>
            </a:r>
            <a:r>
              <a:rPr lang="en-US" altLang="en-US" sz="2400" dirty="0" smtClean="0">
                <a:solidFill>
                  <a:schemeClr val="tx2"/>
                </a:solidFill>
                <a:latin typeface="+mj-lt"/>
                <a:cs typeface="Times New Roman" pitchFamily="18" charset="0"/>
              </a:rPr>
              <a:t> </a:t>
            </a:r>
            <a:r>
              <a:rPr lang="en-US" altLang="en-US" sz="2400" dirty="0">
                <a:solidFill>
                  <a:schemeClr val="tx2"/>
                </a:solidFill>
                <a:latin typeface="+mj-lt"/>
                <a:ea typeface="Tw Cen MT" pitchFamily="34" charset="0"/>
                <a:cs typeface="Tw Cen MT" pitchFamily="34" charset="0"/>
              </a:rPr>
              <a:t>seize</a:t>
            </a:r>
            <a:r>
              <a:rPr lang="en-US" altLang="en-US" sz="2400" dirty="0">
                <a:solidFill>
                  <a:schemeClr val="tx2"/>
                </a:solidFill>
                <a:latin typeface="+mj-lt"/>
                <a:cs typeface="Times New Roman" pitchFamily="18" charset="0"/>
              </a:rPr>
              <a:t> </a:t>
            </a:r>
            <a:r>
              <a:rPr lang="en-US" altLang="en-US" sz="2400" dirty="0">
                <a:solidFill>
                  <a:schemeClr val="tx2"/>
                </a:solidFill>
                <a:latin typeface="+mj-lt"/>
                <a:ea typeface="Tw Cen MT" pitchFamily="34" charset="0"/>
                <a:cs typeface="Tw Cen MT" pitchFamily="34" charset="0"/>
              </a:rPr>
              <a:t>the</a:t>
            </a:r>
            <a:r>
              <a:rPr lang="en-US" altLang="en-US" sz="2400" dirty="0">
                <a:solidFill>
                  <a:schemeClr val="tx2"/>
                </a:solidFill>
                <a:latin typeface="+mj-lt"/>
                <a:cs typeface="Times New Roman" pitchFamily="18" charset="0"/>
              </a:rPr>
              <a:t> </a:t>
            </a:r>
            <a:r>
              <a:rPr lang="en-US" altLang="en-US" sz="2400" dirty="0">
                <a:solidFill>
                  <a:schemeClr val="tx2"/>
                </a:solidFill>
                <a:latin typeface="+mj-lt"/>
                <a:ea typeface="Tw Cen MT" pitchFamily="34" charset="0"/>
                <a:cs typeface="Tw Cen MT" pitchFamily="34" charset="0"/>
              </a:rPr>
              <a:t>hard</a:t>
            </a:r>
            <a:r>
              <a:rPr lang="en-US" altLang="en-US" sz="2400" dirty="0">
                <a:solidFill>
                  <a:schemeClr val="tx2"/>
                </a:solidFill>
                <a:latin typeface="+mj-lt"/>
                <a:cs typeface="Times New Roman" pitchFamily="18" charset="0"/>
              </a:rPr>
              <a:t> </a:t>
            </a:r>
            <a:r>
              <a:rPr lang="en-US" altLang="en-US" sz="2400" dirty="0">
                <a:solidFill>
                  <a:schemeClr val="tx2"/>
                </a:solidFill>
                <a:latin typeface="+mj-lt"/>
                <a:ea typeface="Tw Cen MT" pitchFamily="34" charset="0"/>
                <a:cs typeface="Tw Cen MT" pitchFamily="34" charset="0"/>
              </a:rPr>
              <a:t>disk</a:t>
            </a:r>
          </a:p>
        </p:txBody>
      </p:sp>
      <p:sp>
        <p:nvSpPr>
          <p:cNvPr id="45060" name="object 4"/>
          <p:cNvSpPr>
            <a:spLocks noChangeArrowheads="1"/>
          </p:cNvSpPr>
          <p:nvPr/>
        </p:nvSpPr>
        <p:spPr bwMode="auto">
          <a:xfrm>
            <a:off x="5549389" y="1700102"/>
            <a:ext cx="2606366" cy="2074689"/>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5" name="object 5"/>
          <p:cNvSpPr txBox="1"/>
          <p:nvPr/>
        </p:nvSpPr>
        <p:spPr>
          <a:xfrm>
            <a:off x="457200" y="3976487"/>
            <a:ext cx="8458200" cy="2269852"/>
          </a:xfrm>
          <a:prstGeom prst="rect">
            <a:avLst/>
          </a:prstGeom>
        </p:spPr>
        <p:txBody>
          <a:bodyPr wrap="square" lIns="0" tIns="0" rIns="0" bIns="0">
            <a:spAutoFit/>
          </a:bodyPr>
          <a:lstStyle>
            <a:lvl1pPr marL="12700">
              <a:tabLst>
                <a:tab pos="285750" algn="l"/>
              </a:tabLst>
              <a:defRPr>
                <a:solidFill>
                  <a:schemeClr val="tx1"/>
                </a:solidFill>
                <a:latin typeface="Calibri" pitchFamily="34" charset="0"/>
              </a:defRPr>
            </a:lvl1pPr>
            <a:lvl2pPr marL="742950" indent="-285750">
              <a:tabLst>
                <a:tab pos="285750" algn="l"/>
              </a:tabLst>
              <a:defRPr>
                <a:solidFill>
                  <a:schemeClr val="tx1"/>
                </a:solidFill>
                <a:latin typeface="Calibri" pitchFamily="34" charset="0"/>
              </a:defRPr>
            </a:lvl2pPr>
            <a:lvl3pPr marL="1143000" indent="-228600">
              <a:tabLst>
                <a:tab pos="285750" algn="l"/>
              </a:tabLst>
              <a:defRPr>
                <a:solidFill>
                  <a:schemeClr val="tx1"/>
                </a:solidFill>
                <a:latin typeface="Calibri" pitchFamily="34" charset="0"/>
              </a:defRPr>
            </a:lvl3pPr>
            <a:lvl4pPr marL="1600200" indent="-228600">
              <a:tabLst>
                <a:tab pos="285750" algn="l"/>
              </a:tabLst>
              <a:defRPr>
                <a:solidFill>
                  <a:schemeClr val="tx1"/>
                </a:solidFill>
                <a:latin typeface="Calibri" pitchFamily="34" charset="0"/>
              </a:defRPr>
            </a:lvl4pPr>
            <a:lvl5pPr marL="2057400" indent="-228600">
              <a:tabLst>
                <a:tab pos="285750" algn="l"/>
              </a:tabLst>
              <a:defRPr>
                <a:solidFill>
                  <a:schemeClr val="tx1"/>
                </a:solidFill>
                <a:latin typeface="Calibri" pitchFamily="34" charset="0"/>
              </a:defRPr>
            </a:lvl5pPr>
            <a:lvl6pPr marL="2514600" indent="-228600" fontAlgn="base">
              <a:spcBef>
                <a:spcPct val="0"/>
              </a:spcBef>
              <a:spcAft>
                <a:spcPct val="0"/>
              </a:spcAft>
              <a:tabLst>
                <a:tab pos="285750" algn="l"/>
              </a:tabLst>
              <a:defRPr>
                <a:solidFill>
                  <a:schemeClr val="tx1"/>
                </a:solidFill>
                <a:latin typeface="Calibri" pitchFamily="34" charset="0"/>
              </a:defRPr>
            </a:lvl6pPr>
            <a:lvl7pPr marL="2971800" indent="-228600" fontAlgn="base">
              <a:spcBef>
                <a:spcPct val="0"/>
              </a:spcBef>
              <a:spcAft>
                <a:spcPct val="0"/>
              </a:spcAft>
              <a:tabLst>
                <a:tab pos="285750" algn="l"/>
              </a:tabLst>
              <a:defRPr>
                <a:solidFill>
                  <a:schemeClr val="tx1"/>
                </a:solidFill>
                <a:latin typeface="Calibri" pitchFamily="34" charset="0"/>
              </a:defRPr>
            </a:lvl7pPr>
            <a:lvl8pPr marL="3429000" indent="-228600" fontAlgn="base">
              <a:spcBef>
                <a:spcPct val="0"/>
              </a:spcBef>
              <a:spcAft>
                <a:spcPct val="0"/>
              </a:spcAft>
              <a:tabLst>
                <a:tab pos="285750" algn="l"/>
              </a:tabLst>
              <a:defRPr>
                <a:solidFill>
                  <a:schemeClr val="tx1"/>
                </a:solidFill>
                <a:latin typeface="Calibri" pitchFamily="34" charset="0"/>
              </a:defRPr>
            </a:lvl8pPr>
            <a:lvl9pPr marL="3886200" indent="-228600" fontAlgn="base">
              <a:spcBef>
                <a:spcPct val="0"/>
              </a:spcBef>
              <a:spcAft>
                <a:spcPct val="0"/>
              </a:spcAft>
              <a:tabLst>
                <a:tab pos="285750" algn="l"/>
              </a:tabLst>
              <a:defRPr>
                <a:solidFill>
                  <a:schemeClr val="tx1"/>
                </a:solidFill>
                <a:latin typeface="Calibri" pitchFamily="34" charset="0"/>
              </a:defRPr>
            </a:lvl9pPr>
          </a:lstStyle>
          <a:p>
            <a:pPr marL="355600" indent="-342900">
              <a:buFont typeface="Arial" panose="020B0604020202020204" pitchFamily="34" charset="0"/>
              <a:buChar char="•"/>
            </a:pPr>
            <a:r>
              <a:rPr lang="en-US" altLang="en-US" sz="2000" dirty="0" smtClean="0">
                <a:solidFill>
                  <a:srgbClr val="FF0000"/>
                </a:solidFill>
                <a:latin typeface="+mj-lt"/>
                <a:ea typeface="Tw Cen MT" pitchFamily="34" charset="0"/>
                <a:cs typeface="Tw Cen MT" pitchFamily="34" charset="0"/>
              </a:rPr>
              <a:t>If</a:t>
            </a:r>
            <a:r>
              <a:rPr lang="en-US" altLang="en-US" sz="2000" dirty="0" smtClean="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you</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can’t</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bring</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the</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disk</a:t>
            </a:r>
          </a:p>
          <a:p>
            <a:pPr marL="1085850" lvl="1" indent="-342900">
              <a:spcBef>
                <a:spcPts val="197"/>
              </a:spcBef>
              <a:buFont typeface="Arial" panose="020B0604020202020204" pitchFamily="34" charset="0"/>
              <a:buChar char="•"/>
            </a:pPr>
            <a:r>
              <a:rPr lang="en-US" altLang="en-US" sz="2000" dirty="0" smtClean="0">
                <a:solidFill>
                  <a:srgbClr val="FF0000"/>
                </a:solidFill>
                <a:latin typeface="+mj-lt"/>
                <a:ea typeface="Tw Cen MT" pitchFamily="34" charset="0"/>
                <a:cs typeface="Tw Cen MT" pitchFamily="34" charset="0"/>
              </a:rPr>
              <a:t>Boot</a:t>
            </a:r>
            <a:r>
              <a:rPr lang="en-US" altLang="en-US" sz="2000" dirty="0" smtClean="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a</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trusted</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forensic</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OS</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(e.g.,</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Kali)</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from</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DVD</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USB</a:t>
            </a:r>
            <a:r>
              <a:rPr lang="en-US" altLang="en-US" sz="2000" dirty="0">
                <a:solidFill>
                  <a:srgbClr val="FF0000"/>
                </a:solidFill>
                <a:latin typeface="+mj-lt"/>
                <a:cs typeface="Times New Roman" pitchFamily="18" charset="0"/>
              </a:rPr>
              <a:t> </a:t>
            </a:r>
            <a:r>
              <a:rPr lang="en-US" altLang="en-US" sz="2000" dirty="0" smtClean="0">
                <a:solidFill>
                  <a:srgbClr val="FF0000"/>
                </a:solidFill>
                <a:latin typeface="+mj-lt"/>
                <a:ea typeface="Tw Cen MT" pitchFamily="34" charset="0"/>
                <a:cs typeface="Tw Cen MT" pitchFamily="34" charset="0"/>
              </a:rPr>
              <a:t>drive </a:t>
            </a:r>
          </a:p>
          <a:p>
            <a:pPr marL="1485900" lvl="2" indent="-342900">
              <a:spcBef>
                <a:spcPts val="197"/>
              </a:spcBef>
              <a:buFont typeface="Arial" panose="020B0604020202020204" pitchFamily="34" charset="0"/>
              <a:buChar char="•"/>
            </a:pPr>
            <a:r>
              <a:rPr lang="en-US" altLang="en-US" sz="2000" dirty="0" smtClean="0">
                <a:solidFill>
                  <a:srgbClr val="FF0000"/>
                </a:solidFill>
                <a:latin typeface="+mj-lt"/>
                <a:ea typeface="Tw Cen MT" pitchFamily="34" charset="0"/>
                <a:cs typeface="Tw Cen MT" pitchFamily="34" charset="0"/>
              </a:rPr>
              <a:t>May</a:t>
            </a:r>
            <a:r>
              <a:rPr lang="en-US" altLang="en-US" sz="2000" dirty="0" smtClean="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need</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to</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access</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the</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BIOS</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first</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to</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update</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the</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boot</a:t>
            </a:r>
            <a:r>
              <a:rPr lang="en-US" altLang="en-US" sz="2000" dirty="0">
                <a:solidFill>
                  <a:srgbClr val="FF0000"/>
                </a:solidFill>
                <a:latin typeface="+mj-lt"/>
                <a:cs typeface="Times New Roman" pitchFamily="18" charset="0"/>
              </a:rPr>
              <a:t> </a:t>
            </a:r>
            <a:r>
              <a:rPr lang="en-US" altLang="en-US" sz="2000" dirty="0" smtClean="0">
                <a:solidFill>
                  <a:srgbClr val="FF0000"/>
                </a:solidFill>
                <a:latin typeface="+mj-lt"/>
                <a:ea typeface="Tw Cen MT" pitchFamily="34" charset="0"/>
                <a:cs typeface="Tw Cen MT" pitchFamily="34" charset="0"/>
              </a:rPr>
              <a:t>sequence</a:t>
            </a:r>
          </a:p>
          <a:p>
            <a:pPr marL="1485900" lvl="2" indent="-342900">
              <a:spcBef>
                <a:spcPts val="197"/>
              </a:spcBef>
              <a:buFont typeface="Arial" panose="020B0604020202020204" pitchFamily="34" charset="0"/>
              <a:buChar char="•"/>
            </a:pPr>
            <a:r>
              <a:rPr lang="en-US" altLang="en-US" sz="2000" dirty="0" smtClean="0">
                <a:solidFill>
                  <a:srgbClr val="FF0000"/>
                </a:solidFill>
                <a:latin typeface="+mj-lt"/>
                <a:ea typeface="Tw Cen MT" pitchFamily="34" charset="0"/>
                <a:cs typeface="Tw Cen MT" pitchFamily="34" charset="0"/>
              </a:rPr>
              <a:t>Identify</a:t>
            </a:r>
            <a:r>
              <a:rPr lang="en-US" altLang="en-US" sz="2000" dirty="0" smtClean="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the</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device</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(under</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/dev)</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that</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corresponds</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to</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the</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source</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disk</a:t>
            </a:r>
          </a:p>
          <a:p>
            <a:pPr marL="1028700" lvl="1">
              <a:spcBef>
                <a:spcPts val="231"/>
              </a:spcBef>
              <a:buFont typeface="Arial" panose="020B0604020202020204" pitchFamily="34" charset="0"/>
              <a:buChar char="•"/>
            </a:pPr>
            <a:r>
              <a:rPr lang="en-US" altLang="en-US" sz="2000" dirty="0" smtClean="0">
                <a:solidFill>
                  <a:srgbClr val="FF0000"/>
                </a:solidFill>
                <a:latin typeface="+mj-lt"/>
                <a:ea typeface="Tw Cen MT" pitchFamily="34" charset="0"/>
                <a:cs typeface="Tw Cen MT" pitchFamily="34" charset="0"/>
              </a:rPr>
              <a:t>Perform</a:t>
            </a:r>
            <a:r>
              <a:rPr lang="en-US" altLang="en-US" sz="2000" dirty="0" smtClean="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a</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logical</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or</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bit-stream</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copy</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of</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the</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disk</a:t>
            </a:r>
          </a:p>
          <a:p>
            <a:pPr lvl="1">
              <a:spcBef>
                <a:spcPts val="143"/>
              </a:spcBef>
            </a:pP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Note:</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use</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only</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the</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forensic</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tools</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of</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the</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trusted</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forensic</a:t>
            </a:r>
            <a:r>
              <a:rPr lang="en-US" altLang="en-US" sz="2000" dirty="0">
                <a:solidFill>
                  <a:srgbClr val="FF0000"/>
                </a:solidFill>
                <a:latin typeface="+mj-lt"/>
                <a:cs typeface="Times New Roman" pitchFamily="18" charset="0"/>
              </a:rPr>
              <a:t> </a:t>
            </a:r>
            <a:r>
              <a:rPr lang="en-US" altLang="en-US" sz="2000" dirty="0">
                <a:solidFill>
                  <a:srgbClr val="FF0000"/>
                </a:solidFill>
                <a:latin typeface="+mj-lt"/>
                <a:ea typeface="Tw Cen MT" pitchFamily="34" charset="0"/>
                <a:cs typeface="Tw Cen MT" pitchFamily="34" charset="0"/>
              </a:rPr>
              <a:t>OS!</a:t>
            </a:r>
          </a:p>
        </p:txBody>
      </p:sp>
      <p:sp>
        <p:nvSpPr>
          <p:cNvPr id="45062" name="object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t" anchorCtr="0" compatLnSpc="1">
            <a:prstTxWarp prst="textNoShape">
              <a:avLst/>
            </a:prstTxWarp>
          </a:bodyPr>
          <a:lstStyle>
            <a:lvl1pPr marL="22271">
              <a:defRPr>
                <a:solidFill>
                  <a:schemeClr val="tx1"/>
                </a:solidFill>
                <a:latin typeface="Calibri" pitchFamily="34" charset="0"/>
              </a:defRPr>
            </a:lvl1pPr>
            <a:lvl2pPr marL="651419" indent="-250546">
              <a:defRPr>
                <a:solidFill>
                  <a:schemeClr val="tx1"/>
                </a:solidFill>
                <a:latin typeface="Calibri" pitchFamily="34" charset="0"/>
              </a:defRPr>
            </a:lvl2pPr>
            <a:lvl3pPr marL="1002182" indent="-200436">
              <a:defRPr>
                <a:solidFill>
                  <a:schemeClr val="tx1"/>
                </a:solidFill>
                <a:latin typeface="Calibri" pitchFamily="34" charset="0"/>
              </a:defRPr>
            </a:lvl3pPr>
            <a:lvl4pPr marL="1403055" indent="-200436">
              <a:defRPr>
                <a:solidFill>
                  <a:schemeClr val="tx1"/>
                </a:solidFill>
                <a:latin typeface="Calibri" pitchFamily="34" charset="0"/>
              </a:defRPr>
            </a:lvl4pPr>
            <a:lvl5pPr marL="1803928" indent="-200436">
              <a:defRPr>
                <a:solidFill>
                  <a:schemeClr val="tx1"/>
                </a:solidFill>
                <a:latin typeface="Calibri" pitchFamily="34" charset="0"/>
              </a:defRPr>
            </a:lvl5pPr>
            <a:lvl6pPr marL="2204801" indent="-200436" fontAlgn="base">
              <a:spcBef>
                <a:spcPct val="0"/>
              </a:spcBef>
              <a:spcAft>
                <a:spcPct val="0"/>
              </a:spcAft>
              <a:defRPr>
                <a:solidFill>
                  <a:schemeClr val="tx1"/>
                </a:solidFill>
                <a:latin typeface="Calibri" pitchFamily="34" charset="0"/>
              </a:defRPr>
            </a:lvl6pPr>
            <a:lvl7pPr marL="2605674" indent="-200436" fontAlgn="base">
              <a:spcBef>
                <a:spcPct val="0"/>
              </a:spcBef>
              <a:spcAft>
                <a:spcPct val="0"/>
              </a:spcAft>
              <a:defRPr>
                <a:solidFill>
                  <a:schemeClr val="tx1"/>
                </a:solidFill>
                <a:latin typeface="Calibri" pitchFamily="34" charset="0"/>
              </a:defRPr>
            </a:lvl7pPr>
            <a:lvl8pPr marL="3006547" indent="-200436" fontAlgn="base">
              <a:spcBef>
                <a:spcPct val="0"/>
              </a:spcBef>
              <a:spcAft>
                <a:spcPct val="0"/>
              </a:spcAft>
              <a:defRPr>
                <a:solidFill>
                  <a:schemeClr val="tx1"/>
                </a:solidFill>
                <a:latin typeface="Calibri" pitchFamily="34" charset="0"/>
              </a:defRPr>
            </a:lvl8pPr>
            <a:lvl9pPr marL="3407420" indent="-200436"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C7768960-D112-434F-8B78-5DDFF7609BD7}" type="slidenum">
              <a:rPr lang="en-US" altLang="en-US" smtClean="0">
                <a:solidFill>
                  <a:srgbClr val="464653"/>
                </a:solidFill>
                <a:latin typeface="Arial" charset="0"/>
                <a:cs typeface="Arial" charset="0"/>
              </a:rPr>
              <a:pPr fontAlgn="base">
                <a:spcBef>
                  <a:spcPct val="0"/>
                </a:spcBef>
                <a:spcAft>
                  <a:spcPct val="0"/>
                </a:spcAft>
              </a:pPr>
              <a:t>10</a:t>
            </a:fld>
            <a:endParaRPr lang="en-US" altLang="en-US" smtClean="0">
              <a:solidFill>
                <a:srgbClr val="464653"/>
              </a:solidFill>
              <a:latin typeface="Arial" charset="0"/>
              <a:cs typeface="Arial" charset="0"/>
            </a:endParaRPr>
          </a:p>
        </p:txBody>
      </p:sp>
    </p:spTree>
    <p:extLst>
      <p:ext uri="{BB962C8B-B14F-4D97-AF65-F5344CB8AC3E}">
        <p14:creationId xmlns:p14="http://schemas.microsoft.com/office/powerpoint/2010/main" val="215098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structures</a:t>
            </a:r>
            <a:endParaRPr lang="en-US" dirty="0"/>
          </a:p>
        </p:txBody>
      </p:sp>
      <p:sp>
        <p:nvSpPr>
          <p:cNvPr id="3" name="Content Placeholder 2"/>
          <p:cNvSpPr>
            <a:spLocks noGrp="1"/>
          </p:cNvSpPr>
          <p:nvPr>
            <p:ph idx="1"/>
          </p:nvPr>
        </p:nvSpPr>
        <p:spPr/>
        <p:txBody>
          <a:bodyPr/>
          <a:lstStyle/>
          <a:p>
            <a:r>
              <a:rPr lang="en-US" dirty="0" smtClean="0"/>
              <a:t>What do you remember about disk geometry from SY110?</a:t>
            </a:r>
          </a:p>
          <a:p>
            <a:endParaRPr lang="en-US" dirty="0"/>
          </a:p>
        </p:txBody>
      </p:sp>
    </p:spTree>
    <p:extLst>
      <p:ext uri="{BB962C8B-B14F-4D97-AF65-F5344CB8AC3E}">
        <p14:creationId xmlns:p14="http://schemas.microsoft.com/office/powerpoint/2010/main" val="118088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The disc drive consists of several concentric circles. Each concentric circle is a track. Each combination of tracks forms a cylinder, which is stacked on another platter. Each wedge-shaped area is a sector. The read or write head of the disk drive is on the multiple platters.  ">
            <a:extLst>
              <a:ext uri="{FF2B5EF4-FFF2-40B4-BE49-F238E27FC236}">
                <a16:creationId xmlns:a16="http://schemas.microsoft.com/office/drawing/2014/main" xmlns="" id="{39E38C5B-617D-134A-AEED-F3968FD824C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19200" y="1447800"/>
            <a:ext cx="7162800" cy="5078412"/>
          </a:xfrm>
        </p:spPr>
      </p:pic>
      <p:sp>
        <p:nvSpPr>
          <p:cNvPr id="14339" name="Rectangle 2">
            <a:extLst>
              <a:ext uri="{FF2B5EF4-FFF2-40B4-BE49-F238E27FC236}">
                <a16:creationId xmlns:a16="http://schemas.microsoft.com/office/drawing/2014/main" xmlns="" id="{1A400D8E-0E1A-9F49-80ED-E405265147D1}"/>
              </a:ext>
            </a:extLst>
          </p:cNvPr>
          <p:cNvSpPr>
            <a:spLocks noGrp="1" noChangeArrowheads="1"/>
          </p:cNvSpPr>
          <p:nvPr>
            <p:ph type="title"/>
          </p:nvPr>
        </p:nvSpPr>
        <p:spPr/>
        <p:txBody>
          <a:bodyPr>
            <a:normAutofit/>
          </a:bodyPr>
          <a:lstStyle/>
          <a:p>
            <a:r>
              <a:rPr lang="en-US" altLang="en-US" dirty="0" smtClean="0"/>
              <a:t>Disk Drives</a:t>
            </a:r>
            <a:endParaRPr lang="en-US" altLang="en-US" dirty="0"/>
          </a:p>
        </p:txBody>
      </p:sp>
      <p:sp>
        <p:nvSpPr>
          <p:cNvPr id="14341" name="Slide Number Placeholder 4">
            <a:extLst>
              <a:ext uri="{FF2B5EF4-FFF2-40B4-BE49-F238E27FC236}">
                <a16:creationId xmlns:a16="http://schemas.microsoft.com/office/drawing/2014/main" xmlns="" id="{31043DCD-4003-A042-BD49-D26748F64CAF}"/>
              </a:ext>
            </a:extLst>
          </p:cNvPr>
          <p:cNvSpPr>
            <a:spLocks noGrp="1"/>
          </p:cNvSpPr>
          <p:nvPr>
            <p:ph type="sldNum" sz="quarter" idx="4294967295"/>
          </p:nvPr>
        </p:nvSpPr>
        <p:spPr bwMode="auto">
          <a:xfrm>
            <a:off x="8610600" y="63246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25E0ABC9-D4BB-4F4F-B000-F77039509522}" type="slidenum">
              <a:rPr lang="en-US" altLang="en-US"/>
              <a:pPr eaLnBrk="1" hangingPunct="1"/>
              <a:t>12</a:t>
            </a:fld>
            <a:endParaRPr lang="en-US" altLang="en-US"/>
          </a:p>
        </p:txBody>
      </p:sp>
    </p:spTree>
    <p:extLst>
      <p:ext uri="{BB962C8B-B14F-4D97-AF65-F5344CB8AC3E}">
        <p14:creationId xmlns:p14="http://schemas.microsoft.com/office/powerpoint/2010/main" val="2186264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The disk platter contains 63 sectors and each concentric circle is known as track. There are 32 read or write heads and in total there are 1024 cylinders. Therefore, 1024 cylinders times, 32 heads times, 63 sectors = 2,064,384 sectors. One sector stores 512 bytes and a disk stores 1,056,964,608 or 1.056 g b.">
            <a:extLst>
              <a:ext uri="{FF2B5EF4-FFF2-40B4-BE49-F238E27FC236}">
                <a16:creationId xmlns="" xmlns:a16="http://schemas.microsoft.com/office/drawing/2014/main" id="{36381E7C-EF5C-4D4B-BDAE-EA2ABF61AD3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1600" y="1524000"/>
            <a:ext cx="6781800" cy="4876800"/>
          </a:xfrm>
        </p:spPr>
      </p:pic>
      <p:sp>
        <p:nvSpPr>
          <p:cNvPr id="15363" name="Rectangle 2">
            <a:extLst>
              <a:ext uri="{FF2B5EF4-FFF2-40B4-BE49-F238E27FC236}">
                <a16:creationId xmlns="" xmlns:a16="http://schemas.microsoft.com/office/drawing/2014/main" id="{7DBE46E9-5551-4F44-844E-D3954B9A874B}"/>
              </a:ext>
            </a:extLst>
          </p:cNvPr>
          <p:cNvSpPr>
            <a:spLocks noGrp="1" noChangeArrowheads="1"/>
          </p:cNvSpPr>
          <p:nvPr>
            <p:ph type="title"/>
          </p:nvPr>
        </p:nvSpPr>
        <p:spPr/>
        <p:txBody>
          <a:bodyPr/>
          <a:lstStyle/>
          <a:p>
            <a:r>
              <a:rPr lang="en-US" altLang="en-US" dirty="0" smtClean="0"/>
              <a:t>Disk Drives</a:t>
            </a:r>
            <a:endParaRPr lang="en-US" altLang="en-US" dirty="0"/>
          </a:p>
        </p:txBody>
      </p:sp>
      <p:sp>
        <p:nvSpPr>
          <p:cNvPr id="15365" name="Slide Number Placeholder 4">
            <a:extLst>
              <a:ext uri="{FF2B5EF4-FFF2-40B4-BE49-F238E27FC236}">
                <a16:creationId xmlns="" xmlns:a16="http://schemas.microsoft.com/office/drawing/2014/main" id="{ACF33257-9458-6044-8F16-1BADF537E94F}"/>
              </a:ext>
            </a:extLst>
          </p:cNvPr>
          <p:cNvSpPr>
            <a:spLocks noGrp="1"/>
          </p:cNvSpPr>
          <p:nvPr>
            <p:ph type="sldNum" sz="quarter" idx="4294967295"/>
          </p:nvPr>
        </p:nvSpPr>
        <p:spPr bwMode="auto">
          <a:xfrm>
            <a:off x="8610600" y="63246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BC51AF06-25A3-554D-BA80-1C60F666C11D}" type="slidenum">
              <a:rPr lang="en-US" altLang="en-US"/>
              <a:pPr eaLnBrk="1" hangingPunct="1"/>
              <a:t>13</a:t>
            </a:fld>
            <a:endParaRPr lang="en-US" altLang="en-US"/>
          </a:p>
        </p:txBody>
      </p:sp>
    </p:spTree>
    <p:extLst>
      <p:ext uri="{BB962C8B-B14F-4D97-AF65-F5344CB8AC3E}">
        <p14:creationId xmlns:p14="http://schemas.microsoft.com/office/powerpoint/2010/main" val="1058633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 xmlns:a16="http://schemas.microsoft.com/office/drawing/2014/main" id="{98F01DB5-6FDD-4249-877A-A6CCD904E5F1}"/>
              </a:ext>
            </a:extLst>
          </p:cNvPr>
          <p:cNvSpPr>
            <a:spLocks noGrp="1" noChangeArrowheads="1"/>
          </p:cNvSpPr>
          <p:nvPr>
            <p:ph idx="1"/>
          </p:nvPr>
        </p:nvSpPr>
        <p:spPr/>
        <p:txBody>
          <a:bodyPr/>
          <a:lstStyle/>
          <a:p>
            <a:pPr eaLnBrk="1" hangingPunct="1"/>
            <a:r>
              <a:rPr lang="en-US" altLang="en-US"/>
              <a:t>In Microsoft file structures, sectors are grouped to form </a:t>
            </a:r>
            <a:r>
              <a:rPr lang="en-US" altLang="en-US" b="1"/>
              <a:t>clusters</a:t>
            </a:r>
          </a:p>
          <a:p>
            <a:pPr lvl="1" eaLnBrk="1" hangingPunct="1"/>
            <a:r>
              <a:rPr lang="en-US" altLang="en-US"/>
              <a:t>Storage allocation units of one or more sectors</a:t>
            </a:r>
          </a:p>
          <a:p>
            <a:pPr eaLnBrk="1" hangingPunct="1"/>
            <a:r>
              <a:rPr lang="en-US" altLang="en-US"/>
              <a:t>Clusters range from 512 bytes up to 32,000 bytes each</a:t>
            </a:r>
          </a:p>
          <a:p>
            <a:pPr eaLnBrk="1" hangingPunct="1"/>
            <a:r>
              <a:rPr lang="en-US" altLang="en-US"/>
              <a:t>Combining sectors minimizes the overhead of writing or reading files to a disk</a:t>
            </a:r>
          </a:p>
        </p:txBody>
      </p:sp>
      <p:sp>
        <p:nvSpPr>
          <p:cNvPr id="18435" name="Rectangle 2">
            <a:extLst>
              <a:ext uri="{FF2B5EF4-FFF2-40B4-BE49-F238E27FC236}">
                <a16:creationId xmlns="" xmlns:a16="http://schemas.microsoft.com/office/drawing/2014/main" id="{15447858-23C8-1749-B17D-29654BC02FF1}"/>
              </a:ext>
            </a:extLst>
          </p:cNvPr>
          <p:cNvSpPr>
            <a:spLocks noGrp="1" noChangeArrowheads="1"/>
          </p:cNvSpPr>
          <p:nvPr>
            <p:ph type="title"/>
          </p:nvPr>
        </p:nvSpPr>
        <p:spPr>
          <a:xfrm>
            <a:off x="762001" y="319383"/>
            <a:ext cx="8026400" cy="470898"/>
          </a:xfrm>
        </p:spPr>
        <p:txBody>
          <a:bodyPr>
            <a:normAutofit fontScale="90000"/>
          </a:bodyPr>
          <a:lstStyle/>
          <a:p>
            <a:pPr eaLnBrk="1" hangingPunct="1"/>
            <a:r>
              <a:rPr lang="en-US" altLang="en-US" dirty="0" smtClean="0"/>
              <a:t>Microsoft </a:t>
            </a:r>
            <a:r>
              <a:rPr lang="en-US" altLang="en-US" dirty="0"/>
              <a:t>File </a:t>
            </a:r>
            <a:r>
              <a:rPr lang="en-US" altLang="en-US" dirty="0" smtClean="0"/>
              <a:t>Structures</a:t>
            </a:r>
            <a:endParaRPr lang="en-US" altLang="en-US" dirty="0"/>
          </a:p>
        </p:txBody>
      </p:sp>
      <p:sp>
        <p:nvSpPr>
          <p:cNvPr id="18437" name="Slide Number Placeholder 4">
            <a:extLst>
              <a:ext uri="{FF2B5EF4-FFF2-40B4-BE49-F238E27FC236}">
                <a16:creationId xmlns="" xmlns:a16="http://schemas.microsoft.com/office/drawing/2014/main" id="{0786CB66-134B-0547-8E9F-5B67B1EE0928}"/>
              </a:ext>
            </a:extLst>
          </p:cNvPr>
          <p:cNvSpPr>
            <a:spLocks noGrp="1"/>
          </p:cNvSpPr>
          <p:nvPr>
            <p:ph type="sldNum" sz="quarter" idx="4294967295"/>
          </p:nvPr>
        </p:nvSpPr>
        <p:spPr bwMode="auto">
          <a:xfrm>
            <a:off x="8610600" y="63246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73F37412-1EC1-E945-BE02-6CBEB845F5FC}" type="slidenum">
              <a:rPr lang="en-US" altLang="en-US"/>
              <a:pPr eaLnBrk="1" hangingPunct="1"/>
              <a:t>14</a:t>
            </a:fld>
            <a:endParaRPr lang="en-US" altLang="en-US"/>
          </a:p>
        </p:txBody>
      </p:sp>
    </p:spTree>
    <p:extLst>
      <p:ext uri="{BB962C8B-B14F-4D97-AF65-F5344CB8AC3E}">
        <p14:creationId xmlns:p14="http://schemas.microsoft.com/office/powerpoint/2010/main" val="2807315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acquisition</a:t>
            </a:r>
            <a:endParaRPr lang="en-US" dirty="0"/>
          </a:p>
        </p:txBody>
      </p:sp>
      <p:sp>
        <p:nvSpPr>
          <p:cNvPr id="3" name="Content Placeholder 2"/>
          <p:cNvSpPr>
            <a:spLocks noGrp="1"/>
          </p:cNvSpPr>
          <p:nvPr>
            <p:ph idx="1"/>
          </p:nvPr>
        </p:nvSpPr>
        <p:spPr/>
        <p:txBody>
          <a:bodyPr/>
          <a:lstStyle/>
          <a:p>
            <a:r>
              <a:rPr lang="en-US" dirty="0" smtClean="0"/>
              <a:t>What contingency measures do you need to put in place when acquiring a hard disk?</a:t>
            </a:r>
          </a:p>
          <a:p>
            <a:endParaRPr lang="en-US" dirty="0"/>
          </a:p>
        </p:txBody>
      </p:sp>
    </p:spTree>
    <p:extLst>
      <p:ext uri="{BB962C8B-B14F-4D97-AF65-F5344CB8AC3E}">
        <p14:creationId xmlns:p14="http://schemas.microsoft.com/office/powerpoint/2010/main" val="2146774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p:txBody>
          <a:bodyPr>
            <a:normAutofit fontScale="85000" lnSpcReduction="20000"/>
          </a:bodyPr>
          <a:lstStyle/>
          <a:p>
            <a:pPr eaLnBrk="1" hangingPunct="1"/>
            <a:r>
              <a:rPr lang="en-US" altLang="en-US" dirty="0"/>
              <a:t>Create a duplicate copy of your evidence image file</a:t>
            </a:r>
          </a:p>
          <a:p>
            <a:pPr eaLnBrk="1" hangingPunct="1"/>
            <a:r>
              <a:rPr lang="en-US" altLang="en-US" dirty="0"/>
              <a:t>Make at least two images of digital evidence</a:t>
            </a:r>
          </a:p>
          <a:p>
            <a:pPr lvl="1" eaLnBrk="1" hangingPunct="1"/>
            <a:r>
              <a:rPr lang="en-US" altLang="en-US" dirty="0"/>
              <a:t>Use different tools or techniques</a:t>
            </a:r>
          </a:p>
          <a:p>
            <a:pPr eaLnBrk="1" hangingPunct="1"/>
            <a:r>
              <a:rPr lang="en-US" altLang="en-US" dirty="0"/>
              <a:t>Copy </a:t>
            </a:r>
            <a:r>
              <a:rPr lang="en-US" altLang="en-US" b="1" dirty="0"/>
              <a:t>host protected area </a:t>
            </a:r>
            <a:r>
              <a:rPr lang="en-US" altLang="en-US" dirty="0"/>
              <a:t>of a disk drive as well</a:t>
            </a:r>
          </a:p>
          <a:p>
            <a:pPr lvl="1" eaLnBrk="1" hangingPunct="1"/>
            <a:r>
              <a:rPr lang="en-US" altLang="en-US" dirty="0"/>
              <a:t>Consider using a hardware acquisition tool that can access the drive at the BIOS level</a:t>
            </a:r>
          </a:p>
          <a:p>
            <a:pPr eaLnBrk="1" hangingPunct="1"/>
            <a:r>
              <a:rPr lang="en-US" altLang="en-US" dirty="0"/>
              <a:t>Be prepared to deal with encrypted drives</a:t>
            </a:r>
          </a:p>
          <a:p>
            <a:pPr lvl="1" eaLnBrk="1" hangingPunct="1"/>
            <a:r>
              <a:rPr lang="en-US" altLang="en-US" b="1" dirty="0"/>
              <a:t>Whole disk encryption</a:t>
            </a:r>
            <a:r>
              <a:rPr lang="en-US" altLang="en-US" dirty="0"/>
              <a:t> feature in Windows called BitLocker makes static acquisitions more difficult</a:t>
            </a:r>
          </a:p>
          <a:p>
            <a:pPr lvl="1" eaLnBrk="1" hangingPunct="1"/>
            <a:r>
              <a:rPr lang="en-US" altLang="en-US" dirty="0"/>
              <a:t>May require user to provide decryption key</a:t>
            </a:r>
          </a:p>
        </p:txBody>
      </p:sp>
      <p:sp>
        <p:nvSpPr>
          <p:cNvPr id="18435" name="Rectangle 2"/>
          <p:cNvSpPr>
            <a:spLocks noGrp="1" noChangeArrowheads="1"/>
          </p:cNvSpPr>
          <p:nvPr>
            <p:ph type="title"/>
          </p:nvPr>
        </p:nvSpPr>
        <p:spPr>
          <a:xfrm>
            <a:off x="762001" y="81859"/>
            <a:ext cx="8026400" cy="945965"/>
          </a:xfrm>
        </p:spPr>
        <p:txBody>
          <a:bodyPr>
            <a:normAutofit fontScale="90000"/>
          </a:bodyPr>
          <a:lstStyle/>
          <a:p>
            <a:pPr eaLnBrk="1" hangingPunct="1"/>
            <a:r>
              <a:rPr lang="en-US" altLang="en-US" sz="3600" dirty="0"/>
              <a:t>Contingency Planning </a:t>
            </a:r>
            <a:r>
              <a:rPr lang="en-US" altLang="en-US" sz="3600" dirty="0" smtClean="0"/>
              <a:t>-Image </a:t>
            </a:r>
            <a:r>
              <a:rPr lang="en-US" altLang="en-US" sz="3600" dirty="0"/>
              <a:t>Acquisitions</a:t>
            </a:r>
          </a:p>
        </p:txBody>
      </p:sp>
    </p:spTree>
    <p:extLst>
      <p:ext uri="{BB962C8B-B14F-4D97-AF65-F5344CB8AC3E}">
        <p14:creationId xmlns:p14="http://schemas.microsoft.com/office/powerpoint/2010/main" val="1034407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Areas of concern on the disk</a:t>
            </a:r>
            <a:endParaRPr lang="en-US" dirty="0"/>
          </a:p>
        </p:txBody>
      </p:sp>
      <p:sp>
        <p:nvSpPr>
          <p:cNvPr id="3" name="Content Placeholder 2"/>
          <p:cNvSpPr>
            <a:spLocks noGrp="1"/>
          </p:cNvSpPr>
          <p:nvPr>
            <p:ph idx="1"/>
          </p:nvPr>
        </p:nvSpPr>
        <p:spPr/>
        <p:txBody>
          <a:bodyPr>
            <a:normAutofit lnSpcReduction="10000"/>
          </a:bodyPr>
          <a:lstStyle/>
          <a:p>
            <a:r>
              <a:rPr lang="en-US" dirty="0" smtClean="0"/>
              <a:t>Host Protected Area</a:t>
            </a:r>
          </a:p>
          <a:p>
            <a:pPr lvl="1"/>
            <a:r>
              <a:rPr lang="en-US" dirty="0" smtClean="0"/>
              <a:t>Manufacturer hidden area of a disk.</a:t>
            </a:r>
          </a:p>
          <a:p>
            <a:pPr lvl="1"/>
            <a:r>
              <a:rPr lang="en-US" dirty="0"/>
              <a:t>S</a:t>
            </a:r>
            <a:r>
              <a:rPr lang="en-US" dirty="0" smtClean="0"/>
              <a:t>tore </a:t>
            </a:r>
            <a:r>
              <a:rPr lang="en-US" dirty="0"/>
              <a:t>information in such a way that it cannot be easily modified, changed, or accessed by the user, BIOS, or the </a:t>
            </a:r>
            <a:r>
              <a:rPr lang="en-US" dirty="0" smtClean="0"/>
              <a:t>OS.</a:t>
            </a:r>
          </a:p>
          <a:p>
            <a:pPr lvl="1"/>
            <a:r>
              <a:rPr lang="en-US" dirty="0"/>
              <a:t>HDD utilities, to diagnostic tools, as well as boot sector </a:t>
            </a:r>
            <a:r>
              <a:rPr lang="en-US" dirty="0" smtClean="0"/>
              <a:t>code.</a:t>
            </a:r>
          </a:p>
          <a:p>
            <a:r>
              <a:rPr lang="en-US" dirty="0" smtClean="0"/>
              <a:t>Device Configuration Overlay(DCO)</a:t>
            </a:r>
          </a:p>
          <a:p>
            <a:r>
              <a:rPr lang="en-US" dirty="0" smtClean="0"/>
              <a:t>Imaging and tool availability</a:t>
            </a:r>
          </a:p>
          <a:p>
            <a:endParaRPr lang="en-US" dirty="0" smtClean="0"/>
          </a:p>
          <a:p>
            <a:pPr lvl="1"/>
            <a:endParaRPr lang="en-US" dirty="0"/>
          </a:p>
        </p:txBody>
      </p:sp>
    </p:spTree>
    <p:extLst>
      <p:ext uri="{BB962C8B-B14F-4D97-AF65-F5344CB8AC3E}">
        <p14:creationId xmlns:p14="http://schemas.microsoft.com/office/powerpoint/2010/main" val="677032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an acquisition</a:t>
            </a:r>
            <a:endParaRPr lang="en-US" dirty="0"/>
          </a:p>
        </p:txBody>
      </p:sp>
      <p:sp>
        <p:nvSpPr>
          <p:cNvPr id="3" name="Content Placeholder 2"/>
          <p:cNvSpPr>
            <a:spLocks noGrp="1"/>
          </p:cNvSpPr>
          <p:nvPr>
            <p:ph idx="1"/>
          </p:nvPr>
        </p:nvSpPr>
        <p:spPr/>
        <p:txBody>
          <a:bodyPr/>
          <a:lstStyle/>
          <a:p>
            <a:r>
              <a:rPr lang="en-US" dirty="0" smtClean="0"/>
              <a:t>Clean the target media (Windows and Linux)</a:t>
            </a:r>
          </a:p>
          <a:p>
            <a:r>
              <a:rPr lang="en-US" dirty="0" smtClean="0"/>
              <a:t>Use a Live CD/USB to acquire the image of the hard drive.</a:t>
            </a:r>
          </a:p>
          <a:p>
            <a:endParaRPr lang="en-US" dirty="0"/>
          </a:p>
        </p:txBody>
      </p:sp>
    </p:spTree>
    <p:extLst>
      <p:ext uri="{BB962C8B-B14F-4D97-AF65-F5344CB8AC3E}">
        <p14:creationId xmlns:p14="http://schemas.microsoft.com/office/powerpoint/2010/main" val="1448745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533404" y="1066800"/>
            <a:ext cx="8458201" cy="5334000"/>
          </a:xfrm>
        </p:spPr>
        <p:txBody>
          <a:bodyPr>
            <a:normAutofit/>
          </a:bodyPr>
          <a:lstStyle/>
          <a:p>
            <a:pPr eaLnBrk="1" hangingPunct="1"/>
            <a:r>
              <a:rPr lang="en-US" altLang="en-US" dirty="0"/>
              <a:t>Linux can access a drive that isn’t mounted</a:t>
            </a:r>
          </a:p>
          <a:p>
            <a:pPr eaLnBrk="1" hangingPunct="1"/>
            <a:r>
              <a:rPr lang="en-US" altLang="en-US" dirty="0"/>
              <a:t>Windows OSs and newer Linux automatically mount and access a drive</a:t>
            </a:r>
          </a:p>
          <a:p>
            <a:pPr eaLnBrk="1" hangingPunct="1"/>
            <a:r>
              <a:rPr lang="en-US" altLang="en-US" dirty="0"/>
              <a:t>Forensic Linux Live CDs don’t access media automatically</a:t>
            </a:r>
          </a:p>
          <a:p>
            <a:pPr lvl="1" eaLnBrk="1" hangingPunct="1"/>
            <a:r>
              <a:rPr lang="en-US" altLang="en-US" dirty="0"/>
              <a:t>Which eliminates the need for a write-blocker</a:t>
            </a:r>
          </a:p>
          <a:p>
            <a:pPr eaLnBrk="1" hangingPunct="1"/>
            <a:r>
              <a:rPr lang="en-US" altLang="en-US" dirty="0"/>
              <a:t>Using Linux Live CD Distributions</a:t>
            </a:r>
          </a:p>
          <a:p>
            <a:pPr lvl="1" eaLnBrk="1" hangingPunct="1"/>
            <a:r>
              <a:rPr lang="en-US" altLang="en-US" dirty="0"/>
              <a:t>Forensic Linux Live CDs</a:t>
            </a:r>
          </a:p>
          <a:p>
            <a:pPr lvl="2" eaLnBrk="1" hangingPunct="1"/>
            <a:r>
              <a:rPr lang="en-US" altLang="en-US" dirty="0"/>
              <a:t>Contain additionally utilities</a:t>
            </a:r>
          </a:p>
        </p:txBody>
      </p:sp>
      <p:sp>
        <p:nvSpPr>
          <p:cNvPr id="21507" name="Rectangle 2"/>
          <p:cNvSpPr>
            <a:spLocks noGrp="1" noChangeArrowheads="1"/>
          </p:cNvSpPr>
          <p:nvPr>
            <p:ph type="title"/>
          </p:nvPr>
        </p:nvSpPr>
        <p:spPr>
          <a:xfrm>
            <a:off x="762000" y="81859"/>
            <a:ext cx="8229600" cy="945965"/>
          </a:xfrm>
        </p:spPr>
        <p:txBody>
          <a:bodyPr>
            <a:normAutofit/>
          </a:bodyPr>
          <a:lstStyle/>
          <a:p>
            <a:pPr eaLnBrk="1" hangingPunct="1"/>
            <a:r>
              <a:rPr lang="en-US" altLang="en-US" sz="3600" dirty="0"/>
              <a:t>Acquiring Data with a </a:t>
            </a:r>
            <a:r>
              <a:rPr lang="en-US" altLang="en-US" sz="3600" dirty="0" smtClean="0"/>
              <a:t>Linux</a:t>
            </a:r>
            <a:endParaRPr lang="en-US" altLang="en-US" sz="3600" dirty="0"/>
          </a:p>
        </p:txBody>
      </p:sp>
    </p:spTree>
    <p:extLst>
      <p:ext uri="{BB962C8B-B14F-4D97-AF65-F5344CB8AC3E}">
        <p14:creationId xmlns:p14="http://schemas.microsoft.com/office/powerpoint/2010/main" val="927031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a:t>
            </a:r>
            <a:endParaRPr lang="en-US" dirty="0"/>
          </a:p>
        </p:txBody>
      </p:sp>
      <p:sp>
        <p:nvSpPr>
          <p:cNvPr id="3" name="Content Placeholder 2"/>
          <p:cNvSpPr>
            <a:spLocks noGrp="1"/>
          </p:cNvSpPr>
          <p:nvPr>
            <p:ph idx="1"/>
          </p:nvPr>
        </p:nvSpPr>
        <p:spPr/>
        <p:txBody>
          <a:bodyPr/>
          <a:lstStyle/>
          <a:p>
            <a:r>
              <a:rPr lang="en-US" dirty="0" smtClean="0"/>
              <a:t>Acquisition methods</a:t>
            </a:r>
          </a:p>
          <a:p>
            <a:r>
              <a:rPr lang="en-US" dirty="0" smtClean="0"/>
              <a:t>File formats</a:t>
            </a:r>
          </a:p>
          <a:p>
            <a:r>
              <a:rPr lang="en-US" dirty="0" smtClean="0"/>
              <a:t>Static acquisition</a:t>
            </a:r>
          </a:p>
          <a:p>
            <a:r>
              <a:rPr lang="en-US" dirty="0" smtClean="0"/>
              <a:t>Disk structures</a:t>
            </a:r>
          </a:p>
          <a:p>
            <a:pPr lvl="1"/>
            <a:r>
              <a:rPr lang="en-US" dirty="0" smtClean="0"/>
              <a:t>Linux acquisition</a:t>
            </a:r>
          </a:p>
          <a:p>
            <a:endParaRPr lang="en-US" dirty="0"/>
          </a:p>
        </p:txBody>
      </p:sp>
    </p:spTree>
    <p:extLst>
      <p:ext uri="{BB962C8B-B14F-4D97-AF65-F5344CB8AC3E}">
        <p14:creationId xmlns:p14="http://schemas.microsoft.com/office/powerpoint/2010/main" val="879376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365125" y="1538288"/>
            <a:ext cx="8415338" cy="5091112"/>
          </a:xfrm>
        </p:spPr>
        <p:txBody>
          <a:bodyPr>
            <a:normAutofit/>
          </a:bodyPr>
          <a:lstStyle/>
          <a:p>
            <a:pPr eaLnBrk="1" hangingPunct="1"/>
            <a:r>
              <a:rPr lang="en-US" altLang="en-US" dirty="0"/>
              <a:t>Using Linux Live CD Distributions (cont’d)</a:t>
            </a:r>
          </a:p>
          <a:p>
            <a:pPr lvl="1" eaLnBrk="1" hangingPunct="1"/>
            <a:r>
              <a:rPr lang="en-US" altLang="en-US" dirty="0"/>
              <a:t>Forensic Linux Live CDs (cont’d)</a:t>
            </a:r>
          </a:p>
          <a:p>
            <a:pPr lvl="2" eaLnBrk="1" hangingPunct="1"/>
            <a:r>
              <a:rPr lang="en-US" altLang="en-US" dirty="0"/>
              <a:t>Configured not to mount, or to mount as read-only, any connected storage media</a:t>
            </a:r>
          </a:p>
          <a:p>
            <a:pPr lvl="2" eaLnBrk="1" hangingPunct="1"/>
            <a:r>
              <a:rPr lang="en-US" altLang="en-US" dirty="0"/>
              <a:t>Well-designed Linux Live CDs for computer forensics</a:t>
            </a:r>
          </a:p>
          <a:p>
            <a:pPr lvl="3" eaLnBrk="1" hangingPunct="1"/>
            <a:r>
              <a:rPr lang="en-US" altLang="en-US" dirty="0">
                <a:solidFill>
                  <a:srgbClr val="FF0000"/>
                </a:solidFill>
              </a:rPr>
              <a:t>Penguin Sleuth Kit</a:t>
            </a:r>
          </a:p>
          <a:p>
            <a:pPr lvl="3" eaLnBrk="1" hangingPunct="1"/>
            <a:r>
              <a:rPr lang="en-US" altLang="en-US" dirty="0">
                <a:solidFill>
                  <a:srgbClr val="FF0000"/>
                </a:solidFill>
              </a:rPr>
              <a:t>CAINE</a:t>
            </a:r>
          </a:p>
          <a:p>
            <a:pPr lvl="3" eaLnBrk="1" hangingPunct="1"/>
            <a:r>
              <a:rPr lang="en-US" altLang="en-US" dirty="0">
                <a:solidFill>
                  <a:srgbClr val="FF0000"/>
                </a:solidFill>
              </a:rPr>
              <a:t>Deft</a:t>
            </a:r>
          </a:p>
          <a:p>
            <a:pPr lvl="3" eaLnBrk="1" hangingPunct="1"/>
            <a:r>
              <a:rPr lang="en-US" altLang="en-US" dirty="0">
                <a:solidFill>
                  <a:srgbClr val="FF0000"/>
                </a:solidFill>
              </a:rPr>
              <a:t>Kali Linux</a:t>
            </a:r>
          </a:p>
          <a:p>
            <a:pPr lvl="3" eaLnBrk="1" hangingPunct="1"/>
            <a:r>
              <a:rPr lang="en-US" altLang="en-US" dirty="0" err="1">
                <a:solidFill>
                  <a:srgbClr val="FF0000"/>
                </a:solidFill>
              </a:rPr>
              <a:t>Knoppix</a:t>
            </a:r>
            <a:endParaRPr lang="en-US" altLang="en-US" dirty="0">
              <a:solidFill>
                <a:srgbClr val="FF0000"/>
              </a:solidFill>
            </a:endParaRPr>
          </a:p>
          <a:p>
            <a:pPr lvl="3" eaLnBrk="1" hangingPunct="1"/>
            <a:r>
              <a:rPr lang="en-US" altLang="en-US" dirty="0">
                <a:solidFill>
                  <a:srgbClr val="FF0000"/>
                </a:solidFill>
              </a:rPr>
              <a:t>SANS Investigative Forensic Toolkit (SIFT)</a:t>
            </a:r>
          </a:p>
          <a:p>
            <a:pPr lvl="1" eaLnBrk="1" hangingPunct="1"/>
            <a:endParaRPr lang="en-US" altLang="en-US" dirty="0"/>
          </a:p>
          <a:p>
            <a:pPr eaLnBrk="1" hangingPunct="1"/>
            <a:endParaRPr lang="en-US" altLang="en-US" dirty="0"/>
          </a:p>
        </p:txBody>
      </p:sp>
      <p:sp>
        <p:nvSpPr>
          <p:cNvPr id="22531" name="Rectangle 2"/>
          <p:cNvSpPr>
            <a:spLocks noGrp="1" noChangeArrowheads="1"/>
          </p:cNvSpPr>
          <p:nvPr>
            <p:ph type="title"/>
          </p:nvPr>
        </p:nvSpPr>
        <p:spPr>
          <a:xfrm>
            <a:off x="762001" y="317299"/>
            <a:ext cx="8026400" cy="475066"/>
          </a:xfrm>
        </p:spPr>
        <p:txBody>
          <a:bodyPr>
            <a:normAutofit fontScale="90000"/>
          </a:bodyPr>
          <a:lstStyle/>
          <a:p>
            <a:pPr eaLnBrk="1" hangingPunct="1"/>
            <a:r>
              <a:rPr lang="en-US" altLang="en-US" sz="3600" dirty="0"/>
              <a:t>Acquiring Data with a Linux Boot </a:t>
            </a:r>
            <a:r>
              <a:rPr lang="en-US" altLang="en-US" sz="3600" dirty="0" smtClean="0"/>
              <a:t>CD</a:t>
            </a:r>
            <a:endParaRPr lang="en-US" altLang="en-US" sz="3600" dirty="0"/>
          </a:p>
        </p:txBody>
      </p:sp>
    </p:spTree>
    <p:extLst>
      <p:ext uri="{BB962C8B-B14F-4D97-AF65-F5344CB8AC3E}">
        <p14:creationId xmlns:p14="http://schemas.microsoft.com/office/powerpoint/2010/main" val="2125670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a:xfrm>
            <a:off x="365125" y="1538288"/>
            <a:ext cx="8415338" cy="4710112"/>
          </a:xfrm>
        </p:spPr>
        <p:txBody>
          <a:bodyPr rtlCol="0">
            <a:normAutofit/>
          </a:bodyPr>
          <a:lstStyle/>
          <a:p>
            <a:pPr eaLnBrk="1" fontAlgn="auto" hangingPunct="1">
              <a:spcAft>
                <a:spcPts val="0"/>
              </a:spcAft>
              <a:buFont typeface="Arial" pitchFamily="34" charset="0"/>
              <a:buChar char="•"/>
              <a:defRPr/>
            </a:pPr>
            <a:r>
              <a:rPr lang="en-US" altLang="en-US" dirty="0">
                <a:solidFill>
                  <a:schemeClr val="tx1">
                    <a:lumMod val="75000"/>
                    <a:lumOff val="25000"/>
                  </a:schemeClr>
                </a:solidFill>
              </a:rPr>
              <a:t>Preparing a target drive for acquisition in Linux</a:t>
            </a:r>
          </a:p>
          <a:p>
            <a:pPr lvl="1" eaLnBrk="1" fontAlgn="auto" hangingPunct="1">
              <a:spcAft>
                <a:spcPts val="0"/>
              </a:spcAft>
              <a:buFont typeface="Arial" pitchFamily="34" charset="0"/>
              <a:buChar char="•"/>
              <a:defRPr/>
            </a:pPr>
            <a:r>
              <a:rPr lang="en-US" altLang="en-US" dirty="0">
                <a:solidFill>
                  <a:schemeClr val="tx1">
                    <a:lumMod val="75000"/>
                    <a:lumOff val="25000"/>
                  </a:schemeClr>
                </a:solidFill>
              </a:rPr>
              <a:t>Current Linux distributions can create Microsoft FAT and NTFS partition tables</a:t>
            </a:r>
          </a:p>
          <a:p>
            <a:pPr lvl="1" eaLnBrk="1" fontAlgn="auto" hangingPunct="1">
              <a:spcAft>
                <a:spcPts val="0"/>
              </a:spcAft>
              <a:buFont typeface="Arial" pitchFamily="34" charset="0"/>
              <a:buChar char="•"/>
              <a:defRPr/>
            </a:pPr>
            <a:r>
              <a:rPr lang="en-US" altLang="en-US" b="1" dirty="0">
                <a:solidFill>
                  <a:schemeClr val="tx1">
                    <a:lumMod val="75000"/>
                    <a:lumOff val="25000"/>
                  </a:schemeClr>
                </a:solidFill>
              </a:rPr>
              <a:t>fdisk</a:t>
            </a:r>
            <a:r>
              <a:rPr lang="en-US" altLang="en-US" dirty="0">
                <a:solidFill>
                  <a:schemeClr val="tx1">
                    <a:lumMod val="75000"/>
                    <a:lumOff val="25000"/>
                  </a:schemeClr>
                </a:solidFill>
              </a:rPr>
              <a:t> command lists, creates, deletes, and verifies partitions in Linux</a:t>
            </a:r>
          </a:p>
          <a:p>
            <a:pPr lvl="1" eaLnBrk="1" fontAlgn="auto" hangingPunct="1">
              <a:spcAft>
                <a:spcPts val="0"/>
              </a:spcAft>
              <a:buFont typeface="Arial" pitchFamily="34" charset="0"/>
              <a:buChar char="•"/>
              <a:defRPr/>
            </a:pPr>
            <a:r>
              <a:rPr lang="en-US" altLang="en-US" b="1" dirty="0">
                <a:solidFill>
                  <a:schemeClr val="tx1">
                    <a:lumMod val="75000"/>
                    <a:lumOff val="25000"/>
                  </a:schemeClr>
                </a:solidFill>
              </a:rPr>
              <a:t>mkfs.msdos</a:t>
            </a:r>
            <a:r>
              <a:rPr lang="en-US" altLang="en-US" dirty="0">
                <a:solidFill>
                  <a:schemeClr val="tx1">
                    <a:lumMod val="75000"/>
                    <a:lumOff val="25000"/>
                  </a:schemeClr>
                </a:solidFill>
              </a:rPr>
              <a:t> command formats a FAT file system from Linux</a:t>
            </a:r>
          </a:p>
          <a:p>
            <a:pPr marL="457200" lvl="1" indent="0" eaLnBrk="1" fontAlgn="auto" hangingPunct="1">
              <a:spcAft>
                <a:spcPts val="0"/>
              </a:spcAft>
              <a:buFontTx/>
              <a:buNone/>
              <a:defRPr/>
            </a:pPr>
            <a:endParaRPr lang="en-US" altLang="en-US" dirty="0">
              <a:solidFill>
                <a:schemeClr val="tx1">
                  <a:lumMod val="75000"/>
                  <a:lumOff val="25000"/>
                </a:schemeClr>
              </a:solidFill>
            </a:endParaRPr>
          </a:p>
          <a:p>
            <a:pPr eaLnBrk="1" fontAlgn="auto" hangingPunct="1">
              <a:spcAft>
                <a:spcPts val="0"/>
              </a:spcAft>
              <a:buFont typeface="Arial" pitchFamily="34" charset="0"/>
              <a:buChar char="•"/>
              <a:defRPr/>
            </a:pPr>
            <a:endParaRPr lang="en-US" altLang="en-US" dirty="0">
              <a:solidFill>
                <a:schemeClr val="tx1">
                  <a:lumMod val="75000"/>
                  <a:lumOff val="25000"/>
                </a:schemeClr>
              </a:solidFill>
            </a:endParaRPr>
          </a:p>
        </p:txBody>
      </p:sp>
      <p:sp>
        <p:nvSpPr>
          <p:cNvPr id="23555" name="Rectangle 2"/>
          <p:cNvSpPr>
            <a:spLocks noGrp="1" noChangeArrowheads="1"/>
          </p:cNvSpPr>
          <p:nvPr>
            <p:ph type="title"/>
          </p:nvPr>
        </p:nvSpPr>
        <p:spPr>
          <a:xfrm>
            <a:off x="762001" y="317299"/>
            <a:ext cx="8026400" cy="475066"/>
          </a:xfrm>
        </p:spPr>
        <p:txBody>
          <a:bodyPr>
            <a:normAutofit fontScale="90000"/>
          </a:bodyPr>
          <a:lstStyle/>
          <a:p>
            <a:pPr eaLnBrk="1" hangingPunct="1"/>
            <a:r>
              <a:rPr lang="en-US" altLang="en-US" sz="3600" dirty="0" smtClean="0"/>
              <a:t>Preparing a target for acquisition</a:t>
            </a:r>
            <a:endParaRPr lang="en-US" altLang="en-US" sz="3600" dirty="0"/>
          </a:p>
        </p:txBody>
      </p:sp>
    </p:spTree>
    <p:extLst>
      <p:ext uri="{BB962C8B-B14F-4D97-AF65-F5344CB8AC3E}">
        <p14:creationId xmlns:p14="http://schemas.microsoft.com/office/powerpoint/2010/main" val="620735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lab</a:t>
            </a:r>
            <a:endParaRPr lang="en-US" dirty="0"/>
          </a:p>
        </p:txBody>
      </p:sp>
      <p:sp>
        <p:nvSpPr>
          <p:cNvPr id="3" name="Content Placeholder 2"/>
          <p:cNvSpPr>
            <a:spLocks noGrp="1"/>
          </p:cNvSpPr>
          <p:nvPr>
            <p:ph idx="1"/>
          </p:nvPr>
        </p:nvSpPr>
        <p:spPr/>
        <p:txBody>
          <a:bodyPr>
            <a:normAutofit lnSpcReduction="10000"/>
          </a:bodyPr>
          <a:lstStyle/>
          <a:p>
            <a:r>
              <a:rPr lang="en-US" dirty="0"/>
              <a:t>P</a:t>
            </a:r>
            <a:r>
              <a:rPr lang="en-US" dirty="0" smtClean="0"/>
              <a:t>artition </a:t>
            </a:r>
            <a:r>
              <a:rPr lang="en-US" dirty="0"/>
              <a:t>and format a Microsoft FAT drive from Linux so that you don’t have to switch OSs or computers to prepare a FAT target disk</a:t>
            </a:r>
            <a:r>
              <a:rPr lang="en-US" dirty="0" smtClean="0"/>
              <a:t>.</a:t>
            </a:r>
          </a:p>
          <a:p>
            <a:r>
              <a:rPr lang="en-US" dirty="0" smtClean="0"/>
              <a:t> </a:t>
            </a:r>
            <a:r>
              <a:rPr lang="en-US" dirty="0"/>
              <a:t>If you have a previously used target drive, you can use the following procedure to format it as a FAT32 drive. After you make the acquisition, you can then transfer the FAT disk to a Windows system to use a Windows analysis tool.</a:t>
            </a:r>
          </a:p>
        </p:txBody>
      </p:sp>
    </p:spTree>
    <p:extLst>
      <p:ext uri="{BB962C8B-B14F-4D97-AF65-F5344CB8AC3E}">
        <p14:creationId xmlns:p14="http://schemas.microsoft.com/office/powerpoint/2010/main" val="2405705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205" y="704155"/>
            <a:ext cx="3464895" cy="557441"/>
          </a:xfrm>
          <a:prstGeom prst="rect">
            <a:avLst/>
          </a:prstGeom>
          <a:blipFill>
            <a:blip r:embed="rId2" cstate="print"/>
            <a:stretch>
              <a:fillRect/>
            </a:stretch>
          </a:blipFill>
        </p:spPr>
        <p:txBody>
          <a:bodyPr wrap="square" lIns="0" tIns="0" rIns="0" bIns="0" rtlCol="0"/>
          <a:lstStyle/>
          <a:p>
            <a:pPr defTabSz="804225"/>
            <a:endParaRPr smtClean="0">
              <a:solidFill>
                <a:prstClr val="black"/>
              </a:solidFill>
            </a:endParaRPr>
          </a:p>
        </p:txBody>
      </p:sp>
      <p:sp>
        <p:nvSpPr>
          <p:cNvPr id="3" name="object 3"/>
          <p:cNvSpPr/>
          <p:nvPr/>
        </p:nvSpPr>
        <p:spPr>
          <a:xfrm>
            <a:off x="778760" y="704155"/>
            <a:ext cx="3345945" cy="296070"/>
          </a:xfrm>
          <a:prstGeom prst="rect">
            <a:avLst/>
          </a:prstGeom>
          <a:blipFill>
            <a:blip r:embed="rId3" cstate="print"/>
            <a:stretch>
              <a:fillRect/>
            </a:stretch>
          </a:blipFill>
        </p:spPr>
        <p:txBody>
          <a:bodyPr wrap="square" lIns="0" tIns="0" rIns="0" bIns="0" rtlCol="0"/>
          <a:lstStyle/>
          <a:p>
            <a:pPr defTabSz="804225"/>
            <a:endParaRPr smtClean="0">
              <a:solidFill>
                <a:prstClr val="black"/>
              </a:solidFill>
            </a:endParaRPr>
          </a:p>
        </p:txBody>
      </p:sp>
      <p:sp>
        <p:nvSpPr>
          <p:cNvPr id="4" name="object 4"/>
          <p:cNvSpPr txBox="1">
            <a:spLocks noGrp="1"/>
          </p:cNvSpPr>
          <p:nvPr>
            <p:ph type="title"/>
          </p:nvPr>
        </p:nvSpPr>
        <p:spPr>
          <a:xfrm>
            <a:off x="668693" y="1335998"/>
            <a:ext cx="6534727" cy="753411"/>
          </a:xfrm>
          <a:prstGeom prst="rect">
            <a:avLst/>
          </a:prstGeom>
        </p:spPr>
        <p:txBody>
          <a:bodyPr vert="horz" wrap="square" lIns="0" tIns="0" rIns="0" bIns="0" rtlCol="0">
            <a:spAutoFit/>
          </a:bodyPr>
          <a:lstStyle/>
          <a:p>
            <a:pPr marL="309424" marR="4559" indent="-298278">
              <a:lnSpc>
                <a:spcPct val="101899"/>
              </a:lnSpc>
              <a:buChar char="•"/>
              <a:tabLst>
                <a:tab pos="309424" algn="l"/>
                <a:tab pos="309982" algn="l"/>
              </a:tabLst>
            </a:pPr>
            <a:r>
              <a:rPr sz="2400" spc="9" dirty="0">
                <a:solidFill>
                  <a:schemeClr val="tx2"/>
                </a:solidFill>
                <a:latin typeface="+mj-lt"/>
              </a:rPr>
              <a:t>A good way </a:t>
            </a:r>
            <a:r>
              <a:rPr sz="2400" spc="4" dirty="0">
                <a:solidFill>
                  <a:schemeClr val="tx2"/>
                </a:solidFill>
                <a:latin typeface="+mj-lt"/>
              </a:rPr>
              <a:t>to find out </a:t>
            </a:r>
            <a:r>
              <a:rPr sz="2400" spc="9" dirty="0">
                <a:solidFill>
                  <a:schemeClr val="tx2"/>
                </a:solidFill>
                <a:latin typeface="+mj-lt"/>
              </a:rPr>
              <a:t>how many </a:t>
            </a:r>
            <a:r>
              <a:rPr sz="2400" spc="4" dirty="0">
                <a:solidFill>
                  <a:schemeClr val="tx2"/>
                </a:solidFill>
                <a:latin typeface="+mj-lt"/>
              </a:rPr>
              <a:t>drives</a:t>
            </a:r>
            <a:r>
              <a:rPr sz="2400" spc="-31" dirty="0">
                <a:solidFill>
                  <a:schemeClr val="tx2"/>
                </a:solidFill>
                <a:latin typeface="+mj-lt"/>
              </a:rPr>
              <a:t> </a:t>
            </a:r>
            <a:r>
              <a:rPr sz="2400" spc="4" dirty="0">
                <a:solidFill>
                  <a:schemeClr val="tx2"/>
                </a:solidFill>
                <a:latin typeface="+mj-lt"/>
              </a:rPr>
              <a:t>are  installed</a:t>
            </a:r>
            <a:r>
              <a:rPr sz="2400" spc="-54" dirty="0">
                <a:solidFill>
                  <a:schemeClr val="tx2"/>
                </a:solidFill>
                <a:latin typeface="+mj-lt"/>
              </a:rPr>
              <a:t> </a:t>
            </a:r>
            <a:r>
              <a:rPr sz="2400" spc="4" dirty="0">
                <a:solidFill>
                  <a:schemeClr val="tx2"/>
                </a:solidFill>
                <a:latin typeface="+mj-lt"/>
              </a:rPr>
              <a:t>are</a:t>
            </a:r>
            <a:endParaRPr sz="2400" dirty="0">
              <a:solidFill>
                <a:schemeClr val="tx2"/>
              </a:solidFill>
              <a:latin typeface="+mj-lt"/>
            </a:endParaRPr>
          </a:p>
        </p:txBody>
      </p:sp>
      <p:sp>
        <p:nvSpPr>
          <p:cNvPr id="5" name="object 5"/>
          <p:cNvSpPr txBox="1"/>
          <p:nvPr/>
        </p:nvSpPr>
        <p:spPr>
          <a:xfrm>
            <a:off x="1079800" y="2142789"/>
            <a:ext cx="7257473" cy="3529299"/>
          </a:xfrm>
          <a:prstGeom prst="rect">
            <a:avLst/>
          </a:prstGeom>
        </p:spPr>
        <p:txBody>
          <a:bodyPr vert="horz" wrap="square" lIns="0" tIns="0" rIns="0" bIns="0" rtlCol="0">
            <a:spAutoFit/>
          </a:bodyPr>
          <a:lstStyle/>
          <a:p>
            <a:pPr marL="264736" indent="-253555" defTabSz="804225">
              <a:buFontTx/>
              <a:buChar char="–"/>
              <a:tabLst>
                <a:tab pos="260271" algn="l"/>
              </a:tabLst>
            </a:pPr>
            <a:r>
              <a:rPr sz="2400" spc="9" dirty="0">
                <a:solidFill>
                  <a:schemeClr val="tx2"/>
                </a:solidFill>
                <a:latin typeface="+mj-lt"/>
                <a:cs typeface="Arial"/>
              </a:rPr>
              <a:t>Open up the case and LOOK,</a:t>
            </a:r>
            <a:r>
              <a:rPr sz="2400" spc="-45" dirty="0">
                <a:solidFill>
                  <a:schemeClr val="tx2"/>
                </a:solidFill>
                <a:latin typeface="+mj-lt"/>
                <a:cs typeface="Arial"/>
              </a:rPr>
              <a:t> </a:t>
            </a:r>
            <a:r>
              <a:rPr sz="2400" spc="9" dirty="0">
                <a:solidFill>
                  <a:schemeClr val="tx2"/>
                </a:solidFill>
                <a:latin typeface="+mj-lt"/>
                <a:cs typeface="Arial"/>
              </a:rPr>
              <a:t>or</a:t>
            </a:r>
            <a:endParaRPr sz="2400" dirty="0">
              <a:solidFill>
                <a:schemeClr val="tx2"/>
              </a:solidFill>
              <a:latin typeface="+mj-lt"/>
              <a:cs typeface="Arial"/>
            </a:endParaRPr>
          </a:p>
          <a:p>
            <a:pPr marL="264736" marR="4559" indent="-253555" defTabSz="804225">
              <a:lnSpc>
                <a:spcPts val="2504"/>
              </a:lnSpc>
              <a:spcBef>
                <a:spcPts val="682"/>
              </a:spcBef>
              <a:buFontTx/>
              <a:buChar char="–"/>
              <a:tabLst>
                <a:tab pos="260271" algn="l"/>
              </a:tabLst>
            </a:pPr>
            <a:r>
              <a:rPr sz="2400" spc="9" dirty="0">
                <a:solidFill>
                  <a:schemeClr val="tx2"/>
                </a:solidFill>
                <a:latin typeface="+mj-lt"/>
                <a:cs typeface="Arial"/>
              </a:rPr>
              <a:t>From a dormant machine, pop-in your Linux-boot</a:t>
            </a:r>
            <a:r>
              <a:rPr sz="2400" spc="-45" dirty="0">
                <a:solidFill>
                  <a:schemeClr val="tx2"/>
                </a:solidFill>
                <a:latin typeface="+mj-lt"/>
                <a:cs typeface="Arial"/>
              </a:rPr>
              <a:t> </a:t>
            </a:r>
            <a:r>
              <a:rPr sz="2400" spc="9" dirty="0">
                <a:solidFill>
                  <a:schemeClr val="tx2"/>
                </a:solidFill>
                <a:latin typeface="+mj-lt"/>
                <a:cs typeface="Arial"/>
              </a:rPr>
              <a:t>forensic  </a:t>
            </a:r>
            <a:r>
              <a:rPr sz="2400" spc="4" dirty="0">
                <a:solidFill>
                  <a:schemeClr val="tx2"/>
                </a:solidFill>
                <a:latin typeface="+mj-lt"/>
                <a:cs typeface="Arial"/>
              </a:rPr>
              <a:t>CD.</a:t>
            </a:r>
            <a:endParaRPr sz="2400" dirty="0">
              <a:solidFill>
                <a:schemeClr val="tx2"/>
              </a:solidFill>
              <a:latin typeface="+mj-lt"/>
              <a:cs typeface="Arial"/>
            </a:endParaRPr>
          </a:p>
          <a:p>
            <a:pPr marL="264736" marR="92145" indent="-253555" defTabSz="804225">
              <a:lnSpc>
                <a:spcPct val="102600"/>
              </a:lnSpc>
              <a:spcBef>
                <a:spcPts val="408"/>
              </a:spcBef>
              <a:buFontTx/>
              <a:buChar char="–"/>
              <a:tabLst>
                <a:tab pos="260271" algn="l"/>
              </a:tabLst>
            </a:pPr>
            <a:r>
              <a:rPr sz="2400" spc="9" dirty="0">
                <a:solidFill>
                  <a:schemeClr val="tx2"/>
                </a:solidFill>
                <a:latin typeface="+mj-lt"/>
                <a:cs typeface="Arial"/>
              </a:rPr>
              <a:t>Configure the BIOS so that the </a:t>
            </a:r>
            <a:r>
              <a:rPr sz="2400" spc="13" dirty="0">
                <a:solidFill>
                  <a:schemeClr val="tx2"/>
                </a:solidFill>
                <a:latin typeface="+mj-lt"/>
                <a:cs typeface="Arial"/>
              </a:rPr>
              <a:t>CD </a:t>
            </a:r>
            <a:r>
              <a:rPr sz="2400" spc="9" dirty="0">
                <a:solidFill>
                  <a:schemeClr val="tx2"/>
                </a:solidFill>
                <a:latin typeface="+mj-lt"/>
                <a:cs typeface="Arial"/>
              </a:rPr>
              <a:t>boots before the</a:t>
            </a:r>
            <a:r>
              <a:rPr sz="2400" spc="-67" dirty="0">
                <a:solidFill>
                  <a:schemeClr val="tx2"/>
                </a:solidFill>
                <a:latin typeface="+mj-lt"/>
                <a:cs typeface="Arial"/>
              </a:rPr>
              <a:t> </a:t>
            </a:r>
            <a:r>
              <a:rPr sz="2400" spc="9" dirty="0">
                <a:solidFill>
                  <a:schemeClr val="tx2"/>
                </a:solidFill>
                <a:latin typeface="+mj-lt"/>
                <a:cs typeface="Arial"/>
              </a:rPr>
              <a:t>hard  drive</a:t>
            </a:r>
            <a:endParaRPr sz="2400" dirty="0">
              <a:solidFill>
                <a:schemeClr val="tx2"/>
              </a:solidFill>
              <a:latin typeface="+mj-lt"/>
              <a:cs typeface="Arial"/>
            </a:endParaRPr>
          </a:p>
          <a:p>
            <a:pPr marL="607664" marR="68138" lvl="1" indent="-198831" defTabSz="804225">
              <a:lnSpc>
                <a:spcPct val="102299"/>
              </a:lnSpc>
              <a:spcBef>
                <a:spcPts val="337"/>
              </a:spcBef>
              <a:buFontTx/>
              <a:buChar char="•"/>
              <a:tabLst>
                <a:tab pos="607664" algn="l"/>
                <a:tab pos="608219" algn="l"/>
              </a:tabLst>
            </a:pPr>
            <a:r>
              <a:rPr sz="2400" spc="9" dirty="0">
                <a:solidFill>
                  <a:schemeClr val="tx2"/>
                </a:solidFill>
                <a:latin typeface="+mj-lt"/>
                <a:cs typeface="Arial"/>
              </a:rPr>
              <a:t>Better, unplug the </a:t>
            </a:r>
            <a:r>
              <a:rPr sz="2400" spc="13" dirty="0">
                <a:solidFill>
                  <a:schemeClr val="tx2"/>
                </a:solidFill>
                <a:latin typeface="+mj-lt"/>
                <a:cs typeface="Arial"/>
              </a:rPr>
              <a:t>power </a:t>
            </a:r>
            <a:r>
              <a:rPr sz="2400" spc="9" dirty="0">
                <a:solidFill>
                  <a:schemeClr val="tx2"/>
                </a:solidFill>
                <a:latin typeface="+mj-lt"/>
                <a:cs typeface="Arial"/>
              </a:rPr>
              <a:t>cable from the hard drive so that </a:t>
            </a:r>
            <a:r>
              <a:rPr sz="2400" spc="4" dirty="0">
                <a:solidFill>
                  <a:schemeClr val="tx2"/>
                </a:solidFill>
                <a:latin typeface="+mj-lt"/>
                <a:cs typeface="Arial"/>
              </a:rPr>
              <a:t>it </a:t>
            </a:r>
            <a:r>
              <a:rPr sz="2400" spc="9" dirty="0">
                <a:solidFill>
                  <a:schemeClr val="tx2"/>
                </a:solidFill>
                <a:latin typeface="+mj-lt"/>
                <a:cs typeface="Arial"/>
              </a:rPr>
              <a:t>can’t  </a:t>
            </a:r>
            <a:r>
              <a:rPr sz="2400" spc="4" dirty="0">
                <a:solidFill>
                  <a:schemeClr val="tx2"/>
                </a:solidFill>
                <a:latin typeface="+mj-lt"/>
                <a:cs typeface="Arial"/>
              </a:rPr>
              <a:t>boot</a:t>
            </a:r>
            <a:endParaRPr sz="2400" dirty="0">
              <a:solidFill>
                <a:schemeClr val="tx2"/>
              </a:solidFill>
              <a:latin typeface="+mj-lt"/>
              <a:cs typeface="Arial"/>
            </a:endParaRPr>
          </a:p>
          <a:p>
            <a:pPr marL="264736" marR="843897" indent="-253555" defTabSz="804225">
              <a:lnSpc>
                <a:spcPct val="102600"/>
              </a:lnSpc>
              <a:spcBef>
                <a:spcPts val="471"/>
              </a:spcBef>
              <a:buFontTx/>
              <a:buChar char="–"/>
              <a:tabLst>
                <a:tab pos="260271" algn="l"/>
              </a:tabLst>
            </a:pPr>
            <a:r>
              <a:rPr sz="2400" spc="9" dirty="0">
                <a:solidFill>
                  <a:schemeClr val="tx2"/>
                </a:solidFill>
                <a:latin typeface="+mj-lt"/>
                <a:cs typeface="Arial"/>
              </a:rPr>
              <a:t>Use Linux </a:t>
            </a:r>
            <a:r>
              <a:rPr sz="2400" spc="4" dirty="0">
                <a:solidFill>
                  <a:schemeClr val="tx2"/>
                </a:solidFill>
                <a:latin typeface="+mj-lt"/>
                <a:cs typeface="Arial"/>
              </a:rPr>
              <a:t>utilities </a:t>
            </a:r>
            <a:r>
              <a:rPr sz="2400" spc="9" dirty="0">
                <a:solidFill>
                  <a:schemeClr val="tx2"/>
                </a:solidFill>
                <a:latin typeface="+mj-lt"/>
                <a:cs typeface="Arial"/>
              </a:rPr>
              <a:t>to do some investigation</a:t>
            </a:r>
            <a:r>
              <a:rPr sz="2400" spc="-40" dirty="0">
                <a:solidFill>
                  <a:schemeClr val="tx2"/>
                </a:solidFill>
                <a:latin typeface="+mj-lt"/>
                <a:cs typeface="Arial"/>
              </a:rPr>
              <a:t> </a:t>
            </a:r>
            <a:r>
              <a:rPr sz="2400" spc="9" dirty="0">
                <a:solidFill>
                  <a:schemeClr val="tx2"/>
                </a:solidFill>
                <a:latin typeface="+mj-lt"/>
                <a:cs typeface="Arial"/>
              </a:rPr>
              <a:t>without  affecting the</a:t>
            </a:r>
            <a:r>
              <a:rPr sz="2400" spc="-76" dirty="0">
                <a:solidFill>
                  <a:schemeClr val="tx2"/>
                </a:solidFill>
                <a:latin typeface="+mj-lt"/>
                <a:cs typeface="Arial"/>
              </a:rPr>
              <a:t> </a:t>
            </a:r>
            <a:r>
              <a:rPr sz="2400" spc="9" dirty="0">
                <a:solidFill>
                  <a:schemeClr val="tx2"/>
                </a:solidFill>
                <a:latin typeface="+mj-lt"/>
                <a:cs typeface="Arial"/>
              </a:rPr>
              <a:t>system</a:t>
            </a:r>
            <a:endParaRPr sz="2400" dirty="0">
              <a:solidFill>
                <a:schemeClr val="tx2"/>
              </a:solidFill>
              <a:latin typeface="+mj-lt"/>
              <a:cs typeface="Arial"/>
            </a:endParaRPr>
          </a:p>
        </p:txBody>
      </p:sp>
      <p:sp>
        <p:nvSpPr>
          <p:cNvPr id="6" name="object 6"/>
          <p:cNvSpPr/>
          <p:nvPr/>
        </p:nvSpPr>
        <p:spPr>
          <a:xfrm>
            <a:off x="666536" y="5767658"/>
            <a:ext cx="548133" cy="532015"/>
          </a:xfrm>
          <a:prstGeom prst="rect">
            <a:avLst/>
          </a:prstGeom>
          <a:blipFill>
            <a:blip r:embed="rId4" cstate="print"/>
            <a:stretch>
              <a:fillRect/>
            </a:stretch>
          </a:blipFill>
        </p:spPr>
        <p:txBody>
          <a:bodyPr wrap="square" lIns="0" tIns="0" rIns="0" bIns="0" rtlCol="0"/>
          <a:lstStyle/>
          <a:p>
            <a:pPr defTabSz="804225"/>
            <a:endParaRPr smtClean="0">
              <a:solidFill>
                <a:prstClr val="black"/>
              </a:solidFill>
            </a:endParaRPr>
          </a:p>
        </p:txBody>
      </p:sp>
      <p:sp>
        <p:nvSpPr>
          <p:cNvPr id="7" name="object 7"/>
          <p:cNvSpPr/>
          <p:nvPr/>
        </p:nvSpPr>
        <p:spPr>
          <a:xfrm>
            <a:off x="7929344" y="5832763"/>
            <a:ext cx="538145" cy="526472"/>
          </a:xfrm>
          <a:prstGeom prst="rect">
            <a:avLst/>
          </a:prstGeom>
          <a:blipFill>
            <a:blip r:embed="rId5" cstate="print"/>
            <a:stretch>
              <a:fillRect/>
            </a:stretch>
          </a:blipFill>
        </p:spPr>
        <p:txBody>
          <a:bodyPr wrap="square" lIns="0" tIns="0" rIns="0" bIns="0" rtlCol="0"/>
          <a:lstStyle/>
          <a:p>
            <a:pPr defTabSz="804225"/>
            <a:endParaRPr smtClean="0">
              <a:solidFill>
                <a:prstClr val="black"/>
              </a:solidFill>
            </a:endParaRPr>
          </a:p>
        </p:txBody>
      </p:sp>
      <p:sp>
        <p:nvSpPr>
          <p:cNvPr id="8" name="Rounded Rectangle 7"/>
          <p:cNvSpPr/>
          <p:nvPr/>
        </p:nvSpPr>
        <p:spPr>
          <a:xfrm>
            <a:off x="587963" y="5576453"/>
            <a:ext cx="914400" cy="914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929339" y="5486400"/>
            <a:ext cx="833662" cy="11430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33040" y="583115"/>
            <a:ext cx="2758313" cy="557441"/>
          </a:xfrm>
          <a:prstGeom prst="rect">
            <a:avLst/>
          </a:prstGeom>
          <a:blipFill>
            <a:blip r:embed="rId2" cstate="print"/>
            <a:stretch>
              <a:fillRect/>
            </a:stretch>
          </a:blipFill>
        </p:spPr>
        <p:txBody>
          <a:bodyPr wrap="square" lIns="0" tIns="0" rIns="0" bIns="0" rtlCol="0"/>
          <a:lstStyle/>
          <a:p>
            <a:pPr defTabSz="806862"/>
            <a:endParaRPr smtClean="0">
              <a:solidFill>
                <a:prstClr val="black"/>
              </a:solidFill>
            </a:endParaRPr>
          </a:p>
        </p:txBody>
      </p:sp>
      <p:sp>
        <p:nvSpPr>
          <p:cNvPr id="3" name="object 3"/>
          <p:cNvSpPr/>
          <p:nvPr/>
        </p:nvSpPr>
        <p:spPr>
          <a:xfrm>
            <a:off x="780407" y="709358"/>
            <a:ext cx="2643909" cy="291353"/>
          </a:xfrm>
          <a:custGeom>
            <a:avLst/>
            <a:gdLst/>
            <a:ahLst/>
            <a:cxnLst/>
            <a:rect l="l" t="t" r="r" b="b"/>
            <a:pathLst>
              <a:path w="2908300" h="330200">
                <a:moveTo>
                  <a:pt x="65571" y="2717"/>
                </a:moveTo>
                <a:lnTo>
                  <a:pt x="0" y="2717"/>
                </a:lnTo>
                <a:lnTo>
                  <a:pt x="0" y="323786"/>
                </a:lnTo>
                <a:lnTo>
                  <a:pt x="227915" y="323786"/>
                </a:lnTo>
                <a:lnTo>
                  <a:pt x="227915" y="269062"/>
                </a:lnTo>
                <a:lnTo>
                  <a:pt x="65571" y="269062"/>
                </a:lnTo>
                <a:lnTo>
                  <a:pt x="65571" y="2717"/>
                </a:lnTo>
                <a:close/>
              </a:path>
              <a:path w="2908300" h="330200">
                <a:moveTo>
                  <a:pt x="335921" y="0"/>
                </a:moveTo>
                <a:lnTo>
                  <a:pt x="273968" y="0"/>
                </a:lnTo>
                <a:lnTo>
                  <a:pt x="273968" y="57429"/>
                </a:lnTo>
                <a:lnTo>
                  <a:pt x="335921" y="57429"/>
                </a:lnTo>
                <a:lnTo>
                  <a:pt x="335921" y="0"/>
                </a:lnTo>
                <a:close/>
              </a:path>
              <a:path w="2908300" h="330200">
                <a:moveTo>
                  <a:pt x="335921" y="89077"/>
                </a:moveTo>
                <a:lnTo>
                  <a:pt x="273968" y="89077"/>
                </a:lnTo>
                <a:lnTo>
                  <a:pt x="273968" y="323786"/>
                </a:lnTo>
                <a:lnTo>
                  <a:pt x="335921" y="323786"/>
                </a:lnTo>
                <a:lnTo>
                  <a:pt x="335921" y="89077"/>
                </a:lnTo>
                <a:close/>
              </a:path>
              <a:path w="2908300" h="330200">
                <a:moveTo>
                  <a:pt x="456131" y="89077"/>
                </a:moveTo>
                <a:lnTo>
                  <a:pt x="398702" y="89077"/>
                </a:lnTo>
                <a:lnTo>
                  <a:pt x="398702" y="323786"/>
                </a:lnTo>
                <a:lnTo>
                  <a:pt x="460653" y="323786"/>
                </a:lnTo>
                <a:lnTo>
                  <a:pt x="460653" y="217652"/>
                </a:lnTo>
                <a:lnTo>
                  <a:pt x="460953" y="199555"/>
                </a:lnTo>
                <a:lnTo>
                  <a:pt x="468353" y="156884"/>
                </a:lnTo>
                <a:lnTo>
                  <a:pt x="504417" y="132147"/>
                </a:lnTo>
                <a:lnTo>
                  <a:pt x="512342" y="131597"/>
                </a:lnTo>
                <a:lnTo>
                  <a:pt x="608215" y="131597"/>
                </a:lnTo>
                <a:lnTo>
                  <a:pt x="607556" y="129324"/>
                </a:lnTo>
                <a:lnTo>
                  <a:pt x="605207" y="123532"/>
                </a:lnTo>
                <a:lnTo>
                  <a:pt x="456131" y="123532"/>
                </a:lnTo>
                <a:lnTo>
                  <a:pt x="456131" y="89077"/>
                </a:lnTo>
                <a:close/>
              </a:path>
              <a:path w="2908300" h="330200">
                <a:moveTo>
                  <a:pt x="608215" y="131597"/>
                </a:moveTo>
                <a:lnTo>
                  <a:pt x="520800" y="131597"/>
                </a:lnTo>
                <a:lnTo>
                  <a:pt x="528039" y="133654"/>
                </a:lnTo>
                <a:lnTo>
                  <a:pt x="540066" y="141884"/>
                </a:lnTo>
                <a:lnTo>
                  <a:pt x="550850" y="186885"/>
                </a:lnTo>
                <a:lnTo>
                  <a:pt x="551102" y="323786"/>
                </a:lnTo>
                <a:lnTo>
                  <a:pt x="613053" y="323786"/>
                </a:lnTo>
                <a:lnTo>
                  <a:pt x="612960" y="172629"/>
                </a:lnTo>
                <a:lnTo>
                  <a:pt x="609611" y="136410"/>
                </a:lnTo>
                <a:lnTo>
                  <a:pt x="608215" y="131597"/>
                </a:lnTo>
                <a:close/>
              </a:path>
              <a:path w="2908300" h="330200">
                <a:moveTo>
                  <a:pt x="533817" y="84112"/>
                </a:moveTo>
                <a:lnTo>
                  <a:pt x="511403" y="86574"/>
                </a:lnTo>
                <a:lnTo>
                  <a:pt x="490983" y="93964"/>
                </a:lnTo>
                <a:lnTo>
                  <a:pt x="472560" y="106282"/>
                </a:lnTo>
                <a:lnTo>
                  <a:pt x="456131" y="123532"/>
                </a:lnTo>
                <a:lnTo>
                  <a:pt x="605207" y="123532"/>
                </a:lnTo>
                <a:lnTo>
                  <a:pt x="571549" y="91503"/>
                </a:lnTo>
                <a:lnTo>
                  <a:pt x="533817" y="84112"/>
                </a:lnTo>
                <a:close/>
              </a:path>
              <a:path w="2908300" h="330200">
                <a:moveTo>
                  <a:pt x="736890" y="89077"/>
                </a:moveTo>
                <a:lnTo>
                  <a:pt x="674927" y="89077"/>
                </a:lnTo>
                <a:lnTo>
                  <a:pt x="674927" y="237947"/>
                </a:lnTo>
                <a:lnTo>
                  <a:pt x="679663" y="279691"/>
                </a:lnTo>
                <a:lnTo>
                  <a:pt x="701805" y="313518"/>
                </a:lnTo>
                <a:lnTo>
                  <a:pt x="741515" y="329014"/>
                </a:lnTo>
                <a:lnTo>
                  <a:pt x="753045" y="329666"/>
                </a:lnTo>
                <a:lnTo>
                  <a:pt x="764520" y="328971"/>
                </a:lnTo>
                <a:lnTo>
                  <a:pt x="807144" y="312515"/>
                </a:lnTo>
                <a:lnTo>
                  <a:pt x="830947" y="288670"/>
                </a:lnTo>
                <a:lnTo>
                  <a:pt x="888376" y="288670"/>
                </a:lnTo>
                <a:lnTo>
                  <a:pt x="888376" y="282181"/>
                </a:lnTo>
                <a:lnTo>
                  <a:pt x="766583" y="282181"/>
                </a:lnTo>
                <a:lnTo>
                  <a:pt x="758893" y="279992"/>
                </a:lnTo>
                <a:lnTo>
                  <a:pt x="737748" y="237145"/>
                </a:lnTo>
                <a:lnTo>
                  <a:pt x="736890" y="197142"/>
                </a:lnTo>
                <a:lnTo>
                  <a:pt x="736890" y="89077"/>
                </a:lnTo>
                <a:close/>
              </a:path>
              <a:path w="2908300" h="330200">
                <a:moveTo>
                  <a:pt x="888376" y="288670"/>
                </a:moveTo>
                <a:lnTo>
                  <a:pt x="830947" y="288670"/>
                </a:lnTo>
                <a:lnTo>
                  <a:pt x="830947" y="323786"/>
                </a:lnTo>
                <a:lnTo>
                  <a:pt x="888376" y="323786"/>
                </a:lnTo>
                <a:lnTo>
                  <a:pt x="888376" y="288670"/>
                </a:lnTo>
                <a:close/>
              </a:path>
              <a:path w="2908300" h="330200">
                <a:moveTo>
                  <a:pt x="888376" y="89077"/>
                </a:moveTo>
                <a:lnTo>
                  <a:pt x="826425" y="89077"/>
                </a:lnTo>
                <a:lnTo>
                  <a:pt x="826313" y="197142"/>
                </a:lnTo>
                <a:lnTo>
                  <a:pt x="826135" y="211185"/>
                </a:lnTo>
                <a:lnTo>
                  <a:pt x="821777" y="251726"/>
                </a:lnTo>
                <a:lnTo>
                  <a:pt x="790998" y="279996"/>
                </a:lnTo>
                <a:lnTo>
                  <a:pt x="775892" y="282181"/>
                </a:lnTo>
                <a:lnTo>
                  <a:pt x="888376" y="282181"/>
                </a:lnTo>
                <a:lnTo>
                  <a:pt x="888376" y="89077"/>
                </a:lnTo>
                <a:close/>
              </a:path>
              <a:path w="2908300" h="330200">
                <a:moveTo>
                  <a:pt x="1001241" y="89077"/>
                </a:moveTo>
                <a:lnTo>
                  <a:pt x="925612" y="89077"/>
                </a:lnTo>
                <a:lnTo>
                  <a:pt x="1006562" y="202895"/>
                </a:lnTo>
                <a:lnTo>
                  <a:pt x="921993" y="323786"/>
                </a:lnTo>
                <a:lnTo>
                  <a:pt x="994637" y="323786"/>
                </a:lnTo>
                <a:lnTo>
                  <a:pt x="1042770" y="251066"/>
                </a:lnTo>
                <a:lnTo>
                  <a:pt x="1115567" y="251066"/>
                </a:lnTo>
                <a:lnTo>
                  <a:pt x="1079867" y="200240"/>
                </a:lnTo>
                <a:lnTo>
                  <a:pt x="1113235" y="153606"/>
                </a:lnTo>
                <a:lnTo>
                  <a:pt x="1042770" y="153606"/>
                </a:lnTo>
                <a:lnTo>
                  <a:pt x="1001241" y="89077"/>
                </a:lnTo>
                <a:close/>
              </a:path>
              <a:path w="2908300" h="330200">
                <a:moveTo>
                  <a:pt x="1115567" y="251066"/>
                </a:moveTo>
                <a:lnTo>
                  <a:pt x="1042770" y="251066"/>
                </a:lnTo>
                <a:lnTo>
                  <a:pt x="1091004" y="323786"/>
                </a:lnTo>
                <a:lnTo>
                  <a:pt x="1166646" y="323786"/>
                </a:lnTo>
                <a:lnTo>
                  <a:pt x="1115567" y="251066"/>
                </a:lnTo>
                <a:close/>
              </a:path>
              <a:path w="2908300" h="330200">
                <a:moveTo>
                  <a:pt x="1159407" y="89077"/>
                </a:moveTo>
                <a:lnTo>
                  <a:pt x="1086763" y="89077"/>
                </a:lnTo>
                <a:lnTo>
                  <a:pt x="1042770" y="153606"/>
                </a:lnTo>
                <a:lnTo>
                  <a:pt x="1113235" y="153606"/>
                </a:lnTo>
                <a:lnTo>
                  <a:pt x="1159407" y="89077"/>
                </a:lnTo>
                <a:close/>
              </a:path>
              <a:path w="2908300" h="330200">
                <a:moveTo>
                  <a:pt x="1395233" y="0"/>
                </a:moveTo>
                <a:lnTo>
                  <a:pt x="1329650" y="0"/>
                </a:lnTo>
                <a:lnTo>
                  <a:pt x="1329749" y="179222"/>
                </a:lnTo>
                <a:lnTo>
                  <a:pt x="1331249" y="220656"/>
                </a:lnTo>
                <a:lnTo>
                  <a:pt x="1338829" y="264444"/>
                </a:lnTo>
                <a:lnTo>
                  <a:pt x="1361861" y="299241"/>
                </a:lnTo>
                <a:lnTo>
                  <a:pt x="1405391" y="323628"/>
                </a:lnTo>
                <a:lnTo>
                  <a:pt x="1462162" y="329666"/>
                </a:lnTo>
                <a:lnTo>
                  <a:pt x="1480400" y="329050"/>
                </a:lnTo>
                <a:lnTo>
                  <a:pt x="1524227" y="319824"/>
                </a:lnTo>
                <a:lnTo>
                  <a:pt x="1562200" y="293395"/>
                </a:lnTo>
                <a:lnTo>
                  <a:pt x="1574723" y="273583"/>
                </a:lnTo>
                <a:lnTo>
                  <a:pt x="1460168" y="273583"/>
                </a:lnTo>
                <a:lnTo>
                  <a:pt x="1447331" y="272830"/>
                </a:lnTo>
                <a:lnTo>
                  <a:pt x="1410319" y="255033"/>
                </a:lnTo>
                <a:lnTo>
                  <a:pt x="1395833" y="209886"/>
                </a:lnTo>
                <a:lnTo>
                  <a:pt x="1395263" y="179222"/>
                </a:lnTo>
                <a:lnTo>
                  <a:pt x="1395233" y="0"/>
                </a:lnTo>
                <a:close/>
              </a:path>
              <a:path w="2908300" h="330200">
                <a:moveTo>
                  <a:pt x="1586965" y="0"/>
                </a:moveTo>
                <a:lnTo>
                  <a:pt x="1521395" y="0"/>
                </a:lnTo>
                <a:lnTo>
                  <a:pt x="1521395" y="179222"/>
                </a:lnTo>
                <a:lnTo>
                  <a:pt x="1521242" y="194513"/>
                </a:lnTo>
                <a:lnTo>
                  <a:pt x="1518550" y="234251"/>
                </a:lnTo>
                <a:lnTo>
                  <a:pt x="1493869" y="267186"/>
                </a:lnTo>
                <a:lnTo>
                  <a:pt x="1460168" y="273583"/>
                </a:lnTo>
                <a:lnTo>
                  <a:pt x="1574723" y="273583"/>
                </a:lnTo>
                <a:lnTo>
                  <a:pt x="1585642" y="220048"/>
                </a:lnTo>
                <a:lnTo>
                  <a:pt x="1586855" y="179222"/>
                </a:lnTo>
                <a:lnTo>
                  <a:pt x="1586965" y="0"/>
                </a:lnTo>
                <a:close/>
              </a:path>
              <a:path w="2908300" h="330200">
                <a:moveTo>
                  <a:pt x="1720442" y="138379"/>
                </a:moveTo>
                <a:lnTo>
                  <a:pt x="1658491" y="138379"/>
                </a:lnTo>
                <a:lnTo>
                  <a:pt x="1658616" y="256309"/>
                </a:lnTo>
                <a:lnTo>
                  <a:pt x="1663855" y="298786"/>
                </a:lnTo>
                <a:lnTo>
                  <a:pt x="1695797" y="326478"/>
                </a:lnTo>
                <a:lnTo>
                  <a:pt x="1719045" y="329666"/>
                </a:lnTo>
                <a:lnTo>
                  <a:pt x="1732337" y="329085"/>
                </a:lnTo>
                <a:lnTo>
                  <a:pt x="1744915" y="327342"/>
                </a:lnTo>
                <a:lnTo>
                  <a:pt x="1756778" y="324437"/>
                </a:lnTo>
                <a:lnTo>
                  <a:pt x="1767927" y="320370"/>
                </a:lnTo>
                <a:lnTo>
                  <a:pt x="1763363" y="278104"/>
                </a:lnTo>
                <a:lnTo>
                  <a:pt x="1733574" y="278104"/>
                </a:lnTo>
                <a:lnTo>
                  <a:pt x="1730068" y="277075"/>
                </a:lnTo>
                <a:lnTo>
                  <a:pt x="1720518" y="246386"/>
                </a:lnTo>
                <a:lnTo>
                  <a:pt x="1720442" y="138379"/>
                </a:lnTo>
                <a:close/>
              </a:path>
              <a:path w="2908300" h="330200">
                <a:moveTo>
                  <a:pt x="1762720" y="272148"/>
                </a:moveTo>
                <a:lnTo>
                  <a:pt x="1755020" y="274755"/>
                </a:lnTo>
                <a:lnTo>
                  <a:pt x="1748283" y="276617"/>
                </a:lnTo>
                <a:lnTo>
                  <a:pt x="1742514" y="277732"/>
                </a:lnTo>
                <a:lnTo>
                  <a:pt x="1737714" y="278104"/>
                </a:lnTo>
                <a:lnTo>
                  <a:pt x="1763363" y="278104"/>
                </a:lnTo>
                <a:lnTo>
                  <a:pt x="1762720" y="272148"/>
                </a:lnTo>
                <a:close/>
              </a:path>
              <a:path w="2908300" h="330200">
                <a:moveTo>
                  <a:pt x="1762949" y="89077"/>
                </a:moveTo>
                <a:lnTo>
                  <a:pt x="1630005" y="89077"/>
                </a:lnTo>
                <a:lnTo>
                  <a:pt x="1630005" y="138379"/>
                </a:lnTo>
                <a:lnTo>
                  <a:pt x="1762949" y="138379"/>
                </a:lnTo>
                <a:lnTo>
                  <a:pt x="1762949" y="89077"/>
                </a:lnTo>
                <a:close/>
              </a:path>
              <a:path w="2908300" h="330200">
                <a:moveTo>
                  <a:pt x="1720442" y="5880"/>
                </a:moveTo>
                <a:lnTo>
                  <a:pt x="1658491" y="42506"/>
                </a:lnTo>
                <a:lnTo>
                  <a:pt x="1658491" y="89077"/>
                </a:lnTo>
                <a:lnTo>
                  <a:pt x="1720442" y="89077"/>
                </a:lnTo>
                <a:lnTo>
                  <a:pt x="1720442" y="5880"/>
                </a:lnTo>
                <a:close/>
              </a:path>
              <a:path w="2908300" h="330200">
                <a:moveTo>
                  <a:pt x="1868321" y="0"/>
                </a:moveTo>
                <a:lnTo>
                  <a:pt x="1806370" y="0"/>
                </a:lnTo>
                <a:lnTo>
                  <a:pt x="1806370" y="57429"/>
                </a:lnTo>
                <a:lnTo>
                  <a:pt x="1868321" y="57429"/>
                </a:lnTo>
                <a:lnTo>
                  <a:pt x="1868321" y="0"/>
                </a:lnTo>
                <a:close/>
              </a:path>
              <a:path w="2908300" h="330200">
                <a:moveTo>
                  <a:pt x="1868321" y="89077"/>
                </a:moveTo>
                <a:lnTo>
                  <a:pt x="1806370" y="89077"/>
                </a:lnTo>
                <a:lnTo>
                  <a:pt x="1806370" y="323786"/>
                </a:lnTo>
                <a:lnTo>
                  <a:pt x="1868321" y="323786"/>
                </a:lnTo>
                <a:lnTo>
                  <a:pt x="1868321" y="89077"/>
                </a:lnTo>
                <a:close/>
              </a:path>
              <a:path w="2908300" h="330200">
                <a:moveTo>
                  <a:pt x="1993962" y="0"/>
                </a:moveTo>
                <a:lnTo>
                  <a:pt x="1932011" y="0"/>
                </a:lnTo>
                <a:lnTo>
                  <a:pt x="1932011" y="323786"/>
                </a:lnTo>
                <a:lnTo>
                  <a:pt x="1993962" y="323786"/>
                </a:lnTo>
                <a:lnTo>
                  <a:pt x="1993962" y="0"/>
                </a:lnTo>
                <a:close/>
              </a:path>
              <a:path w="2908300" h="330200">
                <a:moveTo>
                  <a:pt x="2119603" y="0"/>
                </a:moveTo>
                <a:lnTo>
                  <a:pt x="2057640" y="0"/>
                </a:lnTo>
                <a:lnTo>
                  <a:pt x="2057640" y="57429"/>
                </a:lnTo>
                <a:lnTo>
                  <a:pt x="2119603" y="57429"/>
                </a:lnTo>
                <a:lnTo>
                  <a:pt x="2119603" y="0"/>
                </a:lnTo>
                <a:close/>
              </a:path>
              <a:path w="2908300" h="330200">
                <a:moveTo>
                  <a:pt x="2119603" y="89077"/>
                </a:moveTo>
                <a:lnTo>
                  <a:pt x="2057640" y="89077"/>
                </a:lnTo>
                <a:lnTo>
                  <a:pt x="2057640" y="323786"/>
                </a:lnTo>
                <a:lnTo>
                  <a:pt x="2119603" y="323786"/>
                </a:lnTo>
                <a:lnTo>
                  <a:pt x="2119603" y="89077"/>
                </a:lnTo>
                <a:close/>
              </a:path>
              <a:path w="2908300" h="330200">
                <a:moveTo>
                  <a:pt x="2247949" y="138379"/>
                </a:moveTo>
                <a:lnTo>
                  <a:pt x="2185998" y="138379"/>
                </a:lnTo>
                <a:lnTo>
                  <a:pt x="2186124" y="256309"/>
                </a:lnTo>
                <a:lnTo>
                  <a:pt x="2191363" y="298786"/>
                </a:lnTo>
                <a:lnTo>
                  <a:pt x="2223304" y="326478"/>
                </a:lnTo>
                <a:lnTo>
                  <a:pt x="2246552" y="329666"/>
                </a:lnTo>
                <a:lnTo>
                  <a:pt x="2259844" y="329085"/>
                </a:lnTo>
                <a:lnTo>
                  <a:pt x="2272422" y="327342"/>
                </a:lnTo>
                <a:lnTo>
                  <a:pt x="2284285" y="324437"/>
                </a:lnTo>
                <a:lnTo>
                  <a:pt x="2295434" y="320370"/>
                </a:lnTo>
                <a:lnTo>
                  <a:pt x="2290870" y="278104"/>
                </a:lnTo>
                <a:lnTo>
                  <a:pt x="2261081" y="278104"/>
                </a:lnTo>
                <a:lnTo>
                  <a:pt x="2257576" y="277075"/>
                </a:lnTo>
                <a:lnTo>
                  <a:pt x="2248025" y="246386"/>
                </a:lnTo>
                <a:lnTo>
                  <a:pt x="2247949" y="138379"/>
                </a:lnTo>
                <a:close/>
              </a:path>
              <a:path w="2908300" h="330200">
                <a:moveTo>
                  <a:pt x="2290227" y="272148"/>
                </a:moveTo>
                <a:lnTo>
                  <a:pt x="2282527" y="274755"/>
                </a:lnTo>
                <a:lnTo>
                  <a:pt x="2275791" y="276617"/>
                </a:lnTo>
                <a:lnTo>
                  <a:pt x="2270021" y="277732"/>
                </a:lnTo>
                <a:lnTo>
                  <a:pt x="2265221" y="278104"/>
                </a:lnTo>
                <a:lnTo>
                  <a:pt x="2290870" y="278104"/>
                </a:lnTo>
                <a:lnTo>
                  <a:pt x="2290227" y="272148"/>
                </a:lnTo>
                <a:close/>
              </a:path>
              <a:path w="2908300" h="330200">
                <a:moveTo>
                  <a:pt x="2290456" y="89077"/>
                </a:moveTo>
                <a:lnTo>
                  <a:pt x="2157512" y="89077"/>
                </a:lnTo>
                <a:lnTo>
                  <a:pt x="2157512" y="138379"/>
                </a:lnTo>
                <a:lnTo>
                  <a:pt x="2290456" y="138379"/>
                </a:lnTo>
                <a:lnTo>
                  <a:pt x="2290456" y="89077"/>
                </a:lnTo>
                <a:close/>
              </a:path>
              <a:path w="2908300" h="330200">
                <a:moveTo>
                  <a:pt x="2247949" y="5880"/>
                </a:moveTo>
                <a:lnTo>
                  <a:pt x="2185998" y="42506"/>
                </a:lnTo>
                <a:lnTo>
                  <a:pt x="2185998" y="89077"/>
                </a:lnTo>
                <a:lnTo>
                  <a:pt x="2247949" y="89077"/>
                </a:lnTo>
                <a:lnTo>
                  <a:pt x="2247949" y="5880"/>
                </a:lnTo>
                <a:close/>
              </a:path>
              <a:path w="2908300" h="330200">
                <a:moveTo>
                  <a:pt x="2395828" y="0"/>
                </a:moveTo>
                <a:lnTo>
                  <a:pt x="2333877" y="0"/>
                </a:lnTo>
                <a:lnTo>
                  <a:pt x="2333877" y="57429"/>
                </a:lnTo>
                <a:lnTo>
                  <a:pt x="2395828" y="57429"/>
                </a:lnTo>
                <a:lnTo>
                  <a:pt x="2395828" y="0"/>
                </a:lnTo>
                <a:close/>
              </a:path>
              <a:path w="2908300" h="330200">
                <a:moveTo>
                  <a:pt x="2395828" y="89077"/>
                </a:moveTo>
                <a:lnTo>
                  <a:pt x="2333877" y="89077"/>
                </a:lnTo>
                <a:lnTo>
                  <a:pt x="2333877" y="323786"/>
                </a:lnTo>
                <a:lnTo>
                  <a:pt x="2395828" y="323786"/>
                </a:lnTo>
                <a:lnTo>
                  <a:pt x="2395828" y="89077"/>
                </a:lnTo>
                <a:close/>
              </a:path>
              <a:path w="2908300" h="330200">
                <a:moveTo>
                  <a:pt x="2548876" y="84112"/>
                </a:moveTo>
                <a:lnTo>
                  <a:pt x="2506346" y="92379"/>
                </a:lnTo>
                <a:lnTo>
                  <a:pt x="2471875" y="117182"/>
                </a:lnTo>
                <a:lnTo>
                  <a:pt x="2449033" y="156586"/>
                </a:lnTo>
                <a:lnTo>
                  <a:pt x="2441421" y="208648"/>
                </a:lnTo>
                <a:lnTo>
                  <a:pt x="2442871" y="232046"/>
                </a:lnTo>
                <a:lnTo>
                  <a:pt x="2454467" y="272533"/>
                </a:lnTo>
                <a:lnTo>
                  <a:pt x="2481277" y="307142"/>
                </a:lnTo>
                <a:lnTo>
                  <a:pt x="2526535" y="327163"/>
                </a:lnTo>
                <a:lnTo>
                  <a:pt x="2555124" y="329666"/>
                </a:lnTo>
                <a:lnTo>
                  <a:pt x="2573635" y="328552"/>
                </a:lnTo>
                <a:lnTo>
                  <a:pt x="2619488" y="311861"/>
                </a:lnTo>
                <a:lnTo>
                  <a:pt x="2645990" y="283082"/>
                </a:lnTo>
                <a:lnTo>
                  <a:pt x="2555797" y="283082"/>
                </a:lnTo>
                <a:lnTo>
                  <a:pt x="2545562" y="282123"/>
                </a:lnTo>
                <a:lnTo>
                  <a:pt x="2513848" y="259284"/>
                </a:lnTo>
                <a:lnTo>
                  <a:pt x="2505188" y="224751"/>
                </a:lnTo>
                <a:lnTo>
                  <a:pt x="2660293" y="224751"/>
                </a:lnTo>
                <a:lnTo>
                  <a:pt x="2658986" y="191342"/>
                </a:lnTo>
                <a:lnTo>
                  <a:pt x="2658151" y="186766"/>
                </a:lnTo>
                <a:lnTo>
                  <a:pt x="2506292" y="186766"/>
                </a:lnTo>
                <a:lnTo>
                  <a:pt x="2507019" y="174688"/>
                </a:lnTo>
                <a:lnTo>
                  <a:pt x="2526335" y="139939"/>
                </a:lnTo>
                <a:lnTo>
                  <a:pt x="2552762" y="131597"/>
                </a:lnTo>
                <a:lnTo>
                  <a:pt x="2640020" y="131597"/>
                </a:lnTo>
                <a:lnTo>
                  <a:pt x="2631387" y="118719"/>
                </a:lnTo>
                <a:lnTo>
                  <a:pt x="2614894" y="103577"/>
                </a:lnTo>
                <a:lnTo>
                  <a:pt x="2595646" y="92762"/>
                </a:lnTo>
                <a:lnTo>
                  <a:pt x="2573641" y="86274"/>
                </a:lnTo>
                <a:lnTo>
                  <a:pt x="2548876" y="84112"/>
                </a:lnTo>
                <a:close/>
              </a:path>
              <a:path w="2908300" h="330200">
                <a:moveTo>
                  <a:pt x="2595180" y="249618"/>
                </a:moveTo>
                <a:lnTo>
                  <a:pt x="2569161" y="281101"/>
                </a:lnTo>
                <a:lnTo>
                  <a:pt x="2555797" y="283082"/>
                </a:lnTo>
                <a:lnTo>
                  <a:pt x="2645990" y="283082"/>
                </a:lnTo>
                <a:lnTo>
                  <a:pt x="2650306" y="276026"/>
                </a:lnTo>
                <a:lnTo>
                  <a:pt x="2657130" y="260019"/>
                </a:lnTo>
                <a:lnTo>
                  <a:pt x="2595180" y="249618"/>
                </a:lnTo>
                <a:close/>
              </a:path>
              <a:path w="2908300" h="330200">
                <a:moveTo>
                  <a:pt x="2640020" y="131597"/>
                </a:moveTo>
                <a:lnTo>
                  <a:pt x="2552762" y="131597"/>
                </a:lnTo>
                <a:lnTo>
                  <a:pt x="2561872" y="132476"/>
                </a:lnTo>
                <a:lnTo>
                  <a:pt x="2570269" y="135112"/>
                </a:lnTo>
                <a:lnTo>
                  <a:pt x="2597682" y="174059"/>
                </a:lnTo>
                <a:lnTo>
                  <a:pt x="2598799" y="186766"/>
                </a:lnTo>
                <a:lnTo>
                  <a:pt x="2658151" y="186766"/>
                </a:lnTo>
                <a:lnTo>
                  <a:pt x="2653731" y="162534"/>
                </a:lnTo>
                <a:lnTo>
                  <a:pt x="2644532" y="138326"/>
                </a:lnTo>
                <a:lnTo>
                  <a:pt x="2640020" y="131597"/>
                </a:lnTo>
                <a:close/>
              </a:path>
              <a:path w="2908300" h="330200">
                <a:moveTo>
                  <a:pt x="2751263" y="248259"/>
                </a:moveTo>
                <a:lnTo>
                  <a:pt x="2688855" y="257759"/>
                </a:lnTo>
                <a:lnTo>
                  <a:pt x="2694372" y="273494"/>
                </a:lnTo>
                <a:lnTo>
                  <a:pt x="2702311" y="287497"/>
                </a:lnTo>
                <a:lnTo>
                  <a:pt x="2740678" y="318779"/>
                </a:lnTo>
                <a:lnTo>
                  <a:pt x="2778654" y="328456"/>
                </a:lnTo>
                <a:lnTo>
                  <a:pt x="2801390" y="329666"/>
                </a:lnTo>
                <a:lnTo>
                  <a:pt x="2826195" y="328214"/>
                </a:lnTo>
                <a:lnTo>
                  <a:pt x="2866105" y="316604"/>
                </a:lnTo>
                <a:lnTo>
                  <a:pt x="2898949" y="284886"/>
                </a:lnTo>
                <a:lnTo>
                  <a:pt x="2801390" y="284886"/>
                </a:lnTo>
                <a:lnTo>
                  <a:pt x="2791062" y="284304"/>
                </a:lnTo>
                <a:lnTo>
                  <a:pt x="2757283" y="264079"/>
                </a:lnTo>
                <a:lnTo>
                  <a:pt x="2753763" y="256710"/>
                </a:lnTo>
                <a:lnTo>
                  <a:pt x="2751263" y="248259"/>
                </a:lnTo>
                <a:close/>
              </a:path>
              <a:path w="2908300" h="330200">
                <a:moveTo>
                  <a:pt x="2796195" y="84112"/>
                </a:moveTo>
                <a:lnTo>
                  <a:pt x="2752234" y="89314"/>
                </a:lnTo>
                <a:lnTo>
                  <a:pt x="2710990" y="115938"/>
                </a:lnTo>
                <a:lnTo>
                  <a:pt x="2697440" y="156286"/>
                </a:lnTo>
                <a:lnTo>
                  <a:pt x="2699181" y="172295"/>
                </a:lnTo>
                <a:lnTo>
                  <a:pt x="2725304" y="209194"/>
                </a:lnTo>
                <a:lnTo>
                  <a:pt x="2786437" y="231404"/>
                </a:lnTo>
                <a:lnTo>
                  <a:pt x="2831324" y="242023"/>
                </a:lnTo>
                <a:lnTo>
                  <a:pt x="2838258" y="244754"/>
                </a:lnTo>
                <a:lnTo>
                  <a:pt x="2841344" y="247713"/>
                </a:lnTo>
                <a:lnTo>
                  <a:pt x="2844303" y="250812"/>
                </a:lnTo>
                <a:lnTo>
                  <a:pt x="2845776" y="254723"/>
                </a:lnTo>
                <a:lnTo>
                  <a:pt x="2845695" y="266533"/>
                </a:lnTo>
                <a:lnTo>
                  <a:pt x="2801390" y="284886"/>
                </a:lnTo>
                <a:lnTo>
                  <a:pt x="2898949" y="284886"/>
                </a:lnTo>
                <a:lnTo>
                  <a:pt x="2901429" y="280970"/>
                </a:lnTo>
                <a:lnTo>
                  <a:pt x="2906486" y="266533"/>
                </a:lnTo>
                <a:lnTo>
                  <a:pt x="2908171" y="250964"/>
                </a:lnTo>
                <a:lnTo>
                  <a:pt x="2906954" y="236967"/>
                </a:lnTo>
                <a:lnTo>
                  <a:pt x="2876949" y="196898"/>
                </a:lnTo>
                <a:lnTo>
                  <a:pt x="2819233" y="177114"/>
                </a:lnTo>
                <a:lnTo>
                  <a:pt x="2796947" y="171792"/>
                </a:lnTo>
                <a:lnTo>
                  <a:pt x="2779827" y="167105"/>
                </a:lnTo>
                <a:lnTo>
                  <a:pt x="2767871" y="163053"/>
                </a:lnTo>
                <a:lnTo>
                  <a:pt x="2761080" y="159638"/>
                </a:lnTo>
                <a:lnTo>
                  <a:pt x="2756940" y="156540"/>
                </a:lnTo>
                <a:lnTo>
                  <a:pt x="2754882" y="152780"/>
                </a:lnTo>
                <a:lnTo>
                  <a:pt x="2754882" y="143192"/>
                </a:lnTo>
                <a:lnTo>
                  <a:pt x="2797288" y="128879"/>
                </a:lnTo>
                <a:lnTo>
                  <a:pt x="2892917" y="128879"/>
                </a:lnTo>
                <a:lnTo>
                  <a:pt x="2887551" y="119419"/>
                </a:lnTo>
                <a:lnTo>
                  <a:pt x="2854531" y="92979"/>
                </a:lnTo>
                <a:lnTo>
                  <a:pt x="2818736" y="85097"/>
                </a:lnTo>
                <a:lnTo>
                  <a:pt x="2796195" y="84112"/>
                </a:lnTo>
                <a:close/>
              </a:path>
              <a:path w="2908300" h="330200">
                <a:moveTo>
                  <a:pt x="2892917" y="128879"/>
                </a:moveTo>
                <a:lnTo>
                  <a:pt x="2797288" y="128879"/>
                </a:lnTo>
                <a:lnTo>
                  <a:pt x="2806498" y="129338"/>
                </a:lnTo>
                <a:lnTo>
                  <a:pt x="2814583" y="130716"/>
                </a:lnTo>
                <a:lnTo>
                  <a:pt x="2841699" y="157365"/>
                </a:lnTo>
                <a:lnTo>
                  <a:pt x="2900031" y="146519"/>
                </a:lnTo>
                <a:lnTo>
                  <a:pt x="2894701" y="132025"/>
                </a:lnTo>
                <a:lnTo>
                  <a:pt x="2892917" y="128879"/>
                </a:lnTo>
                <a:close/>
              </a:path>
            </a:pathLst>
          </a:custGeom>
          <a:solidFill>
            <a:srgbClr val="000000"/>
          </a:solidFill>
        </p:spPr>
        <p:txBody>
          <a:bodyPr wrap="square" lIns="0" tIns="0" rIns="0" bIns="0" rtlCol="0"/>
          <a:lstStyle/>
          <a:p>
            <a:pPr defTabSz="806862"/>
            <a:endParaRPr smtClean="0">
              <a:solidFill>
                <a:prstClr val="black"/>
              </a:solidFill>
            </a:endParaRPr>
          </a:p>
        </p:txBody>
      </p:sp>
      <p:sp>
        <p:nvSpPr>
          <p:cNvPr id="4" name="object 4"/>
          <p:cNvSpPr txBox="1">
            <a:spLocks noGrp="1"/>
          </p:cNvSpPr>
          <p:nvPr>
            <p:ph type="title"/>
          </p:nvPr>
        </p:nvSpPr>
        <p:spPr>
          <a:xfrm>
            <a:off x="668693" y="1358446"/>
            <a:ext cx="7359073" cy="872034"/>
          </a:xfrm>
          <a:prstGeom prst="rect">
            <a:avLst/>
          </a:prstGeom>
        </p:spPr>
        <p:txBody>
          <a:bodyPr vert="horz" wrap="square" lIns="0" tIns="0" rIns="0" bIns="0" rtlCol="0">
            <a:spAutoFit/>
          </a:bodyPr>
          <a:lstStyle/>
          <a:p>
            <a:pPr marL="310436" marR="4559" indent="-299258">
              <a:lnSpc>
                <a:spcPts val="3372"/>
              </a:lnSpc>
              <a:buFont typeface="Arial"/>
              <a:buChar char="•"/>
              <a:tabLst>
                <a:tab pos="310436" algn="l"/>
                <a:tab pos="310995" algn="l"/>
              </a:tabLst>
            </a:pPr>
            <a:r>
              <a:rPr sz="2800" b="1" spc="4" dirty="0"/>
              <a:t>fdisk </a:t>
            </a:r>
            <a:r>
              <a:rPr sz="2800" spc="4" dirty="0"/>
              <a:t>is a menu driven program </a:t>
            </a:r>
            <a:r>
              <a:rPr sz="2800" dirty="0"/>
              <a:t>for</a:t>
            </a:r>
            <a:r>
              <a:rPr sz="2800" spc="-49" dirty="0"/>
              <a:t> </a:t>
            </a:r>
            <a:r>
              <a:rPr sz="2800" spc="4" dirty="0"/>
              <a:t>creation  and manipulation of </a:t>
            </a:r>
            <a:r>
              <a:rPr sz="2800" dirty="0"/>
              <a:t>partition</a:t>
            </a:r>
            <a:r>
              <a:rPr sz="2800" spc="-31" dirty="0"/>
              <a:t> </a:t>
            </a:r>
            <a:r>
              <a:rPr sz="2800" spc="4" dirty="0"/>
              <a:t>tables</a:t>
            </a:r>
            <a:r>
              <a:rPr spc="4" dirty="0"/>
              <a:t>.</a:t>
            </a:r>
          </a:p>
        </p:txBody>
      </p:sp>
      <p:sp>
        <p:nvSpPr>
          <p:cNvPr id="5" name="object 5"/>
          <p:cNvSpPr txBox="1"/>
          <p:nvPr/>
        </p:nvSpPr>
        <p:spPr>
          <a:xfrm>
            <a:off x="668838" y="2270942"/>
            <a:ext cx="7552459" cy="3326552"/>
          </a:xfrm>
          <a:prstGeom prst="rect">
            <a:avLst/>
          </a:prstGeom>
        </p:spPr>
        <p:txBody>
          <a:bodyPr vert="horz" wrap="square" lIns="0" tIns="0" rIns="0" bIns="0" rtlCol="0">
            <a:spAutoFit/>
          </a:bodyPr>
          <a:lstStyle/>
          <a:p>
            <a:pPr marL="665097" marR="4559" indent="-254948" defTabSz="806862"/>
            <a:r>
              <a:rPr sz="2500" spc="9" dirty="0">
                <a:solidFill>
                  <a:prstClr val="black"/>
                </a:solidFill>
                <a:latin typeface="Arial"/>
                <a:cs typeface="Arial"/>
              </a:rPr>
              <a:t>– </a:t>
            </a:r>
            <a:r>
              <a:rPr sz="2500" spc="9" dirty="0">
                <a:solidFill>
                  <a:schemeClr val="tx2"/>
                </a:solidFill>
                <a:latin typeface="Arial"/>
                <a:cs typeface="Arial"/>
              </a:rPr>
              <a:t># </a:t>
            </a:r>
            <a:r>
              <a:rPr sz="2500" spc="4" dirty="0">
                <a:solidFill>
                  <a:schemeClr val="tx2"/>
                </a:solidFill>
                <a:latin typeface="Arial"/>
                <a:cs typeface="Arial"/>
              </a:rPr>
              <a:t>fdisk &lt;device&gt; provides </a:t>
            </a:r>
            <a:r>
              <a:rPr sz="2500" spc="9" dirty="0">
                <a:solidFill>
                  <a:schemeClr val="tx2"/>
                </a:solidFill>
                <a:latin typeface="Arial"/>
                <a:cs typeface="Arial"/>
              </a:rPr>
              <a:t>you </a:t>
            </a:r>
            <a:r>
              <a:rPr sz="2500" spc="4" dirty="0">
                <a:solidFill>
                  <a:schemeClr val="tx2"/>
                </a:solidFill>
                <a:latin typeface="Arial"/>
                <a:cs typeface="Arial"/>
              </a:rPr>
              <a:t>information </a:t>
            </a:r>
            <a:r>
              <a:rPr sz="2500" spc="9" dirty="0">
                <a:solidFill>
                  <a:schemeClr val="tx2"/>
                </a:solidFill>
                <a:latin typeface="Arial"/>
                <a:cs typeface="Arial"/>
              </a:rPr>
              <a:t>on</a:t>
            </a:r>
            <a:r>
              <a:rPr sz="2500" spc="-45" dirty="0">
                <a:solidFill>
                  <a:schemeClr val="tx2"/>
                </a:solidFill>
                <a:latin typeface="Arial"/>
                <a:cs typeface="Arial"/>
              </a:rPr>
              <a:t> </a:t>
            </a:r>
            <a:r>
              <a:rPr sz="2500" spc="4" dirty="0">
                <a:solidFill>
                  <a:schemeClr val="tx2"/>
                </a:solidFill>
                <a:latin typeface="Arial"/>
                <a:cs typeface="Arial"/>
              </a:rPr>
              <a:t>the  parition/volume</a:t>
            </a:r>
            <a:endParaRPr sz="2500" dirty="0">
              <a:solidFill>
                <a:schemeClr val="tx2"/>
              </a:solidFill>
              <a:latin typeface="Arial"/>
              <a:cs typeface="Arial"/>
            </a:endParaRPr>
          </a:p>
          <a:p>
            <a:pPr marL="310436" indent="-299258" defTabSz="806862">
              <a:spcBef>
                <a:spcPts val="730"/>
              </a:spcBef>
              <a:buFont typeface="Arial"/>
              <a:buChar char="•"/>
              <a:tabLst>
                <a:tab pos="310436" algn="l"/>
                <a:tab pos="310995" algn="l"/>
              </a:tabLst>
            </a:pPr>
            <a:r>
              <a:rPr sz="2800" i="1" spc="4" dirty="0">
                <a:solidFill>
                  <a:schemeClr val="tx2"/>
                </a:solidFill>
                <a:latin typeface="Arial"/>
                <a:cs typeface="Arial"/>
              </a:rPr>
              <a:t>device </a:t>
            </a:r>
            <a:r>
              <a:rPr sz="2800" spc="4" dirty="0">
                <a:solidFill>
                  <a:schemeClr val="tx2"/>
                </a:solidFill>
                <a:latin typeface="Arial"/>
                <a:cs typeface="Arial"/>
              </a:rPr>
              <a:t>is usually one of the</a:t>
            </a:r>
            <a:r>
              <a:rPr sz="2800" spc="-72" dirty="0">
                <a:solidFill>
                  <a:schemeClr val="tx2"/>
                </a:solidFill>
                <a:latin typeface="Arial"/>
                <a:cs typeface="Arial"/>
              </a:rPr>
              <a:t> </a:t>
            </a:r>
            <a:r>
              <a:rPr sz="2800" spc="4" dirty="0">
                <a:solidFill>
                  <a:schemeClr val="tx2"/>
                </a:solidFill>
                <a:latin typeface="Arial"/>
                <a:cs typeface="Arial"/>
              </a:rPr>
              <a:t>following:</a:t>
            </a:r>
            <a:endParaRPr sz="2800" dirty="0">
              <a:solidFill>
                <a:schemeClr val="tx2"/>
              </a:solidFill>
              <a:latin typeface="Arial"/>
              <a:cs typeface="Arial"/>
            </a:endParaRPr>
          </a:p>
          <a:p>
            <a:pPr marL="659492" lvl="1" indent="-249355" defTabSz="806862">
              <a:spcBef>
                <a:spcPts val="610"/>
              </a:spcBef>
              <a:buFontTx/>
              <a:buChar char="–"/>
              <a:tabLst>
                <a:tab pos="660047" algn="l"/>
                <a:tab pos="2022259" algn="l"/>
              </a:tabLst>
            </a:pPr>
            <a:r>
              <a:rPr sz="2500" spc="4" dirty="0">
                <a:solidFill>
                  <a:schemeClr val="tx2"/>
                </a:solidFill>
                <a:latin typeface="Arial"/>
                <a:cs typeface="Arial"/>
              </a:rPr>
              <a:t>/dev/hda	or /dev/hdb or /dev/sda or</a:t>
            </a:r>
            <a:r>
              <a:rPr sz="2500" spc="22" dirty="0">
                <a:solidFill>
                  <a:schemeClr val="tx2"/>
                </a:solidFill>
                <a:latin typeface="Arial"/>
                <a:cs typeface="Arial"/>
              </a:rPr>
              <a:t> </a:t>
            </a:r>
            <a:r>
              <a:rPr sz="2500" spc="4" dirty="0">
                <a:solidFill>
                  <a:schemeClr val="tx2"/>
                </a:solidFill>
                <a:latin typeface="Arial"/>
                <a:cs typeface="Arial"/>
              </a:rPr>
              <a:t>/dev/sdb</a:t>
            </a:r>
            <a:endParaRPr sz="2500" dirty="0">
              <a:solidFill>
                <a:schemeClr val="tx2"/>
              </a:solidFill>
              <a:latin typeface="Arial"/>
              <a:cs typeface="Arial"/>
            </a:endParaRPr>
          </a:p>
          <a:p>
            <a:pPr marL="1008605" lvl="2" indent="-199484" defTabSz="806862">
              <a:spcBef>
                <a:spcPts val="507"/>
              </a:spcBef>
              <a:buFontTx/>
              <a:buChar char="•"/>
              <a:tabLst>
                <a:tab pos="1009164" algn="l"/>
              </a:tabLst>
            </a:pPr>
            <a:r>
              <a:rPr sz="2100" spc="9" dirty="0">
                <a:solidFill>
                  <a:schemeClr val="tx2"/>
                </a:solidFill>
                <a:latin typeface="Arial"/>
                <a:cs typeface="Arial"/>
              </a:rPr>
              <a:t>(/dev/hd[a-h] </a:t>
            </a:r>
            <a:r>
              <a:rPr sz="2100" spc="4" dirty="0">
                <a:solidFill>
                  <a:schemeClr val="tx2"/>
                </a:solidFill>
                <a:latin typeface="Arial"/>
                <a:cs typeface="Arial"/>
              </a:rPr>
              <a:t>for </a:t>
            </a:r>
            <a:r>
              <a:rPr sz="2100" spc="9" dirty="0">
                <a:solidFill>
                  <a:schemeClr val="tx2"/>
                </a:solidFill>
                <a:latin typeface="Arial"/>
                <a:cs typeface="Arial"/>
              </a:rPr>
              <a:t>IDE</a:t>
            </a:r>
            <a:r>
              <a:rPr sz="2100" spc="-63" dirty="0">
                <a:solidFill>
                  <a:schemeClr val="tx2"/>
                </a:solidFill>
                <a:latin typeface="Arial"/>
                <a:cs typeface="Arial"/>
              </a:rPr>
              <a:t> </a:t>
            </a:r>
            <a:r>
              <a:rPr sz="2100" spc="9" dirty="0">
                <a:solidFill>
                  <a:schemeClr val="tx2"/>
                </a:solidFill>
                <a:latin typeface="Arial"/>
                <a:cs typeface="Arial"/>
              </a:rPr>
              <a:t>disks</a:t>
            </a:r>
            <a:endParaRPr sz="2100" dirty="0">
              <a:solidFill>
                <a:schemeClr val="tx2"/>
              </a:solidFill>
              <a:latin typeface="Arial"/>
              <a:cs typeface="Arial"/>
            </a:endParaRPr>
          </a:p>
          <a:p>
            <a:pPr marL="1008605" lvl="2" indent="-199484" defTabSz="806862">
              <a:spcBef>
                <a:spcPts val="574"/>
              </a:spcBef>
              <a:buFontTx/>
              <a:buChar char="•"/>
              <a:tabLst>
                <a:tab pos="1009164" algn="l"/>
              </a:tabLst>
            </a:pPr>
            <a:r>
              <a:rPr sz="2100" spc="9" dirty="0">
                <a:solidFill>
                  <a:schemeClr val="tx2"/>
                </a:solidFill>
                <a:latin typeface="Arial"/>
                <a:cs typeface="Arial"/>
              </a:rPr>
              <a:t>/dev/sd[a-p] </a:t>
            </a:r>
            <a:r>
              <a:rPr sz="2100" spc="4" dirty="0">
                <a:solidFill>
                  <a:schemeClr val="tx2"/>
                </a:solidFill>
                <a:latin typeface="Arial"/>
                <a:cs typeface="Arial"/>
              </a:rPr>
              <a:t>for </a:t>
            </a:r>
            <a:r>
              <a:rPr sz="2100" spc="9" dirty="0">
                <a:solidFill>
                  <a:schemeClr val="tx2"/>
                </a:solidFill>
                <a:latin typeface="Arial"/>
                <a:cs typeface="Arial"/>
              </a:rPr>
              <a:t>SCSI</a:t>
            </a:r>
            <a:r>
              <a:rPr sz="2100" spc="-58" dirty="0">
                <a:solidFill>
                  <a:schemeClr val="tx2"/>
                </a:solidFill>
                <a:latin typeface="Arial"/>
                <a:cs typeface="Arial"/>
              </a:rPr>
              <a:t> </a:t>
            </a:r>
            <a:r>
              <a:rPr sz="2100" spc="9" dirty="0">
                <a:solidFill>
                  <a:schemeClr val="tx2"/>
                </a:solidFill>
                <a:latin typeface="Arial"/>
                <a:cs typeface="Arial"/>
              </a:rPr>
              <a:t>disks</a:t>
            </a:r>
            <a:endParaRPr sz="2100" dirty="0">
              <a:solidFill>
                <a:schemeClr val="tx2"/>
              </a:solidFill>
              <a:latin typeface="Arial"/>
              <a:cs typeface="Arial"/>
            </a:endParaRPr>
          </a:p>
          <a:p>
            <a:pPr marL="1008605" lvl="2" indent="-199484" defTabSz="806862">
              <a:spcBef>
                <a:spcPts val="485"/>
              </a:spcBef>
              <a:buFontTx/>
              <a:buChar char="•"/>
              <a:tabLst>
                <a:tab pos="1009164" algn="l"/>
              </a:tabLst>
            </a:pPr>
            <a:r>
              <a:rPr sz="2100" spc="9" dirty="0">
                <a:solidFill>
                  <a:schemeClr val="tx2"/>
                </a:solidFill>
                <a:latin typeface="Arial"/>
                <a:cs typeface="Arial"/>
              </a:rPr>
              <a:t>/dev/ed[a-d] </a:t>
            </a:r>
            <a:r>
              <a:rPr sz="2100" spc="4" dirty="0">
                <a:solidFill>
                  <a:schemeClr val="tx2"/>
                </a:solidFill>
                <a:latin typeface="Arial"/>
                <a:cs typeface="Arial"/>
              </a:rPr>
              <a:t>for </a:t>
            </a:r>
            <a:r>
              <a:rPr sz="2100" spc="9" dirty="0">
                <a:solidFill>
                  <a:schemeClr val="tx2"/>
                </a:solidFill>
                <a:latin typeface="Arial"/>
                <a:cs typeface="Arial"/>
              </a:rPr>
              <a:t>ESDI</a:t>
            </a:r>
            <a:r>
              <a:rPr sz="2100" spc="-58" dirty="0">
                <a:solidFill>
                  <a:schemeClr val="tx2"/>
                </a:solidFill>
                <a:latin typeface="Arial"/>
                <a:cs typeface="Arial"/>
              </a:rPr>
              <a:t> </a:t>
            </a:r>
            <a:r>
              <a:rPr sz="2100" spc="9" dirty="0">
                <a:solidFill>
                  <a:schemeClr val="tx2"/>
                </a:solidFill>
                <a:latin typeface="Arial"/>
                <a:cs typeface="Arial"/>
              </a:rPr>
              <a:t>disks</a:t>
            </a:r>
            <a:endParaRPr sz="2100" dirty="0">
              <a:solidFill>
                <a:schemeClr val="tx2"/>
              </a:solidFill>
              <a:latin typeface="Arial"/>
              <a:cs typeface="Arial"/>
            </a:endParaRPr>
          </a:p>
          <a:p>
            <a:pPr marL="1008605" lvl="2" indent="-199484" defTabSz="806862">
              <a:spcBef>
                <a:spcPts val="574"/>
              </a:spcBef>
              <a:buFontTx/>
              <a:buChar char="•"/>
              <a:tabLst>
                <a:tab pos="1009164" algn="l"/>
              </a:tabLst>
            </a:pPr>
            <a:r>
              <a:rPr sz="2100" spc="9" dirty="0">
                <a:solidFill>
                  <a:schemeClr val="tx2"/>
                </a:solidFill>
                <a:latin typeface="Arial"/>
                <a:cs typeface="Arial"/>
              </a:rPr>
              <a:t>/dev/xd[ab] </a:t>
            </a:r>
            <a:r>
              <a:rPr sz="2100" spc="4" dirty="0">
                <a:solidFill>
                  <a:schemeClr val="tx2"/>
                </a:solidFill>
                <a:latin typeface="Arial"/>
                <a:cs typeface="Arial"/>
              </a:rPr>
              <a:t>for </a:t>
            </a:r>
            <a:r>
              <a:rPr sz="2100" spc="13" dirty="0">
                <a:solidFill>
                  <a:schemeClr val="tx2"/>
                </a:solidFill>
                <a:latin typeface="Arial"/>
                <a:cs typeface="Arial"/>
              </a:rPr>
              <a:t>XT</a:t>
            </a:r>
            <a:r>
              <a:rPr sz="2100" spc="-45" dirty="0">
                <a:solidFill>
                  <a:schemeClr val="tx2"/>
                </a:solidFill>
                <a:latin typeface="Arial"/>
                <a:cs typeface="Arial"/>
              </a:rPr>
              <a:t> </a:t>
            </a:r>
            <a:r>
              <a:rPr sz="2100" spc="4" dirty="0">
                <a:solidFill>
                  <a:schemeClr val="tx2"/>
                </a:solidFill>
                <a:latin typeface="Arial"/>
                <a:cs typeface="Arial"/>
              </a:rPr>
              <a:t>disks).</a:t>
            </a:r>
            <a:endParaRPr sz="2100" dirty="0">
              <a:solidFill>
                <a:schemeClr val="tx2"/>
              </a:solidFill>
              <a:latin typeface="Arial"/>
              <a:cs typeface="Arial"/>
            </a:endParaRPr>
          </a:p>
        </p:txBody>
      </p:sp>
      <p:sp>
        <p:nvSpPr>
          <p:cNvPr id="6" name="object 6"/>
          <p:cNvSpPr/>
          <p:nvPr/>
        </p:nvSpPr>
        <p:spPr>
          <a:xfrm>
            <a:off x="666536" y="5767658"/>
            <a:ext cx="548133" cy="532015"/>
          </a:xfrm>
          <a:prstGeom prst="rect">
            <a:avLst/>
          </a:prstGeom>
          <a:blipFill>
            <a:blip r:embed="rId3" cstate="print"/>
            <a:stretch>
              <a:fillRect/>
            </a:stretch>
          </a:blipFill>
        </p:spPr>
        <p:txBody>
          <a:bodyPr wrap="square" lIns="0" tIns="0" rIns="0" bIns="0" rtlCol="0"/>
          <a:lstStyle/>
          <a:p>
            <a:pPr defTabSz="806862"/>
            <a:endParaRPr smtClean="0">
              <a:solidFill>
                <a:prstClr val="black"/>
              </a:solidFill>
            </a:endParaRPr>
          </a:p>
        </p:txBody>
      </p:sp>
      <p:sp>
        <p:nvSpPr>
          <p:cNvPr id="7" name="object 7"/>
          <p:cNvSpPr/>
          <p:nvPr/>
        </p:nvSpPr>
        <p:spPr>
          <a:xfrm>
            <a:off x="7929344" y="5832763"/>
            <a:ext cx="538145" cy="526472"/>
          </a:xfrm>
          <a:prstGeom prst="rect">
            <a:avLst/>
          </a:prstGeom>
          <a:blipFill>
            <a:blip r:embed="rId4" cstate="print"/>
            <a:stretch>
              <a:fillRect/>
            </a:stretch>
          </a:blipFill>
        </p:spPr>
        <p:txBody>
          <a:bodyPr wrap="square" lIns="0" tIns="0" rIns="0" bIns="0" rtlCol="0"/>
          <a:lstStyle/>
          <a:p>
            <a:pPr defTabSz="806862"/>
            <a:endParaRPr smtClean="0">
              <a:solidFill>
                <a:prstClr val="black"/>
              </a:solidFill>
            </a:endParaRPr>
          </a:p>
        </p:txBody>
      </p:sp>
      <p:sp>
        <p:nvSpPr>
          <p:cNvPr id="8" name="Rounded Rectangle 7"/>
          <p:cNvSpPr/>
          <p:nvPr/>
        </p:nvSpPr>
        <p:spPr>
          <a:xfrm>
            <a:off x="587963" y="5576453"/>
            <a:ext cx="914400" cy="914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929339" y="5486400"/>
            <a:ext cx="833662" cy="11430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5869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66674" y="1197028"/>
            <a:ext cx="5618595" cy="0"/>
          </a:xfrm>
          <a:custGeom>
            <a:avLst/>
            <a:gdLst/>
            <a:ahLst/>
            <a:cxnLst/>
            <a:rect l="l" t="t" r="r" b="b"/>
            <a:pathLst>
              <a:path w="6180455">
                <a:moveTo>
                  <a:pt x="0" y="0"/>
                </a:moveTo>
                <a:lnTo>
                  <a:pt x="6180237" y="0"/>
                </a:lnTo>
              </a:path>
            </a:pathLst>
          </a:custGeom>
          <a:ln w="28263">
            <a:solidFill>
              <a:srgbClr val="000000"/>
            </a:solidFill>
            <a:prstDash val="lgDash"/>
          </a:ln>
        </p:spPr>
        <p:txBody>
          <a:bodyPr wrap="square" lIns="0" tIns="0" rIns="0" bIns="0" rtlCol="0"/>
          <a:lstStyle/>
          <a:p>
            <a:pPr defTabSz="804319"/>
            <a:endParaRPr smtClean="0">
              <a:solidFill>
                <a:prstClr val="black"/>
              </a:solidFill>
            </a:endParaRPr>
          </a:p>
        </p:txBody>
      </p:sp>
      <p:sp>
        <p:nvSpPr>
          <p:cNvPr id="3" name="object 3"/>
          <p:cNvSpPr/>
          <p:nvPr/>
        </p:nvSpPr>
        <p:spPr>
          <a:xfrm>
            <a:off x="666536" y="5767658"/>
            <a:ext cx="548133" cy="532015"/>
          </a:xfrm>
          <a:prstGeom prst="rect">
            <a:avLst/>
          </a:prstGeom>
          <a:blipFill>
            <a:blip r:embed="rId2" cstate="print"/>
            <a:stretch>
              <a:fillRect/>
            </a:stretch>
          </a:blipFill>
        </p:spPr>
        <p:txBody>
          <a:bodyPr wrap="square" lIns="0" tIns="0" rIns="0" bIns="0" rtlCol="0"/>
          <a:lstStyle/>
          <a:p>
            <a:pPr defTabSz="804319"/>
            <a:endParaRPr smtClean="0">
              <a:solidFill>
                <a:prstClr val="black"/>
              </a:solidFill>
            </a:endParaRPr>
          </a:p>
        </p:txBody>
      </p:sp>
      <p:sp>
        <p:nvSpPr>
          <p:cNvPr id="4" name="object 4"/>
          <p:cNvSpPr/>
          <p:nvPr/>
        </p:nvSpPr>
        <p:spPr>
          <a:xfrm>
            <a:off x="7929344" y="5832763"/>
            <a:ext cx="538145" cy="526472"/>
          </a:xfrm>
          <a:prstGeom prst="rect">
            <a:avLst/>
          </a:prstGeom>
          <a:blipFill>
            <a:blip r:embed="rId3" cstate="print"/>
            <a:stretch>
              <a:fillRect/>
            </a:stretch>
          </a:blipFill>
        </p:spPr>
        <p:txBody>
          <a:bodyPr wrap="square" lIns="0" tIns="0" rIns="0" bIns="0" rtlCol="0"/>
          <a:lstStyle/>
          <a:p>
            <a:pPr defTabSz="804319"/>
            <a:endParaRPr smtClean="0">
              <a:solidFill>
                <a:prstClr val="black"/>
              </a:solidFill>
            </a:endParaRPr>
          </a:p>
        </p:txBody>
      </p:sp>
      <p:sp>
        <p:nvSpPr>
          <p:cNvPr id="5" name="object 5"/>
          <p:cNvSpPr/>
          <p:nvPr/>
        </p:nvSpPr>
        <p:spPr>
          <a:xfrm>
            <a:off x="520936" y="1483839"/>
            <a:ext cx="8085005" cy="3873727"/>
          </a:xfrm>
          <a:prstGeom prst="rect">
            <a:avLst/>
          </a:prstGeom>
          <a:blipFill>
            <a:blip r:embed="rId4" cstate="print"/>
            <a:stretch>
              <a:fillRect/>
            </a:stretch>
          </a:blipFill>
        </p:spPr>
        <p:txBody>
          <a:bodyPr wrap="square" lIns="0" tIns="0" rIns="0" bIns="0" rtlCol="0"/>
          <a:lstStyle/>
          <a:p>
            <a:pPr defTabSz="804319"/>
            <a:endParaRPr smtClean="0">
              <a:solidFill>
                <a:prstClr val="black"/>
              </a:solidFill>
            </a:endParaRPr>
          </a:p>
        </p:txBody>
      </p:sp>
      <p:sp>
        <p:nvSpPr>
          <p:cNvPr id="6" name="object 6"/>
          <p:cNvSpPr/>
          <p:nvPr/>
        </p:nvSpPr>
        <p:spPr>
          <a:xfrm>
            <a:off x="733031" y="583115"/>
            <a:ext cx="4995198" cy="557441"/>
          </a:xfrm>
          <a:prstGeom prst="rect">
            <a:avLst/>
          </a:prstGeom>
          <a:blipFill>
            <a:blip r:embed="rId5" cstate="print"/>
            <a:stretch>
              <a:fillRect/>
            </a:stretch>
          </a:blipFill>
        </p:spPr>
        <p:txBody>
          <a:bodyPr wrap="square" lIns="0" tIns="0" rIns="0" bIns="0" rtlCol="0"/>
          <a:lstStyle/>
          <a:p>
            <a:pPr defTabSz="804319"/>
            <a:endParaRPr smtClean="0">
              <a:solidFill>
                <a:prstClr val="black"/>
              </a:solidFill>
            </a:endParaRPr>
          </a:p>
        </p:txBody>
      </p:sp>
      <p:sp>
        <p:nvSpPr>
          <p:cNvPr id="7" name="object 7"/>
          <p:cNvSpPr/>
          <p:nvPr/>
        </p:nvSpPr>
        <p:spPr>
          <a:xfrm>
            <a:off x="778761" y="704155"/>
            <a:ext cx="4877380" cy="296070"/>
          </a:xfrm>
          <a:prstGeom prst="rect">
            <a:avLst/>
          </a:prstGeom>
          <a:blipFill>
            <a:blip r:embed="rId6" cstate="print"/>
            <a:stretch>
              <a:fillRect/>
            </a:stretch>
          </a:blipFill>
        </p:spPr>
        <p:txBody>
          <a:bodyPr wrap="square" lIns="0" tIns="0" rIns="0" bIns="0" rtlCol="0"/>
          <a:lstStyle/>
          <a:p>
            <a:pPr defTabSz="804319"/>
            <a:endParaRPr smtClean="0">
              <a:solidFill>
                <a:prstClr val="black"/>
              </a:solidFill>
            </a:endParaRPr>
          </a:p>
        </p:txBody>
      </p:sp>
      <p:sp>
        <p:nvSpPr>
          <p:cNvPr id="8" name="object 8"/>
          <p:cNvSpPr/>
          <p:nvPr/>
        </p:nvSpPr>
        <p:spPr>
          <a:xfrm>
            <a:off x="1283185" y="5490557"/>
            <a:ext cx="6162386" cy="346822"/>
          </a:xfrm>
          <a:custGeom>
            <a:avLst/>
            <a:gdLst/>
            <a:ahLst/>
            <a:cxnLst/>
            <a:rect l="l" t="t" r="r" b="b"/>
            <a:pathLst>
              <a:path w="6778625" h="393065">
                <a:moveTo>
                  <a:pt x="0" y="0"/>
                </a:moveTo>
                <a:lnTo>
                  <a:pt x="6778472" y="0"/>
                </a:lnTo>
                <a:lnTo>
                  <a:pt x="6778472" y="392543"/>
                </a:lnTo>
                <a:lnTo>
                  <a:pt x="0" y="392543"/>
                </a:lnTo>
                <a:lnTo>
                  <a:pt x="0" y="0"/>
                </a:lnTo>
                <a:close/>
              </a:path>
            </a:pathLst>
          </a:custGeom>
          <a:solidFill>
            <a:srgbClr val="FFFB00"/>
          </a:solidFill>
        </p:spPr>
        <p:txBody>
          <a:bodyPr wrap="square" lIns="0" tIns="0" rIns="0" bIns="0" rtlCol="0"/>
          <a:lstStyle/>
          <a:p>
            <a:pPr defTabSz="804319"/>
            <a:endParaRPr smtClean="0">
              <a:solidFill>
                <a:prstClr val="black"/>
              </a:solidFill>
            </a:endParaRPr>
          </a:p>
        </p:txBody>
      </p:sp>
      <p:sp>
        <p:nvSpPr>
          <p:cNvPr id="9" name="object 9"/>
          <p:cNvSpPr txBox="1"/>
          <p:nvPr/>
        </p:nvSpPr>
        <p:spPr>
          <a:xfrm>
            <a:off x="1354032" y="5533619"/>
            <a:ext cx="6006523" cy="261610"/>
          </a:xfrm>
          <a:prstGeom prst="rect">
            <a:avLst/>
          </a:prstGeom>
        </p:spPr>
        <p:txBody>
          <a:bodyPr vert="horz" wrap="square" lIns="0" tIns="0" rIns="0" bIns="0" rtlCol="0">
            <a:spAutoFit/>
          </a:bodyPr>
          <a:lstStyle/>
          <a:p>
            <a:pPr marL="11184" defTabSz="804319"/>
            <a:r>
              <a:rPr sz="1700" spc="4" dirty="0">
                <a:solidFill>
                  <a:prstClr val="black"/>
                </a:solidFill>
                <a:latin typeface="Arial"/>
                <a:cs typeface="Arial"/>
              </a:rPr>
              <a:t>Write </a:t>
            </a:r>
            <a:r>
              <a:rPr sz="1700" spc="9" dirty="0">
                <a:solidFill>
                  <a:prstClr val="black"/>
                </a:solidFill>
                <a:latin typeface="Arial"/>
                <a:cs typeface="Arial"/>
              </a:rPr>
              <a:t>this information </a:t>
            </a:r>
            <a:r>
              <a:rPr sz="1700" spc="13" dirty="0">
                <a:solidFill>
                  <a:prstClr val="black"/>
                </a:solidFill>
                <a:latin typeface="Arial"/>
                <a:cs typeface="Arial"/>
              </a:rPr>
              <a:t>down! </a:t>
            </a:r>
            <a:r>
              <a:rPr sz="1700" spc="9" dirty="0">
                <a:solidFill>
                  <a:prstClr val="black"/>
                </a:solidFill>
                <a:latin typeface="Arial"/>
                <a:cs typeface="Arial"/>
              </a:rPr>
              <a:t>or </a:t>
            </a:r>
            <a:r>
              <a:rPr sz="1700" spc="13" dirty="0">
                <a:solidFill>
                  <a:prstClr val="black"/>
                </a:solidFill>
                <a:latin typeface="Arial"/>
                <a:cs typeface="Arial"/>
              </a:rPr>
              <a:t>Save </a:t>
            </a:r>
            <a:r>
              <a:rPr sz="1700" spc="9" dirty="0">
                <a:solidFill>
                  <a:prstClr val="black"/>
                </a:solidFill>
                <a:latin typeface="Arial"/>
                <a:cs typeface="Arial"/>
              </a:rPr>
              <a:t>copy to </a:t>
            </a:r>
            <a:r>
              <a:rPr sz="1700" spc="13" dirty="0" smtClean="0">
                <a:solidFill>
                  <a:prstClr val="black"/>
                </a:solidFill>
                <a:latin typeface="Arial"/>
                <a:cs typeface="Arial"/>
              </a:rPr>
              <a:t>USB</a:t>
            </a:r>
            <a:endParaRPr sz="1700" dirty="0">
              <a:solidFill>
                <a:prstClr val="black"/>
              </a:solidFill>
              <a:latin typeface="Arial"/>
              <a:cs typeface="Arial"/>
            </a:endParaRPr>
          </a:p>
        </p:txBody>
      </p:sp>
      <p:sp>
        <p:nvSpPr>
          <p:cNvPr id="10" name="object 10"/>
          <p:cNvSpPr/>
          <p:nvPr/>
        </p:nvSpPr>
        <p:spPr>
          <a:xfrm>
            <a:off x="4640512" y="1433962"/>
            <a:ext cx="822614" cy="332815"/>
          </a:xfrm>
          <a:custGeom>
            <a:avLst/>
            <a:gdLst/>
            <a:ahLst/>
            <a:cxnLst/>
            <a:rect l="l" t="t" r="r" b="b"/>
            <a:pathLst>
              <a:path w="904875" h="377189">
                <a:moveTo>
                  <a:pt x="226110" y="0"/>
                </a:moveTo>
                <a:lnTo>
                  <a:pt x="0" y="188417"/>
                </a:lnTo>
                <a:lnTo>
                  <a:pt x="226110" y="376834"/>
                </a:lnTo>
                <a:lnTo>
                  <a:pt x="226110" y="282625"/>
                </a:lnTo>
                <a:lnTo>
                  <a:pt x="904430" y="282625"/>
                </a:lnTo>
                <a:lnTo>
                  <a:pt x="904430" y="94208"/>
                </a:lnTo>
                <a:lnTo>
                  <a:pt x="226110" y="94208"/>
                </a:lnTo>
                <a:lnTo>
                  <a:pt x="226110" y="0"/>
                </a:lnTo>
                <a:close/>
              </a:path>
            </a:pathLst>
          </a:custGeom>
          <a:solidFill>
            <a:srgbClr val="FF4C00"/>
          </a:solidFill>
        </p:spPr>
        <p:txBody>
          <a:bodyPr wrap="square" lIns="0" tIns="0" rIns="0" bIns="0" rtlCol="0"/>
          <a:lstStyle/>
          <a:p>
            <a:pPr defTabSz="804319"/>
            <a:endParaRPr smtClean="0">
              <a:solidFill>
                <a:prstClr val="black"/>
              </a:solidFill>
            </a:endParaRPr>
          </a:p>
        </p:txBody>
      </p:sp>
      <p:sp>
        <p:nvSpPr>
          <p:cNvPr id="11" name="object 11"/>
          <p:cNvSpPr/>
          <p:nvPr/>
        </p:nvSpPr>
        <p:spPr>
          <a:xfrm>
            <a:off x="4640518" y="1433955"/>
            <a:ext cx="822614" cy="332815"/>
          </a:xfrm>
          <a:custGeom>
            <a:avLst/>
            <a:gdLst/>
            <a:ahLst/>
            <a:cxnLst/>
            <a:rect l="l" t="t" r="r" b="b"/>
            <a:pathLst>
              <a:path w="904875" h="377189">
                <a:moveTo>
                  <a:pt x="0" y="188421"/>
                </a:moveTo>
                <a:lnTo>
                  <a:pt x="226106" y="0"/>
                </a:lnTo>
                <a:lnTo>
                  <a:pt x="226106" y="94210"/>
                </a:lnTo>
                <a:lnTo>
                  <a:pt x="904425" y="94210"/>
                </a:lnTo>
                <a:lnTo>
                  <a:pt x="904425" y="282632"/>
                </a:lnTo>
                <a:lnTo>
                  <a:pt x="226106" y="282632"/>
                </a:lnTo>
                <a:lnTo>
                  <a:pt x="226106" y="376843"/>
                </a:lnTo>
                <a:lnTo>
                  <a:pt x="0" y="188421"/>
                </a:lnTo>
                <a:close/>
              </a:path>
            </a:pathLst>
          </a:custGeom>
          <a:ln w="9421">
            <a:solidFill>
              <a:srgbClr val="000000"/>
            </a:solidFill>
          </a:ln>
        </p:spPr>
        <p:txBody>
          <a:bodyPr wrap="square" lIns="0" tIns="0" rIns="0" bIns="0" rtlCol="0"/>
          <a:lstStyle/>
          <a:p>
            <a:pPr defTabSz="804319"/>
            <a:endParaRPr smtClean="0">
              <a:solidFill>
                <a:prstClr val="black"/>
              </a:solidFill>
            </a:endParaRPr>
          </a:p>
        </p:txBody>
      </p:sp>
      <p:sp>
        <p:nvSpPr>
          <p:cNvPr id="12" name="object 12"/>
          <p:cNvSpPr/>
          <p:nvPr/>
        </p:nvSpPr>
        <p:spPr>
          <a:xfrm>
            <a:off x="6764539" y="1832960"/>
            <a:ext cx="822614" cy="332815"/>
          </a:xfrm>
          <a:custGeom>
            <a:avLst/>
            <a:gdLst/>
            <a:ahLst/>
            <a:cxnLst/>
            <a:rect l="l" t="t" r="r" b="b"/>
            <a:pathLst>
              <a:path w="904875" h="377189">
                <a:moveTo>
                  <a:pt x="226110" y="0"/>
                </a:moveTo>
                <a:lnTo>
                  <a:pt x="0" y="188417"/>
                </a:lnTo>
                <a:lnTo>
                  <a:pt x="226110" y="376847"/>
                </a:lnTo>
                <a:lnTo>
                  <a:pt x="226110" y="282625"/>
                </a:lnTo>
                <a:lnTo>
                  <a:pt x="904430" y="282625"/>
                </a:lnTo>
                <a:lnTo>
                  <a:pt x="904430" y="94208"/>
                </a:lnTo>
                <a:lnTo>
                  <a:pt x="226110" y="94208"/>
                </a:lnTo>
                <a:lnTo>
                  <a:pt x="226110" y="0"/>
                </a:lnTo>
                <a:close/>
              </a:path>
            </a:pathLst>
          </a:custGeom>
          <a:solidFill>
            <a:srgbClr val="4349AA"/>
          </a:solidFill>
        </p:spPr>
        <p:txBody>
          <a:bodyPr wrap="square" lIns="0" tIns="0" rIns="0" bIns="0" rtlCol="0"/>
          <a:lstStyle/>
          <a:p>
            <a:pPr defTabSz="804319"/>
            <a:endParaRPr smtClean="0">
              <a:solidFill>
                <a:prstClr val="black"/>
              </a:solidFill>
            </a:endParaRPr>
          </a:p>
        </p:txBody>
      </p:sp>
      <p:sp>
        <p:nvSpPr>
          <p:cNvPr id="13" name="object 13"/>
          <p:cNvSpPr/>
          <p:nvPr/>
        </p:nvSpPr>
        <p:spPr>
          <a:xfrm>
            <a:off x="6764548" y="1832955"/>
            <a:ext cx="822614" cy="332815"/>
          </a:xfrm>
          <a:custGeom>
            <a:avLst/>
            <a:gdLst/>
            <a:ahLst/>
            <a:cxnLst/>
            <a:rect l="l" t="t" r="r" b="b"/>
            <a:pathLst>
              <a:path w="904875" h="377189">
                <a:moveTo>
                  <a:pt x="0" y="188421"/>
                </a:moveTo>
                <a:lnTo>
                  <a:pt x="226106" y="0"/>
                </a:lnTo>
                <a:lnTo>
                  <a:pt x="226106" y="94210"/>
                </a:lnTo>
                <a:lnTo>
                  <a:pt x="904425" y="94210"/>
                </a:lnTo>
                <a:lnTo>
                  <a:pt x="904425" y="282632"/>
                </a:lnTo>
                <a:lnTo>
                  <a:pt x="226106" y="282632"/>
                </a:lnTo>
                <a:lnTo>
                  <a:pt x="226106" y="376843"/>
                </a:lnTo>
                <a:lnTo>
                  <a:pt x="0" y="188421"/>
                </a:lnTo>
                <a:close/>
              </a:path>
            </a:pathLst>
          </a:custGeom>
          <a:ln w="9421">
            <a:solidFill>
              <a:srgbClr val="000000"/>
            </a:solidFill>
          </a:ln>
        </p:spPr>
        <p:txBody>
          <a:bodyPr wrap="square" lIns="0" tIns="0" rIns="0" bIns="0" rtlCol="0"/>
          <a:lstStyle/>
          <a:p>
            <a:pPr defTabSz="804319"/>
            <a:endParaRPr smtClean="0">
              <a:solidFill>
                <a:prstClr val="black"/>
              </a:solidFill>
            </a:endParaRPr>
          </a:p>
        </p:txBody>
      </p:sp>
      <p:sp>
        <p:nvSpPr>
          <p:cNvPr id="14" name="object 14"/>
          <p:cNvSpPr/>
          <p:nvPr/>
        </p:nvSpPr>
        <p:spPr>
          <a:xfrm>
            <a:off x="6627508" y="4227038"/>
            <a:ext cx="822614" cy="332815"/>
          </a:xfrm>
          <a:custGeom>
            <a:avLst/>
            <a:gdLst/>
            <a:ahLst/>
            <a:cxnLst/>
            <a:rect l="l" t="t" r="r" b="b"/>
            <a:pathLst>
              <a:path w="904875" h="377189">
                <a:moveTo>
                  <a:pt x="226110" y="0"/>
                </a:moveTo>
                <a:lnTo>
                  <a:pt x="0" y="188417"/>
                </a:lnTo>
                <a:lnTo>
                  <a:pt x="226110" y="376834"/>
                </a:lnTo>
                <a:lnTo>
                  <a:pt x="226110" y="282625"/>
                </a:lnTo>
                <a:lnTo>
                  <a:pt x="904430" y="282625"/>
                </a:lnTo>
                <a:lnTo>
                  <a:pt x="904430" y="94208"/>
                </a:lnTo>
                <a:lnTo>
                  <a:pt x="226110" y="94208"/>
                </a:lnTo>
                <a:lnTo>
                  <a:pt x="226110" y="0"/>
                </a:lnTo>
                <a:close/>
              </a:path>
            </a:pathLst>
          </a:custGeom>
          <a:solidFill>
            <a:srgbClr val="4349AA"/>
          </a:solidFill>
        </p:spPr>
        <p:txBody>
          <a:bodyPr wrap="square" lIns="0" tIns="0" rIns="0" bIns="0" rtlCol="0"/>
          <a:lstStyle/>
          <a:p>
            <a:pPr defTabSz="804319"/>
            <a:endParaRPr smtClean="0">
              <a:solidFill>
                <a:prstClr val="black"/>
              </a:solidFill>
            </a:endParaRPr>
          </a:p>
        </p:txBody>
      </p:sp>
      <p:sp>
        <p:nvSpPr>
          <p:cNvPr id="15" name="object 15"/>
          <p:cNvSpPr/>
          <p:nvPr/>
        </p:nvSpPr>
        <p:spPr>
          <a:xfrm>
            <a:off x="6627520" y="4227030"/>
            <a:ext cx="822614" cy="332815"/>
          </a:xfrm>
          <a:custGeom>
            <a:avLst/>
            <a:gdLst/>
            <a:ahLst/>
            <a:cxnLst/>
            <a:rect l="l" t="t" r="r" b="b"/>
            <a:pathLst>
              <a:path w="904875" h="377189">
                <a:moveTo>
                  <a:pt x="0" y="188421"/>
                </a:moveTo>
                <a:lnTo>
                  <a:pt x="226106" y="0"/>
                </a:lnTo>
                <a:lnTo>
                  <a:pt x="226106" y="94210"/>
                </a:lnTo>
                <a:lnTo>
                  <a:pt x="904425" y="94210"/>
                </a:lnTo>
                <a:lnTo>
                  <a:pt x="904425" y="282632"/>
                </a:lnTo>
                <a:lnTo>
                  <a:pt x="226106" y="282632"/>
                </a:lnTo>
                <a:lnTo>
                  <a:pt x="226106" y="376843"/>
                </a:lnTo>
                <a:lnTo>
                  <a:pt x="0" y="188421"/>
                </a:lnTo>
                <a:close/>
              </a:path>
            </a:pathLst>
          </a:custGeom>
          <a:ln w="9421">
            <a:solidFill>
              <a:srgbClr val="000000"/>
            </a:solidFill>
          </a:ln>
        </p:spPr>
        <p:txBody>
          <a:bodyPr wrap="square" lIns="0" tIns="0" rIns="0" bIns="0" rtlCol="0"/>
          <a:lstStyle/>
          <a:p>
            <a:pPr defTabSz="804319"/>
            <a:endParaRPr smtClean="0">
              <a:solidFill>
                <a:prstClr val="black"/>
              </a:solidFill>
            </a:endParaRPr>
          </a:p>
        </p:txBody>
      </p:sp>
      <p:sp>
        <p:nvSpPr>
          <p:cNvPr id="16" name="Rounded Rectangle 15"/>
          <p:cNvSpPr/>
          <p:nvPr/>
        </p:nvSpPr>
        <p:spPr>
          <a:xfrm>
            <a:off x="587964" y="5664424"/>
            <a:ext cx="626704" cy="82642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7929339" y="5486400"/>
            <a:ext cx="833662" cy="11430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33040" y="583115"/>
            <a:ext cx="2758313" cy="557441"/>
          </a:xfrm>
          <a:prstGeom prst="rect">
            <a:avLst/>
          </a:prstGeom>
          <a:blipFill>
            <a:blip r:embed="rId2" cstate="print"/>
            <a:stretch>
              <a:fillRect/>
            </a:stretch>
          </a:blipFill>
        </p:spPr>
        <p:txBody>
          <a:bodyPr wrap="square" lIns="0" tIns="0" rIns="0" bIns="0" rtlCol="0"/>
          <a:lstStyle/>
          <a:p>
            <a:pPr defTabSz="807619"/>
            <a:endParaRPr smtClean="0">
              <a:solidFill>
                <a:prstClr val="black"/>
              </a:solidFill>
            </a:endParaRPr>
          </a:p>
        </p:txBody>
      </p:sp>
      <p:sp>
        <p:nvSpPr>
          <p:cNvPr id="3" name="object 3"/>
          <p:cNvSpPr/>
          <p:nvPr/>
        </p:nvSpPr>
        <p:spPr>
          <a:xfrm>
            <a:off x="780407" y="709358"/>
            <a:ext cx="2643909" cy="291353"/>
          </a:xfrm>
          <a:custGeom>
            <a:avLst/>
            <a:gdLst/>
            <a:ahLst/>
            <a:cxnLst/>
            <a:rect l="l" t="t" r="r" b="b"/>
            <a:pathLst>
              <a:path w="2908300" h="330200">
                <a:moveTo>
                  <a:pt x="65571" y="2717"/>
                </a:moveTo>
                <a:lnTo>
                  <a:pt x="0" y="2717"/>
                </a:lnTo>
                <a:lnTo>
                  <a:pt x="0" y="323786"/>
                </a:lnTo>
                <a:lnTo>
                  <a:pt x="227915" y="323786"/>
                </a:lnTo>
                <a:lnTo>
                  <a:pt x="227915" y="269062"/>
                </a:lnTo>
                <a:lnTo>
                  <a:pt x="65571" y="269062"/>
                </a:lnTo>
                <a:lnTo>
                  <a:pt x="65571" y="2717"/>
                </a:lnTo>
                <a:close/>
              </a:path>
              <a:path w="2908300" h="330200">
                <a:moveTo>
                  <a:pt x="335921" y="0"/>
                </a:moveTo>
                <a:lnTo>
                  <a:pt x="273968" y="0"/>
                </a:lnTo>
                <a:lnTo>
                  <a:pt x="273968" y="57429"/>
                </a:lnTo>
                <a:lnTo>
                  <a:pt x="335921" y="57429"/>
                </a:lnTo>
                <a:lnTo>
                  <a:pt x="335921" y="0"/>
                </a:lnTo>
                <a:close/>
              </a:path>
              <a:path w="2908300" h="330200">
                <a:moveTo>
                  <a:pt x="335921" y="89077"/>
                </a:moveTo>
                <a:lnTo>
                  <a:pt x="273968" y="89077"/>
                </a:lnTo>
                <a:lnTo>
                  <a:pt x="273968" y="323786"/>
                </a:lnTo>
                <a:lnTo>
                  <a:pt x="335921" y="323786"/>
                </a:lnTo>
                <a:lnTo>
                  <a:pt x="335921" y="89077"/>
                </a:lnTo>
                <a:close/>
              </a:path>
              <a:path w="2908300" h="330200">
                <a:moveTo>
                  <a:pt x="456131" y="89077"/>
                </a:moveTo>
                <a:lnTo>
                  <a:pt x="398702" y="89077"/>
                </a:lnTo>
                <a:lnTo>
                  <a:pt x="398702" y="323786"/>
                </a:lnTo>
                <a:lnTo>
                  <a:pt x="460653" y="323786"/>
                </a:lnTo>
                <a:lnTo>
                  <a:pt x="460653" y="217652"/>
                </a:lnTo>
                <a:lnTo>
                  <a:pt x="460953" y="199555"/>
                </a:lnTo>
                <a:lnTo>
                  <a:pt x="468353" y="156884"/>
                </a:lnTo>
                <a:lnTo>
                  <a:pt x="504417" y="132147"/>
                </a:lnTo>
                <a:lnTo>
                  <a:pt x="512342" y="131597"/>
                </a:lnTo>
                <a:lnTo>
                  <a:pt x="608215" y="131597"/>
                </a:lnTo>
                <a:lnTo>
                  <a:pt x="607556" y="129324"/>
                </a:lnTo>
                <a:lnTo>
                  <a:pt x="605207" y="123532"/>
                </a:lnTo>
                <a:lnTo>
                  <a:pt x="456131" y="123532"/>
                </a:lnTo>
                <a:lnTo>
                  <a:pt x="456131" y="89077"/>
                </a:lnTo>
                <a:close/>
              </a:path>
              <a:path w="2908300" h="330200">
                <a:moveTo>
                  <a:pt x="608215" y="131597"/>
                </a:moveTo>
                <a:lnTo>
                  <a:pt x="520800" y="131597"/>
                </a:lnTo>
                <a:lnTo>
                  <a:pt x="528039" y="133654"/>
                </a:lnTo>
                <a:lnTo>
                  <a:pt x="540066" y="141884"/>
                </a:lnTo>
                <a:lnTo>
                  <a:pt x="550850" y="186885"/>
                </a:lnTo>
                <a:lnTo>
                  <a:pt x="551102" y="323786"/>
                </a:lnTo>
                <a:lnTo>
                  <a:pt x="613053" y="323786"/>
                </a:lnTo>
                <a:lnTo>
                  <a:pt x="612960" y="172629"/>
                </a:lnTo>
                <a:lnTo>
                  <a:pt x="609611" y="136410"/>
                </a:lnTo>
                <a:lnTo>
                  <a:pt x="608215" y="131597"/>
                </a:lnTo>
                <a:close/>
              </a:path>
              <a:path w="2908300" h="330200">
                <a:moveTo>
                  <a:pt x="533817" y="84112"/>
                </a:moveTo>
                <a:lnTo>
                  <a:pt x="511403" y="86574"/>
                </a:lnTo>
                <a:lnTo>
                  <a:pt x="490983" y="93964"/>
                </a:lnTo>
                <a:lnTo>
                  <a:pt x="472560" y="106282"/>
                </a:lnTo>
                <a:lnTo>
                  <a:pt x="456131" y="123532"/>
                </a:lnTo>
                <a:lnTo>
                  <a:pt x="605207" y="123532"/>
                </a:lnTo>
                <a:lnTo>
                  <a:pt x="571549" y="91503"/>
                </a:lnTo>
                <a:lnTo>
                  <a:pt x="533817" y="84112"/>
                </a:lnTo>
                <a:close/>
              </a:path>
              <a:path w="2908300" h="330200">
                <a:moveTo>
                  <a:pt x="736890" y="89077"/>
                </a:moveTo>
                <a:lnTo>
                  <a:pt x="674927" y="89077"/>
                </a:lnTo>
                <a:lnTo>
                  <a:pt x="674927" y="237947"/>
                </a:lnTo>
                <a:lnTo>
                  <a:pt x="679663" y="279691"/>
                </a:lnTo>
                <a:lnTo>
                  <a:pt x="701805" y="313518"/>
                </a:lnTo>
                <a:lnTo>
                  <a:pt x="741515" y="329014"/>
                </a:lnTo>
                <a:lnTo>
                  <a:pt x="753045" y="329666"/>
                </a:lnTo>
                <a:lnTo>
                  <a:pt x="764520" y="328971"/>
                </a:lnTo>
                <a:lnTo>
                  <a:pt x="807144" y="312515"/>
                </a:lnTo>
                <a:lnTo>
                  <a:pt x="830947" y="288670"/>
                </a:lnTo>
                <a:lnTo>
                  <a:pt x="888376" y="288670"/>
                </a:lnTo>
                <a:lnTo>
                  <a:pt x="888376" y="282181"/>
                </a:lnTo>
                <a:lnTo>
                  <a:pt x="766583" y="282181"/>
                </a:lnTo>
                <a:lnTo>
                  <a:pt x="758893" y="279992"/>
                </a:lnTo>
                <a:lnTo>
                  <a:pt x="737748" y="237145"/>
                </a:lnTo>
                <a:lnTo>
                  <a:pt x="736890" y="197142"/>
                </a:lnTo>
                <a:lnTo>
                  <a:pt x="736890" y="89077"/>
                </a:lnTo>
                <a:close/>
              </a:path>
              <a:path w="2908300" h="330200">
                <a:moveTo>
                  <a:pt x="888376" y="288670"/>
                </a:moveTo>
                <a:lnTo>
                  <a:pt x="830947" y="288670"/>
                </a:lnTo>
                <a:lnTo>
                  <a:pt x="830947" y="323786"/>
                </a:lnTo>
                <a:lnTo>
                  <a:pt x="888376" y="323786"/>
                </a:lnTo>
                <a:lnTo>
                  <a:pt x="888376" y="288670"/>
                </a:lnTo>
                <a:close/>
              </a:path>
              <a:path w="2908300" h="330200">
                <a:moveTo>
                  <a:pt x="888376" y="89077"/>
                </a:moveTo>
                <a:lnTo>
                  <a:pt x="826425" y="89077"/>
                </a:lnTo>
                <a:lnTo>
                  <a:pt x="826313" y="197142"/>
                </a:lnTo>
                <a:lnTo>
                  <a:pt x="826135" y="211185"/>
                </a:lnTo>
                <a:lnTo>
                  <a:pt x="821777" y="251726"/>
                </a:lnTo>
                <a:lnTo>
                  <a:pt x="790998" y="279996"/>
                </a:lnTo>
                <a:lnTo>
                  <a:pt x="775892" y="282181"/>
                </a:lnTo>
                <a:lnTo>
                  <a:pt x="888376" y="282181"/>
                </a:lnTo>
                <a:lnTo>
                  <a:pt x="888376" y="89077"/>
                </a:lnTo>
                <a:close/>
              </a:path>
              <a:path w="2908300" h="330200">
                <a:moveTo>
                  <a:pt x="1001241" y="89077"/>
                </a:moveTo>
                <a:lnTo>
                  <a:pt x="925612" y="89077"/>
                </a:lnTo>
                <a:lnTo>
                  <a:pt x="1006562" y="202895"/>
                </a:lnTo>
                <a:lnTo>
                  <a:pt x="921993" y="323786"/>
                </a:lnTo>
                <a:lnTo>
                  <a:pt x="994637" y="323786"/>
                </a:lnTo>
                <a:lnTo>
                  <a:pt x="1042770" y="251066"/>
                </a:lnTo>
                <a:lnTo>
                  <a:pt x="1115567" y="251066"/>
                </a:lnTo>
                <a:lnTo>
                  <a:pt x="1079867" y="200240"/>
                </a:lnTo>
                <a:lnTo>
                  <a:pt x="1113235" y="153606"/>
                </a:lnTo>
                <a:lnTo>
                  <a:pt x="1042770" y="153606"/>
                </a:lnTo>
                <a:lnTo>
                  <a:pt x="1001241" y="89077"/>
                </a:lnTo>
                <a:close/>
              </a:path>
              <a:path w="2908300" h="330200">
                <a:moveTo>
                  <a:pt x="1115567" y="251066"/>
                </a:moveTo>
                <a:lnTo>
                  <a:pt x="1042770" y="251066"/>
                </a:lnTo>
                <a:lnTo>
                  <a:pt x="1091004" y="323786"/>
                </a:lnTo>
                <a:lnTo>
                  <a:pt x="1166646" y="323786"/>
                </a:lnTo>
                <a:lnTo>
                  <a:pt x="1115567" y="251066"/>
                </a:lnTo>
                <a:close/>
              </a:path>
              <a:path w="2908300" h="330200">
                <a:moveTo>
                  <a:pt x="1159407" y="89077"/>
                </a:moveTo>
                <a:lnTo>
                  <a:pt x="1086763" y="89077"/>
                </a:lnTo>
                <a:lnTo>
                  <a:pt x="1042770" y="153606"/>
                </a:lnTo>
                <a:lnTo>
                  <a:pt x="1113235" y="153606"/>
                </a:lnTo>
                <a:lnTo>
                  <a:pt x="1159407" y="89077"/>
                </a:lnTo>
                <a:close/>
              </a:path>
              <a:path w="2908300" h="330200">
                <a:moveTo>
                  <a:pt x="1395233" y="0"/>
                </a:moveTo>
                <a:lnTo>
                  <a:pt x="1329650" y="0"/>
                </a:lnTo>
                <a:lnTo>
                  <a:pt x="1329749" y="179222"/>
                </a:lnTo>
                <a:lnTo>
                  <a:pt x="1331249" y="220656"/>
                </a:lnTo>
                <a:lnTo>
                  <a:pt x="1338829" y="264444"/>
                </a:lnTo>
                <a:lnTo>
                  <a:pt x="1361861" y="299241"/>
                </a:lnTo>
                <a:lnTo>
                  <a:pt x="1405391" y="323628"/>
                </a:lnTo>
                <a:lnTo>
                  <a:pt x="1462162" y="329666"/>
                </a:lnTo>
                <a:lnTo>
                  <a:pt x="1480400" y="329050"/>
                </a:lnTo>
                <a:lnTo>
                  <a:pt x="1524227" y="319824"/>
                </a:lnTo>
                <a:lnTo>
                  <a:pt x="1562200" y="293395"/>
                </a:lnTo>
                <a:lnTo>
                  <a:pt x="1574723" y="273583"/>
                </a:lnTo>
                <a:lnTo>
                  <a:pt x="1460168" y="273583"/>
                </a:lnTo>
                <a:lnTo>
                  <a:pt x="1447331" y="272830"/>
                </a:lnTo>
                <a:lnTo>
                  <a:pt x="1410319" y="255033"/>
                </a:lnTo>
                <a:lnTo>
                  <a:pt x="1395833" y="209886"/>
                </a:lnTo>
                <a:lnTo>
                  <a:pt x="1395263" y="179222"/>
                </a:lnTo>
                <a:lnTo>
                  <a:pt x="1395233" y="0"/>
                </a:lnTo>
                <a:close/>
              </a:path>
              <a:path w="2908300" h="330200">
                <a:moveTo>
                  <a:pt x="1586965" y="0"/>
                </a:moveTo>
                <a:lnTo>
                  <a:pt x="1521395" y="0"/>
                </a:lnTo>
                <a:lnTo>
                  <a:pt x="1521395" y="179222"/>
                </a:lnTo>
                <a:lnTo>
                  <a:pt x="1521242" y="194513"/>
                </a:lnTo>
                <a:lnTo>
                  <a:pt x="1518550" y="234251"/>
                </a:lnTo>
                <a:lnTo>
                  <a:pt x="1493869" y="267186"/>
                </a:lnTo>
                <a:lnTo>
                  <a:pt x="1460168" y="273583"/>
                </a:lnTo>
                <a:lnTo>
                  <a:pt x="1574723" y="273583"/>
                </a:lnTo>
                <a:lnTo>
                  <a:pt x="1585642" y="220048"/>
                </a:lnTo>
                <a:lnTo>
                  <a:pt x="1586855" y="179222"/>
                </a:lnTo>
                <a:lnTo>
                  <a:pt x="1586965" y="0"/>
                </a:lnTo>
                <a:close/>
              </a:path>
              <a:path w="2908300" h="330200">
                <a:moveTo>
                  <a:pt x="1720442" y="138379"/>
                </a:moveTo>
                <a:lnTo>
                  <a:pt x="1658491" y="138379"/>
                </a:lnTo>
                <a:lnTo>
                  <a:pt x="1658616" y="256309"/>
                </a:lnTo>
                <a:lnTo>
                  <a:pt x="1663855" y="298786"/>
                </a:lnTo>
                <a:lnTo>
                  <a:pt x="1695797" y="326478"/>
                </a:lnTo>
                <a:lnTo>
                  <a:pt x="1719045" y="329666"/>
                </a:lnTo>
                <a:lnTo>
                  <a:pt x="1732337" y="329085"/>
                </a:lnTo>
                <a:lnTo>
                  <a:pt x="1744915" y="327342"/>
                </a:lnTo>
                <a:lnTo>
                  <a:pt x="1756778" y="324437"/>
                </a:lnTo>
                <a:lnTo>
                  <a:pt x="1767927" y="320370"/>
                </a:lnTo>
                <a:lnTo>
                  <a:pt x="1763363" y="278104"/>
                </a:lnTo>
                <a:lnTo>
                  <a:pt x="1733574" y="278104"/>
                </a:lnTo>
                <a:lnTo>
                  <a:pt x="1730068" y="277075"/>
                </a:lnTo>
                <a:lnTo>
                  <a:pt x="1720518" y="246386"/>
                </a:lnTo>
                <a:lnTo>
                  <a:pt x="1720442" y="138379"/>
                </a:lnTo>
                <a:close/>
              </a:path>
              <a:path w="2908300" h="330200">
                <a:moveTo>
                  <a:pt x="1762720" y="272148"/>
                </a:moveTo>
                <a:lnTo>
                  <a:pt x="1755020" y="274755"/>
                </a:lnTo>
                <a:lnTo>
                  <a:pt x="1748283" y="276617"/>
                </a:lnTo>
                <a:lnTo>
                  <a:pt x="1742514" y="277732"/>
                </a:lnTo>
                <a:lnTo>
                  <a:pt x="1737714" y="278104"/>
                </a:lnTo>
                <a:lnTo>
                  <a:pt x="1763363" y="278104"/>
                </a:lnTo>
                <a:lnTo>
                  <a:pt x="1762720" y="272148"/>
                </a:lnTo>
                <a:close/>
              </a:path>
              <a:path w="2908300" h="330200">
                <a:moveTo>
                  <a:pt x="1762949" y="89077"/>
                </a:moveTo>
                <a:lnTo>
                  <a:pt x="1630005" y="89077"/>
                </a:lnTo>
                <a:lnTo>
                  <a:pt x="1630005" y="138379"/>
                </a:lnTo>
                <a:lnTo>
                  <a:pt x="1762949" y="138379"/>
                </a:lnTo>
                <a:lnTo>
                  <a:pt x="1762949" y="89077"/>
                </a:lnTo>
                <a:close/>
              </a:path>
              <a:path w="2908300" h="330200">
                <a:moveTo>
                  <a:pt x="1720442" y="5880"/>
                </a:moveTo>
                <a:lnTo>
                  <a:pt x="1658491" y="42506"/>
                </a:lnTo>
                <a:lnTo>
                  <a:pt x="1658491" y="89077"/>
                </a:lnTo>
                <a:lnTo>
                  <a:pt x="1720442" y="89077"/>
                </a:lnTo>
                <a:lnTo>
                  <a:pt x="1720442" y="5880"/>
                </a:lnTo>
                <a:close/>
              </a:path>
              <a:path w="2908300" h="330200">
                <a:moveTo>
                  <a:pt x="1868321" y="0"/>
                </a:moveTo>
                <a:lnTo>
                  <a:pt x="1806370" y="0"/>
                </a:lnTo>
                <a:lnTo>
                  <a:pt x="1806370" y="57429"/>
                </a:lnTo>
                <a:lnTo>
                  <a:pt x="1868321" y="57429"/>
                </a:lnTo>
                <a:lnTo>
                  <a:pt x="1868321" y="0"/>
                </a:lnTo>
                <a:close/>
              </a:path>
              <a:path w="2908300" h="330200">
                <a:moveTo>
                  <a:pt x="1868321" y="89077"/>
                </a:moveTo>
                <a:lnTo>
                  <a:pt x="1806370" y="89077"/>
                </a:lnTo>
                <a:lnTo>
                  <a:pt x="1806370" y="323786"/>
                </a:lnTo>
                <a:lnTo>
                  <a:pt x="1868321" y="323786"/>
                </a:lnTo>
                <a:lnTo>
                  <a:pt x="1868321" y="89077"/>
                </a:lnTo>
                <a:close/>
              </a:path>
              <a:path w="2908300" h="330200">
                <a:moveTo>
                  <a:pt x="1993962" y="0"/>
                </a:moveTo>
                <a:lnTo>
                  <a:pt x="1932011" y="0"/>
                </a:lnTo>
                <a:lnTo>
                  <a:pt x="1932011" y="323786"/>
                </a:lnTo>
                <a:lnTo>
                  <a:pt x="1993962" y="323786"/>
                </a:lnTo>
                <a:lnTo>
                  <a:pt x="1993962" y="0"/>
                </a:lnTo>
                <a:close/>
              </a:path>
              <a:path w="2908300" h="330200">
                <a:moveTo>
                  <a:pt x="2119603" y="0"/>
                </a:moveTo>
                <a:lnTo>
                  <a:pt x="2057640" y="0"/>
                </a:lnTo>
                <a:lnTo>
                  <a:pt x="2057640" y="57429"/>
                </a:lnTo>
                <a:lnTo>
                  <a:pt x="2119603" y="57429"/>
                </a:lnTo>
                <a:lnTo>
                  <a:pt x="2119603" y="0"/>
                </a:lnTo>
                <a:close/>
              </a:path>
              <a:path w="2908300" h="330200">
                <a:moveTo>
                  <a:pt x="2119603" y="89077"/>
                </a:moveTo>
                <a:lnTo>
                  <a:pt x="2057640" y="89077"/>
                </a:lnTo>
                <a:lnTo>
                  <a:pt x="2057640" y="323786"/>
                </a:lnTo>
                <a:lnTo>
                  <a:pt x="2119603" y="323786"/>
                </a:lnTo>
                <a:lnTo>
                  <a:pt x="2119603" y="89077"/>
                </a:lnTo>
                <a:close/>
              </a:path>
              <a:path w="2908300" h="330200">
                <a:moveTo>
                  <a:pt x="2247949" y="138379"/>
                </a:moveTo>
                <a:lnTo>
                  <a:pt x="2185998" y="138379"/>
                </a:lnTo>
                <a:lnTo>
                  <a:pt x="2186124" y="256309"/>
                </a:lnTo>
                <a:lnTo>
                  <a:pt x="2191363" y="298786"/>
                </a:lnTo>
                <a:lnTo>
                  <a:pt x="2223304" y="326478"/>
                </a:lnTo>
                <a:lnTo>
                  <a:pt x="2246552" y="329666"/>
                </a:lnTo>
                <a:lnTo>
                  <a:pt x="2259844" y="329085"/>
                </a:lnTo>
                <a:lnTo>
                  <a:pt x="2272422" y="327342"/>
                </a:lnTo>
                <a:lnTo>
                  <a:pt x="2284285" y="324437"/>
                </a:lnTo>
                <a:lnTo>
                  <a:pt x="2295434" y="320370"/>
                </a:lnTo>
                <a:lnTo>
                  <a:pt x="2290870" y="278104"/>
                </a:lnTo>
                <a:lnTo>
                  <a:pt x="2261081" y="278104"/>
                </a:lnTo>
                <a:lnTo>
                  <a:pt x="2257576" y="277075"/>
                </a:lnTo>
                <a:lnTo>
                  <a:pt x="2248025" y="246386"/>
                </a:lnTo>
                <a:lnTo>
                  <a:pt x="2247949" y="138379"/>
                </a:lnTo>
                <a:close/>
              </a:path>
              <a:path w="2908300" h="330200">
                <a:moveTo>
                  <a:pt x="2290227" y="272148"/>
                </a:moveTo>
                <a:lnTo>
                  <a:pt x="2282527" y="274755"/>
                </a:lnTo>
                <a:lnTo>
                  <a:pt x="2275791" y="276617"/>
                </a:lnTo>
                <a:lnTo>
                  <a:pt x="2270021" y="277732"/>
                </a:lnTo>
                <a:lnTo>
                  <a:pt x="2265221" y="278104"/>
                </a:lnTo>
                <a:lnTo>
                  <a:pt x="2290870" y="278104"/>
                </a:lnTo>
                <a:lnTo>
                  <a:pt x="2290227" y="272148"/>
                </a:lnTo>
                <a:close/>
              </a:path>
              <a:path w="2908300" h="330200">
                <a:moveTo>
                  <a:pt x="2290456" y="89077"/>
                </a:moveTo>
                <a:lnTo>
                  <a:pt x="2157512" y="89077"/>
                </a:lnTo>
                <a:lnTo>
                  <a:pt x="2157512" y="138379"/>
                </a:lnTo>
                <a:lnTo>
                  <a:pt x="2290456" y="138379"/>
                </a:lnTo>
                <a:lnTo>
                  <a:pt x="2290456" y="89077"/>
                </a:lnTo>
                <a:close/>
              </a:path>
              <a:path w="2908300" h="330200">
                <a:moveTo>
                  <a:pt x="2247949" y="5880"/>
                </a:moveTo>
                <a:lnTo>
                  <a:pt x="2185998" y="42506"/>
                </a:lnTo>
                <a:lnTo>
                  <a:pt x="2185998" y="89077"/>
                </a:lnTo>
                <a:lnTo>
                  <a:pt x="2247949" y="89077"/>
                </a:lnTo>
                <a:lnTo>
                  <a:pt x="2247949" y="5880"/>
                </a:lnTo>
                <a:close/>
              </a:path>
              <a:path w="2908300" h="330200">
                <a:moveTo>
                  <a:pt x="2395828" y="0"/>
                </a:moveTo>
                <a:lnTo>
                  <a:pt x="2333877" y="0"/>
                </a:lnTo>
                <a:lnTo>
                  <a:pt x="2333877" y="57429"/>
                </a:lnTo>
                <a:lnTo>
                  <a:pt x="2395828" y="57429"/>
                </a:lnTo>
                <a:lnTo>
                  <a:pt x="2395828" y="0"/>
                </a:lnTo>
                <a:close/>
              </a:path>
              <a:path w="2908300" h="330200">
                <a:moveTo>
                  <a:pt x="2395828" y="89077"/>
                </a:moveTo>
                <a:lnTo>
                  <a:pt x="2333877" y="89077"/>
                </a:lnTo>
                <a:lnTo>
                  <a:pt x="2333877" y="323786"/>
                </a:lnTo>
                <a:lnTo>
                  <a:pt x="2395828" y="323786"/>
                </a:lnTo>
                <a:lnTo>
                  <a:pt x="2395828" y="89077"/>
                </a:lnTo>
                <a:close/>
              </a:path>
              <a:path w="2908300" h="330200">
                <a:moveTo>
                  <a:pt x="2548876" y="84112"/>
                </a:moveTo>
                <a:lnTo>
                  <a:pt x="2506346" y="92379"/>
                </a:lnTo>
                <a:lnTo>
                  <a:pt x="2471875" y="117182"/>
                </a:lnTo>
                <a:lnTo>
                  <a:pt x="2449033" y="156586"/>
                </a:lnTo>
                <a:lnTo>
                  <a:pt x="2441421" y="208648"/>
                </a:lnTo>
                <a:lnTo>
                  <a:pt x="2442871" y="232046"/>
                </a:lnTo>
                <a:lnTo>
                  <a:pt x="2454467" y="272533"/>
                </a:lnTo>
                <a:lnTo>
                  <a:pt x="2481277" y="307142"/>
                </a:lnTo>
                <a:lnTo>
                  <a:pt x="2526535" y="327163"/>
                </a:lnTo>
                <a:lnTo>
                  <a:pt x="2555124" y="329666"/>
                </a:lnTo>
                <a:lnTo>
                  <a:pt x="2573635" y="328552"/>
                </a:lnTo>
                <a:lnTo>
                  <a:pt x="2619488" y="311861"/>
                </a:lnTo>
                <a:lnTo>
                  <a:pt x="2645990" y="283082"/>
                </a:lnTo>
                <a:lnTo>
                  <a:pt x="2555797" y="283082"/>
                </a:lnTo>
                <a:lnTo>
                  <a:pt x="2545562" y="282123"/>
                </a:lnTo>
                <a:lnTo>
                  <a:pt x="2513848" y="259284"/>
                </a:lnTo>
                <a:lnTo>
                  <a:pt x="2505188" y="224751"/>
                </a:lnTo>
                <a:lnTo>
                  <a:pt x="2660293" y="224751"/>
                </a:lnTo>
                <a:lnTo>
                  <a:pt x="2658986" y="191342"/>
                </a:lnTo>
                <a:lnTo>
                  <a:pt x="2658151" y="186766"/>
                </a:lnTo>
                <a:lnTo>
                  <a:pt x="2506292" y="186766"/>
                </a:lnTo>
                <a:lnTo>
                  <a:pt x="2507019" y="174688"/>
                </a:lnTo>
                <a:lnTo>
                  <a:pt x="2526335" y="139939"/>
                </a:lnTo>
                <a:lnTo>
                  <a:pt x="2552762" y="131597"/>
                </a:lnTo>
                <a:lnTo>
                  <a:pt x="2640020" y="131597"/>
                </a:lnTo>
                <a:lnTo>
                  <a:pt x="2631387" y="118719"/>
                </a:lnTo>
                <a:lnTo>
                  <a:pt x="2614894" y="103577"/>
                </a:lnTo>
                <a:lnTo>
                  <a:pt x="2595646" y="92762"/>
                </a:lnTo>
                <a:lnTo>
                  <a:pt x="2573641" y="86274"/>
                </a:lnTo>
                <a:lnTo>
                  <a:pt x="2548876" y="84112"/>
                </a:lnTo>
                <a:close/>
              </a:path>
              <a:path w="2908300" h="330200">
                <a:moveTo>
                  <a:pt x="2595180" y="249618"/>
                </a:moveTo>
                <a:lnTo>
                  <a:pt x="2569161" y="281101"/>
                </a:lnTo>
                <a:lnTo>
                  <a:pt x="2555797" y="283082"/>
                </a:lnTo>
                <a:lnTo>
                  <a:pt x="2645990" y="283082"/>
                </a:lnTo>
                <a:lnTo>
                  <a:pt x="2650306" y="276026"/>
                </a:lnTo>
                <a:lnTo>
                  <a:pt x="2657130" y="260019"/>
                </a:lnTo>
                <a:lnTo>
                  <a:pt x="2595180" y="249618"/>
                </a:lnTo>
                <a:close/>
              </a:path>
              <a:path w="2908300" h="330200">
                <a:moveTo>
                  <a:pt x="2640020" y="131597"/>
                </a:moveTo>
                <a:lnTo>
                  <a:pt x="2552762" y="131597"/>
                </a:lnTo>
                <a:lnTo>
                  <a:pt x="2561872" y="132476"/>
                </a:lnTo>
                <a:lnTo>
                  <a:pt x="2570269" y="135112"/>
                </a:lnTo>
                <a:lnTo>
                  <a:pt x="2597682" y="174059"/>
                </a:lnTo>
                <a:lnTo>
                  <a:pt x="2598799" y="186766"/>
                </a:lnTo>
                <a:lnTo>
                  <a:pt x="2658151" y="186766"/>
                </a:lnTo>
                <a:lnTo>
                  <a:pt x="2653731" y="162534"/>
                </a:lnTo>
                <a:lnTo>
                  <a:pt x="2644532" y="138326"/>
                </a:lnTo>
                <a:lnTo>
                  <a:pt x="2640020" y="131597"/>
                </a:lnTo>
                <a:close/>
              </a:path>
              <a:path w="2908300" h="330200">
                <a:moveTo>
                  <a:pt x="2751263" y="248259"/>
                </a:moveTo>
                <a:lnTo>
                  <a:pt x="2688855" y="257759"/>
                </a:lnTo>
                <a:lnTo>
                  <a:pt x="2694372" y="273494"/>
                </a:lnTo>
                <a:lnTo>
                  <a:pt x="2702311" y="287497"/>
                </a:lnTo>
                <a:lnTo>
                  <a:pt x="2740678" y="318779"/>
                </a:lnTo>
                <a:lnTo>
                  <a:pt x="2778654" y="328456"/>
                </a:lnTo>
                <a:lnTo>
                  <a:pt x="2801390" y="329666"/>
                </a:lnTo>
                <a:lnTo>
                  <a:pt x="2826195" y="328214"/>
                </a:lnTo>
                <a:lnTo>
                  <a:pt x="2866105" y="316604"/>
                </a:lnTo>
                <a:lnTo>
                  <a:pt x="2898949" y="284886"/>
                </a:lnTo>
                <a:lnTo>
                  <a:pt x="2801390" y="284886"/>
                </a:lnTo>
                <a:lnTo>
                  <a:pt x="2791062" y="284304"/>
                </a:lnTo>
                <a:lnTo>
                  <a:pt x="2757283" y="264079"/>
                </a:lnTo>
                <a:lnTo>
                  <a:pt x="2753763" y="256710"/>
                </a:lnTo>
                <a:lnTo>
                  <a:pt x="2751263" y="248259"/>
                </a:lnTo>
                <a:close/>
              </a:path>
              <a:path w="2908300" h="330200">
                <a:moveTo>
                  <a:pt x="2796195" y="84112"/>
                </a:moveTo>
                <a:lnTo>
                  <a:pt x="2752234" y="89314"/>
                </a:lnTo>
                <a:lnTo>
                  <a:pt x="2710990" y="115938"/>
                </a:lnTo>
                <a:lnTo>
                  <a:pt x="2697440" y="156286"/>
                </a:lnTo>
                <a:lnTo>
                  <a:pt x="2699181" y="172295"/>
                </a:lnTo>
                <a:lnTo>
                  <a:pt x="2725304" y="209194"/>
                </a:lnTo>
                <a:lnTo>
                  <a:pt x="2786437" y="231404"/>
                </a:lnTo>
                <a:lnTo>
                  <a:pt x="2831324" y="242023"/>
                </a:lnTo>
                <a:lnTo>
                  <a:pt x="2838258" y="244754"/>
                </a:lnTo>
                <a:lnTo>
                  <a:pt x="2841344" y="247713"/>
                </a:lnTo>
                <a:lnTo>
                  <a:pt x="2844303" y="250812"/>
                </a:lnTo>
                <a:lnTo>
                  <a:pt x="2845776" y="254723"/>
                </a:lnTo>
                <a:lnTo>
                  <a:pt x="2845695" y="266533"/>
                </a:lnTo>
                <a:lnTo>
                  <a:pt x="2801390" y="284886"/>
                </a:lnTo>
                <a:lnTo>
                  <a:pt x="2898949" y="284886"/>
                </a:lnTo>
                <a:lnTo>
                  <a:pt x="2901429" y="280970"/>
                </a:lnTo>
                <a:lnTo>
                  <a:pt x="2906486" y="266533"/>
                </a:lnTo>
                <a:lnTo>
                  <a:pt x="2908171" y="250964"/>
                </a:lnTo>
                <a:lnTo>
                  <a:pt x="2906954" y="236967"/>
                </a:lnTo>
                <a:lnTo>
                  <a:pt x="2876949" y="196898"/>
                </a:lnTo>
                <a:lnTo>
                  <a:pt x="2819233" y="177114"/>
                </a:lnTo>
                <a:lnTo>
                  <a:pt x="2796947" y="171792"/>
                </a:lnTo>
                <a:lnTo>
                  <a:pt x="2779827" y="167105"/>
                </a:lnTo>
                <a:lnTo>
                  <a:pt x="2767871" y="163053"/>
                </a:lnTo>
                <a:lnTo>
                  <a:pt x="2761080" y="159638"/>
                </a:lnTo>
                <a:lnTo>
                  <a:pt x="2756940" y="156540"/>
                </a:lnTo>
                <a:lnTo>
                  <a:pt x="2754882" y="152780"/>
                </a:lnTo>
                <a:lnTo>
                  <a:pt x="2754882" y="143192"/>
                </a:lnTo>
                <a:lnTo>
                  <a:pt x="2797288" y="128879"/>
                </a:lnTo>
                <a:lnTo>
                  <a:pt x="2892917" y="128879"/>
                </a:lnTo>
                <a:lnTo>
                  <a:pt x="2887551" y="119419"/>
                </a:lnTo>
                <a:lnTo>
                  <a:pt x="2854531" y="92979"/>
                </a:lnTo>
                <a:lnTo>
                  <a:pt x="2818736" y="85097"/>
                </a:lnTo>
                <a:lnTo>
                  <a:pt x="2796195" y="84112"/>
                </a:lnTo>
                <a:close/>
              </a:path>
              <a:path w="2908300" h="330200">
                <a:moveTo>
                  <a:pt x="2892917" y="128879"/>
                </a:moveTo>
                <a:lnTo>
                  <a:pt x="2797288" y="128879"/>
                </a:lnTo>
                <a:lnTo>
                  <a:pt x="2806498" y="129338"/>
                </a:lnTo>
                <a:lnTo>
                  <a:pt x="2814583" y="130716"/>
                </a:lnTo>
                <a:lnTo>
                  <a:pt x="2841699" y="157365"/>
                </a:lnTo>
                <a:lnTo>
                  <a:pt x="2900031" y="146519"/>
                </a:lnTo>
                <a:lnTo>
                  <a:pt x="2894701" y="132025"/>
                </a:lnTo>
                <a:lnTo>
                  <a:pt x="2892917" y="128879"/>
                </a:lnTo>
                <a:close/>
              </a:path>
            </a:pathLst>
          </a:custGeom>
          <a:solidFill>
            <a:srgbClr val="000000"/>
          </a:solidFill>
        </p:spPr>
        <p:txBody>
          <a:bodyPr wrap="square" lIns="0" tIns="0" rIns="0" bIns="0" rtlCol="0"/>
          <a:lstStyle/>
          <a:p>
            <a:pPr defTabSz="807619"/>
            <a:endParaRPr smtClean="0">
              <a:solidFill>
                <a:prstClr val="black"/>
              </a:solidFill>
            </a:endParaRPr>
          </a:p>
        </p:txBody>
      </p:sp>
      <p:sp>
        <p:nvSpPr>
          <p:cNvPr id="4" name="object 4"/>
          <p:cNvSpPr txBox="1">
            <a:spLocks noGrp="1"/>
          </p:cNvSpPr>
          <p:nvPr>
            <p:ph type="title"/>
          </p:nvPr>
        </p:nvSpPr>
        <p:spPr>
          <a:xfrm>
            <a:off x="668691" y="1307207"/>
            <a:ext cx="6669232" cy="328680"/>
          </a:xfrm>
          <a:prstGeom prst="rect">
            <a:avLst/>
          </a:prstGeom>
        </p:spPr>
        <p:txBody>
          <a:bodyPr vert="horz" wrap="square" lIns="0" tIns="0" rIns="0" bIns="0" rtlCol="0">
            <a:spAutoFit/>
          </a:bodyPr>
          <a:lstStyle/>
          <a:p>
            <a:pPr marL="310726" indent="-299538">
              <a:buChar char="•"/>
              <a:tabLst>
                <a:tab pos="310726" algn="l"/>
                <a:tab pos="311285" algn="l"/>
              </a:tabLst>
            </a:pPr>
            <a:r>
              <a:rPr sz="2400" spc="9" dirty="0"/>
              <a:t>A </a:t>
            </a:r>
            <a:r>
              <a:rPr sz="2400" spc="4" dirty="0"/>
              <a:t>device name refers </a:t>
            </a:r>
            <a:r>
              <a:rPr sz="2400" dirty="0"/>
              <a:t>to </a:t>
            </a:r>
            <a:r>
              <a:rPr sz="2400" spc="4" dirty="0"/>
              <a:t>the entire</a:t>
            </a:r>
            <a:r>
              <a:rPr sz="2400" spc="-72" dirty="0"/>
              <a:t> </a:t>
            </a:r>
            <a:r>
              <a:rPr sz="2400" spc="4" dirty="0"/>
              <a:t>disk.</a:t>
            </a:r>
          </a:p>
        </p:txBody>
      </p:sp>
      <p:sp>
        <p:nvSpPr>
          <p:cNvPr id="5" name="object 5"/>
          <p:cNvSpPr txBox="1"/>
          <p:nvPr/>
        </p:nvSpPr>
        <p:spPr>
          <a:xfrm>
            <a:off x="1079886" y="1774396"/>
            <a:ext cx="7683115" cy="3334246"/>
          </a:xfrm>
          <a:prstGeom prst="rect">
            <a:avLst/>
          </a:prstGeom>
        </p:spPr>
        <p:txBody>
          <a:bodyPr vert="horz" wrap="square" lIns="0" tIns="0" rIns="0" bIns="0" rtlCol="0">
            <a:spAutoFit/>
          </a:bodyPr>
          <a:lstStyle/>
          <a:p>
            <a:pPr marL="265852" indent="-254628" defTabSz="807619">
              <a:buFontTx/>
              <a:buChar char="–"/>
              <a:tabLst>
                <a:tab pos="261370" algn="l"/>
              </a:tabLst>
            </a:pPr>
            <a:r>
              <a:rPr sz="2500" spc="4" dirty="0">
                <a:solidFill>
                  <a:schemeClr val="tx2"/>
                </a:solidFill>
                <a:latin typeface="Arial"/>
                <a:cs typeface="Arial"/>
              </a:rPr>
              <a:t>/dev/hda is </a:t>
            </a:r>
            <a:r>
              <a:rPr sz="2500" spc="9" dirty="0">
                <a:solidFill>
                  <a:schemeClr val="tx2"/>
                </a:solidFill>
                <a:latin typeface="Arial"/>
                <a:cs typeface="Arial"/>
              </a:rPr>
              <a:t>IDE </a:t>
            </a:r>
            <a:r>
              <a:rPr sz="2500" spc="4" dirty="0">
                <a:solidFill>
                  <a:schemeClr val="tx2"/>
                </a:solidFill>
                <a:latin typeface="Arial"/>
                <a:cs typeface="Arial"/>
              </a:rPr>
              <a:t>hard drive</a:t>
            </a:r>
            <a:r>
              <a:rPr sz="2500" spc="-18" dirty="0">
                <a:solidFill>
                  <a:schemeClr val="tx2"/>
                </a:solidFill>
                <a:latin typeface="Arial"/>
                <a:cs typeface="Arial"/>
              </a:rPr>
              <a:t> </a:t>
            </a:r>
            <a:r>
              <a:rPr sz="2500" spc="9" dirty="0">
                <a:solidFill>
                  <a:schemeClr val="tx2"/>
                </a:solidFill>
                <a:latin typeface="Arial"/>
                <a:cs typeface="Arial"/>
              </a:rPr>
              <a:t>A</a:t>
            </a:r>
            <a:endParaRPr sz="2500" dirty="0">
              <a:solidFill>
                <a:schemeClr val="tx2"/>
              </a:solidFill>
              <a:latin typeface="Arial"/>
              <a:cs typeface="Arial"/>
            </a:endParaRPr>
          </a:p>
          <a:p>
            <a:pPr marL="260808" indent="-249588" defTabSz="807619">
              <a:spcBef>
                <a:spcPts val="322"/>
              </a:spcBef>
              <a:buFontTx/>
              <a:buChar char="–"/>
              <a:tabLst>
                <a:tab pos="261370" algn="l"/>
              </a:tabLst>
            </a:pPr>
            <a:r>
              <a:rPr sz="2500" spc="4" dirty="0">
                <a:solidFill>
                  <a:schemeClr val="tx2"/>
                </a:solidFill>
                <a:latin typeface="Arial"/>
                <a:cs typeface="Arial"/>
              </a:rPr>
              <a:t>/dev/hdb is </a:t>
            </a:r>
            <a:r>
              <a:rPr sz="2500" spc="9" dirty="0">
                <a:solidFill>
                  <a:schemeClr val="tx2"/>
                </a:solidFill>
                <a:latin typeface="Arial"/>
                <a:cs typeface="Arial"/>
              </a:rPr>
              <a:t>IDE </a:t>
            </a:r>
            <a:r>
              <a:rPr sz="2500" spc="4" dirty="0">
                <a:solidFill>
                  <a:schemeClr val="tx2"/>
                </a:solidFill>
                <a:latin typeface="Arial"/>
                <a:cs typeface="Arial"/>
              </a:rPr>
              <a:t>hard drive</a:t>
            </a:r>
            <a:r>
              <a:rPr sz="2500" spc="-18" dirty="0">
                <a:solidFill>
                  <a:schemeClr val="tx2"/>
                </a:solidFill>
                <a:latin typeface="Arial"/>
                <a:cs typeface="Arial"/>
              </a:rPr>
              <a:t> </a:t>
            </a:r>
            <a:r>
              <a:rPr sz="2500" spc="9" dirty="0">
                <a:solidFill>
                  <a:schemeClr val="tx2"/>
                </a:solidFill>
                <a:latin typeface="Arial"/>
                <a:cs typeface="Arial"/>
              </a:rPr>
              <a:t>B</a:t>
            </a:r>
            <a:endParaRPr sz="2500" dirty="0">
              <a:solidFill>
                <a:schemeClr val="tx2"/>
              </a:solidFill>
              <a:latin typeface="Arial"/>
              <a:cs typeface="Arial"/>
            </a:endParaRPr>
          </a:p>
          <a:p>
            <a:pPr marL="260808" indent="-249588" defTabSz="807619">
              <a:spcBef>
                <a:spcPts val="233"/>
              </a:spcBef>
              <a:buFontTx/>
              <a:buChar char="–"/>
              <a:tabLst>
                <a:tab pos="261370" algn="l"/>
              </a:tabLst>
            </a:pPr>
            <a:r>
              <a:rPr sz="2500" spc="4" dirty="0">
                <a:solidFill>
                  <a:schemeClr val="tx2"/>
                </a:solidFill>
                <a:latin typeface="Arial"/>
                <a:cs typeface="Arial"/>
              </a:rPr>
              <a:t>/dev/sda is </a:t>
            </a:r>
            <a:r>
              <a:rPr sz="2500" spc="9" dirty="0">
                <a:solidFill>
                  <a:schemeClr val="tx2"/>
                </a:solidFill>
                <a:latin typeface="Arial"/>
                <a:cs typeface="Arial"/>
              </a:rPr>
              <a:t>SCSI </a:t>
            </a:r>
            <a:r>
              <a:rPr sz="2500" spc="4" dirty="0">
                <a:solidFill>
                  <a:schemeClr val="tx2"/>
                </a:solidFill>
                <a:latin typeface="Arial"/>
                <a:cs typeface="Arial"/>
              </a:rPr>
              <a:t>hard drive</a:t>
            </a:r>
            <a:r>
              <a:rPr sz="2500" spc="-18" dirty="0">
                <a:solidFill>
                  <a:schemeClr val="tx2"/>
                </a:solidFill>
                <a:latin typeface="Arial"/>
                <a:cs typeface="Arial"/>
              </a:rPr>
              <a:t> </a:t>
            </a:r>
            <a:r>
              <a:rPr sz="2500" spc="9" dirty="0">
                <a:solidFill>
                  <a:schemeClr val="tx2"/>
                </a:solidFill>
                <a:latin typeface="Arial"/>
                <a:cs typeface="Arial"/>
              </a:rPr>
              <a:t>A</a:t>
            </a:r>
            <a:endParaRPr sz="2500" dirty="0">
              <a:solidFill>
                <a:schemeClr val="tx2"/>
              </a:solidFill>
              <a:latin typeface="Arial"/>
              <a:cs typeface="Arial"/>
            </a:endParaRPr>
          </a:p>
          <a:p>
            <a:pPr marL="260808" indent="-249588" defTabSz="807619">
              <a:spcBef>
                <a:spcPts val="322"/>
              </a:spcBef>
              <a:buFontTx/>
              <a:buChar char="–"/>
              <a:tabLst>
                <a:tab pos="261370" algn="l"/>
              </a:tabLst>
            </a:pPr>
            <a:r>
              <a:rPr sz="2500" spc="4" dirty="0">
                <a:solidFill>
                  <a:schemeClr val="tx2"/>
                </a:solidFill>
                <a:latin typeface="Arial"/>
                <a:cs typeface="Arial"/>
              </a:rPr>
              <a:t>/dev/hda1 is the first partition </a:t>
            </a:r>
            <a:r>
              <a:rPr sz="2500" spc="9" dirty="0">
                <a:solidFill>
                  <a:schemeClr val="tx2"/>
                </a:solidFill>
                <a:latin typeface="Arial"/>
                <a:cs typeface="Arial"/>
              </a:rPr>
              <a:t>on IDE </a:t>
            </a:r>
            <a:r>
              <a:rPr sz="2500" spc="4" dirty="0">
                <a:solidFill>
                  <a:schemeClr val="tx2"/>
                </a:solidFill>
                <a:latin typeface="Arial"/>
                <a:cs typeface="Arial"/>
              </a:rPr>
              <a:t>hard drive</a:t>
            </a:r>
            <a:r>
              <a:rPr sz="2500" spc="18" dirty="0">
                <a:solidFill>
                  <a:schemeClr val="tx2"/>
                </a:solidFill>
                <a:latin typeface="Arial"/>
                <a:cs typeface="Arial"/>
              </a:rPr>
              <a:t> </a:t>
            </a:r>
            <a:r>
              <a:rPr sz="2500" spc="9" dirty="0">
                <a:solidFill>
                  <a:schemeClr val="tx2"/>
                </a:solidFill>
                <a:latin typeface="Arial"/>
                <a:cs typeface="Arial"/>
              </a:rPr>
              <a:t>A</a:t>
            </a:r>
            <a:endParaRPr sz="2500" dirty="0">
              <a:solidFill>
                <a:schemeClr val="tx2"/>
              </a:solidFill>
              <a:latin typeface="Arial"/>
              <a:cs typeface="Arial"/>
            </a:endParaRPr>
          </a:p>
          <a:p>
            <a:pPr marL="265852" marR="107666" indent="-254628" defTabSz="807619">
              <a:lnSpc>
                <a:spcPts val="2681"/>
              </a:lnSpc>
              <a:spcBef>
                <a:spcPts val="642"/>
              </a:spcBef>
              <a:buFontTx/>
              <a:buChar char="–"/>
              <a:tabLst>
                <a:tab pos="261370" algn="l"/>
              </a:tabLst>
            </a:pPr>
            <a:r>
              <a:rPr sz="2500" spc="4" dirty="0">
                <a:solidFill>
                  <a:schemeClr val="tx2"/>
                </a:solidFill>
                <a:latin typeface="Arial"/>
                <a:cs typeface="Arial"/>
              </a:rPr>
              <a:t>/dev/sdb5 is the fifth partition </a:t>
            </a:r>
            <a:r>
              <a:rPr sz="2500" spc="9" dirty="0">
                <a:solidFill>
                  <a:schemeClr val="tx2"/>
                </a:solidFill>
                <a:latin typeface="Arial"/>
                <a:cs typeface="Arial"/>
              </a:rPr>
              <a:t>on SCSI </a:t>
            </a:r>
            <a:r>
              <a:rPr sz="2500" spc="4" dirty="0">
                <a:solidFill>
                  <a:schemeClr val="tx2"/>
                </a:solidFill>
                <a:latin typeface="Arial"/>
                <a:cs typeface="Arial"/>
              </a:rPr>
              <a:t>hard drive  </a:t>
            </a:r>
            <a:r>
              <a:rPr sz="2500" spc="9" dirty="0">
                <a:solidFill>
                  <a:schemeClr val="tx2"/>
                </a:solidFill>
                <a:latin typeface="Arial"/>
                <a:cs typeface="Arial"/>
              </a:rPr>
              <a:t>B</a:t>
            </a:r>
            <a:endParaRPr sz="2500" dirty="0">
              <a:solidFill>
                <a:schemeClr val="tx2"/>
              </a:solidFill>
              <a:latin typeface="Arial"/>
              <a:cs typeface="Arial"/>
            </a:endParaRPr>
          </a:p>
          <a:p>
            <a:pPr marL="260808" indent="-249588" defTabSz="807619">
              <a:spcBef>
                <a:spcPts val="341"/>
              </a:spcBef>
              <a:buFontTx/>
              <a:buChar char="–"/>
              <a:tabLst>
                <a:tab pos="261370" algn="l"/>
              </a:tabLst>
            </a:pPr>
            <a:r>
              <a:rPr sz="2500" spc="4" dirty="0">
                <a:solidFill>
                  <a:schemeClr val="tx2"/>
                </a:solidFill>
                <a:latin typeface="Arial"/>
                <a:cs typeface="Arial"/>
              </a:rPr>
              <a:t>/dev/fd0 is the</a:t>
            </a:r>
            <a:r>
              <a:rPr sz="2500" spc="-27" dirty="0">
                <a:solidFill>
                  <a:schemeClr val="tx2"/>
                </a:solidFill>
                <a:latin typeface="Arial"/>
                <a:cs typeface="Arial"/>
              </a:rPr>
              <a:t> </a:t>
            </a:r>
            <a:r>
              <a:rPr sz="2500" spc="4" dirty="0">
                <a:solidFill>
                  <a:schemeClr val="tx2"/>
                </a:solidFill>
                <a:latin typeface="Arial"/>
                <a:cs typeface="Arial"/>
              </a:rPr>
              <a:t>floppy</a:t>
            </a:r>
            <a:endParaRPr sz="2500" dirty="0">
              <a:solidFill>
                <a:schemeClr val="tx2"/>
              </a:solidFill>
              <a:latin typeface="Arial"/>
              <a:cs typeface="Arial"/>
            </a:endParaRPr>
          </a:p>
          <a:p>
            <a:pPr marL="260808" indent="-249588" defTabSz="807619">
              <a:spcBef>
                <a:spcPts val="322"/>
              </a:spcBef>
              <a:buFontTx/>
              <a:buChar char="–"/>
              <a:tabLst>
                <a:tab pos="261370" algn="l"/>
              </a:tabLst>
            </a:pPr>
            <a:r>
              <a:rPr sz="2500" spc="4" dirty="0">
                <a:solidFill>
                  <a:schemeClr val="tx2"/>
                </a:solidFill>
                <a:latin typeface="Arial"/>
                <a:cs typeface="Arial"/>
              </a:rPr>
              <a:t>/dev/cdrom is the</a:t>
            </a:r>
            <a:r>
              <a:rPr sz="2500" spc="-27" dirty="0">
                <a:solidFill>
                  <a:schemeClr val="tx2"/>
                </a:solidFill>
                <a:latin typeface="Arial"/>
                <a:cs typeface="Arial"/>
              </a:rPr>
              <a:t> </a:t>
            </a:r>
            <a:r>
              <a:rPr sz="2500" spc="9" dirty="0">
                <a:solidFill>
                  <a:schemeClr val="tx2"/>
                </a:solidFill>
                <a:latin typeface="Arial"/>
                <a:cs typeface="Arial"/>
              </a:rPr>
              <a:t>cdrom</a:t>
            </a:r>
            <a:endParaRPr sz="2500" dirty="0">
              <a:solidFill>
                <a:schemeClr val="tx2"/>
              </a:solidFill>
              <a:latin typeface="Arial"/>
              <a:cs typeface="Arial"/>
            </a:endParaRPr>
          </a:p>
          <a:p>
            <a:pPr marL="260808" indent="-249588" defTabSz="807619">
              <a:spcBef>
                <a:spcPts val="322"/>
              </a:spcBef>
              <a:buFontTx/>
              <a:buChar char="–"/>
              <a:tabLst>
                <a:tab pos="261370" algn="l"/>
              </a:tabLst>
            </a:pPr>
            <a:r>
              <a:rPr sz="2500" spc="4" dirty="0">
                <a:solidFill>
                  <a:schemeClr val="tx2"/>
                </a:solidFill>
                <a:latin typeface="Arial"/>
                <a:cs typeface="Arial"/>
              </a:rPr>
              <a:t>/dev/cdrom1 is the </a:t>
            </a:r>
            <a:r>
              <a:rPr sz="2500" spc="9" dirty="0">
                <a:solidFill>
                  <a:schemeClr val="tx2"/>
                </a:solidFill>
                <a:latin typeface="Arial"/>
                <a:cs typeface="Arial"/>
              </a:rPr>
              <a:t>second</a:t>
            </a:r>
            <a:r>
              <a:rPr sz="2500" spc="-22" dirty="0">
                <a:solidFill>
                  <a:schemeClr val="tx2"/>
                </a:solidFill>
                <a:latin typeface="Arial"/>
                <a:cs typeface="Arial"/>
              </a:rPr>
              <a:t> </a:t>
            </a:r>
            <a:r>
              <a:rPr sz="2500" spc="9" dirty="0">
                <a:solidFill>
                  <a:schemeClr val="tx2"/>
                </a:solidFill>
                <a:latin typeface="Arial"/>
                <a:cs typeface="Arial"/>
              </a:rPr>
              <a:t>cdrom</a:t>
            </a:r>
            <a:endParaRPr sz="2500" dirty="0">
              <a:solidFill>
                <a:schemeClr val="tx2"/>
              </a:solidFill>
              <a:latin typeface="Arial"/>
              <a:cs typeface="Arial"/>
            </a:endParaRPr>
          </a:p>
        </p:txBody>
      </p:sp>
      <p:sp>
        <p:nvSpPr>
          <p:cNvPr id="6" name="object 6"/>
          <p:cNvSpPr/>
          <p:nvPr/>
        </p:nvSpPr>
        <p:spPr>
          <a:xfrm>
            <a:off x="666536" y="5767658"/>
            <a:ext cx="548133" cy="532015"/>
          </a:xfrm>
          <a:prstGeom prst="rect">
            <a:avLst/>
          </a:prstGeom>
          <a:blipFill>
            <a:blip r:embed="rId3" cstate="print"/>
            <a:stretch>
              <a:fillRect/>
            </a:stretch>
          </a:blipFill>
        </p:spPr>
        <p:txBody>
          <a:bodyPr wrap="square" lIns="0" tIns="0" rIns="0" bIns="0" rtlCol="0"/>
          <a:lstStyle/>
          <a:p>
            <a:pPr defTabSz="807619"/>
            <a:endParaRPr smtClean="0">
              <a:solidFill>
                <a:prstClr val="black"/>
              </a:solidFill>
            </a:endParaRPr>
          </a:p>
        </p:txBody>
      </p:sp>
      <p:sp>
        <p:nvSpPr>
          <p:cNvPr id="7" name="object 7"/>
          <p:cNvSpPr/>
          <p:nvPr/>
        </p:nvSpPr>
        <p:spPr>
          <a:xfrm>
            <a:off x="7929344" y="5832763"/>
            <a:ext cx="538145" cy="526472"/>
          </a:xfrm>
          <a:prstGeom prst="rect">
            <a:avLst/>
          </a:prstGeom>
          <a:blipFill>
            <a:blip r:embed="rId4" cstate="print"/>
            <a:stretch>
              <a:fillRect/>
            </a:stretch>
          </a:blipFill>
        </p:spPr>
        <p:txBody>
          <a:bodyPr wrap="square" lIns="0" tIns="0" rIns="0" bIns="0" rtlCol="0"/>
          <a:lstStyle/>
          <a:p>
            <a:pPr defTabSz="807619"/>
            <a:endParaRPr smtClean="0">
              <a:solidFill>
                <a:prstClr val="black"/>
              </a:solidFill>
            </a:endParaRPr>
          </a:p>
        </p:txBody>
      </p:sp>
      <p:sp>
        <p:nvSpPr>
          <p:cNvPr id="8" name="Rounded Rectangle 7"/>
          <p:cNvSpPr/>
          <p:nvPr/>
        </p:nvSpPr>
        <p:spPr>
          <a:xfrm>
            <a:off x="587963" y="5576453"/>
            <a:ext cx="914400" cy="914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929339" y="5486400"/>
            <a:ext cx="833662" cy="11430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3678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Acquisition Methods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51248427"/>
              </p:ext>
            </p:extLst>
          </p:nvPr>
        </p:nvGraphicFramePr>
        <p:xfrm>
          <a:off x="1028702" y="1620838"/>
          <a:ext cx="7019925" cy="4246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0744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formats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most accepted format is the raw file </a:t>
            </a:r>
            <a:r>
              <a:rPr lang="en-US" dirty="0" smtClean="0"/>
              <a:t>format – originally used by dd.</a:t>
            </a:r>
          </a:p>
          <a:p>
            <a:pPr lvl="1"/>
            <a:r>
              <a:rPr lang="en-US" dirty="0"/>
              <a:t>I</a:t>
            </a:r>
            <a:r>
              <a:rPr lang="en-US" dirty="0" smtClean="0"/>
              <a:t>ncludes </a:t>
            </a:r>
            <a:r>
              <a:rPr lang="en-US" dirty="0"/>
              <a:t>all data on the artifact as well as everything in </a:t>
            </a:r>
            <a:r>
              <a:rPr lang="en-US" dirty="0" smtClean="0"/>
              <a:t>between</a:t>
            </a:r>
          </a:p>
          <a:p>
            <a:pPr lvl="1"/>
            <a:r>
              <a:rPr lang="en-US" dirty="0" smtClean="0"/>
              <a:t>Some </a:t>
            </a:r>
            <a:r>
              <a:rPr lang="en-US" dirty="0"/>
              <a:t>tools will create a raw image and save the additional descriptive data to a separate file</a:t>
            </a:r>
            <a:endParaRPr lang="en-US" dirty="0" smtClean="0"/>
          </a:p>
          <a:p>
            <a:r>
              <a:rPr lang="en-US" dirty="0">
                <a:solidFill>
                  <a:srgbClr val="FF0000"/>
                </a:solidFill>
              </a:rPr>
              <a:t>C</a:t>
            </a:r>
            <a:r>
              <a:rPr lang="en-US" dirty="0" smtClean="0">
                <a:solidFill>
                  <a:srgbClr val="FF0000"/>
                </a:solidFill>
              </a:rPr>
              <a:t>ourt </a:t>
            </a:r>
            <a:r>
              <a:rPr lang="en-US" dirty="0">
                <a:solidFill>
                  <a:srgbClr val="FF0000"/>
                </a:solidFill>
              </a:rPr>
              <a:t>systems will likely question your procedures if the entire drive isn’t captured, unless there is a special situation such as a solid-state drive (</a:t>
            </a:r>
            <a:r>
              <a:rPr lang="en-US" dirty="0" smtClean="0">
                <a:solidFill>
                  <a:srgbClr val="FF0000"/>
                </a:solidFill>
              </a:rPr>
              <a:t>SSD)</a:t>
            </a:r>
            <a:endParaRPr lang="en-US" dirty="0">
              <a:solidFill>
                <a:srgbClr val="FF0000"/>
              </a:solidFill>
            </a:endParaRPr>
          </a:p>
        </p:txBody>
      </p:sp>
    </p:spTree>
    <p:extLst>
      <p:ext uri="{BB962C8B-B14F-4D97-AF65-F5344CB8AC3E}">
        <p14:creationId xmlns:p14="http://schemas.microsoft.com/office/powerpoint/2010/main" val="664057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smtClean="0"/>
              <a:t>Image File Storage Formats </a:t>
            </a:r>
            <a:endParaRPr lang="en-US" dirty="0"/>
          </a:p>
        </p:txBody>
      </p:sp>
      <p:graphicFrame>
        <p:nvGraphicFramePr>
          <p:cNvPr id="16" name="Content Placeholder 15"/>
          <p:cNvGraphicFramePr>
            <a:graphicFrameLocks noGrp="1"/>
          </p:cNvGraphicFramePr>
          <p:nvPr>
            <p:ph idx="1"/>
            <p:extLst>
              <p:ext uri="{D42A27DB-BD31-4B8C-83A1-F6EECF244321}">
                <p14:modId xmlns:p14="http://schemas.microsoft.com/office/powerpoint/2010/main" val="1741822574"/>
              </p:ext>
            </p:extLst>
          </p:nvPr>
        </p:nvGraphicFramePr>
        <p:xfrm>
          <a:off x="1295400" y="2057400"/>
          <a:ext cx="6629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8036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RAW FORMAT</a:t>
            </a:r>
            <a:endParaRPr lang="en-US" dirty="0"/>
          </a:p>
        </p:txBody>
      </p:sp>
      <p:graphicFrame>
        <p:nvGraphicFramePr>
          <p:cNvPr id="18" name="Diagram 17"/>
          <p:cNvGraphicFramePr/>
          <p:nvPr>
            <p:extLst>
              <p:ext uri="{D42A27DB-BD31-4B8C-83A1-F6EECF244321}">
                <p14:modId xmlns:p14="http://schemas.microsoft.com/office/powerpoint/2010/main" val="1773944835"/>
              </p:ext>
            </p:extLst>
          </p:nvPr>
        </p:nvGraphicFramePr>
        <p:xfrm>
          <a:off x="1752600" y="1981200"/>
          <a:ext cx="5715000" cy="350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9633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Proprietary Format</a:t>
            </a:r>
            <a:endParaRPr lang="en-US" dirty="0"/>
          </a:p>
        </p:txBody>
      </p:sp>
      <p:graphicFrame>
        <p:nvGraphicFramePr>
          <p:cNvPr id="6" name="Diagram 5"/>
          <p:cNvGraphicFramePr/>
          <p:nvPr>
            <p:extLst>
              <p:ext uri="{D42A27DB-BD31-4B8C-83A1-F6EECF244321}">
                <p14:modId xmlns:p14="http://schemas.microsoft.com/office/powerpoint/2010/main" val="1547264363"/>
              </p:ext>
            </p:extLst>
          </p:nvPr>
        </p:nvGraphicFramePr>
        <p:xfrm>
          <a:off x="1066800" y="1600200"/>
          <a:ext cx="7010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6648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Advanced Forensic Format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3818166"/>
              </p:ext>
            </p:extLst>
          </p:nvPr>
        </p:nvGraphicFramePr>
        <p:xfrm>
          <a:off x="2514600" y="1143000"/>
          <a:ext cx="41148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2637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acquisition</a:t>
            </a:r>
            <a:endParaRPr lang="en-US" dirty="0"/>
          </a:p>
        </p:txBody>
      </p:sp>
      <p:sp>
        <p:nvSpPr>
          <p:cNvPr id="3" name="Content Placeholder 2"/>
          <p:cNvSpPr>
            <a:spLocks noGrp="1"/>
          </p:cNvSpPr>
          <p:nvPr>
            <p:ph idx="1"/>
          </p:nvPr>
        </p:nvSpPr>
        <p:spPr/>
        <p:txBody>
          <a:bodyPr/>
          <a:lstStyle/>
          <a:p>
            <a:r>
              <a:rPr lang="en-US" dirty="0" smtClean="0"/>
              <a:t>Think of a situation where you get to a computer and want to acquire data, what process would you go through –assume the computer is off?</a:t>
            </a:r>
          </a:p>
          <a:p>
            <a:endParaRPr lang="en-US" dirty="0"/>
          </a:p>
        </p:txBody>
      </p:sp>
    </p:spTree>
    <p:extLst>
      <p:ext uri="{BB962C8B-B14F-4D97-AF65-F5344CB8AC3E}">
        <p14:creationId xmlns:p14="http://schemas.microsoft.com/office/powerpoint/2010/main" val="1180880680"/>
      </p:ext>
    </p:extLst>
  </p:cSld>
  <p:clrMapOvr>
    <a:masterClrMapping/>
  </p:clrMapOvr>
</p:sld>
</file>

<file path=ppt/theme/theme1.xml><?xml version="1.0" encoding="utf-8"?>
<a:theme xmlns:a="http://schemas.openxmlformats.org/drawingml/2006/main" name="uyssnsa">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ppt/theme/theme2.xml><?xml version="1.0" encoding="utf-8"?>
<a:theme xmlns:a="http://schemas.openxmlformats.org/drawingml/2006/main" name="1_uyssnsa">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ppt/theme/theme3.xml><?xml version="1.0" encoding="utf-8"?>
<a:theme xmlns:a="http://schemas.openxmlformats.org/drawingml/2006/main" name="2_uyssnsa">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NISGTC</Template>
  <TotalTime>11806</TotalTime>
  <Words>1056</Words>
  <Application>Microsoft Office PowerPoint</Application>
  <PresentationFormat>On-screen Show (4:3)</PresentationFormat>
  <Paragraphs>161</Paragraphs>
  <Slides>26</Slides>
  <Notes>11</Notes>
  <HiddenSlides>0</HiddenSlides>
  <MMClips>0</MMClips>
  <ScaleCrop>false</ScaleCrop>
  <HeadingPairs>
    <vt:vector size="4" baseType="variant">
      <vt:variant>
        <vt:lpstr>Theme</vt:lpstr>
      </vt:variant>
      <vt:variant>
        <vt:i4>3</vt:i4>
      </vt:variant>
      <vt:variant>
        <vt:lpstr>Slide Titles</vt:lpstr>
      </vt:variant>
      <vt:variant>
        <vt:i4>26</vt:i4>
      </vt:variant>
    </vt:vector>
  </HeadingPairs>
  <TitlesOfParts>
    <vt:vector size="29" baseType="lpstr">
      <vt:lpstr>uyssnsa</vt:lpstr>
      <vt:lpstr>1_uyssnsa</vt:lpstr>
      <vt:lpstr>2_uyssnsa</vt:lpstr>
      <vt:lpstr>Data acquisition</vt:lpstr>
      <vt:lpstr>Coverage</vt:lpstr>
      <vt:lpstr>Data Acquisition Methods</vt:lpstr>
      <vt:lpstr>File formats</vt:lpstr>
      <vt:lpstr>Image File Storage Formats </vt:lpstr>
      <vt:lpstr>RAW FORMAT</vt:lpstr>
      <vt:lpstr>Proprietary Format</vt:lpstr>
      <vt:lpstr>Advanced Forensic Format</vt:lpstr>
      <vt:lpstr>Static acquisition</vt:lpstr>
      <vt:lpstr>What if you can’t bring the entire computer?</vt:lpstr>
      <vt:lpstr>Disk structures</vt:lpstr>
      <vt:lpstr>Disk Drives</vt:lpstr>
      <vt:lpstr>Disk Drives</vt:lpstr>
      <vt:lpstr>Microsoft File Structures</vt:lpstr>
      <vt:lpstr>Disk acquisition</vt:lpstr>
      <vt:lpstr>Contingency Planning -Image Acquisitions</vt:lpstr>
      <vt:lpstr>Areas of concern on the disk</vt:lpstr>
      <vt:lpstr>Starting an acquisition</vt:lpstr>
      <vt:lpstr>Acquiring Data with a Linux</vt:lpstr>
      <vt:lpstr>Acquiring Data with a Linux Boot CD</vt:lpstr>
      <vt:lpstr>Preparing a target for acquisition</vt:lpstr>
      <vt:lpstr>Today’s lab</vt:lpstr>
      <vt:lpstr>A good way to find out how many drives are  installed are</vt:lpstr>
      <vt:lpstr>fdisk is a menu driven program for creation  and manipulation of partition tables.</vt:lpstr>
      <vt:lpstr>PowerPoint Presentation</vt:lpstr>
      <vt:lpstr>A device name refers to the entire disk.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Processing Crime or Incident Scene</dc:title>
  <dc:creator>Ning</dc:creator>
  <cp:lastModifiedBy>Shumba</cp:lastModifiedBy>
  <cp:revision>105</cp:revision>
  <cp:lastPrinted>2017-01-23T18:41:37Z</cp:lastPrinted>
  <dcterms:created xsi:type="dcterms:W3CDTF">2013-02-11T15:57:59Z</dcterms:created>
  <dcterms:modified xsi:type="dcterms:W3CDTF">2019-02-02T14:00:09Z</dcterms:modified>
</cp:coreProperties>
</file>