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89" r:id="rId2"/>
    <p:sldId id="272" r:id="rId3"/>
    <p:sldId id="299" r:id="rId4"/>
    <p:sldId id="378" r:id="rId5"/>
    <p:sldId id="379" r:id="rId6"/>
    <p:sldId id="380" r:id="rId7"/>
    <p:sldId id="382" r:id="rId8"/>
    <p:sldId id="383" r:id="rId9"/>
    <p:sldId id="384" r:id="rId10"/>
    <p:sldId id="387" r:id="rId11"/>
    <p:sldId id="388" r:id="rId12"/>
    <p:sldId id="353" r:id="rId13"/>
    <p:sldId id="376" r:id="rId14"/>
    <p:sldId id="270" r:id="rId15"/>
    <p:sldId id="352" r:id="rId16"/>
    <p:sldId id="3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9847" autoAdjust="0"/>
  </p:normalViewPr>
  <p:slideViewPr>
    <p:cSldViewPr>
      <p:cViewPr varScale="1">
        <p:scale>
          <a:sx n="55" d="100"/>
          <a:sy n="55" d="100"/>
        </p:scale>
        <p:origin x="1836" y="4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1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45CF9-A336-40FE-9C0B-DBFA7C0EC184}"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en-US"/>
        </a:p>
      </dgm:t>
    </dgm:pt>
    <dgm:pt modelId="{C42FC57C-F340-4E63-80CF-12C07F07CD64}">
      <dgm:prSet phldrT="[Text]"/>
      <dgm:spPr/>
      <dgm:t>
        <a:bodyPr/>
        <a:lstStyle/>
        <a:p>
          <a:r>
            <a:rPr lang="en-US" dirty="0" smtClean="0"/>
            <a:t>Practice-1</a:t>
          </a:r>
          <a:endParaRPr lang="en-US" dirty="0"/>
        </a:p>
      </dgm:t>
    </dgm:pt>
    <dgm:pt modelId="{6EA1B290-74AE-4089-9A2F-5D8DF994433A}" type="parTrans" cxnId="{E7297658-5CA8-4D79-81F5-768569C6F27B}">
      <dgm:prSet/>
      <dgm:spPr/>
      <dgm:t>
        <a:bodyPr/>
        <a:lstStyle/>
        <a:p>
          <a:endParaRPr lang="en-US"/>
        </a:p>
      </dgm:t>
    </dgm:pt>
    <dgm:pt modelId="{1D894906-D0E8-4106-8762-9BB4A5024DCD}" type="sibTrans" cxnId="{E7297658-5CA8-4D79-81F5-768569C6F27B}">
      <dgm:prSet/>
      <dgm:spPr/>
      <dgm:t>
        <a:bodyPr/>
        <a:lstStyle/>
        <a:p>
          <a:endParaRPr lang="en-US"/>
        </a:p>
      </dgm:t>
    </dgm:pt>
    <dgm:pt modelId="{B783A2D7-1C4F-4DBA-8CC8-B2C660550096}">
      <dgm:prSet phldrT="[Text]"/>
      <dgm:spPr/>
      <dgm:t>
        <a:bodyPr/>
        <a:lstStyle/>
        <a:p>
          <a:r>
            <a:rPr lang="en-US" dirty="0" smtClean="0"/>
            <a:t>Standup</a:t>
          </a:r>
          <a:endParaRPr lang="en-US" dirty="0"/>
        </a:p>
      </dgm:t>
    </dgm:pt>
    <dgm:pt modelId="{E0242CA9-3CD5-4FA7-A4C1-869B4B405CE3}" type="parTrans" cxnId="{C53E73F6-0AEB-4341-BBA2-53D62A2F0BD3}">
      <dgm:prSet/>
      <dgm:spPr/>
      <dgm:t>
        <a:bodyPr/>
        <a:lstStyle/>
        <a:p>
          <a:endParaRPr lang="en-US"/>
        </a:p>
      </dgm:t>
    </dgm:pt>
    <dgm:pt modelId="{F28C45AD-519E-440B-A34B-2155AD6B16B0}" type="sibTrans" cxnId="{C53E73F6-0AEB-4341-BBA2-53D62A2F0BD3}">
      <dgm:prSet/>
      <dgm:spPr/>
      <dgm:t>
        <a:bodyPr/>
        <a:lstStyle/>
        <a:p>
          <a:endParaRPr lang="en-US"/>
        </a:p>
      </dgm:t>
    </dgm:pt>
    <dgm:pt modelId="{FAA0A9E9-E7E9-420D-AA4A-04B649969A01}">
      <dgm:prSet phldrT="[Text]"/>
      <dgm:spPr/>
      <dgm:t>
        <a:bodyPr/>
        <a:lstStyle/>
        <a:p>
          <a:r>
            <a:rPr lang="en-US" dirty="0" smtClean="0"/>
            <a:t>Practice-2</a:t>
          </a:r>
          <a:endParaRPr lang="en-US" dirty="0"/>
        </a:p>
      </dgm:t>
    </dgm:pt>
    <dgm:pt modelId="{100C4467-A154-4B0C-BB54-85D18FAD7134}" type="parTrans" cxnId="{732180C2-FB28-43EA-A812-E958E4EC05C7}">
      <dgm:prSet/>
      <dgm:spPr/>
      <dgm:t>
        <a:bodyPr/>
        <a:lstStyle/>
        <a:p>
          <a:endParaRPr lang="en-US"/>
        </a:p>
      </dgm:t>
    </dgm:pt>
    <dgm:pt modelId="{67842C72-3FB2-4152-8EBF-65DE8F020F21}" type="sibTrans" cxnId="{732180C2-FB28-43EA-A812-E958E4EC05C7}">
      <dgm:prSet/>
      <dgm:spPr/>
      <dgm:t>
        <a:bodyPr/>
        <a:lstStyle/>
        <a:p>
          <a:endParaRPr lang="en-US"/>
        </a:p>
      </dgm:t>
    </dgm:pt>
    <dgm:pt modelId="{5746EC0D-AB71-430E-8F6D-505048D3C14C}">
      <dgm:prSet phldrT="[Text]"/>
      <dgm:spPr/>
      <dgm:t>
        <a:bodyPr/>
        <a:lstStyle/>
        <a:p>
          <a:r>
            <a:rPr lang="en-US" dirty="0" smtClean="0"/>
            <a:t>Pair Programming</a:t>
          </a:r>
          <a:endParaRPr lang="en-US" dirty="0"/>
        </a:p>
      </dgm:t>
    </dgm:pt>
    <dgm:pt modelId="{3A68BDC4-D154-43EA-8209-D5B50590CC92}" type="parTrans" cxnId="{B8DA406A-E75F-479F-B4B8-AF341FEC8766}">
      <dgm:prSet/>
      <dgm:spPr/>
      <dgm:t>
        <a:bodyPr/>
        <a:lstStyle/>
        <a:p>
          <a:endParaRPr lang="en-US"/>
        </a:p>
      </dgm:t>
    </dgm:pt>
    <dgm:pt modelId="{31FF9FEB-AB71-4F8C-90E1-7702E09B7E8E}" type="sibTrans" cxnId="{B8DA406A-E75F-479F-B4B8-AF341FEC8766}">
      <dgm:prSet/>
      <dgm:spPr/>
      <dgm:t>
        <a:bodyPr/>
        <a:lstStyle/>
        <a:p>
          <a:endParaRPr lang="en-US"/>
        </a:p>
      </dgm:t>
    </dgm:pt>
    <dgm:pt modelId="{16C2FDA6-B86B-4E7A-B510-BC567E00F8ED}">
      <dgm:prSet phldrT="[Text]"/>
      <dgm:spPr/>
      <dgm:t>
        <a:bodyPr/>
        <a:lstStyle/>
        <a:p>
          <a:r>
            <a:rPr lang="en-US" dirty="0" smtClean="0"/>
            <a:t>Practice-3</a:t>
          </a:r>
          <a:endParaRPr lang="en-US" dirty="0"/>
        </a:p>
      </dgm:t>
    </dgm:pt>
    <dgm:pt modelId="{C6B0B6E9-1928-4869-B145-BBDE07F837CF}" type="parTrans" cxnId="{952E253C-3A2B-4D32-B132-5FB7B8058482}">
      <dgm:prSet/>
      <dgm:spPr/>
      <dgm:t>
        <a:bodyPr/>
        <a:lstStyle/>
        <a:p>
          <a:endParaRPr lang="en-US"/>
        </a:p>
      </dgm:t>
    </dgm:pt>
    <dgm:pt modelId="{EEDE4F0D-2AC9-4B21-BC73-DA3051E73C38}" type="sibTrans" cxnId="{952E253C-3A2B-4D32-B132-5FB7B8058482}">
      <dgm:prSet/>
      <dgm:spPr/>
      <dgm:t>
        <a:bodyPr/>
        <a:lstStyle/>
        <a:p>
          <a:endParaRPr lang="en-US"/>
        </a:p>
      </dgm:t>
    </dgm:pt>
    <dgm:pt modelId="{F655CF79-739D-44C9-8526-0AC3A3B4D890}">
      <dgm:prSet phldrT="[Text]"/>
      <dgm:spPr/>
      <dgm:t>
        <a:bodyPr/>
        <a:lstStyle/>
        <a:p>
          <a:r>
            <a:rPr lang="en-US" dirty="0" err="1" smtClean="0"/>
            <a:t>Workshopping</a:t>
          </a:r>
          <a:r>
            <a:rPr lang="en-US" dirty="0" smtClean="0"/>
            <a:t>?</a:t>
          </a:r>
          <a:endParaRPr lang="en-US" dirty="0"/>
        </a:p>
      </dgm:t>
    </dgm:pt>
    <dgm:pt modelId="{CDA43CC6-D73C-4303-8B92-1E41CB9F1500}" type="parTrans" cxnId="{EEDC8BBA-5C9A-465F-9642-0993B4946EBF}">
      <dgm:prSet/>
      <dgm:spPr/>
      <dgm:t>
        <a:bodyPr/>
        <a:lstStyle/>
        <a:p>
          <a:endParaRPr lang="en-US"/>
        </a:p>
      </dgm:t>
    </dgm:pt>
    <dgm:pt modelId="{939CFB93-43F9-431B-BFC7-FF83B898D32D}" type="sibTrans" cxnId="{EEDC8BBA-5C9A-465F-9642-0993B4946EBF}">
      <dgm:prSet/>
      <dgm:spPr/>
      <dgm:t>
        <a:bodyPr/>
        <a:lstStyle/>
        <a:p>
          <a:endParaRPr lang="en-US"/>
        </a:p>
      </dgm:t>
    </dgm:pt>
    <dgm:pt modelId="{3BD3CC89-E2C2-463E-8D2A-F7734936F9B4}" type="pres">
      <dgm:prSet presAssocID="{A0345CF9-A336-40FE-9C0B-DBFA7C0EC184}" presName="Name0" presStyleCnt="0">
        <dgm:presLayoutVars>
          <dgm:dir/>
          <dgm:animLvl val="lvl"/>
          <dgm:resizeHandles val="exact"/>
        </dgm:presLayoutVars>
      </dgm:prSet>
      <dgm:spPr/>
      <dgm:t>
        <a:bodyPr/>
        <a:lstStyle/>
        <a:p>
          <a:endParaRPr lang="en-US"/>
        </a:p>
      </dgm:t>
    </dgm:pt>
    <dgm:pt modelId="{6D8BDBBF-A7AC-4146-9F2E-4BDFEDDC3109}" type="pres">
      <dgm:prSet presAssocID="{A0345CF9-A336-40FE-9C0B-DBFA7C0EC184}" presName="tSp" presStyleCnt="0"/>
      <dgm:spPr/>
    </dgm:pt>
    <dgm:pt modelId="{7993B800-4D61-4180-AE91-30069EAB1A4A}" type="pres">
      <dgm:prSet presAssocID="{A0345CF9-A336-40FE-9C0B-DBFA7C0EC184}" presName="bSp" presStyleCnt="0"/>
      <dgm:spPr/>
    </dgm:pt>
    <dgm:pt modelId="{89543E3E-BB6A-441A-B25F-285ECAD33F98}" type="pres">
      <dgm:prSet presAssocID="{A0345CF9-A336-40FE-9C0B-DBFA7C0EC184}" presName="process" presStyleCnt="0"/>
      <dgm:spPr/>
    </dgm:pt>
    <dgm:pt modelId="{4B9A2DC4-A803-4068-BBFC-99F86A64B790}" type="pres">
      <dgm:prSet presAssocID="{C42FC57C-F340-4E63-80CF-12C07F07CD64}" presName="composite1" presStyleCnt="0"/>
      <dgm:spPr/>
    </dgm:pt>
    <dgm:pt modelId="{E953C8FA-A8A6-4AAA-B429-5B2CAD41C4A1}" type="pres">
      <dgm:prSet presAssocID="{C42FC57C-F340-4E63-80CF-12C07F07CD64}" presName="dummyNode1" presStyleLbl="node1" presStyleIdx="0" presStyleCnt="3"/>
      <dgm:spPr/>
    </dgm:pt>
    <dgm:pt modelId="{67A00DA7-7A6B-4104-B50E-1380C7FF0D0D}" type="pres">
      <dgm:prSet presAssocID="{C42FC57C-F340-4E63-80CF-12C07F07CD64}" presName="childNode1" presStyleLbl="bgAcc1" presStyleIdx="0" presStyleCnt="3">
        <dgm:presLayoutVars>
          <dgm:bulletEnabled val="1"/>
        </dgm:presLayoutVars>
      </dgm:prSet>
      <dgm:spPr/>
      <dgm:t>
        <a:bodyPr/>
        <a:lstStyle/>
        <a:p>
          <a:endParaRPr lang="en-US"/>
        </a:p>
      </dgm:t>
    </dgm:pt>
    <dgm:pt modelId="{B0EAD4D0-F85D-4235-A045-90BDDF9052ED}" type="pres">
      <dgm:prSet presAssocID="{C42FC57C-F340-4E63-80CF-12C07F07CD64}" presName="childNode1tx" presStyleLbl="bgAcc1" presStyleIdx="0" presStyleCnt="3">
        <dgm:presLayoutVars>
          <dgm:bulletEnabled val="1"/>
        </dgm:presLayoutVars>
      </dgm:prSet>
      <dgm:spPr/>
      <dgm:t>
        <a:bodyPr/>
        <a:lstStyle/>
        <a:p>
          <a:endParaRPr lang="en-US"/>
        </a:p>
      </dgm:t>
    </dgm:pt>
    <dgm:pt modelId="{C93E9079-36DE-4831-8671-D4DD8D645CEA}" type="pres">
      <dgm:prSet presAssocID="{C42FC57C-F340-4E63-80CF-12C07F07CD64}" presName="parentNode1" presStyleLbl="node1" presStyleIdx="0" presStyleCnt="3">
        <dgm:presLayoutVars>
          <dgm:chMax val="1"/>
          <dgm:bulletEnabled val="1"/>
        </dgm:presLayoutVars>
      </dgm:prSet>
      <dgm:spPr/>
      <dgm:t>
        <a:bodyPr/>
        <a:lstStyle/>
        <a:p>
          <a:endParaRPr lang="en-US"/>
        </a:p>
      </dgm:t>
    </dgm:pt>
    <dgm:pt modelId="{DA49EF95-ECAB-4B9F-9B70-1825419D61E6}" type="pres">
      <dgm:prSet presAssocID="{C42FC57C-F340-4E63-80CF-12C07F07CD64}" presName="connSite1" presStyleCnt="0"/>
      <dgm:spPr/>
    </dgm:pt>
    <dgm:pt modelId="{6F0EBF00-5972-440F-B48B-ECE5206230A2}" type="pres">
      <dgm:prSet presAssocID="{1D894906-D0E8-4106-8762-9BB4A5024DCD}" presName="Name9" presStyleLbl="sibTrans2D1" presStyleIdx="0" presStyleCnt="2"/>
      <dgm:spPr/>
      <dgm:t>
        <a:bodyPr/>
        <a:lstStyle/>
        <a:p>
          <a:endParaRPr lang="en-US"/>
        </a:p>
      </dgm:t>
    </dgm:pt>
    <dgm:pt modelId="{8D19A6AA-094F-405C-947B-3881A9FB1F15}" type="pres">
      <dgm:prSet presAssocID="{FAA0A9E9-E7E9-420D-AA4A-04B649969A01}" presName="composite2" presStyleCnt="0"/>
      <dgm:spPr/>
    </dgm:pt>
    <dgm:pt modelId="{D897E5EC-4C57-4E9A-926F-6FDCC71DF161}" type="pres">
      <dgm:prSet presAssocID="{FAA0A9E9-E7E9-420D-AA4A-04B649969A01}" presName="dummyNode2" presStyleLbl="node1" presStyleIdx="0" presStyleCnt="3"/>
      <dgm:spPr/>
    </dgm:pt>
    <dgm:pt modelId="{787DD6CC-1AE1-4513-950B-6EFFBD7E17DF}" type="pres">
      <dgm:prSet presAssocID="{FAA0A9E9-E7E9-420D-AA4A-04B649969A01}" presName="childNode2" presStyleLbl="bgAcc1" presStyleIdx="1" presStyleCnt="3">
        <dgm:presLayoutVars>
          <dgm:bulletEnabled val="1"/>
        </dgm:presLayoutVars>
      </dgm:prSet>
      <dgm:spPr/>
      <dgm:t>
        <a:bodyPr/>
        <a:lstStyle/>
        <a:p>
          <a:endParaRPr lang="en-US"/>
        </a:p>
      </dgm:t>
    </dgm:pt>
    <dgm:pt modelId="{415EA292-F180-46F4-914E-5AFD348F1F0F}" type="pres">
      <dgm:prSet presAssocID="{FAA0A9E9-E7E9-420D-AA4A-04B649969A01}" presName="childNode2tx" presStyleLbl="bgAcc1" presStyleIdx="1" presStyleCnt="3">
        <dgm:presLayoutVars>
          <dgm:bulletEnabled val="1"/>
        </dgm:presLayoutVars>
      </dgm:prSet>
      <dgm:spPr/>
      <dgm:t>
        <a:bodyPr/>
        <a:lstStyle/>
        <a:p>
          <a:endParaRPr lang="en-US"/>
        </a:p>
      </dgm:t>
    </dgm:pt>
    <dgm:pt modelId="{4A66B751-B1F5-48FB-86BB-D131369A9AC1}" type="pres">
      <dgm:prSet presAssocID="{FAA0A9E9-E7E9-420D-AA4A-04B649969A01}" presName="parentNode2" presStyleLbl="node1" presStyleIdx="1" presStyleCnt="3">
        <dgm:presLayoutVars>
          <dgm:chMax val="0"/>
          <dgm:bulletEnabled val="1"/>
        </dgm:presLayoutVars>
      </dgm:prSet>
      <dgm:spPr/>
      <dgm:t>
        <a:bodyPr/>
        <a:lstStyle/>
        <a:p>
          <a:endParaRPr lang="en-US"/>
        </a:p>
      </dgm:t>
    </dgm:pt>
    <dgm:pt modelId="{D551CE62-5526-4F3D-8020-8517DBB1494A}" type="pres">
      <dgm:prSet presAssocID="{FAA0A9E9-E7E9-420D-AA4A-04B649969A01}" presName="connSite2" presStyleCnt="0"/>
      <dgm:spPr/>
    </dgm:pt>
    <dgm:pt modelId="{48A6A09F-FAD7-48FD-A550-7129B90BA01A}" type="pres">
      <dgm:prSet presAssocID="{67842C72-3FB2-4152-8EBF-65DE8F020F21}" presName="Name18" presStyleLbl="sibTrans2D1" presStyleIdx="1" presStyleCnt="2"/>
      <dgm:spPr/>
      <dgm:t>
        <a:bodyPr/>
        <a:lstStyle/>
        <a:p>
          <a:endParaRPr lang="en-US"/>
        </a:p>
      </dgm:t>
    </dgm:pt>
    <dgm:pt modelId="{5066F309-5995-4B76-B42A-C190CECE8967}" type="pres">
      <dgm:prSet presAssocID="{16C2FDA6-B86B-4E7A-B510-BC567E00F8ED}" presName="composite1" presStyleCnt="0"/>
      <dgm:spPr/>
    </dgm:pt>
    <dgm:pt modelId="{3A29F4F3-CDF3-4F2A-89BA-0498B6607333}" type="pres">
      <dgm:prSet presAssocID="{16C2FDA6-B86B-4E7A-B510-BC567E00F8ED}" presName="dummyNode1" presStyleLbl="node1" presStyleIdx="1" presStyleCnt="3"/>
      <dgm:spPr/>
    </dgm:pt>
    <dgm:pt modelId="{666C7AD3-C676-4BE5-8BCF-10D6BFDC8CCC}" type="pres">
      <dgm:prSet presAssocID="{16C2FDA6-B86B-4E7A-B510-BC567E00F8ED}" presName="childNode1" presStyleLbl="bgAcc1" presStyleIdx="2" presStyleCnt="3">
        <dgm:presLayoutVars>
          <dgm:bulletEnabled val="1"/>
        </dgm:presLayoutVars>
      </dgm:prSet>
      <dgm:spPr/>
      <dgm:t>
        <a:bodyPr/>
        <a:lstStyle/>
        <a:p>
          <a:endParaRPr lang="en-US"/>
        </a:p>
      </dgm:t>
    </dgm:pt>
    <dgm:pt modelId="{FBDC2E05-CCF0-478A-BB6E-0317FE0C3A14}" type="pres">
      <dgm:prSet presAssocID="{16C2FDA6-B86B-4E7A-B510-BC567E00F8ED}" presName="childNode1tx" presStyleLbl="bgAcc1" presStyleIdx="2" presStyleCnt="3">
        <dgm:presLayoutVars>
          <dgm:bulletEnabled val="1"/>
        </dgm:presLayoutVars>
      </dgm:prSet>
      <dgm:spPr/>
      <dgm:t>
        <a:bodyPr/>
        <a:lstStyle/>
        <a:p>
          <a:endParaRPr lang="en-US"/>
        </a:p>
      </dgm:t>
    </dgm:pt>
    <dgm:pt modelId="{F7A920C8-04DC-498F-A5EE-3618258D8EED}" type="pres">
      <dgm:prSet presAssocID="{16C2FDA6-B86B-4E7A-B510-BC567E00F8ED}" presName="parentNode1" presStyleLbl="node1" presStyleIdx="2" presStyleCnt="3">
        <dgm:presLayoutVars>
          <dgm:chMax val="1"/>
          <dgm:bulletEnabled val="1"/>
        </dgm:presLayoutVars>
      </dgm:prSet>
      <dgm:spPr/>
      <dgm:t>
        <a:bodyPr/>
        <a:lstStyle/>
        <a:p>
          <a:endParaRPr lang="en-US"/>
        </a:p>
      </dgm:t>
    </dgm:pt>
    <dgm:pt modelId="{6F548528-6930-42BF-A74A-6C2469104AC0}" type="pres">
      <dgm:prSet presAssocID="{16C2FDA6-B86B-4E7A-B510-BC567E00F8ED}" presName="connSite1" presStyleCnt="0"/>
      <dgm:spPr/>
    </dgm:pt>
  </dgm:ptLst>
  <dgm:cxnLst>
    <dgm:cxn modelId="{7C834710-9C20-4200-A53D-EBC2FE248363}" type="presOf" srcId="{B783A2D7-1C4F-4DBA-8CC8-B2C660550096}" destId="{67A00DA7-7A6B-4104-B50E-1380C7FF0D0D}" srcOrd="0" destOrd="0" presId="urn:microsoft.com/office/officeart/2005/8/layout/hProcess4"/>
    <dgm:cxn modelId="{E7297658-5CA8-4D79-81F5-768569C6F27B}" srcId="{A0345CF9-A336-40FE-9C0B-DBFA7C0EC184}" destId="{C42FC57C-F340-4E63-80CF-12C07F07CD64}" srcOrd="0" destOrd="0" parTransId="{6EA1B290-74AE-4089-9A2F-5D8DF994433A}" sibTransId="{1D894906-D0E8-4106-8762-9BB4A5024DCD}"/>
    <dgm:cxn modelId="{DCACF891-6A59-407E-9743-67E795DC0633}" type="presOf" srcId="{5746EC0D-AB71-430E-8F6D-505048D3C14C}" destId="{787DD6CC-1AE1-4513-950B-6EFFBD7E17DF}" srcOrd="0" destOrd="0" presId="urn:microsoft.com/office/officeart/2005/8/layout/hProcess4"/>
    <dgm:cxn modelId="{1D87D2BD-3BAC-4B30-AEA6-E01FE1CA546E}" type="presOf" srcId="{FAA0A9E9-E7E9-420D-AA4A-04B649969A01}" destId="{4A66B751-B1F5-48FB-86BB-D131369A9AC1}" srcOrd="0" destOrd="0" presId="urn:microsoft.com/office/officeart/2005/8/layout/hProcess4"/>
    <dgm:cxn modelId="{1186AC28-7025-4FD8-8448-5A0E692388CD}" type="presOf" srcId="{C42FC57C-F340-4E63-80CF-12C07F07CD64}" destId="{C93E9079-36DE-4831-8671-D4DD8D645CEA}" srcOrd="0" destOrd="0" presId="urn:microsoft.com/office/officeart/2005/8/layout/hProcess4"/>
    <dgm:cxn modelId="{C3FBAB84-C426-43D5-972C-16962FBE4E79}" type="presOf" srcId="{5746EC0D-AB71-430E-8F6D-505048D3C14C}" destId="{415EA292-F180-46F4-914E-5AFD348F1F0F}" srcOrd="1" destOrd="0" presId="urn:microsoft.com/office/officeart/2005/8/layout/hProcess4"/>
    <dgm:cxn modelId="{76B5A7E0-7B4C-4BF3-A824-B7EE56AB13B1}" type="presOf" srcId="{F655CF79-739D-44C9-8526-0AC3A3B4D890}" destId="{666C7AD3-C676-4BE5-8BCF-10D6BFDC8CCC}" srcOrd="0" destOrd="0" presId="urn:microsoft.com/office/officeart/2005/8/layout/hProcess4"/>
    <dgm:cxn modelId="{D2330F6E-160D-4C92-823B-4ED6BC3DD5F2}" type="presOf" srcId="{16C2FDA6-B86B-4E7A-B510-BC567E00F8ED}" destId="{F7A920C8-04DC-498F-A5EE-3618258D8EED}" srcOrd="0" destOrd="0" presId="urn:microsoft.com/office/officeart/2005/8/layout/hProcess4"/>
    <dgm:cxn modelId="{CAE53AFB-2B93-4E48-AD25-937016B82878}" type="presOf" srcId="{A0345CF9-A336-40FE-9C0B-DBFA7C0EC184}" destId="{3BD3CC89-E2C2-463E-8D2A-F7734936F9B4}" srcOrd="0" destOrd="0" presId="urn:microsoft.com/office/officeart/2005/8/layout/hProcess4"/>
    <dgm:cxn modelId="{B7D5497D-5A37-4C43-9AF3-AD5D853190C0}" type="presOf" srcId="{F655CF79-739D-44C9-8526-0AC3A3B4D890}" destId="{FBDC2E05-CCF0-478A-BB6E-0317FE0C3A14}" srcOrd="1" destOrd="0" presId="urn:microsoft.com/office/officeart/2005/8/layout/hProcess4"/>
    <dgm:cxn modelId="{EEDC8BBA-5C9A-465F-9642-0993B4946EBF}" srcId="{16C2FDA6-B86B-4E7A-B510-BC567E00F8ED}" destId="{F655CF79-739D-44C9-8526-0AC3A3B4D890}" srcOrd="0" destOrd="0" parTransId="{CDA43CC6-D73C-4303-8B92-1E41CB9F1500}" sibTransId="{939CFB93-43F9-431B-BFC7-FF83B898D32D}"/>
    <dgm:cxn modelId="{2572A0B8-DE32-4BDA-A9D0-1C19E817314E}" type="presOf" srcId="{B783A2D7-1C4F-4DBA-8CC8-B2C660550096}" destId="{B0EAD4D0-F85D-4235-A045-90BDDF9052ED}" srcOrd="1" destOrd="0" presId="urn:microsoft.com/office/officeart/2005/8/layout/hProcess4"/>
    <dgm:cxn modelId="{732180C2-FB28-43EA-A812-E958E4EC05C7}" srcId="{A0345CF9-A336-40FE-9C0B-DBFA7C0EC184}" destId="{FAA0A9E9-E7E9-420D-AA4A-04B649969A01}" srcOrd="1" destOrd="0" parTransId="{100C4467-A154-4B0C-BB54-85D18FAD7134}" sibTransId="{67842C72-3FB2-4152-8EBF-65DE8F020F21}"/>
    <dgm:cxn modelId="{C53E73F6-0AEB-4341-BBA2-53D62A2F0BD3}" srcId="{C42FC57C-F340-4E63-80CF-12C07F07CD64}" destId="{B783A2D7-1C4F-4DBA-8CC8-B2C660550096}" srcOrd="0" destOrd="0" parTransId="{E0242CA9-3CD5-4FA7-A4C1-869B4B405CE3}" sibTransId="{F28C45AD-519E-440B-A34B-2155AD6B16B0}"/>
    <dgm:cxn modelId="{B8DA406A-E75F-479F-B4B8-AF341FEC8766}" srcId="{FAA0A9E9-E7E9-420D-AA4A-04B649969A01}" destId="{5746EC0D-AB71-430E-8F6D-505048D3C14C}" srcOrd="0" destOrd="0" parTransId="{3A68BDC4-D154-43EA-8209-D5B50590CC92}" sibTransId="{31FF9FEB-AB71-4F8C-90E1-7702E09B7E8E}"/>
    <dgm:cxn modelId="{0E344CE0-1F76-47BA-B486-21F2B8304021}" type="presOf" srcId="{1D894906-D0E8-4106-8762-9BB4A5024DCD}" destId="{6F0EBF00-5972-440F-B48B-ECE5206230A2}" srcOrd="0" destOrd="0" presId="urn:microsoft.com/office/officeart/2005/8/layout/hProcess4"/>
    <dgm:cxn modelId="{5F165279-130B-419E-BFC5-6F6DE774FAFB}" type="presOf" srcId="{67842C72-3FB2-4152-8EBF-65DE8F020F21}" destId="{48A6A09F-FAD7-48FD-A550-7129B90BA01A}" srcOrd="0" destOrd="0" presId="urn:microsoft.com/office/officeart/2005/8/layout/hProcess4"/>
    <dgm:cxn modelId="{952E253C-3A2B-4D32-B132-5FB7B8058482}" srcId="{A0345CF9-A336-40FE-9C0B-DBFA7C0EC184}" destId="{16C2FDA6-B86B-4E7A-B510-BC567E00F8ED}" srcOrd="2" destOrd="0" parTransId="{C6B0B6E9-1928-4869-B145-BBDE07F837CF}" sibTransId="{EEDE4F0D-2AC9-4B21-BC73-DA3051E73C38}"/>
    <dgm:cxn modelId="{83539F19-58DE-42F4-9B04-48A8B585BA95}" type="presParOf" srcId="{3BD3CC89-E2C2-463E-8D2A-F7734936F9B4}" destId="{6D8BDBBF-A7AC-4146-9F2E-4BDFEDDC3109}" srcOrd="0" destOrd="0" presId="urn:microsoft.com/office/officeart/2005/8/layout/hProcess4"/>
    <dgm:cxn modelId="{DB7D382E-11E9-4F29-AB5D-048DD2840797}" type="presParOf" srcId="{3BD3CC89-E2C2-463E-8D2A-F7734936F9B4}" destId="{7993B800-4D61-4180-AE91-30069EAB1A4A}" srcOrd="1" destOrd="0" presId="urn:microsoft.com/office/officeart/2005/8/layout/hProcess4"/>
    <dgm:cxn modelId="{8B3FEE56-5265-4733-89BF-14D280C57686}" type="presParOf" srcId="{3BD3CC89-E2C2-463E-8D2A-F7734936F9B4}" destId="{89543E3E-BB6A-441A-B25F-285ECAD33F98}" srcOrd="2" destOrd="0" presId="urn:microsoft.com/office/officeart/2005/8/layout/hProcess4"/>
    <dgm:cxn modelId="{AF2F0080-84A8-420E-B6C7-E612E802D647}" type="presParOf" srcId="{89543E3E-BB6A-441A-B25F-285ECAD33F98}" destId="{4B9A2DC4-A803-4068-BBFC-99F86A64B790}" srcOrd="0" destOrd="0" presId="urn:microsoft.com/office/officeart/2005/8/layout/hProcess4"/>
    <dgm:cxn modelId="{36E532D4-CAC3-4DA7-B240-A0EECB9CF56E}" type="presParOf" srcId="{4B9A2DC4-A803-4068-BBFC-99F86A64B790}" destId="{E953C8FA-A8A6-4AAA-B429-5B2CAD41C4A1}" srcOrd="0" destOrd="0" presId="urn:microsoft.com/office/officeart/2005/8/layout/hProcess4"/>
    <dgm:cxn modelId="{1AA0ECC3-54C7-487C-BCAD-29F431DAD75E}" type="presParOf" srcId="{4B9A2DC4-A803-4068-BBFC-99F86A64B790}" destId="{67A00DA7-7A6B-4104-B50E-1380C7FF0D0D}" srcOrd="1" destOrd="0" presId="urn:microsoft.com/office/officeart/2005/8/layout/hProcess4"/>
    <dgm:cxn modelId="{FCEF9D44-4D24-4554-A8EB-4B8791D784A8}" type="presParOf" srcId="{4B9A2DC4-A803-4068-BBFC-99F86A64B790}" destId="{B0EAD4D0-F85D-4235-A045-90BDDF9052ED}" srcOrd="2" destOrd="0" presId="urn:microsoft.com/office/officeart/2005/8/layout/hProcess4"/>
    <dgm:cxn modelId="{1EC42520-CFCA-4509-8B61-649B849387CF}" type="presParOf" srcId="{4B9A2DC4-A803-4068-BBFC-99F86A64B790}" destId="{C93E9079-36DE-4831-8671-D4DD8D645CEA}" srcOrd="3" destOrd="0" presId="urn:microsoft.com/office/officeart/2005/8/layout/hProcess4"/>
    <dgm:cxn modelId="{AE9EF90C-FBCE-4BDA-BDCA-B75C857ABEEE}" type="presParOf" srcId="{4B9A2DC4-A803-4068-BBFC-99F86A64B790}" destId="{DA49EF95-ECAB-4B9F-9B70-1825419D61E6}" srcOrd="4" destOrd="0" presId="urn:microsoft.com/office/officeart/2005/8/layout/hProcess4"/>
    <dgm:cxn modelId="{01E31914-6EBE-442F-B9EC-25D62C40AF81}" type="presParOf" srcId="{89543E3E-BB6A-441A-B25F-285ECAD33F98}" destId="{6F0EBF00-5972-440F-B48B-ECE5206230A2}" srcOrd="1" destOrd="0" presId="urn:microsoft.com/office/officeart/2005/8/layout/hProcess4"/>
    <dgm:cxn modelId="{A506FA57-D227-4C82-A507-144CB887B6FB}" type="presParOf" srcId="{89543E3E-BB6A-441A-B25F-285ECAD33F98}" destId="{8D19A6AA-094F-405C-947B-3881A9FB1F15}" srcOrd="2" destOrd="0" presId="urn:microsoft.com/office/officeart/2005/8/layout/hProcess4"/>
    <dgm:cxn modelId="{775E17A5-FFE1-45C1-85B9-4DF3AEA3E8EC}" type="presParOf" srcId="{8D19A6AA-094F-405C-947B-3881A9FB1F15}" destId="{D897E5EC-4C57-4E9A-926F-6FDCC71DF161}" srcOrd="0" destOrd="0" presId="urn:microsoft.com/office/officeart/2005/8/layout/hProcess4"/>
    <dgm:cxn modelId="{6D93AC13-9868-40CC-A489-9B8B928EE901}" type="presParOf" srcId="{8D19A6AA-094F-405C-947B-3881A9FB1F15}" destId="{787DD6CC-1AE1-4513-950B-6EFFBD7E17DF}" srcOrd="1" destOrd="0" presId="urn:microsoft.com/office/officeart/2005/8/layout/hProcess4"/>
    <dgm:cxn modelId="{B0BA94F6-9ABD-44EF-9A85-BB99827E1FC4}" type="presParOf" srcId="{8D19A6AA-094F-405C-947B-3881A9FB1F15}" destId="{415EA292-F180-46F4-914E-5AFD348F1F0F}" srcOrd="2" destOrd="0" presId="urn:microsoft.com/office/officeart/2005/8/layout/hProcess4"/>
    <dgm:cxn modelId="{038591B5-C260-42CD-B2CD-478493BE305A}" type="presParOf" srcId="{8D19A6AA-094F-405C-947B-3881A9FB1F15}" destId="{4A66B751-B1F5-48FB-86BB-D131369A9AC1}" srcOrd="3" destOrd="0" presId="urn:microsoft.com/office/officeart/2005/8/layout/hProcess4"/>
    <dgm:cxn modelId="{8F9F3088-9706-4591-9CE2-61D2C3CBC047}" type="presParOf" srcId="{8D19A6AA-094F-405C-947B-3881A9FB1F15}" destId="{D551CE62-5526-4F3D-8020-8517DBB1494A}" srcOrd="4" destOrd="0" presId="urn:microsoft.com/office/officeart/2005/8/layout/hProcess4"/>
    <dgm:cxn modelId="{32175D46-5814-4A47-AD0F-9B370400E557}" type="presParOf" srcId="{89543E3E-BB6A-441A-B25F-285ECAD33F98}" destId="{48A6A09F-FAD7-48FD-A550-7129B90BA01A}" srcOrd="3" destOrd="0" presId="urn:microsoft.com/office/officeart/2005/8/layout/hProcess4"/>
    <dgm:cxn modelId="{A65C2EFA-3286-4240-B460-BD1C92FEF333}" type="presParOf" srcId="{89543E3E-BB6A-441A-B25F-285ECAD33F98}" destId="{5066F309-5995-4B76-B42A-C190CECE8967}" srcOrd="4" destOrd="0" presId="urn:microsoft.com/office/officeart/2005/8/layout/hProcess4"/>
    <dgm:cxn modelId="{207D7C7F-2743-43E8-B596-68F611834AB6}" type="presParOf" srcId="{5066F309-5995-4B76-B42A-C190CECE8967}" destId="{3A29F4F3-CDF3-4F2A-89BA-0498B6607333}" srcOrd="0" destOrd="0" presId="urn:microsoft.com/office/officeart/2005/8/layout/hProcess4"/>
    <dgm:cxn modelId="{FAB8CB8B-F54C-4A96-8441-6F2FBE670AB0}" type="presParOf" srcId="{5066F309-5995-4B76-B42A-C190CECE8967}" destId="{666C7AD3-C676-4BE5-8BCF-10D6BFDC8CCC}" srcOrd="1" destOrd="0" presId="urn:microsoft.com/office/officeart/2005/8/layout/hProcess4"/>
    <dgm:cxn modelId="{575CCFE9-7CE3-4805-8BE3-F0438BC2C729}" type="presParOf" srcId="{5066F309-5995-4B76-B42A-C190CECE8967}" destId="{FBDC2E05-CCF0-478A-BB6E-0317FE0C3A14}" srcOrd="2" destOrd="0" presId="urn:microsoft.com/office/officeart/2005/8/layout/hProcess4"/>
    <dgm:cxn modelId="{EBF9978A-1A09-4721-ACE9-001E89085E41}" type="presParOf" srcId="{5066F309-5995-4B76-B42A-C190CECE8967}" destId="{F7A920C8-04DC-498F-A5EE-3618258D8EED}" srcOrd="3" destOrd="0" presId="urn:microsoft.com/office/officeart/2005/8/layout/hProcess4"/>
    <dgm:cxn modelId="{F201AA77-A4A9-4E27-A320-1ACB5567345A}" type="presParOf" srcId="{5066F309-5995-4B76-B42A-C190CECE8967}" destId="{6F548528-6930-42BF-A74A-6C2469104AC0}" srcOrd="4" destOrd="0" presId="urn:microsoft.com/office/officeart/2005/8/layout/hProcess4"/>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4B9F90-B77C-4A06-B924-72EE51A6CEFD}" type="doc">
      <dgm:prSet loTypeId="urn:microsoft.com/office/officeart/2005/8/layout/chevron1" loCatId="process" qsTypeId="urn:microsoft.com/office/officeart/2005/8/quickstyle/simple3" qsCatId="simple" csTypeId="urn:microsoft.com/office/officeart/2005/8/colors/accent1_2" csCatId="accent1" phldr="1"/>
      <dgm:spPr/>
    </dgm:pt>
    <dgm:pt modelId="{418871EF-29E9-4575-BB27-4529E49ECC67}">
      <dgm:prSet phldrT="[Text]"/>
      <dgm:spPr/>
      <dgm:t>
        <a:bodyPr/>
        <a:lstStyle/>
        <a:p>
          <a:r>
            <a:rPr lang="en-US" dirty="0" smtClean="0"/>
            <a:t>Analyze</a:t>
          </a:r>
          <a:endParaRPr lang="en-US" dirty="0"/>
        </a:p>
      </dgm:t>
    </dgm:pt>
    <dgm:pt modelId="{1F64AE55-FEBA-4C32-946C-ED4419C7757D}" type="parTrans" cxnId="{A4A6BA43-1B82-4642-87D6-4010B31C8121}">
      <dgm:prSet/>
      <dgm:spPr/>
      <dgm:t>
        <a:bodyPr/>
        <a:lstStyle/>
        <a:p>
          <a:endParaRPr lang="en-US"/>
        </a:p>
      </dgm:t>
    </dgm:pt>
    <dgm:pt modelId="{19A19A32-846D-451E-8BBF-7224FBA286F1}" type="sibTrans" cxnId="{A4A6BA43-1B82-4642-87D6-4010B31C8121}">
      <dgm:prSet/>
      <dgm:spPr/>
      <dgm:t>
        <a:bodyPr/>
        <a:lstStyle/>
        <a:p>
          <a:endParaRPr lang="en-US"/>
        </a:p>
      </dgm:t>
    </dgm:pt>
    <dgm:pt modelId="{B6C9F4C9-254D-4880-B59C-726A0F7F8E39}">
      <dgm:prSet phldrT="[Text]"/>
      <dgm:spPr/>
      <dgm:t>
        <a:bodyPr/>
        <a:lstStyle/>
        <a:p>
          <a:r>
            <a:rPr lang="en-US" dirty="0" smtClean="0"/>
            <a:t>Design</a:t>
          </a:r>
          <a:endParaRPr lang="en-US" dirty="0"/>
        </a:p>
      </dgm:t>
    </dgm:pt>
    <dgm:pt modelId="{E523E467-56A0-486D-8EA4-0DC36F9C5D16}" type="parTrans" cxnId="{64A7991C-F7D5-4D7D-B780-C1CFF4166F33}">
      <dgm:prSet/>
      <dgm:spPr/>
      <dgm:t>
        <a:bodyPr/>
        <a:lstStyle/>
        <a:p>
          <a:endParaRPr lang="en-US"/>
        </a:p>
      </dgm:t>
    </dgm:pt>
    <dgm:pt modelId="{47793946-D74F-4B84-8621-33E8AF080C55}" type="sibTrans" cxnId="{64A7991C-F7D5-4D7D-B780-C1CFF4166F33}">
      <dgm:prSet/>
      <dgm:spPr/>
      <dgm:t>
        <a:bodyPr/>
        <a:lstStyle/>
        <a:p>
          <a:endParaRPr lang="en-US"/>
        </a:p>
      </dgm:t>
    </dgm:pt>
    <dgm:pt modelId="{86109B4D-950B-42D8-B4B9-73410384C5AE}">
      <dgm:prSet phldrT="[Text]"/>
      <dgm:spPr/>
      <dgm:t>
        <a:bodyPr/>
        <a:lstStyle/>
        <a:p>
          <a:r>
            <a:rPr lang="en-US" dirty="0" smtClean="0"/>
            <a:t>Code</a:t>
          </a:r>
          <a:endParaRPr lang="en-US" dirty="0"/>
        </a:p>
      </dgm:t>
    </dgm:pt>
    <dgm:pt modelId="{D45F2DEB-34E7-44CD-BDA0-8BA815AB598A}" type="parTrans" cxnId="{714F0AEB-8375-4B16-8B13-0CB7D9B3F8AA}">
      <dgm:prSet/>
      <dgm:spPr/>
      <dgm:t>
        <a:bodyPr/>
        <a:lstStyle/>
        <a:p>
          <a:endParaRPr lang="en-US"/>
        </a:p>
      </dgm:t>
    </dgm:pt>
    <dgm:pt modelId="{4CC0030F-73F3-43B2-AAA4-09108592346B}" type="sibTrans" cxnId="{714F0AEB-8375-4B16-8B13-0CB7D9B3F8AA}">
      <dgm:prSet/>
      <dgm:spPr/>
      <dgm:t>
        <a:bodyPr/>
        <a:lstStyle/>
        <a:p>
          <a:endParaRPr lang="en-US"/>
        </a:p>
      </dgm:t>
    </dgm:pt>
    <dgm:pt modelId="{4C738EAF-B1CC-407B-95C8-E3A2FF2A3A9B}">
      <dgm:prSet phldrT="[Text]"/>
      <dgm:spPr/>
      <dgm:t>
        <a:bodyPr/>
        <a:lstStyle/>
        <a:p>
          <a:r>
            <a:rPr lang="en-US" dirty="0" smtClean="0"/>
            <a:t>Test</a:t>
          </a:r>
          <a:endParaRPr lang="en-US" dirty="0"/>
        </a:p>
      </dgm:t>
    </dgm:pt>
    <dgm:pt modelId="{D04D5679-D34A-4D42-BE05-3D5A7EEF1D11}" type="parTrans" cxnId="{B29A94D2-AFAC-4CE3-BB43-41CC2B480EF6}">
      <dgm:prSet/>
      <dgm:spPr/>
      <dgm:t>
        <a:bodyPr/>
        <a:lstStyle/>
        <a:p>
          <a:endParaRPr lang="en-US"/>
        </a:p>
      </dgm:t>
    </dgm:pt>
    <dgm:pt modelId="{17AB75C4-82FD-46F7-BBEA-2B907CAB9012}" type="sibTrans" cxnId="{B29A94D2-AFAC-4CE3-BB43-41CC2B480EF6}">
      <dgm:prSet/>
      <dgm:spPr/>
      <dgm:t>
        <a:bodyPr/>
        <a:lstStyle/>
        <a:p>
          <a:endParaRPr lang="en-US"/>
        </a:p>
      </dgm:t>
    </dgm:pt>
    <dgm:pt modelId="{B0AD0890-B71D-4D09-8C30-2DE77A368187}" type="pres">
      <dgm:prSet presAssocID="{754B9F90-B77C-4A06-B924-72EE51A6CEFD}" presName="Name0" presStyleCnt="0">
        <dgm:presLayoutVars>
          <dgm:dir/>
          <dgm:animLvl val="lvl"/>
          <dgm:resizeHandles val="exact"/>
        </dgm:presLayoutVars>
      </dgm:prSet>
      <dgm:spPr/>
    </dgm:pt>
    <dgm:pt modelId="{31D65E13-525D-462F-9149-49FFFAE0F707}" type="pres">
      <dgm:prSet presAssocID="{418871EF-29E9-4575-BB27-4529E49ECC67}" presName="parTxOnly" presStyleLbl="node1" presStyleIdx="0" presStyleCnt="4">
        <dgm:presLayoutVars>
          <dgm:chMax val="0"/>
          <dgm:chPref val="0"/>
          <dgm:bulletEnabled val="1"/>
        </dgm:presLayoutVars>
      </dgm:prSet>
      <dgm:spPr/>
      <dgm:t>
        <a:bodyPr/>
        <a:lstStyle/>
        <a:p>
          <a:endParaRPr lang="en-US"/>
        </a:p>
      </dgm:t>
    </dgm:pt>
    <dgm:pt modelId="{A09FE64F-C29A-40EC-98D9-B82D753FFA5A}" type="pres">
      <dgm:prSet presAssocID="{19A19A32-846D-451E-8BBF-7224FBA286F1}" presName="parTxOnlySpace" presStyleCnt="0"/>
      <dgm:spPr/>
    </dgm:pt>
    <dgm:pt modelId="{331F0B6C-CAF6-42B2-91FC-9FF26930D56E}" type="pres">
      <dgm:prSet presAssocID="{B6C9F4C9-254D-4880-B59C-726A0F7F8E39}" presName="parTxOnly" presStyleLbl="node1" presStyleIdx="1" presStyleCnt="4">
        <dgm:presLayoutVars>
          <dgm:chMax val="0"/>
          <dgm:chPref val="0"/>
          <dgm:bulletEnabled val="1"/>
        </dgm:presLayoutVars>
      </dgm:prSet>
      <dgm:spPr/>
      <dgm:t>
        <a:bodyPr/>
        <a:lstStyle/>
        <a:p>
          <a:endParaRPr lang="en-US"/>
        </a:p>
      </dgm:t>
    </dgm:pt>
    <dgm:pt modelId="{73132D41-6F02-43EE-BB4D-2E9A5B9B8D5C}" type="pres">
      <dgm:prSet presAssocID="{47793946-D74F-4B84-8621-33E8AF080C55}" presName="parTxOnlySpace" presStyleCnt="0"/>
      <dgm:spPr/>
    </dgm:pt>
    <dgm:pt modelId="{EA1BE0D0-DA77-418D-97FB-B4087CB1CECA}" type="pres">
      <dgm:prSet presAssocID="{86109B4D-950B-42D8-B4B9-73410384C5AE}" presName="parTxOnly" presStyleLbl="node1" presStyleIdx="2" presStyleCnt="4">
        <dgm:presLayoutVars>
          <dgm:chMax val="0"/>
          <dgm:chPref val="0"/>
          <dgm:bulletEnabled val="1"/>
        </dgm:presLayoutVars>
      </dgm:prSet>
      <dgm:spPr/>
      <dgm:t>
        <a:bodyPr/>
        <a:lstStyle/>
        <a:p>
          <a:endParaRPr lang="en-US"/>
        </a:p>
      </dgm:t>
    </dgm:pt>
    <dgm:pt modelId="{E645DC3C-EAB4-4D25-A447-35C20C505C4A}" type="pres">
      <dgm:prSet presAssocID="{4CC0030F-73F3-43B2-AAA4-09108592346B}" presName="parTxOnlySpace" presStyleCnt="0"/>
      <dgm:spPr/>
    </dgm:pt>
    <dgm:pt modelId="{D511412F-DF42-4E00-8858-5824094E9E2A}" type="pres">
      <dgm:prSet presAssocID="{4C738EAF-B1CC-407B-95C8-E3A2FF2A3A9B}" presName="parTxOnly" presStyleLbl="node1" presStyleIdx="3" presStyleCnt="4">
        <dgm:presLayoutVars>
          <dgm:chMax val="0"/>
          <dgm:chPref val="0"/>
          <dgm:bulletEnabled val="1"/>
        </dgm:presLayoutVars>
      </dgm:prSet>
      <dgm:spPr/>
      <dgm:t>
        <a:bodyPr/>
        <a:lstStyle/>
        <a:p>
          <a:endParaRPr lang="en-US"/>
        </a:p>
      </dgm:t>
    </dgm:pt>
  </dgm:ptLst>
  <dgm:cxnLst>
    <dgm:cxn modelId="{DC1F7554-4829-42F5-9F90-0E811FD9B421}" type="presOf" srcId="{754B9F90-B77C-4A06-B924-72EE51A6CEFD}" destId="{B0AD0890-B71D-4D09-8C30-2DE77A368187}" srcOrd="0" destOrd="0" presId="urn:microsoft.com/office/officeart/2005/8/layout/chevron1"/>
    <dgm:cxn modelId="{B29A94D2-AFAC-4CE3-BB43-41CC2B480EF6}" srcId="{754B9F90-B77C-4A06-B924-72EE51A6CEFD}" destId="{4C738EAF-B1CC-407B-95C8-E3A2FF2A3A9B}" srcOrd="3" destOrd="0" parTransId="{D04D5679-D34A-4D42-BE05-3D5A7EEF1D11}" sibTransId="{17AB75C4-82FD-46F7-BBEA-2B907CAB9012}"/>
    <dgm:cxn modelId="{C4553FDF-2826-4AFB-9CB3-1C7B7A8833DF}" type="presOf" srcId="{4C738EAF-B1CC-407B-95C8-E3A2FF2A3A9B}" destId="{D511412F-DF42-4E00-8858-5824094E9E2A}" srcOrd="0" destOrd="0" presId="urn:microsoft.com/office/officeart/2005/8/layout/chevron1"/>
    <dgm:cxn modelId="{714F0AEB-8375-4B16-8B13-0CB7D9B3F8AA}" srcId="{754B9F90-B77C-4A06-B924-72EE51A6CEFD}" destId="{86109B4D-950B-42D8-B4B9-73410384C5AE}" srcOrd="2" destOrd="0" parTransId="{D45F2DEB-34E7-44CD-BDA0-8BA815AB598A}" sibTransId="{4CC0030F-73F3-43B2-AAA4-09108592346B}"/>
    <dgm:cxn modelId="{A4A6BA43-1B82-4642-87D6-4010B31C8121}" srcId="{754B9F90-B77C-4A06-B924-72EE51A6CEFD}" destId="{418871EF-29E9-4575-BB27-4529E49ECC67}" srcOrd="0" destOrd="0" parTransId="{1F64AE55-FEBA-4C32-946C-ED4419C7757D}" sibTransId="{19A19A32-846D-451E-8BBF-7224FBA286F1}"/>
    <dgm:cxn modelId="{64A7991C-F7D5-4D7D-B780-C1CFF4166F33}" srcId="{754B9F90-B77C-4A06-B924-72EE51A6CEFD}" destId="{B6C9F4C9-254D-4880-B59C-726A0F7F8E39}" srcOrd="1" destOrd="0" parTransId="{E523E467-56A0-486D-8EA4-0DC36F9C5D16}" sibTransId="{47793946-D74F-4B84-8621-33E8AF080C55}"/>
    <dgm:cxn modelId="{79B08FD0-E6B0-4C0B-B3FE-5F49A60D2A5A}" type="presOf" srcId="{86109B4D-950B-42D8-B4B9-73410384C5AE}" destId="{EA1BE0D0-DA77-418D-97FB-B4087CB1CECA}" srcOrd="0" destOrd="0" presId="urn:microsoft.com/office/officeart/2005/8/layout/chevron1"/>
    <dgm:cxn modelId="{C39AEBCD-DF5C-448C-8506-862C6AAE397D}" type="presOf" srcId="{B6C9F4C9-254D-4880-B59C-726A0F7F8E39}" destId="{331F0B6C-CAF6-42B2-91FC-9FF26930D56E}" srcOrd="0" destOrd="0" presId="urn:microsoft.com/office/officeart/2005/8/layout/chevron1"/>
    <dgm:cxn modelId="{A8639C10-88F4-4477-AB56-0C9A2A3B9556}" type="presOf" srcId="{418871EF-29E9-4575-BB27-4529E49ECC67}" destId="{31D65E13-525D-462F-9149-49FFFAE0F707}" srcOrd="0" destOrd="0" presId="urn:microsoft.com/office/officeart/2005/8/layout/chevron1"/>
    <dgm:cxn modelId="{3CB005B0-AD41-4DC7-8CF7-293488F93B0F}" type="presParOf" srcId="{B0AD0890-B71D-4D09-8C30-2DE77A368187}" destId="{31D65E13-525D-462F-9149-49FFFAE0F707}" srcOrd="0" destOrd="0" presId="urn:microsoft.com/office/officeart/2005/8/layout/chevron1"/>
    <dgm:cxn modelId="{0ED58521-9AD6-4E99-B1D0-69F2C064F9BE}" type="presParOf" srcId="{B0AD0890-B71D-4D09-8C30-2DE77A368187}" destId="{A09FE64F-C29A-40EC-98D9-B82D753FFA5A}" srcOrd="1" destOrd="0" presId="urn:microsoft.com/office/officeart/2005/8/layout/chevron1"/>
    <dgm:cxn modelId="{7E22D554-0BAF-4BA8-B701-0FE870835BF2}" type="presParOf" srcId="{B0AD0890-B71D-4D09-8C30-2DE77A368187}" destId="{331F0B6C-CAF6-42B2-91FC-9FF26930D56E}" srcOrd="2" destOrd="0" presId="urn:microsoft.com/office/officeart/2005/8/layout/chevron1"/>
    <dgm:cxn modelId="{594FEEAF-FB81-4B02-BD23-8909A5552B3B}" type="presParOf" srcId="{B0AD0890-B71D-4D09-8C30-2DE77A368187}" destId="{73132D41-6F02-43EE-BB4D-2E9A5B9B8D5C}" srcOrd="3" destOrd="0" presId="urn:microsoft.com/office/officeart/2005/8/layout/chevron1"/>
    <dgm:cxn modelId="{ACA9A7C1-8A5F-46D5-99DE-B0C9A1EA76A9}" type="presParOf" srcId="{B0AD0890-B71D-4D09-8C30-2DE77A368187}" destId="{EA1BE0D0-DA77-418D-97FB-B4087CB1CECA}" srcOrd="4" destOrd="0" presId="urn:microsoft.com/office/officeart/2005/8/layout/chevron1"/>
    <dgm:cxn modelId="{1DA40800-1A2C-4F7C-99D5-930C357AAA78}" type="presParOf" srcId="{B0AD0890-B71D-4D09-8C30-2DE77A368187}" destId="{E645DC3C-EAB4-4D25-A447-35C20C505C4A}" srcOrd="5" destOrd="0" presId="urn:microsoft.com/office/officeart/2005/8/layout/chevron1"/>
    <dgm:cxn modelId="{CFBF89ED-A7AE-4DD6-8126-52D705AFAF9D}" type="presParOf" srcId="{B0AD0890-B71D-4D09-8C30-2DE77A368187}" destId="{D511412F-DF42-4E00-8858-5824094E9E2A}" srcOrd="6"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7C9608-9A4A-452D-9602-42609404A623}" type="doc">
      <dgm:prSet loTypeId="urn:microsoft.com/office/officeart/2005/8/layout/chevron1" loCatId="process" qsTypeId="urn:microsoft.com/office/officeart/2005/8/quickstyle/simple3" qsCatId="simple" csTypeId="urn:microsoft.com/office/officeart/2005/8/colors/accent1_1" csCatId="accent1" phldr="1"/>
      <dgm:spPr/>
    </dgm:pt>
    <dgm:pt modelId="{19E18BF4-DFA5-41E9-BF4B-46C2477D98A4}">
      <dgm:prSet phldrT="[Text]" custT="1"/>
      <dgm:spPr/>
      <dgm:t>
        <a:bodyPr/>
        <a:lstStyle/>
        <a:p>
          <a:r>
            <a:rPr lang="en-US" sz="900" dirty="0" smtClean="0"/>
            <a:t>Business Needs</a:t>
          </a:r>
          <a:endParaRPr lang="en-US" sz="900" dirty="0"/>
        </a:p>
      </dgm:t>
    </dgm:pt>
    <dgm:pt modelId="{9660BE71-A831-43E3-A879-A1470C791702}" type="parTrans" cxnId="{0770EEE3-58A4-49E9-A69F-16FD4220A4BA}">
      <dgm:prSet/>
      <dgm:spPr/>
      <dgm:t>
        <a:bodyPr/>
        <a:lstStyle/>
        <a:p>
          <a:endParaRPr lang="en-US" sz="3200"/>
        </a:p>
      </dgm:t>
    </dgm:pt>
    <dgm:pt modelId="{D05D4BDD-C35F-4AA2-8F5A-5FD6BD5C265D}" type="sibTrans" cxnId="{0770EEE3-58A4-49E9-A69F-16FD4220A4BA}">
      <dgm:prSet/>
      <dgm:spPr/>
      <dgm:t>
        <a:bodyPr/>
        <a:lstStyle/>
        <a:p>
          <a:endParaRPr lang="en-US" sz="3200"/>
        </a:p>
      </dgm:t>
    </dgm:pt>
    <dgm:pt modelId="{A53BDE08-9990-4420-963E-69C0FF09E45D}">
      <dgm:prSet phldrT="[Text]" custT="1"/>
      <dgm:spPr/>
      <dgm:t>
        <a:bodyPr/>
        <a:lstStyle/>
        <a:p>
          <a:r>
            <a:rPr lang="en-US" sz="900" dirty="0" err="1" smtClean="0"/>
            <a:t>Impl</a:t>
          </a:r>
          <a:r>
            <a:rPr lang="en-US" sz="900" dirty="0" smtClean="0"/>
            <a:t>. Project Initiation</a:t>
          </a:r>
          <a:endParaRPr lang="en-US" sz="900" dirty="0"/>
        </a:p>
      </dgm:t>
    </dgm:pt>
    <dgm:pt modelId="{5AD99C6F-8FAE-4C0D-B0C4-17DB9D6BD278}" type="parTrans" cxnId="{36EF5781-AADA-4907-866A-989AEC1FD70F}">
      <dgm:prSet/>
      <dgm:spPr/>
      <dgm:t>
        <a:bodyPr/>
        <a:lstStyle/>
        <a:p>
          <a:endParaRPr lang="en-US" sz="3200"/>
        </a:p>
      </dgm:t>
    </dgm:pt>
    <dgm:pt modelId="{CDFE9018-C51C-4311-B445-EA666E854360}" type="sibTrans" cxnId="{36EF5781-AADA-4907-866A-989AEC1FD70F}">
      <dgm:prSet/>
      <dgm:spPr/>
      <dgm:t>
        <a:bodyPr/>
        <a:lstStyle/>
        <a:p>
          <a:endParaRPr lang="en-US" sz="3200"/>
        </a:p>
      </dgm:t>
    </dgm:pt>
    <dgm:pt modelId="{2ECE43B5-74BD-4B77-8F0C-47770545FB94}">
      <dgm:prSet phldrT="[Text]" custT="1"/>
      <dgm:spPr/>
      <dgm:t>
        <a:bodyPr/>
        <a:lstStyle/>
        <a:p>
          <a:r>
            <a:rPr lang="en-US" sz="900" dirty="0" smtClean="0"/>
            <a:t>Conceptual Requirements</a:t>
          </a:r>
          <a:endParaRPr lang="en-US" sz="900" dirty="0"/>
        </a:p>
      </dgm:t>
    </dgm:pt>
    <dgm:pt modelId="{87AF0DD0-288B-439C-A25A-C7FABB9094DE}" type="parTrans" cxnId="{05E94B98-48EB-45BA-9EDC-4FA6161BF6D9}">
      <dgm:prSet/>
      <dgm:spPr/>
      <dgm:t>
        <a:bodyPr/>
        <a:lstStyle/>
        <a:p>
          <a:endParaRPr lang="en-US" sz="3200"/>
        </a:p>
      </dgm:t>
    </dgm:pt>
    <dgm:pt modelId="{CD85C828-EDF1-4A11-83A2-CCC8F31B7587}" type="sibTrans" cxnId="{05E94B98-48EB-45BA-9EDC-4FA6161BF6D9}">
      <dgm:prSet/>
      <dgm:spPr/>
      <dgm:t>
        <a:bodyPr/>
        <a:lstStyle/>
        <a:p>
          <a:endParaRPr lang="en-US" sz="3200"/>
        </a:p>
      </dgm:t>
    </dgm:pt>
    <dgm:pt modelId="{3EA5010D-6C83-48A4-BC68-573F32B5B6DB}">
      <dgm:prSet phldrT="[Text]" custT="1"/>
      <dgm:spPr/>
      <dgm:t>
        <a:bodyPr/>
        <a:lstStyle/>
        <a:p>
          <a:r>
            <a:rPr lang="en-US" sz="900" dirty="0" smtClean="0"/>
            <a:t>Gap Analysis</a:t>
          </a:r>
          <a:endParaRPr lang="en-US" sz="900" dirty="0"/>
        </a:p>
      </dgm:t>
    </dgm:pt>
    <dgm:pt modelId="{D524E9BD-BBD6-4472-9429-3BAB064D9F0E}" type="parTrans" cxnId="{A6FEC8F0-75C2-4458-BC52-ED2181DA1B20}">
      <dgm:prSet/>
      <dgm:spPr/>
      <dgm:t>
        <a:bodyPr/>
        <a:lstStyle/>
        <a:p>
          <a:endParaRPr lang="en-US" sz="3200"/>
        </a:p>
      </dgm:t>
    </dgm:pt>
    <dgm:pt modelId="{9E9B08B2-0D3A-46BA-B727-D42A07B40A57}" type="sibTrans" cxnId="{A6FEC8F0-75C2-4458-BC52-ED2181DA1B20}">
      <dgm:prSet/>
      <dgm:spPr/>
      <dgm:t>
        <a:bodyPr/>
        <a:lstStyle/>
        <a:p>
          <a:endParaRPr lang="en-US" sz="3200"/>
        </a:p>
      </dgm:t>
    </dgm:pt>
    <dgm:pt modelId="{4D553002-09A2-4C6E-9C79-FBAAE3002B43}">
      <dgm:prSet phldrT="[Text]" custT="1"/>
      <dgm:spPr/>
      <dgm:t>
        <a:bodyPr/>
        <a:lstStyle/>
        <a:p>
          <a:r>
            <a:rPr lang="en-US" sz="900" dirty="0" smtClean="0"/>
            <a:t>Definition</a:t>
          </a:r>
          <a:endParaRPr lang="en-US" sz="900" dirty="0"/>
        </a:p>
      </dgm:t>
    </dgm:pt>
    <dgm:pt modelId="{B92ADC4E-61E5-452E-A293-1F2C4F8D9FD6}" type="parTrans" cxnId="{E110D70F-29A8-49EF-AA00-E533A9FD1860}">
      <dgm:prSet/>
      <dgm:spPr/>
      <dgm:t>
        <a:bodyPr/>
        <a:lstStyle/>
        <a:p>
          <a:endParaRPr lang="en-US" sz="3200"/>
        </a:p>
      </dgm:t>
    </dgm:pt>
    <dgm:pt modelId="{4405E499-D84C-4BD9-964E-B1810AB56186}" type="sibTrans" cxnId="{E110D70F-29A8-49EF-AA00-E533A9FD1860}">
      <dgm:prSet/>
      <dgm:spPr/>
      <dgm:t>
        <a:bodyPr/>
        <a:lstStyle/>
        <a:p>
          <a:endParaRPr lang="en-US" sz="3200"/>
        </a:p>
      </dgm:t>
    </dgm:pt>
    <dgm:pt modelId="{49F44B6E-3918-482E-8255-73C14EECDCC2}">
      <dgm:prSet phldrT="[Text]" custT="1"/>
      <dgm:spPr/>
      <dgm:t>
        <a:bodyPr/>
        <a:lstStyle/>
        <a:p>
          <a:r>
            <a:rPr lang="en-US" sz="900" dirty="0" smtClean="0"/>
            <a:t>Implementation</a:t>
          </a:r>
          <a:endParaRPr lang="en-US" sz="900" dirty="0"/>
        </a:p>
      </dgm:t>
    </dgm:pt>
    <dgm:pt modelId="{961AB2AF-21A3-465F-A448-58D556B93C8D}" type="parTrans" cxnId="{9F81630D-F84D-4632-A64E-C03FDA2617C4}">
      <dgm:prSet/>
      <dgm:spPr/>
      <dgm:t>
        <a:bodyPr/>
        <a:lstStyle/>
        <a:p>
          <a:endParaRPr lang="en-US" sz="3200"/>
        </a:p>
      </dgm:t>
    </dgm:pt>
    <dgm:pt modelId="{196A5268-A1B2-4E57-B0A3-62F8B6011016}" type="sibTrans" cxnId="{9F81630D-F84D-4632-A64E-C03FDA2617C4}">
      <dgm:prSet/>
      <dgm:spPr/>
      <dgm:t>
        <a:bodyPr/>
        <a:lstStyle/>
        <a:p>
          <a:endParaRPr lang="en-US" sz="3200"/>
        </a:p>
      </dgm:t>
    </dgm:pt>
    <dgm:pt modelId="{D6BF2E3B-843D-4940-B49B-3CCAA07E8535}">
      <dgm:prSet phldrT="[Text]" custT="1"/>
      <dgm:spPr/>
      <dgm:t>
        <a:bodyPr/>
        <a:lstStyle/>
        <a:p>
          <a:r>
            <a:rPr lang="en-US" sz="900" dirty="0" smtClean="0"/>
            <a:t>Testing</a:t>
          </a:r>
          <a:endParaRPr lang="en-US" sz="900" dirty="0"/>
        </a:p>
      </dgm:t>
    </dgm:pt>
    <dgm:pt modelId="{0F83C755-8D7A-4E67-9336-4CA503D8B2DC}" type="parTrans" cxnId="{0BBB350F-CABA-445E-9C4B-19DB96F11C8C}">
      <dgm:prSet/>
      <dgm:spPr/>
      <dgm:t>
        <a:bodyPr/>
        <a:lstStyle/>
        <a:p>
          <a:endParaRPr lang="en-US" sz="3200"/>
        </a:p>
      </dgm:t>
    </dgm:pt>
    <dgm:pt modelId="{3711B2C1-8419-416B-B4A2-BB6672309C76}" type="sibTrans" cxnId="{0BBB350F-CABA-445E-9C4B-19DB96F11C8C}">
      <dgm:prSet/>
      <dgm:spPr/>
      <dgm:t>
        <a:bodyPr/>
        <a:lstStyle/>
        <a:p>
          <a:endParaRPr lang="en-US" sz="3200"/>
        </a:p>
      </dgm:t>
    </dgm:pt>
    <dgm:pt modelId="{EC8229B4-836F-4A68-A2D0-25754B5D1340}">
      <dgm:prSet phldrT="[Text]" custT="1"/>
      <dgm:spPr/>
      <dgm:t>
        <a:bodyPr/>
        <a:lstStyle/>
        <a:p>
          <a:r>
            <a:rPr lang="en-US" sz="900" dirty="0" smtClean="0"/>
            <a:t>Deployment</a:t>
          </a:r>
          <a:endParaRPr lang="en-US" sz="900" dirty="0"/>
        </a:p>
      </dgm:t>
    </dgm:pt>
    <dgm:pt modelId="{3942896E-1AFE-4572-8BD9-0A8A66BBA44E}" type="parTrans" cxnId="{FB5CD289-9D38-4668-A6C7-179266DE973C}">
      <dgm:prSet/>
      <dgm:spPr/>
      <dgm:t>
        <a:bodyPr/>
        <a:lstStyle/>
        <a:p>
          <a:endParaRPr lang="en-US" sz="3200"/>
        </a:p>
      </dgm:t>
    </dgm:pt>
    <dgm:pt modelId="{903C6D41-9E99-41AB-AA5C-36CCB1A1A41D}" type="sibTrans" cxnId="{FB5CD289-9D38-4668-A6C7-179266DE973C}">
      <dgm:prSet/>
      <dgm:spPr/>
      <dgm:t>
        <a:bodyPr/>
        <a:lstStyle/>
        <a:p>
          <a:endParaRPr lang="en-US" sz="3200"/>
        </a:p>
      </dgm:t>
    </dgm:pt>
    <dgm:pt modelId="{EA5D7812-FEB5-4962-9531-5D2F1BAF10E0}">
      <dgm:prSet phldrT="[Text]" custT="1"/>
      <dgm:spPr/>
      <dgm:t>
        <a:bodyPr/>
        <a:lstStyle/>
        <a:p>
          <a:r>
            <a:rPr lang="en-US" sz="900" dirty="0" smtClean="0"/>
            <a:t>Training</a:t>
          </a:r>
          <a:endParaRPr lang="en-US" sz="900" dirty="0"/>
        </a:p>
      </dgm:t>
    </dgm:pt>
    <dgm:pt modelId="{53A47F5E-070A-4E3B-A59D-9A7D06E1A430}" type="parTrans" cxnId="{95344EB9-1A0A-4910-9D67-2001D0343E4C}">
      <dgm:prSet/>
      <dgm:spPr/>
      <dgm:t>
        <a:bodyPr/>
        <a:lstStyle/>
        <a:p>
          <a:endParaRPr lang="en-US"/>
        </a:p>
      </dgm:t>
    </dgm:pt>
    <dgm:pt modelId="{CC4F29A5-1B79-4EB1-B779-4B5F48BF7995}" type="sibTrans" cxnId="{95344EB9-1A0A-4910-9D67-2001D0343E4C}">
      <dgm:prSet/>
      <dgm:spPr/>
      <dgm:t>
        <a:bodyPr/>
        <a:lstStyle/>
        <a:p>
          <a:endParaRPr lang="en-US"/>
        </a:p>
      </dgm:t>
    </dgm:pt>
    <dgm:pt modelId="{6718FE1E-3D34-4ADC-AEB6-941AF9F0BA95}" type="pres">
      <dgm:prSet presAssocID="{3A7C9608-9A4A-452D-9602-42609404A623}" presName="Name0" presStyleCnt="0">
        <dgm:presLayoutVars>
          <dgm:dir/>
          <dgm:animLvl val="lvl"/>
          <dgm:resizeHandles val="exact"/>
        </dgm:presLayoutVars>
      </dgm:prSet>
      <dgm:spPr/>
    </dgm:pt>
    <dgm:pt modelId="{7B8B0611-1B46-4CE5-A89B-DF462BED5988}" type="pres">
      <dgm:prSet presAssocID="{19E18BF4-DFA5-41E9-BF4B-46C2477D98A4}" presName="parTxOnly" presStyleLbl="node1" presStyleIdx="0" presStyleCnt="9">
        <dgm:presLayoutVars>
          <dgm:chMax val="0"/>
          <dgm:chPref val="0"/>
          <dgm:bulletEnabled val="1"/>
        </dgm:presLayoutVars>
      </dgm:prSet>
      <dgm:spPr/>
      <dgm:t>
        <a:bodyPr/>
        <a:lstStyle/>
        <a:p>
          <a:endParaRPr lang="en-US"/>
        </a:p>
      </dgm:t>
    </dgm:pt>
    <dgm:pt modelId="{A1CA9B71-189B-4539-B9E0-BE7418142517}" type="pres">
      <dgm:prSet presAssocID="{D05D4BDD-C35F-4AA2-8F5A-5FD6BD5C265D}" presName="parTxOnlySpace" presStyleCnt="0"/>
      <dgm:spPr/>
    </dgm:pt>
    <dgm:pt modelId="{43A42057-04C6-4FB3-BD96-A28B87AA19F2}" type="pres">
      <dgm:prSet presAssocID="{A53BDE08-9990-4420-963E-69C0FF09E45D}" presName="parTxOnly" presStyleLbl="node1" presStyleIdx="1" presStyleCnt="9">
        <dgm:presLayoutVars>
          <dgm:chMax val="0"/>
          <dgm:chPref val="0"/>
          <dgm:bulletEnabled val="1"/>
        </dgm:presLayoutVars>
      </dgm:prSet>
      <dgm:spPr/>
      <dgm:t>
        <a:bodyPr/>
        <a:lstStyle/>
        <a:p>
          <a:endParaRPr lang="en-US"/>
        </a:p>
      </dgm:t>
    </dgm:pt>
    <dgm:pt modelId="{A11A0710-B213-4728-BA79-B5508FE11688}" type="pres">
      <dgm:prSet presAssocID="{CDFE9018-C51C-4311-B445-EA666E854360}" presName="parTxOnlySpace" presStyleCnt="0"/>
      <dgm:spPr/>
    </dgm:pt>
    <dgm:pt modelId="{EACA38E9-6271-4866-ADB6-4B36B5E72600}" type="pres">
      <dgm:prSet presAssocID="{2ECE43B5-74BD-4B77-8F0C-47770545FB94}" presName="parTxOnly" presStyleLbl="node1" presStyleIdx="2" presStyleCnt="9">
        <dgm:presLayoutVars>
          <dgm:chMax val="0"/>
          <dgm:chPref val="0"/>
          <dgm:bulletEnabled val="1"/>
        </dgm:presLayoutVars>
      </dgm:prSet>
      <dgm:spPr/>
      <dgm:t>
        <a:bodyPr/>
        <a:lstStyle/>
        <a:p>
          <a:endParaRPr lang="en-US"/>
        </a:p>
      </dgm:t>
    </dgm:pt>
    <dgm:pt modelId="{D2C0E18E-5AD8-4834-87D6-294F72988AAD}" type="pres">
      <dgm:prSet presAssocID="{CD85C828-EDF1-4A11-83A2-CCC8F31B7587}" presName="parTxOnlySpace" presStyleCnt="0"/>
      <dgm:spPr/>
    </dgm:pt>
    <dgm:pt modelId="{117863CC-882F-4277-BEEE-79FF81A837EE}" type="pres">
      <dgm:prSet presAssocID="{3EA5010D-6C83-48A4-BC68-573F32B5B6DB}" presName="parTxOnly" presStyleLbl="node1" presStyleIdx="3" presStyleCnt="9">
        <dgm:presLayoutVars>
          <dgm:chMax val="0"/>
          <dgm:chPref val="0"/>
          <dgm:bulletEnabled val="1"/>
        </dgm:presLayoutVars>
      </dgm:prSet>
      <dgm:spPr/>
      <dgm:t>
        <a:bodyPr/>
        <a:lstStyle/>
        <a:p>
          <a:endParaRPr lang="en-US"/>
        </a:p>
      </dgm:t>
    </dgm:pt>
    <dgm:pt modelId="{98F078FB-4760-4E0C-BA5C-46A404974FEC}" type="pres">
      <dgm:prSet presAssocID="{9E9B08B2-0D3A-46BA-B727-D42A07B40A57}" presName="parTxOnlySpace" presStyleCnt="0"/>
      <dgm:spPr/>
    </dgm:pt>
    <dgm:pt modelId="{1D549437-A475-44EC-9177-4EF927E5DD12}" type="pres">
      <dgm:prSet presAssocID="{4D553002-09A2-4C6E-9C79-FBAAE3002B43}" presName="parTxOnly" presStyleLbl="node1" presStyleIdx="4" presStyleCnt="9">
        <dgm:presLayoutVars>
          <dgm:chMax val="0"/>
          <dgm:chPref val="0"/>
          <dgm:bulletEnabled val="1"/>
        </dgm:presLayoutVars>
      </dgm:prSet>
      <dgm:spPr/>
      <dgm:t>
        <a:bodyPr/>
        <a:lstStyle/>
        <a:p>
          <a:endParaRPr lang="en-US"/>
        </a:p>
      </dgm:t>
    </dgm:pt>
    <dgm:pt modelId="{7A5FE8FE-229C-407D-A515-59455137F04E}" type="pres">
      <dgm:prSet presAssocID="{4405E499-D84C-4BD9-964E-B1810AB56186}" presName="parTxOnlySpace" presStyleCnt="0"/>
      <dgm:spPr/>
    </dgm:pt>
    <dgm:pt modelId="{6EA7105B-F01B-4D01-AD60-2361CE3686FC}" type="pres">
      <dgm:prSet presAssocID="{49F44B6E-3918-482E-8255-73C14EECDCC2}" presName="parTxOnly" presStyleLbl="node1" presStyleIdx="5" presStyleCnt="9">
        <dgm:presLayoutVars>
          <dgm:chMax val="0"/>
          <dgm:chPref val="0"/>
          <dgm:bulletEnabled val="1"/>
        </dgm:presLayoutVars>
      </dgm:prSet>
      <dgm:spPr/>
      <dgm:t>
        <a:bodyPr/>
        <a:lstStyle/>
        <a:p>
          <a:endParaRPr lang="en-US"/>
        </a:p>
      </dgm:t>
    </dgm:pt>
    <dgm:pt modelId="{6DF0CE7A-7FE2-43C1-98A9-4D540D8B0909}" type="pres">
      <dgm:prSet presAssocID="{196A5268-A1B2-4E57-B0A3-62F8B6011016}" presName="parTxOnlySpace" presStyleCnt="0"/>
      <dgm:spPr/>
    </dgm:pt>
    <dgm:pt modelId="{4B1508A9-3B66-4858-8668-C215959D5D84}" type="pres">
      <dgm:prSet presAssocID="{D6BF2E3B-843D-4940-B49B-3CCAA07E8535}" presName="parTxOnly" presStyleLbl="node1" presStyleIdx="6" presStyleCnt="9">
        <dgm:presLayoutVars>
          <dgm:chMax val="0"/>
          <dgm:chPref val="0"/>
          <dgm:bulletEnabled val="1"/>
        </dgm:presLayoutVars>
      </dgm:prSet>
      <dgm:spPr/>
      <dgm:t>
        <a:bodyPr/>
        <a:lstStyle/>
        <a:p>
          <a:endParaRPr lang="en-US"/>
        </a:p>
      </dgm:t>
    </dgm:pt>
    <dgm:pt modelId="{5FAFD8EF-43EE-4460-8E7E-E51F83A8A208}" type="pres">
      <dgm:prSet presAssocID="{3711B2C1-8419-416B-B4A2-BB6672309C76}" presName="parTxOnlySpace" presStyleCnt="0"/>
      <dgm:spPr/>
    </dgm:pt>
    <dgm:pt modelId="{F4ACEB07-43CA-47CF-B2DE-83B5920DC5A6}" type="pres">
      <dgm:prSet presAssocID="{EA5D7812-FEB5-4962-9531-5D2F1BAF10E0}" presName="parTxOnly" presStyleLbl="node1" presStyleIdx="7" presStyleCnt="9">
        <dgm:presLayoutVars>
          <dgm:chMax val="0"/>
          <dgm:chPref val="0"/>
          <dgm:bulletEnabled val="1"/>
        </dgm:presLayoutVars>
      </dgm:prSet>
      <dgm:spPr/>
      <dgm:t>
        <a:bodyPr/>
        <a:lstStyle/>
        <a:p>
          <a:endParaRPr lang="en-US"/>
        </a:p>
      </dgm:t>
    </dgm:pt>
    <dgm:pt modelId="{8C900158-832A-4941-A5A1-C481B857AAC2}" type="pres">
      <dgm:prSet presAssocID="{CC4F29A5-1B79-4EB1-B779-4B5F48BF7995}" presName="parTxOnlySpace" presStyleCnt="0"/>
      <dgm:spPr/>
    </dgm:pt>
    <dgm:pt modelId="{372106ED-7F58-42C8-A4A6-F685D34F9D4A}" type="pres">
      <dgm:prSet presAssocID="{EC8229B4-836F-4A68-A2D0-25754B5D1340}" presName="parTxOnly" presStyleLbl="node1" presStyleIdx="8" presStyleCnt="9">
        <dgm:presLayoutVars>
          <dgm:chMax val="0"/>
          <dgm:chPref val="0"/>
          <dgm:bulletEnabled val="1"/>
        </dgm:presLayoutVars>
      </dgm:prSet>
      <dgm:spPr/>
      <dgm:t>
        <a:bodyPr/>
        <a:lstStyle/>
        <a:p>
          <a:endParaRPr lang="en-US"/>
        </a:p>
      </dgm:t>
    </dgm:pt>
  </dgm:ptLst>
  <dgm:cxnLst>
    <dgm:cxn modelId="{A6FEC8F0-75C2-4458-BC52-ED2181DA1B20}" srcId="{3A7C9608-9A4A-452D-9602-42609404A623}" destId="{3EA5010D-6C83-48A4-BC68-573F32B5B6DB}" srcOrd="3" destOrd="0" parTransId="{D524E9BD-BBD6-4472-9429-3BAB064D9F0E}" sibTransId="{9E9B08B2-0D3A-46BA-B727-D42A07B40A57}"/>
    <dgm:cxn modelId="{F39AC301-E0DD-438B-A4F6-174F6C323B18}" type="presOf" srcId="{49F44B6E-3918-482E-8255-73C14EECDCC2}" destId="{6EA7105B-F01B-4D01-AD60-2361CE3686FC}" srcOrd="0" destOrd="0" presId="urn:microsoft.com/office/officeart/2005/8/layout/chevron1"/>
    <dgm:cxn modelId="{9F81630D-F84D-4632-A64E-C03FDA2617C4}" srcId="{3A7C9608-9A4A-452D-9602-42609404A623}" destId="{49F44B6E-3918-482E-8255-73C14EECDCC2}" srcOrd="5" destOrd="0" parTransId="{961AB2AF-21A3-465F-A448-58D556B93C8D}" sibTransId="{196A5268-A1B2-4E57-B0A3-62F8B6011016}"/>
    <dgm:cxn modelId="{9E5ADEEC-119C-4C56-BC0D-4CF134900B11}" type="presOf" srcId="{4D553002-09A2-4C6E-9C79-FBAAE3002B43}" destId="{1D549437-A475-44EC-9177-4EF927E5DD12}" srcOrd="0" destOrd="0" presId="urn:microsoft.com/office/officeart/2005/8/layout/chevron1"/>
    <dgm:cxn modelId="{36EF5781-AADA-4907-866A-989AEC1FD70F}" srcId="{3A7C9608-9A4A-452D-9602-42609404A623}" destId="{A53BDE08-9990-4420-963E-69C0FF09E45D}" srcOrd="1" destOrd="0" parTransId="{5AD99C6F-8FAE-4C0D-B0C4-17DB9D6BD278}" sibTransId="{CDFE9018-C51C-4311-B445-EA666E854360}"/>
    <dgm:cxn modelId="{C7C6B488-4D75-40D9-956C-2AB1FAED0457}" type="presOf" srcId="{EA5D7812-FEB5-4962-9531-5D2F1BAF10E0}" destId="{F4ACEB07-43CA-47CF-B2DE-83B5920DC5A6}" srcOrd="0" destOrd="0" presId="urn:microsoft.com/office/officeart/2005/8/layout/chevron1"/>
    <dgm:cxn modelId="{0BBB350F-CABA-445E-9C4B-19DB96F11C8C}" srcId="{3A7C9608-9A4A-452D-9602-42609404A623}" destId="{D6BF2E3B-843D-4940-B49B-3CCAA07E8535}" srcOrd="6" destOrd="0" parTransId="{0F83C755-8D7A-4E67-9336-4CA503D8B2DC}" sibTransId="{3711B2C1-8419-416B-B4A2-BB6672309C76}"/>
    <dgm:cxn modelId="{FB5CD289-9D38-4668-A6C7-179266DE973C}" srcId="{3A7C9608-9A4A-452D-9602-42609404A623}" destId="{EC8229B4-836F-4A68-A2D0-25754B5D1340}" srcOrd="8" destOrd="0" parTransId="{3942896E-1AFE-4572-8BD9-0A8A66BBA44E}" sibTransId="{903C6D41-9E99-41AB-AA5C-36CCB1A1A41D}"/>
    <dgm:cxn modelId="{0770EEE3-58A4-49E9-A69F-16FD4220A4BA}" srcId="{3A7C9608-9A4A-452D-9602-42609404A623}" destId="{19E18BF4-DFA5-41E9-BF4B-46C2477D98A4}" srcOrd="0" destOrd="0" parTransId="{9660BE71-A831-43E3-A879-A1470C791702}" sibTransId="{D05D4BDD-C35F-4AA2-8F5A-5FD6BD5C265D}"/>
    <dgm:cxn modelId="{58300AA0-F4B3-4C47-A6CC-68D9A56E6F52}" type="presOf" srcId="{D6BF2E3B-843D-4940-B49B-3CCAA07E8535}" destId="{4B1508A9-3B66-4858-8668-C215959D5D84}" srcOrd="0" destOrd="0" presId="urn:microsoft.com/office/officeart/2005/8/layout/chevron1"/>
    <dgm:cxn modelId="{84625C30-BAB8-441F-953C-AF8364D0C4D1}" type="presOf" srcId="{A53BDE08-9990-4420-963E-69C0FF09E45D}" destId="{43A42057-04C6-4FB3-BD96-A28B87AA19F2}" srcOrd="0" destOrd="0" presId="urn:microsoft.com/office/officeart/2005/8/layout/chevron1"/>
    <dgm:cxn modelId="{C3CEC4C8-1E78-4696-8031-3B29A2A75BDF}" type="presOf" srcId="{19E18BF4-DFA5-41E9-BF4B-46C2477D98A4}" destId="{7B8B0611-1B46-4CE5-A89B-DF462BED5988}" srcOrd="0" destOrd="0" presId="urn:microsoft.com/office/officeart/2005/8/layout/chevron1"/>
    <dgm:cxn modelId="{3E56E4F5-5C20-4EE2-8A54-9850C6087DA3}" type="presOf" srcId="{3EA5010D-6C83-48A4-BC68-573F32B5B6DB}" destId="{117863CC-882F-4277-BEEE-79FF81A837EE}" srcOrd="0" destOrd="0" presId="urn:microsoft.com/office/officeart/2005/8/layout/chevron1"/>
    <dgm:cxn modelId="{95344EB9-1A0A-4910-9D67-2001D0343E4C}" srcId="{3A7C9608-9A4A-452D-9602-42609404A623}" destId="{EA5D7812-FEB5-4962-9531-5D2F1BAF10E0}" srcOrd="7" destOrd="0" parTransId="{53A47F5E-070A-4E3B-A59D-9A7D06E1A430}" sibTransId="{CC4F29A5-1B79-4EB1-B779-4B5F48BF7995}"/>
    <dgm:cxn modelId="{59038FA0-538F-46B2-A240-D6FB3B5737B8}" type="presOf" srcId="{EC8229B4-836F-4A68-A2D0-25754B5D1340}" destId="{372106ED-7F58-42C8-A4A6-F685D34F9D4A}" srcOrd="0" destOrd="0" presId="urn:microsoft.com/office/officeart/2005/8/layout/chevron1"/>
    <dgm:cxn modelId="{05E94B98-48EB-45BA-9EDC-4FA6161BF6D9}" srcId="{3A7C9608-9A4A-452D-9602-42609404A623}" destId="{2ECE43B5-74BD-4B77-8F0C-47770545FB94}" srcOrd="2" destOrd="0" parTransId="{87AF0DD0-288B-439C-A25A-C7FABB9094DE}" sibTransId="{CD85C828-EDF1-4A11-83A2-CCC8F31B7587}"/>
    <dgm:cxn modelId="{EAA74DBC-69CD-4CD5-A2F7-73EB7C574BB3}" type="presOf" srcId="{2ECE43B5-74BD-4B77-8F0C-47770545FB94}" destId="{EACA38E9-6271-4866-ADB6-4B36B5E72600}" srcOrd="0" destOrd="0" presId="urn:microsoft.com/office/officeart/2005/8/layout/chevron1"/>
    <dgm:cxn modelId="{248752D4-6242-4F95-B5C6-ACDC10F3BBBA}" type="presOf" srcId="{3A7C9608-9A4A-452D-9602-42609404A623}" destId="{6718FE1E-3D34-4ADC-AEB6-941AF9F0BA95}" srcOrd="0" destOrd="0" presId="urn:microsoft.com/office/officeart/2005/8/layout/chevron1"/>
    <dgm:cxn modelId="{E110D70F-29A8-49EF-AA00-E533A9FD1860}" srcId="{3A7C9608-9A4A-452D-9602-42609404A623}" destId="{4D553002-09A2-4C6E-9C79-FBAAE3002B43}" srcOrd="4" destOrd="0" parTransId="{B92ADC4E-61E5-452E-A293-1F2C4F8D9FD6}" sibTransId="{4405E499-D84C-4BD9-964E-B1810AB56186}"/>
    <dgm:cxn modelId="{89AFE4A1-DD47-4F31-B625-5E47FA643A87}" type="presParOf" srcId="{6718FE1E-3D34-4ADC-AEB6-941AF9F0BA95}" destId="{7B8B0611-1B46-4CE5-A89B-DF462BED5988}" srcOrd="0" destOrd="0" presId="urn:microsoft.com/office/officeart/2005/8/layout/chevron1"/>
    <dgm:cxn modelId="{EF1B40BC-22EB-471D-8A8A-42BF5C8C5050}" type="presParOf" srcId="{6718FE1E-3D34-4ADC-AEB6-941AF9F0BA95}" destId="{A1CA9B71-189B-4539-B9E0-BE7418142517}" srcOrd="1" destOrd="0" presId="urn:microsoft.com/office/officeart/2005/8/layout/chevron1"/>
    <dgm:cxn modelId="{7E4D1B0B-236C-4A0E-B63D-9451005A2E6E}" type="presParOf" srcId="{6718FE1E-3D34-4ADC-AEB6-941AF9F0BA95}" destId="{43A42057-04C6-4FB3-BD96-A28B87AA19F2}" srcOrd="2" destOrd="0" presId="urn:microsoft.com/office/officeart/2005/8/layout/chevron1"/>
    <dgm:cxn modelId="{465BC816-4DDF-455D-B0DF-38CAA459CD88}" type="presParOf" srcId="{6718FE1E-3D34-4ADC-AEB6-941AF9F0BA95}" destId="{A11A0710-B213-4728-BA79-B5508FE11688}" srcOrd="3" destOrd="0" presId="urn:microsoft.com/office/officeart/2005/8/layout/chevron1"/>
    <dgm:cxn modelId="{7BC0F22E-D064-442C-B40D-560840C60242}" type="presParOf" srcId="{6718FE1E-3D34-4ADC-AEB6-941AF9F0BA95}" destId="{EACA38E9-6271-4866-ADB6-4B36B5E72600}" srcOrd="4" destOrd="0" presId="urn:microsoft.com/office/officeart/2005/8/layout/chevron1"/>
    <dgm:cxn modelId="{F2E4A937-A568-41F4-88A5-41B87E168AEE}" type="presParOf" srcId="{6718FE1E-3D34-4ADC-AEB6-941AF9F0BA95}" destId="{D2C0E18E-5AD8-4834-87D6-294F72988AAD}" srcOrd="5" destOrd="0" presId="urn:microsoft.com/office/officeart/2005/8/layout/chevron1"/>
    <dgm:cxn modelId="{5DCF52CD-98D6-4CFA-AE76-10CCA30E7316}" type="presParOf" srcId="{6718FE1E-3D34-4ADC-AEB6-941AF9F0BA95}" destId="{117863CC-882F-4277-BEEE-79FF81A837EE}" srcOrd="6" destOrd="0" presId="urn:microsoft.com/office/officeart/2005/8/layout/chevron1"/>
    <dgm:cxn modelId="{6AEBFD7E-75DC-469B-9BE7-70970E6200BF}" type="presParOf" srcId="{6718FE1E-3D34-4ADC-AEB6-941AF9F0BA95}" destId="{98F078FB-4760-4E0C-BA5C-46A404974FEC}" srcOrd="7" destOrd="0" presId="urn:microsoft.com/office/officeart/2005/8/layout/chevron1"/>
    <dgm:cxn modelId="{C77257CE-52B3-4744-8E19-AC56564F6687}" type="presParOf" srcId="{6718FE1E-3D34-4ADC-AEB6-941AF9F0BA95}" destId="{1D549437-A475-44EC-9177-4EF927E5DD12}" srcOrd="8" destOrd="0" presId="urn:microsoft.com/office/officeart/2005/8/layout/chevron1"/>
    <dgm:cxn modelId="{26A1F1BB-28D9-4D9C-95C3-4C44786619C7}" type="presParOf" srcId="{6718FE1E-3D34-4ADC-AEB6-941AF9F0BA95}" destId="{7A5FE8FE-229C-407D-A515-59455137F04E}" srcOrd="9" destOrd="0" presId="urn:microsoft.com/office/officeart/2005/8/layout/chevron1"/>
    <dgm:cxn modelId="{679B3B92-829E-4D92-BBD6-791FF6644E1F}" type="presParOf" srcId="{6718FE1E-3D34-4ADC-AEB6-941AF9F0BA95}" destId="{6EA7105B-F01B-4D01-AD60-2361CE3686FC}" srcOrd="10" destOrd="0" presId="urn:microsoft.com/office/officeart/2005/8/layout/chevron1"/>
    <dgm:cxn modelId="{2C56202D-6537-47D7-BF44-DA00FE4B75D8}" type="presParOf" srcId="{6718FE1E-3D34-4ADC-AEB6-941AF9F0BA95}" destId="{6DF0CE7A-7FE2-43C1-98A9-4D540D8B0909}" srcOrd="11" destOrd="0" presId="urn:microsoft.com/office/officeart/2005/8/layout/chevron1"/>
    <dgm:cxn modelId="{24D7FDDF-058B-41A7-9F12-B3CC9B7B3A59}" type="presParOf" srcId="{6718FE1E-3D34-4ADC-AEB6-941AF9F0BA95}" destId="{4B1508A9-3B66-4858-8668-C215959D5D84}" srcOrd="12" destOrd="0" presId="urn:microsoft.com/office/officeart/2005/8/layout/chevron1"/>
    <dgm:cxn modelId="{10243DC5-C3AF-43FC-BF66-6EA271820B62}" type="presParOf" srcId="{6718FE1E-3D34-4ADC-AEB6-941AF9F0BA95}" destId="{5FAFD8EF-43EE-4460-8E7E-E51F83A8A208}" srcOrd="13" destOrd="0" presId="urn:microsoft.com/office/officeart/2005/8/layout/chevron1"/>
    <dgm:cxn modelId="{F3669290-A9C1-4B50-B765-C9D59E280FBC}" type="presParOf" srcId="{6718FE1E-3D34-4ADC-AEB6-941AF9F0BA95}" destId="{F4ACEB07-43CA-47CF-B2DE-83B5920DC5A6}" srcOrd="14" destOrd="0" presId="urn:microsoft.com/office/officeart/2005/8/layout/chevron1"/>
    <dgm:cxn modelId="{693FE665-82BF-482F-B80E-300E1AAE3AFC}" type="presParOf" srcId="{6718FE1E-3D34-4ADC-AEB6-941AF9F0BA95}" destId="{8C900158-832A-4941-A5A1-C481B857AAC2}" srcOrd="15" destOrd="0" presId="urn:microsoft.com/office/officeart/2005/8/layout/chevron1"/>
    <dgm:cxn modelId="{97B8BFE9-C2DF-4C8B-B396-FD1A62209B27}" type="presParOf" srcId="{6718FE1E-3D34-4ADC-AEB6-941AF9F0BA95}" destId="{372106ED-7F58-42C8-A4A6-F685D34F9D4A}" srcOrd="16" destOrd="0" presId="urn:microsoft.com/office/officeart/2005/8/layout/chevron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8A5A4-6610-4EA3-BE86-F3A049FC2785}" type="doc">
      <dgm:prSet loTypeId="urn:microsoft.com/office/officeart/2005/8/layout/pyramid2" loCatId="pyramid" qsTypeId="urn:microsoft.com/office/officeart/2005/8/quickstyle/simple1" qsCatId="simple" csTypeId="urn:microsoft.com/office/officeart/2005/8/colors/accent1_2" csCatId="accent1" phldr="1"/>
      <dgm:spPr/>
    </dgm:pt>
    <dgm:pt modelId="{0D1A67CC-3710-4522-9724-C3D91CEB6B51}">
      <dgm:prSet phldrT="[Text]" custT="1"/>
      <dgm:spPr/>
      <dgm:t>
        <a:bodyPr/>
        <a:lstStyle/>
        <a:p>
          <a:r>
            <a:rPr lang="en-US" sz="2000" b="0" dirty="0" smtClean="0"/>
            <a:t>Value</a:t>
          </a:r>
          <a:endParaRPr lang="en-US" sz="2000" b="0" dirty="0"/>
        </a:p>
      </dgm:t>
    </dgm:pt>
    <dgm:pt modelId="{5D21C22F-A3F0-42BB-AD65-B185E57475C9}" type="parTrans" cxnId="{23DE3ED7-3263-47C3-B943-3D1D4838A5E9}">
      <dgm:prSet/>
      <dgm:spPr/>
      <dgm:t>
        <a:bodyPr/>
        <a:lstStyle/>
        <a:p>
          <a:endParaRPr lang="en-US"/>
        </a:p>
      </dgm:t>
    </dgm:pt>
    <dgm:pt modelId="{F62A2E4F-CB64-49BC-8F18-4E169776B29A}" type="sibTrans" cxnId="{23DE3ED7-3263-47C3-B943-3D1D4838A5E9}">
      <dgm:prSet/>
      <dgm:spPr/>
      <dgm:t>
        <a:bodyPr/>
        <a:lstStyle/>
        <a:p>
          <a:endParaRPr lang="en-US"/>
        </a:p>
      </dgm:t>
    </dgm:pt>
    <dgm:pt modelId="{53A070CA-CDF2-495F-81F6-D334D0D9AF30}">
      <dgm:prSet phldrT="[Text]" custT="1"/>
      <dgm:spPr/>
      <dgm:t>
        <a:bodyPr/>
        <a:lstStyle/>
        <a:p>
          <a:r>
            <a:rPr lang="en-US" sz="2000" b="0" dirty="0" smtClean="0"/>
            <a:t>Share</a:t>
          </a:r>
          <a:endParaRPr lang="en-US" sz="2000" b="0" dirty="0"/>
        </a:p>
      </dgm:t>
    </dgm:pt>
    <dgm:pt modelId="{79DE7FCE-EB31-4AA6-83A2-B8836A1AD072}" type="parTrans" cxnId="{A2C24536-29FE-4A38-AD7B-F5A2F657EBDE}">
      <dgm:prSet/>
      <dgm:spPr/>
    </dgm:pt>
    <dgm:pt modelId="{69D19707-597C-4F97-B54B-461D26B62B42}" type="sibTrans" cxnId="{A2C24536-29FE-4A38-AD7B-F5A2F657EBDE}">
      <dgm:prSet/>
      <dgm:spPr/>
    </dgm:pt>
    <dgm:pt modelId="{21A5599F-5019-442C-B8AC-3A304A971E13}">
      <dgm:prSet phldrT="[Text]" custT="1"/>
      <dgm:spPr/>
      <dgm:t>
        <a:bodyPr/>
        <a:lstStyle/>
        <a:p>
          <a:r>
            <a:rPr lang="en-US" sz="2000" b="0" dirty="0" smtClean="0"/>
            <a:t>Uncertain</a:t>
          </a:r>
          <a:endParaRPr lang="en-US" sz="2000" b="0" dirty="0"/>
        </a:p>
      </dgm:t>
    </dgm:pt>
    <dgm:pt modelId="{C2B9CBDD-ED20-45B3-AE81-FA8961D3F213}" type="parTrans" cxnId="{391190A4-FB0C-4638-8C99-19BA83BEFA20}">
      <dgm:prSet/>
      <dgm:spPr/>
    </dgm:pt>
    <dgm:pt modelId="{016AFEED-703E-44F4-BA19-621FBCA631D4}" type="sibTrans" cxnId="{391190A4-FB0C-4638-8C99-19BA83BEFA20}">
      <dgm:prSet/>
      <dgm:spPr/>
    </dgm:pt>
    <dgm:pt modelId="{307F5E91-D261-4E0D-B6DC-D604E7DA0DD9}">
      <dgm:prSet phldrT="[Text]" custT="1"/>
      <dgm:spPr/>
      <dgm:t>
        <a:bodyPr/>
        <a:lstStyle/>
        <a:p>
          <a:r>
            <a:rPr lang="en-US" sz="2000" b="0" dirty="0" smtClean="0"/>
            <a:t>Subjective</a:t>
          </a:r>
          <a:endParaRPr lang="en-US" sz="2000" b="0" dirty="0"/>
        </a:p>
      </dgm:t>
    </dgm:pt>
    <dgm:pt modelId="{967A25DA-346E-4899-9C76-AD2DF323D7ED}" type="parTrans" cxnId="{5720223B-2B03-49E4-B7E7-0C3A345297F6}">
      <dgm:prSet/>
      <dgm:spPr/>
    </dgm:pt>
    <dgm:pt modelId="{3D71D281-2552-4D30-AF16-B7BB314785E1}" type="sibTrans" cxnId="{5720223B-2B03-49E4-B7E7-0C3A345297F6}">
      <dgm:prSet/>
      <dgm:spPr/>
    </dgm:pt>
    <dgm:pt modelId="{A2CB98F0-C52A-4BBA-B96E-EF60D7D8448B}">
      <dgm:prSet phldrT="[Text]" custT="1"/>
      <dgm:spPr/>
      <dgm:t>
        <a:bodyPr/>
        <a:lstStyle/>
        <a:p>
          <a:r>
            <a:rPr lang="en-US" sz="2000" b="0" dirty="0" smtClean="0"/>
            <a:t>Team</a:t>
          </a:r>
          <a:endParaRPr lang="en-US" sz="2000" b="0" dirty="0"/>
        </a:p>
      </dgm:t>
    </dgm:pt>
    <dgm:pt modelId="{B92B24C2-A61D-4A0E-B8AF-208158E48EDA}" type="parTrans" cxnId="{478A280D-C12A-4E06-86F9-03CDDCCCAEC2}">
      <dgm:prSet/>
      <dgm:spPr/>
    </dgm:pt>
    <dgm:pt modelId="{6D9EE88A-8114-4C1F-8727-2125A1D4CF23}" type="sibTrans" cxnId="{478A280D-C12A-4E06-86F9-03CDDCCCAEC2}">
      <dgm:prSet/>
      <dgm:spPr/>
    </dgm:pt>
    <dgm:pt modelId="{C9C0FC98-A7D5-45C1-B8A7-DE8CF8921437}">
      <dgm:prSet phldrT="[Text]" custT="1"/>
      <dgm:spPr/>
      <dgm:t>
        <a:bodyPr/>
        <a:lstStyle/>
        <a:p>
          <a:r>
            <a:rPr lang="en-US" sz="2000" b="0" dirty="0" smtClean="0"/>
            <a:t>Situational</a:t>
          </a:r>
          <a:endParaRPr lang="en-US" sz="2000" b="0" dirty="0"/>
        </a:p>
      </dgm:t>
    </dgm:pt>
    <dgm:pt modelId="{CF8E6F68-8001-4FAF-BB45-70E2F71CCB58}" type="parTrans" cxnId="{26E615B1-F94B-46D7-9821-C15B6FE1C6F8}">
      <dgm:prSet/>
      <dgm:spPr/>
    </dgm:pt>
    <dgm:pt modelId="{E6D70038-4014-4F12-A8BC-330AF5CE051F}" type="sibTrans" cxnId="{26E615B1-F94B-46D7-9821-C15B6FE1C6F8}">
      <dgm:prSet/>
      <dgm:spPr/>
    </dgm:pt>
    <dgm:pt modelId="{130AD86F-E2FD-47A9-AEBE-6647E9E37C83}" type="pres">
      <dgm:prSet presAssocID="{AA38A5A4-6610-4EA3-BE86-F3A049FC2785}" presName="compositeShape" presStyleCnt="0">
        <dgm:presLayoutVars>
          <dgm:dir/>
          <dgm:resizeHandles/>
        </dgm:presLayoutVars>
      </dgm:prSet>
      <dgm:spPr/>
    </dgm:pt>
    <dgm:pt modelId="{8847244D-B32C-4BE3-81B9-02E96AB2477E}" type="pres">
      <dgm:prSet presAssocID="{AA38A5A4-6610-4EA3-BE86-F3A049FC2785}" presName="pyramid" presStyleLbl="node1" presStyleIdx="0" presStyleCnt="1"/>
      <dgm:spPr/>
    </dgm:pt>
    <dgm:pt modelId="{077FBE23-BE0A-4A75-AC4A-134DA3FE3729}" type="pres">
      <dgm:prSet presAssocID="{AA38A5A4-6610-4EA3-BE86-F3A049FC2785}" presName="theList" presStyleCnt="0"/>
      <dgm:spPr/>
    </dgm:pt>
    <dgm:pt modelId="{12D8C3A5-8CD5-41AB-B747-71BC6D109169}" type="pres">
      <dgm:prSet presAssocID="{0D1A67CC-3710-4522-9724-C3D91CEB6B51}" presName="aNode" presStyleLbl="fgAcc1" presStyleIdx="0" presStyleCnt="6">
        <dgm:presLayoutVars>
          <dgm:bulletEnabled val="1"/>
        </dgm:presLayoutVars>
      </dgm:prSet>
      <dgm:spPr/>
      <dgm:t>
        <a:bodyPr/>
        <a:lstStyle/>
        <a:p>
          <a:endParaRPr lang="en-US"/>
        </a:p>
      </dgm:t>
    </dgm:pt>
    <dgm:pt modelId="{545369E8-136A-4B52-8AF9-A3925CB06656}" type="pres">
      <dgm:prSet presAssocID="{0D1A67CC-3710-4522-9724-C3D91CEB6B51}" presName="aSpace" presStyleCnt="0"/>
      <dgm:spPr/>
    </dgm:pt>
    <dgm:pt modelId="{B638A67E-0093-47DC-89D4-3E25E960597F}" type="pres">
      <dgm:prSet presAssocID="{53A070CA-CDF2-495F-81F6-D334D0D9AF30}" presName="aNode" presStyleLbl="fgAcc1" presStyleIdx="1" presStyleCnt="6">
        <dgm:presLayoutVars>
          <dgm:bulletEnabled val="1"/>
        </dgm:presLayoutVars>
      </dgm:prSet>
      <dgm:spPr/>
      <dgm:t>
        <a:bodyPr/>
        <a:lstStyle/>
        <a:p>
          <a:endParaRPr lang="en-US"/>
        </a:p>
      </dgm:t>
    </dgm:pt>
    <dgm:pt modelId="{5278D8C0-55E9-4459-A615-D08AEF415F6F}" type="pres">
      <dgm:prSet presAssocID="{53A070CA-CDF2-495F-81F6-D334D0D9AF30}" presName="aSpace" presStyleCnt="0"/>
      <dgm:spPr/>
    </dgm:pt>
    <dgm:pt modelId="{0A5832BC-FDC5-4AE3-A809-C07BBF276436}" type="pres">
      <dgm:prSet presAssocID="{21A5599F-5019-442C-B8AC-3A304A971E13}" presName="aNode" presStyleLbl="fgAcc1" presStyleIdx="2" presStyleCnt="6">
        <dgm:presLayoutVars>
          <dgm:bulletEnabled val="1"/>
        </dgm:presLayoutVars>
      </dgm:prSet>
      <dgm:spPr/>
      <dgm:t>
        <a:bodyPr/>
        <a:lstStyle/>
        <a:p>
          <a:endParaRPr lang="en-US"/>
        </a:p>
      </dgm:t>
    </dgm:pt>
    <dgm:pt modelId="{AE94CBA8-0862-421F-BBBE-ADCDF3636248}" type="pres">
      <dgm:prSet presAssocID="{21A5599F-5019-442C-B8AC-3A304A971E13}" presName="aSpace" presStyleCnt="0"/>
      <dgm:spPr/>
    </dgm:pt>
    <dgm:pt modelId="{FD1D1372-2C14-4672-960F-22D9356BFA4D}" type="pres">
      <dgm:prSet presAssocID="{307F5E91-D261-4E0D-B6DC-D604E7DA0DD9}" presName="aNode" presStyleLbl="fgAcc1" presStyleIdx="3" presStyleCnt="6">
        <dgm:presLayoutVars>
          <dgm:bulletEnabled val="1"/>
        </dgm:presLayoutVars>
      </dgm:prSet>
      <dgm:spPr/>
      <dgm:t>
        <a:bodyPr/>
        <a:lstStyle/>
        <a:p>
          <a:endParaRPr lang="en-US"/>
        </a:p>
      </dgm:t>
    </dgm:pt>
    <dgm:pt modelId="{2B6C33DD-EC9D-483F-A9A0-D0E828628D4A}" type="pres">
      <dgm:prSet presAssocID="{307F5E91-D261-4E0D-B6DC-D604E7DA0DD9}" presName="aSpace" presStyleCnt="0"/>
      <dgm:spPr/>
    </dgm:pt>
    <dgm:pt modelId="{DC8A16BF-8AF5-4C97-8AA0-4B86014DECA0}" type="pres">
      <dgm:prSet presAssocID="{A2CB98F0-C52A-4BBA-B96E-EF60D7D8448B}" presName="aNode" presStyleLbl="fgAcc1" presStyleIdx="4" presStyleCnt="6">
        <dgm:presLayoutVars>
          <dgm:bulletEnabled val="1"/>
        </dgm:presLayoutVars>
      </dgm:prSet>
      <dgm:spPr/>
      <dgm:t>
        <a:bodyPr/>
        <a:lstStyle/>
        <a:p>
          <a:endParaRPr lang="en-US"/>
        </a:p>
      </dgm:t>
    </dgm:pt>
    <dgm:pt modelId="{9AD2D2EB-EE30-4DDF-8FCB-520C8A8A181A}" type="pres">
      <dgm:prSet presAssocID="{A2CB98F0-C52A-4BBA-B96E-EF60D7D8448B}" presName="aSpace" presStyleCnt="0"/>
      <dgm:spPr/>
    </dgm:pt>
    <dgm:pt modelId="{2A8DF5F2-BE68-47AC-BE8C-BDE44CC96248}" type="pres">
      <dgm:prSet presAssocID="{C9C0FC98-A7D5-45C1-B8A7-DE8CF8921437}" presName="aNode" presStyleLbl="fgAcc1" presStyleIdx="5" presStyleCnt="6">
        <dgm:presLayoutVars>
          <dgm:bulletEnabled val="1"/>
        </dgm:presLayoutVars>
      </dgm:prSet>
      <dgm:spPr/>
      <dgm:t>
        <a:bodyPr/>
        <a:lstStyle/>
        <a:p>
          <a:endParaRPr lang="en-US"/>
        </a:p>
      </dgm:t>
    </dgm:pt>
    <dgm:pt modelId="{9088FED1-2AE4-42DE-9BB9-910E98D4CFE3}" type="pres">
      <dgm:prSet presAssocID="{C9C0FC98-A7D5-45C1-B8A7-DE8CF8921437}" presName="aSpace" presStyleCnt="0"/>
      <dgm:spPr/>
    </dgm:pt>
  </dgm:ptLst>
  <dgm:cxnLst>
    <dgm:cxn modelId="{478A280D-C12A-4E06-86F9-03CDDCCCAEC2}" srcId="{AA38A5A4-6610-4EA3-BE86-F3A049FC2785}" destId="{A2CB98F0-C52A-4BBA-B96E-EF60D7D8448B}" srcOrd="4" destOrd="0" parTransId="{B92B24C2-A61D-4A0E-B8AF-208158E48EDA}" sibTransId="{6D9EE88A-8114-4C1F-8727-2125A1D4CF23}"/>
    <dgm:cxn modelId="{391190A4-FB0C-4638-8C99-19BA83BEFA20}" srcId="{AA38A5A4-6610-4EA3-BE86-F3A049FC2785}" destId="{21A5599F-5019-442C-B8AC-3A304A971E13}" srcOrd="2" destOrd="0" parTransId="{C2B9CBDD-ED20-45B3-AE81-FA8961D3F213}" sibTransId="{016AFEED-703E-44F4-BA19-621FBCA631D4}"/>
    <dgm:cxn modelId="{77007EB3-9826-478C-B651-04E7F8CB377C}" type="presOf" srcId="{53A070CA-CDF2-495F-81F6-D334D0D9AF30}" destId="{B638A67E-0093-47DC-89D4-3E25E960597F}" srcOrd="0" destOrd="0" presId="urn:microsoft.com/office/officeart/2005/8/layout/pyramid2"/>
    <dgm:cxn modelId="{33969013-283F-44F7-A747-60189AE945B7}" type="presOf" srcId="{AA38A5A4-6610-4EA3-BE86-F3A049FC2785}" destId="{130AD86F-E2FD-47A9-AEBE-6647E9E37C83}" srcOrd="0" destOrd="0" presId="urn:microsoft.com/office/officeart/2005/8/layout/pyramid2"/>
    <dgm:cxn modelId="{F75FD73B-5423-4F65-BB95-DC17BAE9F390}" type="presOf" srcId="{A2CB98F0-C52A-4BBA-B96E-EF60D7D8448B}" destId="{DC8A16BF-8AF5-4C97-8AA0-4B86014DECA0}" srcOrd="0" destOrd="0" presId="urn:microsoft.com/office/officeart/2005/8/layout/pyramid2"/>
    <dgm:cxn modelId="{23DE3ED7-3263-47C3-B943-3D1D4838A5E9}" srcId="{AA38A5A4-6610-4EA3-BE86-F3A049FC2785}" destId="{0D1A67CC-3710-4522-9724-C3D91CEB6B51}" srcOrd="0" destOrd="0" parTransId="{5D21C22F-A3F0-42BB-AD65-B185E57475C9}" sibTransId="{F62A2E4F-CB64-49BC-8F18-4E169776B29A}"/>
    <dgm:cxn modelId="{EED5D142-6CCE-4A88-A5CC-096DC1C03332}" type="presOf" srcId="{0D1A67CC-3710-4522-9724-C3D91CEB6B51}" destId="{12D8C3A5-8CD5-41AB-B747-71BC6D109169}" srcOrd="0" destOrd="0" presId="urn:microsoft.com/office/officeart/2005/8/layout/pyramid2"/>
    <dgm:cxn modelId="{26E615B1-F94B-46D7-9821-C15B6FE1C6F8}" srcId="{AA38A5A4-6610-4EA3-BE86-F3A049FC2785}" destId="{C9C0FC98-A7D5-45C1-B8A7-DE8CF8921437}" srcOrd="5" destOrd="0" parTransId="{CF8E6F68-8001-4FAF-BB45-70E2F71CCB58}" sibTransId="{E6D70038-4014-4F12-A8BC-330AF5CE051F}"/>
    <dgm:cxn modelId="{E631C2F7-7782-4585-A489-C5879DA6BFB3}" type="presOf" srcId="{21A5599F-5019-442C-B8AC-3A304A971E13}" destId="{0A5832BC-FDC5-4AE3-A809-C07BBF276436}" srcOrd="0" destOrd="0" presId="urn:microsoft.com/office/officeart/2005/8/layout/pyramid2"/>
    <dgm:cxn modelId="{0E553928-5476-4076-A565-1CB63EC981B5}" type="presOf" srcId="{307F5E91-D261-4E0D-B6DC-D604E7DA0DD9}" destId="{FD1D1372-2C14-4672-960F-22D9356BFA4D}" srcOrd="0" destOrd="0" presId="urn:microsoft.com/office/officeart/2005/8/layout/pyramid2"/>
    <dgm:cxn modelId="{5720223B-2B03-49E4-B7E7-0C3A345297F6}" srcId="{AA38A5A4-6610-4EA3-BE86-F3A049FC2785}" destId="{307F5E91-D261-4E0D-B6DC-D604E7DA0DD9}" srcOrd="3" destOrd="0" parTransId="{967A25DA-346E-4899-9C76-AD2DF323D7ED}" sibTransId="{3D71D281-2552-4D30-AF16-B7BB314785E1}"/>
    <dgm:cxn modelId="{A2C24536-29FE-4A38-AD7B-F5A2F657EBDE}" srcId="{AA38A5A4-6610-4EA3-BE86-F3A049FC2785}" destId="{53A070CA-CDF2-495F-81F6-D334D0D9AF30}" srcOrd="1" destOrd="0" parTransId="{79DE7FCE-EB31-4AA6-83A2-B8836A1AD072}" sibTransId="{69D19707-597C-4F97-B54B-461D26B62B42}"/>
    <dgm:cxn modelId="{21AC8FF8-D428-431C-BC44-A037CB88D8A2}" type="presOf" srcId="{C9C0FC98-A7D5-45C1-B8A7-DE8CF8921437}" destId="{2A8DF5F2-BE68-47AC-BE8C-BDE44CC96248}" srcOrd="0" destOrd="0" presId="urn:microsoft.com/office/officeart/2005/8/layout/pyramid2"/>
    <dgm:cxn modelId="{2462156E-1546-4BA9-9841-731FAA01196F}" type="presParOf" srcId="{130AD86F-E2FD-47A9-AEBE-6647E9E37C83}" destId="{8847244D-B32C-4BE3-81B9-02E96AB2477E}" srcOrd="0" destOrd="0" presId="urn:microsoft.com/office/officeart/2005/8/layout/pyramid2"/>
    <dgm:cxn modelId="{BB21167E-4398-4E9C-8CDD-681DF79C46F7}" type="presParOf" srcId="{130AD86F-E2FD-47A9-AEBE-6647E9E37C83}" destId="{077FBE23-BE0A-4A75-AC4A-134DA3FE3729}" srcOrd="1" destOrd="0" presId="urn:microsoft.com/office/officeart/2005/8/layout/pyramid2"/>
    <dgm:cxn modelId="{450AB1EE-EEA8-496B-BE68-F43B803B9D1C}" type="presParOf" srcId="{077FBE23-BE0A-4A75-AC4A-134DA3FE3729}" destId="{12D8C3A5-8CD5-41AB-B747-71BC6D109169}" srcOrd="0" destOrd="0" presId="urn:microsoft.com/office/officeart/2005/8/layout/pyramid2"/>
    <dgm:cxn modelId="{F7528CD1-3343-49C5-B7FC-30C6A10AFCE1}" type="presParOf" srcId="{077FBE23-BE0A-4A75-AC4A-134DA3FE3729}" destId="{545369E8-136A-4B52-8AF9-A3925CB06656}" srcOrd="1" destOrd="0" presId="urn:microsoft.com/office/officeart/2005/8/layout/pyramid2"/>
    <dgm:cxn modelId="{97D1115D-6AEA-4820-8B2C-E5E96EDE60DC}" type="presParOf" srcId="{077FBE23-BE0A-4A75-AC4A-134DA3FE3729}" destId="{B638A67E-0093-47DC-89D4-3E25E960597F}" srcOrd="2" destOrd="0" presId="urn:microsoft.com/office/officeart/2005/8/layout/pyramid2"/>
    <dgm:cxn modelId="{19D977F3-728A-4EBE-B463-B1C346D5E968}" type="presParOf" srcId="{077FBE23-BE0A-4A75-AC4A-134DA3FE3729}" destId="{5278D8C0-55E9-4459-A615-D08AEF415F6F}" srcOrd="3" destOrd="0" presId="urn:microsoft.com/office/officeart/2005/8/layout/pyramid2"/>
    <dgm:cxn modelId="{396D9BA9-8E6A-4A6A-8A50-092E4FD4A709}" type="presParOf" srcId="{077FBE23-BE0A-4A75-AC4A-134DA3FE3729}" destId="{0A5832BC-FDC5-4AE3-A809-C07BBF276436}" srcOrd="4" destOrd="0" presId="urn:microsoft.com/office/officeart/2005/8/layout/pyramid2"/>
    <dgm:cxn modelId="{5F36FFFB-7CEC-4B0E-95B2-0BB539836E16}" type="presParOf" srcId="{077FBE23-BE0A-4A75-AC4A-134DA3FE3729}" destId="{AE94CBA8-0862-421F-BBBE-ADCDF3636248}" srcOrd="5" destOrd="0" presId="urn:microsoft.com/office/officeart/2005/8/layout/pyramid2"/>
    <dgm:cxn modelId="{356D2326-662E-4325-91B6-8EF38EF5C45A}" type="presParOf" srcId="{077FBE23-BE0A-4A75-AC4A-134DA3FE3729}" destId="{FD1D1372-2C14-4672-960F-22D9356BFA4D}" srcOrd="6" destOrd="0" presId="urn:microsoft.com/office/officeart/2005/8/layout/pyramid2"/>
    <dgm:cxn modelId="{FE2BD232-4818-491B-8C2F-4D9952A69AF0}" type="presParOf" srcId="{077FBE23-BE0A-4A75-AC4A-134DA3FE3729}" destId="{2B6C33DD-EC9D-483F-A9A0-D0E828628D4A}" srcOrd="7" destOrd="0" presId="urn:microsoft.com/office/officeart/2005/8/layout/pyramid2"/>
    <dgm:cxn modelId="{66B794FC-B635-4487-8680-6D069269B262}" type="presParOf" srcId="{077FBE23-BE0A-4A75-AC4A-134DA3FE3729}" destId="{DC8A16BF-8AF5-4C97-8AA0-4B86014DECA0}" srcOrd="8" destOrd="0" presId="urn:microsoft.com/office/officeart/2005/8/layout/pyramid2"/>
    <dgm:cxn modelId="{98DF9B5A-78CE-491F-99C0-9C277288B9A5}" type="presParOf" srcId="{077FBE23-BE0A-4A75-AC4A-134DA3FE3729}" destId="{9AD2D2EB-EE30-4DDF-8FCB-520C8A8A181A}" srcOrd="9" destOrd="0" presId="urn:microsoft.com/office/officeart/2005/8/layout/pyramid2"/>
    <dgm:cxn modelId="{C79F1A5F-2834-460C-BA06-E013FEC0109B}" type="presParOf" srcId="{077FBE23-BE0A-4A75-AC4A-134DA3FE3729}" destId="{2A8DF5F2-BE68-47AC-BE8C-BDE44CC96248}" srcOrd="10" destOrd="0" presId="urn:microsoft.com/office/officeart/2005/8/layout/pyramid2"/>
    <dgm:cxn modelId="{1793CC71-2DD2-413D-8F58-C4F65DFDEDBC}" type="presParOf" srcId="{077FBE23-BE0A-4A75-AC4A-134DA3FE3729}" destId="{9088FED1-2AE4-42DE-9BB9-910E98D4CFE3}"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911AF-0F27-47D0-B346-E4A68FE13A8C}"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F632322B-48EC-4099-BA8B-C599D82DECBE}">
      <dgm:prSet custT="1"/>
      <dgm:spPr/>
      <dgm:t>
        <a:bodyPr/>
        <a:lstStyle/>
        <a:p>
          <a:pPr algn="ctr" rtl="0"/>
          <a:r>
            <a:rPr lang="en-US" sz="2000" dirty="0" smtClean="0"/>
            <a:t>Task</a:t>
          </a:r>
          <a:endParaRPr lang="en-US" sz="2000" dirty="0"/>
        </a:p>
      </dgm:t>
    </dgm:pt>
    <dgm:pt modelId="{3627811B-6C9D-47ED-8EB9-22172D99913A}" type="parTrans" cxnId="{E7E70867-F947-4451-86F7-8B5F062EFB59}">
      <dgm:prSet/>
      <dgm:spPr/>
      <dgm:t>
        <a:bodyPr/>
        <a:lstStyle/>
        <a:p>
          <a:endParaRPr lang="en-US" sz="1400"/>
        </a:p>
      </dgm:t>
    </dgm:pt>
    <dgm:pt modelId="{7131A280-F61F-4AB1-AD2D-928AD9B1024A}" type="sibTrans" cxnId="{E7E70867-F947-4451-86F7-8B5F062EFB59}">
      <dgm:prSet/>
      <dgm:spPr/>
      <dgm:t>
        <a:bodyPr/>
        <a:lstStyle/>
        <a:p>
          <a:endParaRPr lang="en-US" sz="1400"/>
        </a:p>
      </dgm:t>
    </dgm:pt>
    <dgm:pt modelId="{987C2BF6-C75F-431A-BC8E-4C5AC2D8C612}">
      <dgm:prSet custT="1"/>
      <dgm:spPr/>
      <dgm:t>
        <a:bodyPr/>
        <a:lstStyle/>
        <a:p>
          <a:pPr algn="ctr" rtl="0"/>
          <a:r>
            <a:rPr lang="en-US" sz="2000" dirty="0" smtClean="0"/>
            <a:t>Partition</a:t>
          </a:r>
          <a:endParaRPr lang="en-US" sz="2000" dirty="0"/>
        </a:p>
      </dgm:t>
    </dgm:pt>
    <dgm:pt modelId="{775A27B8-2245-4C7C-9EBF-329E70172EF1}" type="parTrans" cxnId="{CD97E5C7-679F-4082-A8D0-F56D69C54AD7}">
      <dgm:prSet/>
      <dgm:spPr/>
    </dgm:pt>
    <dgm:pt modelId="{BA44CA89-D16C-4547-ADA9-56A6D8B80A27}" type="sibTrans" cxnId="{CD97E5C7-679F-4082-A8D0-F56D69C54AD7}">
      <dgm:prSet/>
      <dgm:spPr/>
    </dgm:pt>
    <dgm:pt modelId="{90FDDF2E-EF97-4841-B415-47A35C0F5CCA}">
      <dgm:prSet custT="1"/>
      <dgm:spPr/>
      <dgm:t>
        <a:bodyPr/>
        <a:lstStyle/>
        <a:p>
          <a:pPr algn="ctr" rtl="0"/>
          <a:r>
            <a:rPr lang="en-US" sz="2000" dirty="0" smtClean="0"/>
            <a:t>Plan</a:t>
          </a:r>
          <a:endParaRPr lang="en-US" sz="2000" dirty="0"/>
        </a:p>
      </dgm:t>
    </dgm:pt>
    <dgm:pt modelId="{460452E6-A886-4B89-8D89-289ABAD24E7A}" type="parTrans" cxnId="{0A534463-B703-4577-B72D-5E0B39229799}">
      <dgm:prSet/>
      <dgm:spPr/>
    </dgm:pt>
    <dgm:pt modelId="{72C48533-33D6-4AF7-8FBF-5D397B870FEB}" type="sibTrans" cxnId="{0A534463-B703-4577-B72D-5E0B39229799}">
      <dgm:prSet/>
      <dgm:spPr/>
    </dgm:pt>
    <dgm:pt modelId="{FACAEAFD-02E4-4FAD-8AD0-635342AFA86E}">
      <dgm:prSet custT="1"/>
      <dgm:spPr/>
      <dgm:t>
        <a:bodyPr/>
        <a:lstStyle/>
        <a:p>
          <a:pPr algn="ctr" rtl="0"/>
          <a:r>
            <a:rPr lang="en-US" sz="2000" dirty="0" smtClean="0"/>
            <a:t>Objective</a:t>
          </a:r>
          <a:endParaRPr lang="en-US" sz="2000" dirty="0"/>
        </a:p>
      </dgm:t>
    </dgm:pt>
    <dgm:pt modelId="{B18D0099-CFC1-42AD-8A5C-759EF9E64C45}" type="parTrans" cxnId="{FC3B8922-6F06-4835-87BF-883FC2484788}">
      <dgm:prSet/>
      <dgm:spPr/>
    </dgm:pt>
    <dgm:pt modelId="{E75C8D7D-1DF3-4B44-B64D-E8BB5346DF50}" type="sibTrans" cxnId="{FC3B8922-6F06-4835-87BF-883FC2484788}">
      <dgm:prSet/>
      <dgm:spPr/>
    </dgm:pt>
    <dgm:pt modelId="{6350B3E8-9B23-4548-9877-23B76842AE61}">
      <dgm:prSet custT="1"/>
      <dgm:spPr/>
      <dgm:t>
        <a:bodyPr/>
        <a:lstStyle/>
        <a:p>
          <a:pPr algn="ctr" rtl="0"/>
          <a:r>
            <a:rPr lang="en-US" sz="2000" dirty="0" smtClean="0"/>
            <a:t>Role</a:t>
          </a:r>
          <a:endParaRPr lang="en-US" sz="2000" dirty="0"/>
        </a:p>
      </dgm:t>
    </dgm:pt>
    <dgm:pt modelId="{BE0AC216-79CD-43D2-B0C4-69C119D72223}" type="parTrans" cxnId="{88DBCF04-F8E2-470D-96EB-FE4C54CE6B5C}">
      <dgm:prSet/>
      <dgm:spPr/>
    </dgm:pt>
    <dgm:pt modelId="{62680DBD-A8EA-49CD-9789-85A2245E51F4}" type="sibTrans" cxnId="{88DBCF04-F8E2-470D-96EB-FE4C54CE6B5C}">
      <dgm:prSet/>
      <dgm:spPr/>
    </dgm:pt>
    <dgm:pt modelId="{091DB89C-8C19-41D0-A1F4-20C19B4EBEC7}">
      <dgm:prSet custT="1"/>
      <dgm:spPr/>
      <dgm:t>
        <a:bodyPr/>
        <a:lstStyle/>
        <a:p>
          <a:pPr algn="ctr" rtl="0"/>
          <a:r>
            <a:rPr lang="en-US" sz="2000" dirty="0" smtClean="0"/>
            <a:t>Standardized</a:t>
          </a:r>
          <a:endParaRPr lang="en-US" sz="2000" dirty="0"/>
        </a:p>
      </dgm:t>
    </dgm:pt>
    <dgm:pt modelId="{25E3FFB1-025A-43A3-AFFF-8D628655F022}" type="parTrans" cxnId="{AACC5FBD-DE9F-486F-AC03-B36C47689B16}">
      <dgm:prSet/>
      <dgm:spPr/>
    </dgm:pt>
    <dgm:pt modelId="{0E6C2E78-9A0E-4759-B93C-9D207CAA9150}" type="sibTrans" cxnId="{AACC5FBD-DE9F-486F-AC03-B36C47689B16}">
      <dgm:prSet/>
      <dgm:spPr/>
    </dgm:pt>
    <dgm:pt modelId="{8B92FD4A-5815-4CA6-AD1B-A50275226290}" type="pres">
      <dgm:prSet presAssocID="{A0A911AF-0F27-47D0-B346-E4A68FE13A8C}" presName="compositeShape" presStyleCnt="0">
        <dgm:presLayoutVars>
          <dgm:dir/>
          <dgm:resizeHandles/>
        </dgm:presLayoutVars>
      </dgm:prSet>
      <dgm:spPr/>
      <dgm:t>
        <a:bodyPr/>
        <a:lstStyle/>
        <a:p>
          <a:endParaRPr lang="en-US"/>
        </a:p>
      </dgm:t>
    </dgm:pt>
    <dgm:pt modelId="{5354E044-70FA-4CCE-9934-372B9199B74C}" type="pres">
      <dgm:prSet presAssocID="{A0A911AF-0F27-47D0-B346-E4A68FE13A8C}" presName="pyramid" presStyleLbl="node1" presStyleIdx="0" presStyleCnt="1" custLinFactNeighborX="-28856"/>
      <dgm:spPr>
        <a:noFill/>
        <a:ln>
          <a:noFill/>
        </a:ln>
      </dgm:spPr>
    </dgm:pt>
    <dgm:pt modelId="{1B449A30-3A69-4EAE-A412-BA05602D3DDF}" type="pres">
      <dgm:prSet presAssocID="{A0A911AF-0F27-47D0-B346-E4A68FE13A8C}" presName="theList" presStyleCnt="0"/>
      <dgm:spPr/>
    </dgm:pt>
    <dgm:pt modelId="{E0E18059-0D16-4132-B7B1-9CC8424DC2BD}" type="pres">
      <dgm:prSet presAssocID="{F632322B-48EC-4099-BA8B-C599D82DECBE}" presName="aNode" presStyleLbl="fgAcc1" presStyleIdx="0" presStyleCnt="6">
        <dgm:presLayoutVars>
          <dgm:bulletEnabled val="1"/>
        </dgm:presLayoutVars>
      </dgm:prSet>
      <dgm:spPr/>
      <dgm:t>
        <a:bodyPr/>
        <a:lstStyle/>
        <a:p>
          <a:endParaRPr lang="en-US"/>
        </a:p>
      </dgm:t>
    </dgm:pt>
    <dgm:pt modelId="{968F939C-DC0B-4FB2-B666-AF335AC243ED}" type="pres">
      <dgm:prSet presAssocID="{F632322B-48EC-4099-BA8B-C599D82DECBE}" presName="aSpace" presStyleCnt="0"/>
      <dgm:spPr/>
    </dgm:pt>
    <dgm:pt modelId="{4C234A43-21CD-494E-B0BA-7231DB823F78}" type="pres">
      <dgm:prSet presAssocID="{987C2BF6-C75F-431A-BC8E-4C5AC2D8C612}" presName="aNode" presStyleLbl="fgAcc1" presStyleIdx="1" presStyleCnt="6">
        <dgm:presLayoutVars>
          <dgm:bulletEnabled val="1"/>
        </dgm:presLayoutVars>
      </dgm:prSet>
      <dgm:spPr/>
      <dgm:t>
        <a:bodyPr/>
        <a:lstStyle/>
        <a:p>
          <a:endParaRPr lang="en-US"/>
        </a:p>
      </dgm:t>
    </dgm:pt>
    <dgm:pt modelId="{616EEDB8-0F10-4E01-A3B5-666A44D09708}" type="pres">
      <dgm:prSet presAssocID="{987C2BF6-C75F-431A-BC8E-4C5AC2D8C612}" presName="aSpace" presStyleCnt="0"/>
      <dgm:spPr/>
    </dgm:pt>
    <dgm:pt modelId="{40B02859-592F-45CD-BE29-A4155894ED16}" type="pres">
      <dgm:prSet presAssocID="{90FDDF2E-EF97-4841-B415-47A35C0F5CCA}" presName="aNode" presStyleLbl="fgAcc1" presStyleIdx="2" presStyleCnt="6">
        <dgm:presLayoutVars>
          <dgm:bulletEnabled val="1"/>
        </dgm:presLayoutVars>
      </dgm:prSet>
      <dgm:spPr/>
      <dgm:t>
        <a:bodyPr/>
        <a:lstStyle/>
        <a:p>
          <a:endParaRPr lang="en-US"/>
        </a:p>
      </dgm:t>
    </dgm:pt>
    <dgm:pt modelId="{89880F71-A672-49B1-A659-6F8D5BF4C3A4}" type="pres">
      <dgm:prSet presAssocID="{90FDDF2E-EF97-4841-B415-47A35C0F5CCA}" presName="aSpace" presStyleCnt="0"/>
      <dgm:spPr/>
    </dgm:pt>
    <dgm:pt modelId="{63C98863-8AEA-494A-A477-5A630DF557E8}" type="pres">
      <dgm:prSet presAssocID="{FACAEAFD-02E4-4FAD-8AD0-635342AFA86E}" presName="aNode" presStyleLbl="fgAcc1" presStyleIdx="3" presStyleCnt="6">
        <dgm:presLayoutVars>
          <dgm:bulletEnabled val="1"/>
        </dgm:presLayoutVars>
      </dgm:prSet>
      <dgm:spPr/>
      <dgm:t>
        <a:bodyPr/>
        <a:lstStyle/>
        <a:p>
          <a:endParaRPr lang="en-US"/>
        </a:p>
      </dgm:t>
    </dgm:pt>
    <dgm:pt modelId="{836AA0EC-6B28-4BC1-AE82-1F0FC1807C76}" type="pres">
      <dgm:prSet presAssocID="{FACAEAFD-02E4-4FAD-8AD0-635342AFA86E}" presName="aSpace" presStyleCnt="0"/>
      <dgm:spPr/>
    </dgm:pt>
    <dgm:pt modelId="{B5D3B113-325A-47A1-B1AD-49CB2C89E5A2}" type="pres">
      <dgm:prSet presAssocID="{6350B3E8-9B23-4548-9877-23B76842AE61}" presName="aNode" presStyleLbl="fgAcc1" presStyleIdx="4" presStyleCnt="6">
        <dgm:presLayoutVars>
          <dgm:bulletEnabled val="1"/>
        </dgm:presLayoutVars>
      </dgm:prSet>
      <dgm:spPr/>
      <dgm:t>
        <a:bodyPr/>
        <a:lstStyle/>
        <a:p>
          <a:endParaRPr lang="en-US"/>
        </a:p>
      </dgm:t>
    </dgm:pt>
    <dgm:pt modelId="{A3C8BB3E-D4C7-4309-9AFE-2FBBC824BD5E}" type="pres">
      <dgm:prSet presAssocID="{6350B3E8-9B23-4548-9877-23B76842AE61}" presName="aSpace" presStyleCnt="0"/>
      <dgm:spPr/>
    </dgm:pt>
    <dgm:pt modelId="{E3458A7A-9926-4A19-AC5F-77244CB899F0}" type="pres">
      <dgm:prSet presAssocID="{091DB89C-8C19-41D0-A1F4-20C19B4EBEC7}" presName="aNode" presStyleLbl="fgAcc1" presStyleIdx="5" presStyleCnt="6">
        <dgm:presLayoutVars>
          <dgm:bulletEnabled val="1"/>
        </dgm:presLayoutVars>
      </dgm:prSet>
      <dgm:spPr/>
      <dgm:t>
        <a:bodyPr/>
        <a:lstStyle/>
        <a:p>
          <a:endParaRPr lang="en-US"/>
        </a:p>
      </dgm:t>
    </dgm:pt>
    <dgm:pt modelId="{02F8E810-1FA8-4545-8E8E-31D25926F8A9}" type="pres">
      <dgm:prSet presAssocID="{091DB89C-8C19-41D0-A1F4-20C19B4EBEC7}" presName="aSpace" presStyleCnt="0"/>
      <dgm:spPr/>
    </dgm:pt>
  </dgm:ptLst>
  <dgm:cxnLst>
    <dgm:cxn modelId="{0A534463-B703-4577-B72D-5E0B39229799}" srcId="{A0A911AF-0F27-47D0-B346-E4A68FE13A8C}" destId="{90FDDF2E-EF97-4841-B415-47A35C0F5CCA}" srcOrd="2" destOrd="0" parTransId="{460452E6-A886-4B89-8D89-289ABAD24E7A}" sibTransId="{72C48533-33D6-4AF7-8FBF-5D397B870FEB}"/>
    <dgm:cxn modelId="{FC3B8922-6F06-4835-87BF-883FC2484788}" srcId="{A0A911AF-0F27-47D0-B346-E4A68FE13A8C}" destId="{FACAEAFD-02E4-4FAD-8AD0-635342AFA86E}" srcOrd="3" destOrd="0" parTransId="{B18D0099-CFC1-42AD-8A5C-759EF9E64C45}" sibTransId="{E75C8D7D-1DF3-4B44-B64D-E8BB5346DF50}"/>
    <dgm:cxn modelId="{5D3151C8-A510-4962-A9F6-282F361C20D0}" type="presOf" srcId="{FACAEAFD-02E4-4FAD-8AD0-635342AFA86E}" destId="{63C98863-8AEA-494A-A477-5A630DF557E8}" srcOrd="0" destOrd="0" presId="urn:microsoft.com/office/officeart/2005/8/layout/pyramid2"/>
    <dgm:cxn modelId="{AACC5FBD-DE9F-486F-AC03-B36C47689B16}" srcId="{A0A911AF-0F27-47D0-B346-E4A68FE13A8C}" destId="{091DB89C-8C19-41D0-A1F4-20C19B4EBEC7}" srcOrd="5" destOrd="0" parTransId="{25E3FFB1-025A-43A3-AFFF-8D628655F022}" sibTransId="{0E6C2E78-9A0E-4759-B93C-9D207CAA9150}"/>
    <dgm:cxn modelId="{13440A02-4B21-43EA-A237-944B8DDC814D}" type="presOf" srcId="{987C2BF6-C75F-431A-BC8E-4C5AC2D8C612}" destId="{4C234A43-21CD-494E-B0BA-7231DB823F78}" srcOrd="0" destOrd="0" presId="urn:microsoft.com/office/officeart/2005/8/layout/pyramid2"/>
    <dgm:cxn modelId="{88DBCF04-F8E2-470D-96EB-FE4C54CE6B5C}" srcId="{A0A911AF-0F27-47D0-B346-E4A68FE13A8C}" destId="{6350B3E8-9B23-4548-9877-23B76842AE61}" srcOrd="4" destOrd="0" parTransId="{BE0AC216-79CD-43D2-B0C4-69C119D72223}" sibTransId="{62680DBD-A8EA-49CD-9789-85A2245E51F4}"/>
    <dgm:cxn modelId="{E7E70867-F947-4451-86F7-8B5F062EFB59}" srcId="{A0A911AF-0F27-47D0-B346-E4A68FE13A8C}" destId="{F632322B-48EC-4099-BA8B-C599D82DECBE}" srcOrd="0" destOrd="0" parTransId="{3627811B-6C9D-47ED-8EB9-22172D99913A}" sibTransId="{7131A280-F61F-4AB1-AD2D-928AD9B1024A}"/>
    <dgm:cxn modelId="{F6C57D50-C4B1-47EA-8C37-D3266B6FC913}" type="presOf" srcId="{F632322B-48EC-4099-BA8B-C599D82DECBE}" destId="{E0E18059-0D16-4132-B7B1-9CC8424DC2BD}" srcOrd="0" destOrd="0" presId="urn:microsoft.com/office/officeart/2005/8/layout/pyramid2"/>
    <dgm:cxn modelId="{C149424F-C369-4F3A-A61B-14E4C594C742}" type="presOf" srcId="{90FDDF2E-EF97-4841-B415-47A35C0F5CCA}" destId="{40B02859-592F-45CD-BE29-A4155894ED16}" srcOrd="0" destOrd="0" presId="urn:microsoft.com/office/officeart/2005/8/layout/pyramid2"/>
    <dgm:cxn modelId="{56F1BDAF-A286-4460-B1BB-0C6DB50F8E6B}" type="presOf" srcId="{091DB89C-8C19-41D0-A1F4-20C19B4EBEC7}" destId="{E3458A7A-9926-4A19-AC5F-77244CB899F0}" srcOrd="0" destOrd="0" presId="urn:microsoft.com/office/officeart/2005/8/layout/pyramid2"/>
    <dgm:cxn modelId="{94FEBBE6-43EF-4819-8FD4-6886CE8A7017}" type="presOf" srcId="{6350B3E8-9B23-4548-9877-23B76842AE61}" destId="{B5D3B113-325A-47A1-B1AD-49CB2C89E5A2}" srcOrd="0" destOrd="0" presId="urn:microsoft.com/office/officeart/2005/8/layout/pyramid2"/>
    <dgm:cxn modelId="{7B3CE31F-93BC-4A07-987F-9C98E4A90CF9}" type="presOf" srcId="{A0A911AF-0F27-47D0-B346-E4A68FE13A8C}" destId="{8B92FD4A-5815-4CA6-AD1B-A50275226290}" srcOrd="0" destOrd="0" presId="urn:microsoft.com/office/officeart/2005/8/layout/pyramid2"/>
    <dgm:cxn modelId="{CD97E5C7-679F-4082-A8D0-F56D69C54AD7}" srcId="{A0A911AF-0F27-47D0-B346-E4A68FE13A8C}" destId="{987C2BF6-C75F-431A-BC8E-4C5AC2D8C612}" srcOrd="1" destOrd="0" parTransId="{775A27B8-2245-4C7C-9EBF-329E70172EF1}" sibTransId="{BA44CA89-D16C-4547-ADA9-56A6D8B80A27}"/>
    <dgm:cxn modelId="{7D353E45-6435-408C-AE8E-132C2188EF5E}" type="presParOf" srcId="{8B92FD4A-5815-4CA6-AD1B-A50275226290}" destId="{5354E044-70FA-4CCE-9934-372B9199B74C}" srcOrd="0" destOrd="0" presId="urn:microsoft.com/office/officeart/2005/8/layout/pyramid2"/>
    <dgm:cxn modelId="{985E9C87-FF5B-486C-BBB7-0193B08D75FD}" type="presParOf" srcId="{8B92FD4A-5815-4CA6-AD1B-A50275226290}" destId="{1B449A30-3A69-4EAE-A412-BA05602D3DDF}" srcOrd="1" destOrd="0" presId="urn:microsoft.com/office/officeart/2005/8/layout/pyramid2"/>
    <dgm:cxn modelId="{A49F4385-EC3D-4061-A3EF-357E15004C83}" type="presParOf" srcId="{1B449A30-3A69-4EAE-A412-BA05602D3DDF}" destId="{E0E18059-0D16-4132-B7B1-9CC8424DC2BD}" srcOrd="0" destOrd="0" presId="urn:microsoft.com/office/officeart/2005/8/layout/pyramid2"/>
    <dgm:cxn modelId="{E303E882-F816-4DCD-A775-247AD8B16328}" type="presParOf" srcId="{1B449A30-3A69-4EAE-A412-BA05602D3DDF}" destId="{968F939C-DC0B-4FB2-B666-AF335AC243ED}" srcOrd="1" destOrd="0" presId="urn:microsoft.com/office/officeart/2005/8/layout/pyramid2"/>
    <dgm:cxn modelId="{38342B62-FED7-44E8-AA8D-75874410694B}" type="presParOf" srcId="{1B449A30-3A69-4EAE-A412-BA05602D3DDF}" destId="{4C234A43-21CD-494E-B0BA-7231DB823F78}" srcOrd="2" destOrd="0" presId="urn:microsoft.com/office/officeart/2005/8/layout/pyramid2"/>
    <dgm:cxn modelId="{9335E2BB-E505-45F4-9D29-785E50ADF692}" type="presParOf" srcId="{1B449A30-3A69-4EAE-A412-BA05602D3DDF}" destId="{616EEDB8-0F10-4E01-A3B5-666A44D09708}" srcOrd="3" destOrd="0" presId="urn:microsoft.com/office/officeart/2005/8/layout/pyramid2"/>
    <dgm:cxn modelId="{817E921E-EDD5-49A5-87FF-82D42FBC894A}" type="presParOf" srcId="{1B449A30-3A69-4EAE-A412-BA05602D3DDF}" destId="{40B02859-592F-45CD-BE29-A4155894ED16}" srcOrd="4" destOrd="0" presId="urn:microsoft.com/office/officeart/2005/8/layout/pyramid2"/>
    <dgm:cxn modelId="{C0E5D14A-FDF1-4346-AF9F-86DF0E1103E5}" type="presParOf" srcId="{1B449A30-3A69-4EAE-A412-BA05602D3DDF}" destId="{89880F71-A672-49B1-A659-6F8D5BF4C3A4}" srcOrd="5" destOrd="0" presId="urn:microsoft.com/office/officeart/2005/8/layout/pyramid2"/>
    <dgm:cxn modelId="{E5F1D07D-B7F5-49E9-B172-E6A069A39C0E}" type="presParOf" srcId="{1B449A30-3A69-4EAE-A412-BA05602D3DDF}" destId="{63C98863-8AEA-494A-A477-5A630DF557E8}" srcOrd="6" destOrd="0" presId="urn:microsoft.com/office/officeart/2005/8/layout/pyramid2"/>
    <dgm:cxn modelId="{6EF12CA9-1FD0-4D43-A93A-2AC4D2726C68}" type="presParOf" srcId="{1B449A30-3A69-4EAE-A412-BA05602D3DDF}" destId="{836AA0EC-6B28-4BC1-AE82-1F0FC1807C76}" srcOrd="7" destOrd="0" presId="urn:microsoft.com/office/officeart/2005/8/layout/pyramid2"/>
    <dgm:cxn modelId="{22062C53-5F43-4F3E-87F8-F86B6ACF93AF}" type="presParOf" srcId="{1B449A30-3A69-4EAE-A412-BA05602D3DDF}" destId="{B5D3B113-325A-47A1-B1AD-49CB2C89E5A2}" srcOrd="8" destOrd="0" presId="urn:microsoft.com/office/officeart/2005/8/layout/pyramid2"/>
    <dgm:cxn modelId="{C739E6DD-4863-4FFE-BE7A-2BADBD7D1E44}" type="presParOf" srcId="{1B449A30-3A69-4EAE-A412-BA05602D3DDF}" destId="{A3C8BB3E-D4C7-4309-9AFE-2FBBC824BD5E}" srcOrd="9" destOrd="0" presId="urn:microsoft.com/office/officeart/2005/8/layout/pyramid2"/>
    <dgm:cxn modelId="{B2FD30C4-EE91-4773-BCBE-D7477CE6178A}" type="presParOf" srcId="{1B449A30-3A69-4EAE-A412-BA05602D3DDF}" destId="{E3458A7A-9926-4A19-AC5F-77244CB899F0}" srcOrd="10" destOrd="0" presId="urn:microsoft.com/office/officeart/2005/8/layout/pyramid2"/>
    <dgm:cxn modelId="{452E6E66-6428-40BA-9BE5-9D347C8E2BDD}" type="presParOf" srcId="{1B449A30-3A69-4EAE-A412-BA05602D3DDF}" destId="{02F8E810-1FA8-4545-8E8E-31D25926F8A9}" srcOrd="1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DF0F99E3-450A-4D8B-A445-30322E3A353F}" type="presOf" srcId="{D3DD8A08-AA52-44C0-9DC2-1A65F1FCBB74}" destId="{C5FE834B-9427-45FB-B87B-72AE68C29122}" srcOrd="0" destOrd="0" presId="urn:microsoft.com/office/officeart/2005/8/layout/cycle1"/>
    <dgm:cxn modelId="{3626CA84-9049-4F44-A8E0-1D4EB393CEA6}" type="presOf" srcId="{712EE84D-5292-4558-8920-E1D416DCEB95}" destId="{B7ECB2FD-6D18-49F8-ACCF-735090655549}"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37378C57-EF8A-4497-B0FD-326F6368ED1E}" type="presOf" srcId="{AB9AC5BD-25E9-442D-948C-B78B4287CEB0}" destId="{08896EA6-BE4B-4674-8542-130DEB80729D}"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BB246F2D-700D-4204-B94D-EC1C6337C792}" type="presOf" srcId="{EE882EE8-8B4A-4673-94CB-456580E0365E}" destId="{E4BBB527-737D-4A4A-A77E-58D7A4F7CFC5}" srcOrd="0" destOrd="0" presId="urn:microsoft.com/office/officeart/2005/8/layout/cycle1"/>
    <dgm:cxn modelId="{9D349043-B895-420E-B0BA-F6F6F47BA044}" type="presOf" srcId="{FF24A623-3D71-48A3-89C2-3E93D91D9CA7}" destId="{18537D4F-5D9F-4437-A362-F599F2B1A067}" srcOrd="0" destOrd="0" presId="urn:microsoft.com/office/officeart/2005/8/layout/cycle1"/>
    <dgm:cxn modelId="{3014E9EB-400E-4C88-9C4B-9C4E57B608B8}" type="presOf" srcId="{0199DC8D-03CB-467F-92DA-F637B3E934C8}" destId="{A7ED7414-875A-45C7-A953-B8EF0CE3F246}" srcOrd="0" destOrd="0" presId="urn:microsoft.com/office/officeart/2005/8/layout/cycle1"/>
    <dgm:cxn modelId="{386923FB-4FF8-4A63-89F1-1CC64BF83AE4}" type="presOf" srcId="{97BBA704-3359-443A-B5A5-70920C30B68E}" destId="{4C8600D7-8758-4D9F-9659-6238CB88914A}" srcOrd="0" destOrd="0" presId="urn:microsoft.com/office/officeart/2005/8/layout/cycle1"/>
    <dgm:cxn modelId="{417E8EC4-8DBB-4774-A03F-6673CFFCA801}" type="presOf" srcId="{84C00A8F-DA47-4A78-86BF-33F4B4B862C0}" destId="{E318C574-7B3F-4949-9896-43302C7D2BC9}" srcOrd="0" destOrd="0" presId="urn:microsoft.com/office/officeart/2005/8/layout/cycle1"/>
    <dgm:cxn modelId="{9A180B43-BBAA-4FD9-B32F-EDB151B6ED19}" type="presOf" srcId="{00BCE794-E606-497A-AEE5-3D63A7239589}" destId="{83A6A411-37C9-46E5-97AD-B420E7970049}" srcOrd="0" destOrd="0" presId="urn:microsoft.com/office/officeart/2005/8/layout/cycle1"/>
    <dgm:cxn modelId="{1EA547DE-AA7C-42E8-B14F-F3612CD8E230}" type="presOf" srcId="{01CE5EB3-FD53-4833-AC26-D40CA159EC30}" destId="{A8BF414A-4F50-4749-A8F2-B83120E073E9}" srcOrd="0" destOrd="0" presId="urn:microsoft.com/office/officeart/2005/8/layout/cycle1"/>
    <dgm:cxn modelId="{681D7FB9-8EC1-43DC-8597-89BF83306D8D}" type="presOf" srcId="{6D6007B1-C488-4DA8-8F2F-9F8B05FA4CD1}" destId="{1641A46F-787C-428C-B856-A1269054E7CA}" srcOrd="0" destOrd="0" presId="urn:microsoft.com/office/officeart/2005/8/layout/cycle1"/>
    <dgm:cxn modelId="{F19767E5-AC68-4E77-A0D8-3EF1FFA4919F}" type="presOf" srcId="{6A61921B-5126-459B-9E9F-62A0BBCE8396}" destId="{42BB7BFF-2D9B-4FF0-A161-6D9A8E8B7186}"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CD69ED0E-3753-4CEC-BA1D-850F7D309752}" srcId="{EE882EE8-8B4A-4673-94CB-456580E0365E}" destId="{D3DD8A08-AA52-44C0-9DC2-1A65F1FCBB74}" srcOrd="5" destOrd="0" parTransId="{B7333A97-F7AE-46C4-9383-E557425EE15C}" sibTransId="{FF24A623-3D71-48A3-89C2-3E93D91D9CA7}"/>
    <dgm:cxn modelId="{33202A69-B720-4B33-B56C-6C8EA75E20A1}" type="presOf" srcId="{20DA0BA5-2087-4178-9206-A8FA060B62CD}" destId="{7158A690-E418-4A77-8ACA-CAD5766DB61C}" srcOrd="0" destOrd="0" presId="urn:microsoft.com/office/officeart/2005/8/layout/cycle1"/>
    <dgm:cxn modelId="{62057034-483E-4C6D-B3CF-BE2C116AC96B}" type="presParOf" srcId="{E4BBB527-737D-4A4A-A77E-58D7A4F7CFC5}" destId="{34C6C1EF-9486-423C-942B-0574BBCF318D}" srcOrd="0" destOrd="0" presId="urn:microsoft.com/office/officeart/2005/8/layout/cycle1"/>
    <dgm:cxn modelId="{E4FDD098-A41E-4393-BDA9-127016A341D8}" type="presParOf" srcId="{E4BBB527-737D-4A4A-A77E-58D7A4F7CFC5}" destId="{08896EA6-BE4B-4674-8542-130DEB80729D}" srcOrd="1" destOrd="0" presId="urn:microsoft.com/office/officeart/2005/8/layout/cycle1"/>
    <dgm:cxn modelId="{AF5FD2DD-5511-42ED-8637-9DF341558A54}" type="presParOf" srcId="{E4BBB527-737D-4A4A-A77E-58D7A4F7CFC5}" destId="{4C8600D7-8758-4D9F-9659-6238CB88914A}" srcOrd="2" destOrd="0" presId="urn:microsoft.com/office/officeart/2005/8/layout/cycle1"/>
    <dgm:cxn modelId="{F04452DD-331D-429A-A7F4-898A55823CB0}" type="presParOf" srcId="{E4BBB527-737D-4A4A-A77E-58D7A4F7CFC5}" destId="{84714F83-EBD9-4146-A78B-B24CA7FBA676}" srcOrd="3" destOrd="0" presId="urn:microsoft.com/office/officeart/2005/8/layout/cycle1"/>
    <dgm:cxn modelId="{22B882CE-7DCF-4F9F-A2C5-FC4FFA4746D3}" type="presParOf" srcId="{E4BBB527-737D-4A4A-A77E-58D7A4F7CFC5}" destId="{A7ED7414-875A-45C7-A953-B8EF0CE3F246}" srcOrd="4" destOrd="0" presId="urn:microsoft.com/office/officeart/2005/8/layout/cycle1"/>
    <dgm:cxn modelId="{94954FDD-DB57-4B6F-AA20-36652DD51E1C}" type="presParOf" srcId="{E4BBB527-737D-4A4A-A77E-58D7A4F7CFC5}" destId="{A8BF414A-4F50-4749-A8F2-B83120E073E9}" srcOrd="5" destOrd="0" presId="urn:microsoft.com/office/officeart/2005/8/layout/cycle1"/>
    <dgm:cxn modelId="{7615098D-0A22-46F4-ACC0-0D1100EDD952}" type="presParOf" srcId="{E4BBB527-737D-4A4A-A77E-58D7A4F7CFC5}" destId="{3D45CFBE-83F9-4FFF-AE0D-FBDE4269697A}" srcOrd="6" destOrd="0" presId="urn:microsoft.com/office/officeart/2005/8/layout/cycle1"/>
    <dgm:cxn modelId="{89B6D584-F7DC-4FBD-8E1C-9DA279B36FA5}" type="presParOf" srcId="{E4BBB527-737D-4A4A-A77E-58D7A4F7CFC5}" destId="{7158A690-E418-4A77-8ACA-CAD5766DB61C}" srcOrd="7" destOrd="0" presId="urn:microsoft.com/office/officeart/2005/8/layout/cycle1"/>
    <dgm:cxn modelId="{882B73FB-6C5A-4164-A6FC-59AA416659B1}" type="presParOf" srcId="{E4BBB527-737D-4A4A-A77E-58D7A4F7CFC5}" destId="{1641A46F-787C-428C-B856-A1269054E7CA}" srcOrd="8" destOrd="0" presId="urn:microsoft.com/office/officeart/2005/8/layout/cycle1"/>
    <dgm:cxn modelId="{8B641E4C-5269-432A-BE68-684E6A083FF3}" type="presParOf" srcId="{E4BBB527-737D-4A4A-A77E-58D7A4F7CFC5}" destId="{8F7E66D4-B2E1-4848-B938-26CD2E1CB29D}" srcOrd="9" destOrd="0" presId="urn:microsoft.com/office/officeart/2005/8/layout/cycle1"/>
    <dgm:cxn modelId="{BF6D0E36-FC4B-456F-91AA-619BE6778A12}" type="presParOf" srcId="{E4BBB527-737D-4A4A-A77E-58D7A4F7CFC5}" destId="{83A6A411-37C9-46E5-97AD-B420E7970049}" srcOrd="10" destOrd="0" presId="urn:microsoft.com/office/officeart/2005/8/layout/cycle1"/>
    <dgm:cxn modelId="{2CFD9233-9AAF-432B-9BA9-DD996D878A84}" type="presParOf" srcId="{E4BBB527-737D-4A4A-A77E-58D7A4F7CFC5}" destId="{42BB7BFF-2D9B-4FF0-A161-6D9A8E8B7186}" srcOrd="11" destOrd="0" presId="urn:microsoft.com/office/officeart/2005/8/layout/cycle1"/>
    <dgm:cxn modelId="{76A1CF72-7C2B-4C31-ADE6-6A71FA09FE4F}" type="presParOf" srcId="{E4BBB527-737D-4A4A-A77E-58D7A4F7CFC5}" destId="{153D3C36-6DD1-496F-B32B-4C1AA4A18E90}" srcOrd="12" destOrd="0" presId="urn:microsoft.com/office/officeart/2005/8/layout/cycle1"/>
    <dgm:cxn modelId="{5FE520D4-D5FB-45B3-8CD8-F982DD551472}" type="presParOf" srcId="{E4BBB527-737D-4A4A-A77E-58D7A4F7CFC5}" destId="{B7ECB2FD-6D18-49F8-ACCF-735090655549}" srcOrd="13" destOrd="0" presId="urn:microsoft.com/office/officeart/2005/8/layout/cycle1"/>
    <dgm:cxn modelId="{61270B35-4F1A-47D0-9736-3C25D40E6985}" type="presParOf" srcId="{E4BBB527-737D-4A4A-A77E-58D7A4F7CFC5}" destId="{E318C574-7B3F-4949-9896-43302C7D2BC9}" srcOrd="14" destOrd="0" presId="urn:microsoft.com/office/officeart/2005/8/layout/cycle1"/>
    <dgm:cxn modelId="{1BA1BFB5-7BF2-416C-8D1C-C4DDE4F92E32}" type="presParOf" srcId="{E4BBB527-737D-4A4A-A77E-58D7A4F7CFC5}" destId="{1190DFCF-E043-47EF-AD9C-087F5DC3FDBC}" srcOrd="15" destOrd="0" presId="urn:microsoft.com/office/officeart/2005/8/layout/cycle1"/>
    <dgm:cxn modelId="{32BC66CD-4686-4676-8FF2-A2A7ED055B73}" type="presParOf" srcId="{E4BBB527-737D-4A4A-A77E-58D7A4F7CFC5}" destId="{C5FE834B-9427-45FB-B87B-72AE68C29122}" srcOrd="16" destOrd="0" presId="urn:microsoft.com/office/officeart/2005/8/layout/cycle1"/>
    <dgm:cxn modelId="{708B895A-5522-41EE-94F6-03C81EBE43EA}"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88E1E-A3CA-416A-8E00-35C36463D647}"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AU"/>
        </a:p>
      </dgm:t>
    </dgm:pt>
    <dgm:pt modelId="{F60F2962-5E61-4A24-ADAE-7D5CEEE8C599}">
      <dgm:prSet phldrT="[Text]">
        <dgm:style>
          <a:lnRef idx="2">
            <a:schemeClr val="accent2"/>
          </a:lnRef>
          <a:fillRef idx="1">
            <a:schemeClr val="lt1"/>
          </a:fillRef>
          <a:effectRef idx="0">
            <a:schemeClr val="accent2"/>
          </a:effectRef>
          <a:fontRef idx="minor">
            <a:schemeClr val="dk1"/>
          </a:fontRef>
        </dgm:style>
      </dgm:prSet>
      <dgm:spPr/>
      <dgm:t>
        <a:bodyPr/>
        <a:lstStyle/>
        <a:p>
          <a:r>
            <a:rPr lang="en-AU" dirty="0" smtClean="0">
              <a:solidFill>
                <a:schemeClr val="accent1">
                  <a:lumMod val="50000"/>
                </a:schemeClr>
              </a:solidFill>
            </a:rPr>
            <a:t>Project </a:t>
          </a:r>
        </a:p>
        <a:p>
          <a:r>
            <a:rPr lang="en-AU" dirty="0" smtClean="0">
              <a:solidFill>
                <a:schemeClr val="accent1">
                  <a:lumMod val="50000"/>
                </a:schemeClr>
              </a:solidFill>
            </a:rPr>
            <a:t>Type &amp; Size</a:t>
          </a:r>
          <a:endParaRPr lang="en-AU" dirty="0">
            <a:solidFill>
              <a:schemeClr val="accent1">
                <a:lumMod val="50000"/>
              </a:schemeClr>
            </a:solidFill>
          </a:endParaRPr>
        </a:p>
      </dgm:t>
    </dgm:pt>
    <dgm:pt modelId="{8ABCC386-332D-4527-BCCC-F292506492C7}" type="parTrans" cxnId="{CFF8C357-BCEE-481B-B1AF-68EBDB6CD30F}">
      <dgm:prSet/>
      <dgm:spPr/>
      <dgm:t>
        <a:bodyPr/>
        <a:lstStyle/>
        <a:p>
          <a:endParaRPr lang="en-AU">
            <a:solidFill>
              <a:schemeClr val="accent1">
                <a:lumMod val="50000"/>
              </a:schemeClr>
            </a:solidFill>
          </a:endParaRPr>
        </a:p>
      </dgm:t>
    </dgm:pt>
    <dgm:pt modelId="{499BEC82-C31D-43EA-9E58-182D6082DD6C}" type="sibTrans" cxnId="{CFF8C357-BCEE-481B-B1AF-68EBDB6CD30F}">
      <dgm:prSet/>
      <dgm:spPr/>
      <dgm:t>
        <a:bodyPr/>
        <a:lstStyle/>
        <a:p>
          <a:endParaRPr lang="en-AU">
            <a:solidFill>
              <a:schemeClr val="accent1">
                <a:lumMod val="50000"/>
              </a:schemeClr>
            </a:solidFill>
          </a:endParaRPr>
        </a:p>
      </dgm:t>
    </dgm:pt>
    <dgm:pt modelId="{06DC2DF4-C712-41FF-B01A-AAAFB0B5A412}">
      <dgm:prSet phldrT="[Text]">
        <dgm:style>
          <a:lnRef idx="2">
            <a:schemeClr val="accent2"/>
          </a:lnRef>
          <a:fillRef idx="1">
            <a:schemeClr val="lt1"/>
          </a:fillRef>
          <a:effectRef idx="0">
            <a:schemeClr val="accent2"/>
          </a:effectRef>
          <a:fontRef idx="minor">
            <a:schemeClr val="dk1"/>
          </a:fontRef>
        </dgm:style>
      </dgm:prSet>
      <dgm:spPr/>
      <dgm:t>
        <a:bodyPr/>
        <a:lstStyle/>
        <a:p>
          <a:r>
            <a:rPr lang="en-AU" dirty="0" smtClean="0">
              <a:solidFill>
                <a:schemeClr val="accent1">
                  <a:lumMod val="50000"/>
                </a:schemeClr>
              </a:solidFill>
            </a:rPr>
            <a:t>Budgets </a:t>
          </a:r>
        </a:p>
        <a:p>
          <a:r>
            <a:rPr lang="en-AU" dirty="0" smtClean="0">
              <a:solidFill>
                <a:schemeClr val="accent1">
                  <a:lumMod val="50000"/>
                </a:schemeClr>
              </a:solidFill>
            </a:rPr>
            <a:t>Resources</a:t>
          </a:r>
          <a:endParaRPr lang="en-AU" dirty="0">
            <a:solidFill>
              <a:schemeClr val="accent1">
                <a:lumMod val="50000"/>
              </a:schemeClr>
            </a:solidFill>
          </a:endParaRPr>
        </a:p>
      </dgm:t>
    </dgm:pt>
    <dgm:pt modelId="{92855B1F-A423-421B-B6DB-A9C765373D6C}" type="parTrans" cxnId="{4C965A44-3F50-46DE-A7FD-2BE96494D094}">
      <dgm:prSet/>
      <dgm:spPr/>
      <dgm:t>
        <a:bodyPr/>
        <a:lstStyle/>
        <a:p>
          <a:endParaRPr lang="en-AU">
            <a:solidFill>
              <a:schemeClr val="accent1">
                <a:lumMod val="50000"/>
              </a:schemeClr>
            </a:solidFill>
          </a:endParaRPr>
        </a:p>
      </dgm:t>
    </dgm:pt>
    <dgm:pt modelId="{8C07CBC3-E11A-4C16-82B3-53D8716C7464}" type="sibTrans" cxnId="{4C965A44-3F50-46DE-A7FD-2BE96494D094}">
      <dgm:prSet/>
      <dgm:spPr/>
      <dgm:t>
        <a:bodyPr/>
        <a:lstStyle/>
        <a:p>
          <a:endParaRPr lang="en-AU">
            <a:solidFill>
              <a:schemeClr val="accent1">
                <a:lumMod val="50000"/>
              </a:schemeClr>
            </a:solidFill>
          </a:endParaRPr>
        </a:p>
      </dgm:t>
    </dgm:pt>
    <dgm:pt modelId="{A92DA757-CF3A-4060-BBBD-5F3EF4805F28}">
      <dgm:prSet phldrT="[Text]">
        <dgm:style>
          <a:lnRef idx="2">
            <a:schemeClr val="accent2"/>
          </a:lnRef>
          <a:fillRef idx="1">
            <a:schemeClr val="lt1"/>
          </a:fillRef>
          <a:effectRef idx="0">
            <a:schemeClr val="accent2"/>
          </a:effectRef>
          <a:fontRef idx="minor">
            <a:schemeClr val="dk1"/>
          </a:fontRef>
        </dgm:style>
      </dgm:prSet>
      <dgm:spPr/>
      <dgm:t>
        <a:bodyPr/>
        <a:lstStyle/>
        <a:p>
          <a:r>
            <a:rPr lang="en-AU" dirty="0" smtClean="0">
              <a:solidFill>
                <a:schemeClr val="accent1">
                  <a:lumMod val="50000"/>
                </a:schemeClr>
              </a:solidFill>
            </a:rPr>
            <a:t>Maturity of </a:t>
          </a:r>
        </a:p>
        <a:p>
          <a:r>
            <a:rPr lang="en-AU" dirty="0" smtClean="0">
              <a:solidFill>
                <a:schemeClr val="accent1">
                  <a:lumMod val="50000"/>
                </a:schemeClr>
              </a:solidFill>
            </a:rPr>
            <a:t>Process</a:t>
          </a:r>
          <a:endParaRPr lang="en-AU" dirty="0">
            <a:solidFill>
              <a:schemeClr val="accent1">
                <a:lumMod val="50000"/>
              </a:schemeClr>
            </a:solidFill>
          </a:endParaRPr>
        </a:p>
      </dgm:t>
    </dgm:pt>
    <dgm:pt modelId="{85E0B5FB-18FF-4E7D-9DB4-368BC65306B5}" type="parTrans" cxnId="{A8FB29BE-D22A-458E-9C13-F3F450D0082C}">
      <dgm:prSet/>
      <dgm:spPr/>
      <dgm:t>
        <a:bodyPr/>
        <a:lstStyle/>
        <a:p>
          <a:endParaRPr lang="en-AU">
            <a:solidFill>
              <a:schemeClr val="accent1">
                <a:lumMod val="50000"/>
              </a:schemeClr>
            </a:solidFill>
          </a:endParaRPr>
        </a:p>
      </dgm:t>
    </dgm:pt>
    <dgm:pt modelId="{8ED39F10-8669-444B-ABD5-60EF2DB1A434}" type="sibTrans" cxnId="{A8FB29BE-D22A-458E-9C13-F3F450D0082C}">
      <dgm:prSet/>
      <dgm:spPr/>
      <dgm:t>
        <a:bodyPr/>
        <a:lstStyle/>
        <a:p>
          <a:endParaRPr lang="en-AU">
            <a:solidFill>
              <a:schemeClr val="accent1">
                <a:lumMod val="50000"/>
              </a:schemeClr>
            </a:solidFill>
          </a:endParaRPr>
        </a:p>
      </dgm:t>
    </dgm:pt>
    <dgm:pt modelId="{D316F37E-2768-42E5-965A-C38C3DA4F1DE}">
      <dgm:prSet phldrT="[Text]">
        <dgm:style>
          <a:lnRef idx="2">
            <a:schemeClr val="accent2"/>
          </a:lnRef>
          <a:fillRef idx="1">
            <a:schemeClr val="lt1"/>
          </a:fillRef>
          <a:effectRef idx="0">
            <a:schemeClr val="accent2"/>
          </a:effectRef>
          <a:fontRef idx="minor">
            <a:schemeClr val="dk1"/>
          </a:fontRef>
        </dgm:style>
      </dgm:prSet>
      <dgm:spPr/>
      <dgm:t>
        <a:bodyPr/>
        <a:lstStyle/>
        <a:p>
          <a:r>
            <a:rPr lang="en-AU" dirty="0" smtClean="0">
              <a:solidFill>
                <a:schemeClr val="accent1">
                  <a:lumMod val="50000"/>
                </a:schemeClr>
              </a:solidFill>
            </a:rPr>
            <a:t>Tool Support Required</a:t>
          </a:r>
          <a:endParaRPr lang="en-AU" dirty="0">
            <a:solidFill>
              <a:schemeClr val="accent1">
                <a:lumMod val="50000"/>
              </a:schemeClr>
            </a:solidFill>
          </a:endParaRPr>
        </a:p>
      </dgm:t>
    </dgm:pt>
    <dgm:pt modelId="{E9D3F672-F6AE-46E9-8B5B-D65623D83741}" type="parTrans" cxnId="{83898A08-B13B-427A-BA12-EE31074F2349}">
      <dgm:prSet/>
      <dgm:spPr/>
      <dgm:t>
        <a:bodyPr/>
        <a:lstStyle/>
        <a:p>
          <a:endParaRPr lang="en-AU">
            <a:solidFill>
              <a:schemeClr val="accent1">
                <a:lumMod val="50000"/>
              </a:schemeClr>
            </a:solidFill>
          </a:endParaRPr>
        </a:p>
      </dgm:t>
    </dgm:pt>
    <dgm:pt modelId="{CB180F1D-DD3B-4FBE-982C-CC85777A15A3}" type="sibTrans" cxnId="{83898A08-B13B-427A-BA12-EE31074F2349}">
      <dgm:prSet/>
      <dgm:spPr/>
      <dgm:t>
        <a:bodyPr/>
        <a:lstStyle/>
        <a:p>
          <a:endParaRPr lang="en-AU">
            <a:solidFill>
              <a:schemeClr val="accent1">
                <a:lumMod val="50000"/>
              </a:schemeClr>
            </a:solidFill>
          </a:endParaRPr>
        </a:p>
      </dgm:t>
    </dgm:pt>
    <dgm:pt modelId="{0C80A204-5407-4834-A814-4474734EFE88}">
      <dgm:prSet phldrT="[Text]">
        <dgm:style>
          <a:lnRef idx="2">
            <a:schemeClr val="accent2"/>
          </a:lnRef>
          <a:fillRef idx="1">
            <a:schemeClr val="lt1"/>
          </a:fillRef>
          <a:effectRef idx="0">
            <a:schemeClr val="accent2"/>
          </a:effectRef>
          <a:fontRef idx="minor">
            <a:schemeClr val="dk1"/>
          </a:fontRef>
        </dgm:style>
      </dgm:prSet>
      <dgm:spPr/>
      <dgm:t>
        <a:bodyPr/>
        <a:lstStyle/>
        <a:p>
          <a:r>
            <a:rPr lang="en-AU" dirty="0" smtClean="0">
              <a:solidFill>
                <a:schemeClr val="accent1">
                  <a:lumMod val="50000"/>
                </a:schemeClr>
              </a:solidFill>
            </a:rPr>
            <a:t>Previous</a:t>
          </a:r>
        </a:p>
        <a:p>
          <a:r>
            <a:rPr lang="en-AU" dirty="0" smtClean="0">
              <a:solidFill>
                <a:schemeClr val="accent1">
                  <a:lumMod val="50000"/>
                </a:schemeClr>
              </a:solidFill>
            </a:rPr>
            <a:t>Experience</a:t>
          </a:r>
          <a:endParaRPr lang="en-AU" dirty="0">
            <a:solidFill>
              <a:schemeClr val="accent1">
                <a:lumMod val="50000"/>
              </a:schemeClr>
            </a:solidFill>
          </a:endParaRPr>
        </a:p>
      </dgm:t>
    </dgm:pt>
    <dgm:pt modelId="{A3EA963D-A4C8-422C-B3D3-E42617145478}" type="parTrans" cxnId="{998ACA51-2207-4D0A-BDB5-62EDB353278D}">
      <dgm:prSet/>
      <dgm:spPr/>
      <dgm:t>
        <a:bodyPr/>
        <a:lstStyle/>
        <a:p>
          <a:endParaRPr lang="en-US">
            <a:solidFill>
              <a:schemeClr val="accent1">
                <a:lumMod val="50000"/>
              </a:schemeClr>
            </a:solidFill>
          </a:endParaRPr>
        </a:p>
      </dgm:t>
    </dgm:pt>
    <dgm:pt modelId="{2DB7BEE7-20AD-4D81-A890-1A568C91A2E5}" type="sibTrans" cxnId="{998ACA51-2207-4D0A-BDB5-62EDB353278D}">
      <dgm:prSet/>
      <dgm:spPr/>
      <dgm:t>
        <a:bodyPr/>
        <a:lstStyle/>
        <a:p>
          <a:endParaRPr lang="en-US">
            <a:solidFill>
              <a:schemeClr val="accent1">
                <a:lumMod val="50000"/>
              </a:schemeClr>
            </a:solidFill>
          </a:endParaRPr>
        </a:p>
      </dgm:t>
    </dgm:pt>
    <dgm:pt modelId="{899E85CA-D6BB-42C3-8357-2683251A0966}" type="pres">
      <dgm:prSet presAssocID="{FAA88E1E-A3CA-416A-8E00-35C36463D647}" presName="cycle" presStyleCnt="0">
        <dgm:presLayoutVars>
          <dgm:dir/>
          <dgm:resizeHandles val="exact"/>
        </dgm:presLayoutVars>
      </dgm:prSet>
      <dgm:spPr/>
      <dgm:t>
        <a:bodyPr/>
        <a:lstStyle/>
        <a:p>
          <a:endParaRPr lang="en-AU"/>
        </a:p>
      </dgm:t>
    </dgm:pt>
    <dgm:pt modelId="{CA1A7256-AD5E-42E2-9B07-9D0B3B7FA99D}" type="pres">
      <dgm:prSet presAssocID="{F60F2962-5E61-4A24-ADAE-7D5CEEE8C599}" presName="node" presStyleLbl="node1" presStyleIdx="0" presStyleCnt="5">
        <dgm:presLayoutVars>
          <dgm:bulletEnabled val="1"/>
        </dgm:presLayoutVars>
      </dgm:prSet>
      <dgm:spPr/>
      <dgm:t>
        <a:bodyPr/>
        <a:lstStyle/>
        <a:p>
          <a:endParaRPr lang="en-AU"/>
        </a:p>
      </dgm:t>
    </dgm:pt>
    <dgm:pt modelId="{813B6813-2CD3-47AF-9817-E1E18E06A2E9}" type="pres">
      <dgm:prSet presAssocID="{F60F2962-5E61-4A24-ADAE-7D5CEEE8C599}" presName="spNode" presStyleCnt="0"/>
      <dgm:spPr/>
      <dgm:t>
        <a:bodyPr/>
        <a:lstStyle/>
        <a:p>
          <a:endParaRPr lang="en-US"/>
        </a:p>
      </dgm:t>
    </dgm:pt>
    <dgm:pt modelId="{CC578560-DE08-4AEB-A583-1B310DC3A26F}" type="pres">
      <dgm:prSet presAssocID="{499BEC82-C31D-43EA-9E58-182D6082DD6C}" presName="sibTrans" presStyleLbl="sibTrans1D1" presStyleIdx="0" presStyleCnt="5"/>
      <dgm:spPr/>
      <dgm:t>
        <a:bodyPr/>
        <a:lstStyle/>
        <a:p>
          <a:endParaRPr lang="en-AU"/>
        </a:p>
      </dgm:t>
    </dgm:pt>
    <dgm:pt modelId="{E64E048C-23F5-4387-9841-64CF3D2230DE}" type="pres">
      <dgm:prSet presAssocID="{06DC2DF4-C712-41FF-B01A-AAAFB0B5A412}" presName="node" presStyleLbl="node1" presStyleIdx="1" presStyleCnt="5">
        <dgm:presLayoutVars>
          <dgm:bulletEnabled val="1"/>
        </dgm:presLayoutVars>
      </dgm:prSet>
      <dgm:spPr/>
      <dgm:t>
        <a:bodyPr/>
        <a:lstStyle/>
        <a:p>
          <a:endParaRPr lang="en-AU"/>
        </a:p>
      </dgm:t>
    </dgm:pt>
    <dgm:pt modelId="{C71417C6-ADD4-42E0-8E8B-1FAE92F59E04}" type="pres">
      <dgm:prSet presAssocID="{06DC2DF4-C712-41FF-B01A-AAAFB0B5A412}" presName="spNode" presStyleCnt="0"/>
      <dgm:spPr/>
      <dgm:t>
        <a:bodyPr/>
        <a:lstStyle/>
        <a:p>
          <a:endParaRPr lang="en-US"/>
        </a:p>
      </dgm:t>
    </dgm:pt>
    <dgm:pt modelId="{CA4D4A3F-B6CD-4056-BBBF-176FFA8922B3}" type="pres">
      <dgm:prSet presAssocID="{8C07CBC3-E11A-4C16-82B3-53D8716C7464}" presName="sibTrans" presStyleLbl="sibTrans1D1" presStyleIdx="1" presStyleCnt="5"/>
      <dgm:spPr/>
      <dgm:t>
        <a:bodyPr/>
        <a:lstStyle/>
        <a:p>
          <a:endParaRPr lang="en-AU"/>
        </a:p>
      </dgm:t>
    </dgm:pt>
    <dgm:pt modelId="{C7DE22E2-998C-4D2E-BC0A-0068E6A9228F}" type="pres">
      <dgm:prSet presAssocID="{0C80A204-5407-4834-A814-4474734EFE88}" presName="node" presStyleLbl="node1" presStyleIdx="2" presStyleCnt="5">
        <dgm:presLayoutVars>
          <dgm:bulletEnabled val="1"/>
        </dgm:presLayoutVars>
      </dgm:prSet>
      <dgm:spPr/>
      <dgm:t>
        <a:bodyPr/>
        <a:lstStyle/>
        <a:p>
          <a:endParaRPr lang="en-US"/>
        </a:p>
      </dgm:t>
    </dgm:pt>
    <dgm:pt modelId="{4F1DC091-D1A1-4B36-8001-42461B6496FA}" type="pres">
      <dgm:prSet presAssocID="{0C80A204-5407-4834-A814-4474734EFE88}" presName="spNode" presStyleCnt="0"/>
      <dgm:spPr/>
      <dgm:t>
        <a:bodyPr/>
        <a:lstStyle/>
        <a:p>
          <a:endParaRPr lang="en-US"/>
        </a:p>
      </dgm:t>
    </dgm:pt>
    <dgm:pt modelId="{6F10CA0A-998D-4CCD-954A-8F10317B91E6}" type="pres">
      <dgm:prSet presAssocID="{2DB7BEE7-20AD-4D81-A890-1A568C91A2E5}" presName="sibTrans" presStyleLbl="sibTrans1D1" presStyleIdx="2" presStyleCnt="5"/>
      <dgm:spPr/>
      <dgm:t>
        <a:bodyPr/>
        <a:lstStyle/>
        <a:p>
          <a:endParaRPr lang="en-US"/>
        </a:p>
      </dgm:t>
    </dgm:pt>
    <dgm:pt modelId="{013026E7-298B-4887-BC68-340541E49D97}" type="pres">
      <dgm:prSet presAssocID="{A92DA757-CF3A-4060-BBBD-5F3EF4805F28}" presName="node" presStyleLbl="node1" presStyleIdx="3" presStyleCnt="5">
        <dgm:presLayoutVars>
          <dgm:bulletEnabled val="1"/>
        </dgm:presLayoutVars>
      </dgm:prSet>
      <dgm:spPr/>
      <dgm:t>
        <a:bodyPr/>
        <a:lstStyle/>
        <a:p>
          <a:endParaRPr lang="en-AU"/>
        </a:p>
      </dgm:t>
    </dgm:pt>
    <dgm:pt modelId="{C98AD2CA-206C-4EF5-8FD7-6B0B77788E44}" type="pres">
      <dgm:prSet presAssocID="{A92DA757-CF3A-4060-BBBD-5F3EF4805F28}" presName="spNode" presStyleCnt="0"/>
      <dgm:spPr/>
      <dgm:t>
        <a:bodyPr/>
        <a:lstStyle/>
        <a:p>
          <a:endParaRPr lang="en-US"/>
        </a:p>
      </dgm:t>
    </dgm:pt>
    <dgm:pt modelId="{26BDA169-FE08-4296-8AAA-B3DB7CA35C1E}" type="pres">
      <dgm:prSet presAssocID="{8ED39F10-8669-444B-ABD5-60EF2DB1A434}" presName="sibTrans" presStyleLbl="sibTrans1D1" presStyleIdx="3" presStyleCnt="5"/>
      <dgm:spPr/>
      <dgm:t>
        <a:bodyPr/>
        <a:lstStyle/>
        <a:p>
          <a:endParaRPr lang="en-AU"/>
        </a:p>
      </dgm:t>
    </dgm:pt>
    <dgm:pt modelId="{CF542249-6724-42B7-A611-FBEEA171B3E4}" type="pres">
      <dgm:prSet presAssocID="{D316F37E-2768-42E5-965A-C38C3DA4F1DE}" presName="node" presStyleLbl="node1" presStyleIdx="4" presStyleCnt="5">
        <dgm:presLayoutVars>
          <dgm:bulletEnabled val="1"/>
        </dgm:presLayoutVars>
      </dgm:prSet>
      <dgm:spPr/>
      <dgm:t>
        <a:bodyPr/>
        <a:lstStyle/>
        <a:p>
          <a:endParaRPr lang="en-AU"/>
        </a:p>
      </dgm:t>
    </dgm:pt>
    <dgm:pt modelId="{EDC3977A-58F6-4097-82C5-B89690199C97}" type="pres">
      <dgm:prSet presAssocID="{D316F37E-2768-42E5-965A-C38C3DA4F1DE}" presName="spNode" presStyleCnt="0"/>
      <dgm:spPr/>
      <dgm:t>
        <a:bodyPr/>
        <a:lstStyle/>
        <a:p>
          <a:endParaRPr lang="en-US"/>
        </a:p>
      </dgm:t>
    </dgm:pt>
    <dgm:pt modelId="{88E96B0B-12B7-4B83-A008-1C735656D6AF}" type="pres">
      <dgm:prSet presAssocID="{CB180F1D-DD3B-4FBE-982C-CC85777A15A3}" presName="sibTrans" presStyleLbl="sibTrans1D1" presStyleIdx="4" presStyleCnt="5"/>
      <dgm:spPr/>
      <dgm:t>
        <a:bodyPr/>
        <a:lstStyle/>
        <a:p>
          <a:endParaRPr lang="en-AU"/>
        </a:p>
      </dgm:t>
    </dgm:pt>
  </dgm:ptLst>
  <dgm:cxnLst>
    <dgm:cxn modelId="{DBD07351-9952-4E8C-8A75-B2E305352178}" type="presOf" srcId="{06DC2DF4-C712-41FF-B01A-AAAFB0B5A412}" destId="{E64E048C-23F5-4387-9841-64CF3D2230DE}" srcOrd="0" destOrd="0" presId="urn:microsoft.com/office/officeart/2005/8/layout/cycle5"/>
    <dgm:cxn modelId="{83898A08-B13B-427A-BA12-EE31074F2349}" srcId="{FAA88E1E-A3CA-416A-8E00-35C36463D647}" destId="{D316F37E-2768-42E5-965A-C38C3DA4F1DE}" srcOrd="4" destOrd="0" parTransId="{E9D3F672-F6AE-46E9-8B5B-D65623D83741}" sibTransId="{CB180F1D-DD3B-4FBE-982C-CC85777A15A3}"/>
    <dgm:cxn modelId="{4C965A44-3F50-46DE-A7FD-2BE96494D094}" srcId="{FAA88E1E-A3CA-416A-8E00-35C36463D647}" destId="{06DC2DF4-C712-41FF-B01A-AAAFB0B5A412}" srcOrd="1" destOrd="0" parTransId="{92855B1F-A423-421B-B6DB-A9C765373D6C}" sibTransId="{8C07CBC3-E11A-4C16-82B3-53D8716C7464}"/>
    <dgm:cxn modelId="{0E276AB4-BF5C-4119-B1C9-66B735773C18}" type="presOf" srcId="{F60F2962-5E61-4A24-ADAE-7D5CEEE8C599}" destId="{CA1A7256-AD5E-42E2-9B07-9D0B3B7FA99D}" srcOrd="0" destOrd="0" presId="urn:microsoft.com/office/officeart/2005/8/layout/cycle5"/>
    <dgm:cxn modelId="{E09CB14A-9674-46CC-A648-BA20154EE72F}" type="presOf" srcId="{8ED39F10-8669-444B-ABD5-60EF2DB1A434}" destId="{26BDA169-FE08-4296-8AAA-B3DB7CA35C1E}" srcOrd="0" destOrd="0" presId="urn:microsoft.com/office/officeart/2005/8/layout/cycle5"/>
    <dgm:cxn modelId="{78550E99-E7AD-4BBB-B09C-5B4299CA7456}" type="presOf" srcId="{0C80A204-5407-4834-A814-4474734EFE88}" destId="{C7DE22E2-998C-4D2E-BC0A-0068E6A9228F}" srcOrd="0" destOrd="0" presId="urn:microsoft.com/office/officeart/2005/8/layout/cycle5"/>
    <dgm:cxn modelId="{BBF0422D-8467-46D0-BA29-A5D5CC65894F}" type="presOf" srcId="{499BEC82-C31D-43EA-9E58-182D6082DD6C}" destId="{CC578560-DE08-4AEB-A583-1B310DC3A26F}" srcOrd="0" destOrd="0" presId="urn:microsoft.com/office/officeart/2005/8/layout/cycle5"/>
    <dgm:cxn modelId="{CFF8C357-BCEE-481B-B1AF-68EBDB6CD30F}" srcId="{FAA88E1E-A3CA-416A-8E00-35C36463D647}" destId="{F60F2962-5E61-4A24-ADAE-7D5CEEE8C599}" srcOrd="0" destOrd="0" parTransId="{8ABCC386-332D-4527-BCCC-F292506492C7}" sibTransId="{499BEC82-C31D-43EA-9E58-182D6082DD6C}"/>
    <dgm:cxn modelId="{51AFEA8B-3B3E-4193-A1E4-B2F01B78C2DF}" type="presOf" srcId="{FAA88E1E-A3CA-416A-8E00-35C36463D647}" destId="{899E85CA-D6BB-42C3-8357-2683251A0966}" srcOrd="0" destOrd="0" presId="urn:microsoft.com/office/officeart/2005/8/layout/cycle5"/>
    <dgm:cxn modelId="{A8FB29BE-D22A-458E-9C13-F3F450D0082C}" srcId="{FAA88E1E-A3CA-416A-8E00-35C36463D647}" destId="{A92DA757-CF3A-4060-BBBD-5F3EF4805F28}" srcOrd="3" destOrd="0" parTransId="{85E0B5FB-18FF-4E7D-9DB4-368BC65306B5}" sibTransId="{8ED39F10-8669-444B-ABD5-60EF2DB1A434}"/>
    <dgm:cxn modelId="{82F95EB1-ACEE-4B65-99C4-657FB47B1921}" type="presOf" srcId="{8C07CBC3-E11A-4C16-82B3-53D8716C7464}" destId="{CA4D4A3F-B6CD-4056-BBBF-176FFA8922B3}" srcOrd="0" destOrd="0" presId="urn:microsoft.com/office/officeart/2005/8/layout/cycle5"/>
    <dgm:cxn modelId="{99BBA6ED-11B6-4718-980E-E860B2CD57E7}" type="presOf" srcId="{A92DA757-CF3A-4060-BBBD-5F3EF4805F28}" destId="{013026E7-298B-4887-BC68-340541E49D97}" srcOrd="0" destOrd="0" presId="urn:microsoft.com/office/officeart/2005/8/layout/cycle5"/>
    <dgm:cxn modelId="{619ACF30-57A4-4921-ADBC-2647F2FAA8E8}" type="presOf" srcId="{D316F37E-2768-42E5-965A-C38C3DA4F1DE}" destId="{CF542249-6724-42B7-A611-FBEEA171B3E4}" srcOrd="0" destOrd="0" presId="urn:microsoft.com/office/officeart/2005/8/layout/cycle5"/>
    <dgm:cxn modelId="{A27085CA-FB48-4B73-881C-E2707E293FD2}" type="presOf" srcId="{CB180F1D-DD3B-4FBE-982C-CC85777A15A3}" destId="{88E96B0B-12B7-4B83-A008-1C735656D6AF}" srcOrd="0" destOrd="0" presId="urn:microsoft.com/office/officeart/2005/8/layout/cycle5"/>
    <dgm:cxn modelId="{998ACA51-2207-4D0A-BDB5-62EDB353278D}" srcId="{FAA88E1E-A3CA-416A-8E00-35C36463D647}" destId="{0C80A204-5407-4834-A814-4474734EFE88}" srcOrd="2" destOrd="0" parTransId="{A3EA963D-A4C8-422C-B3D3-E42617145478}" sibTransId="{2DB7BEE7-20AD-4D81-A890-1A568C91A2E5}"/>
    <dgm:cxn modelId="{0BD032D6-3F35-448A-BCF3-09426E7AF9E1}" type="presOf" srcId="{2DB7BEE7-20AD-4D81-A890-1A568C91A2E5}" destId="{6F10CA0A-998D-4CCD-954A-8F10317B91E6}" srcOrd="0" destOrd="0" presId="urn:microsoft.com/office/officeart/2005/8/layout/cycle5"/>
    <dgm:cxn modelId="{83252D08-9FE4-4266-8A4A-995B6FE6B47C}" type="presParOf" srcId="{899E85CA-D6BB-42C3-8357-2683251A0966}" destId="{CA1A7256-AD5E-42E2-9B07-9D0B3B7FA99D}" srcOrd="0" destOrd="0" presId="urn:microsoft.com/office/officeart/2005/8/layout/cycle5"/>
    <dgm:cxn modelId="{A5C5612A-E32C-425D-B5C2-D64BDB4F06C7}" type="presParOf" srcId="{899E85CA-D6BB-42C3-8357-2683251A0966}" destId="{813B6813-2CD3-47AF-9817-E1E18E06A2E9}" srcOrd="1" destOrd="0" presId="urn:microsoft.com/office/officeart/2005/8/layout/cycle5"/>
    <dgm:cxn modelId="{E4745B4C-B7F7-4160-849A-1BF87A31A370}" type="presParOf" srcId="{899E85CA-D6BB-42C3-8357-2683251A0966}" destId="{CC578560-DE08-4AEB-A583-1B310DC3A26F}" srcOrd="2" destOrd="0" presId="urn:microsoft.com/office/officeart/2005/8/layout/cycle5"/>
    <dgm:cxn modelId="{93356D2C-805C-4CD4-BA6A-7646D3E89D9D}" type="presParOf" srcId="{899E85CA-D6BB-42C3-8357-2683251A0966}" destId="{E64E048C-23F5-4387-9841-64CF3D2230DE}" srcOrd="3" destOrd="0" presId="urn:microsoft.com/office/officeart/2005/8/layout/cycle5"/>
    <dgm:cxn modelId="{3B7786B4-1C42-404E-A35C-2E1B1B8F2BFF}" type="presParOf" srcId="{899E85CA-D6BB-42C3-8357-2683251A0966}" destId="{C71417C6-ADD4-42E0-8E8B-1FAE92F59E04}" srcOrd="4" destOrd="0" presId="urn:microsoft.com/office/officeart/2005/8/layout/cycle5"/>
    <dgm:cxn modelId="{1AF84090-DA61-4407-8E50-F1C27B7EDCD5}" type="presParOf" srcId="{899E85CA-D6BB-42C3-8357-2683251A0966}" destId="{CA4D4A3F-B6CD-4056-BBBF-176FFA8922B3}" srcOrd="5" destOrd="0" presId="urn:microsoft.com/office/officeart/2005/8/layout/cycle5"/>
    <dgm:cxn modelId="{DC86CEA0-0112-46A1-B6F6-2C581162972E}" type="presParOf" srcId="{899E85CA-D6BB-42C3-8357-2683251A0966}" destId="{C7DE22E2-998C-4D2E-BC0A-0068E6A9228F}" srcOrd="6" destOrd="0" presId="urn:microsoft.com/office/officeart/2005/8/layout/cycle5"/>
    <dgm:cxn modelId="{E001BE9E-3FA6-42DD-A981-684EEB137D62}" type="presParOf" srcId="{899E85CA-D6BB-42C3-8357-2683251A0966}" destId="{4F1DC091-D1A1-4B36-8001-42461B6496FA}" srcOrd="7" destOrd="0" presId="urn:microsoft.com/office/officeart/2005/8/layout/cycle5"/>
    <dgm:cxn modelId="{06C0CDD1-5580-47EA-8CC2-5D6E3834A58B}" type="presParOf" srcId="{899E85CA-D6BB-42C3-8357-2683251A0966}" destId="{6F10CA0A-998D-4CCD-954A-8F10317B91E6}" srcOrd="8" destOrd="0" presId="urn:microsoft.com/office/officeart/2005/8/layout/cycle5"/>
    <dgm:cxn modelId="{B5F5250B-1EA8-4F89-BE84-C1449CC0DBF6}" type="presParOf" srcId="{899E85CA-D6BB-42C3-8357-2683251A0966}" destId="{013026E7-298B-4887-BC68-340541E49D97}" srcOrd="9" destOrd="0" presId="urn:microsoft.com/office/officeart/2005/8/layout/cycle5"/>
    <dgm:cxn modelId="{CB66534E-9E27-46D5-9F1A-338454B5A844}" type="presParOf" srcId="{899E85CA-D6BB-42C3-8357-2683251A0966}" destId="{C98AD2CA-206C-4EF5-8FD7-6B0B77788E44}" srcOrd="10" destOrd="0" presId="urn:microsoft.com/office/officeart/2005/8/layout/cycle5"/>
    <dgm:cxn modelId="{2418ABD0-9569-417D-A55B-1204C64AC36A}" type="presParOf" srcId="{899E85CA-D6BB-42C3-8357-2683251A0966}" destId="{26BDA169-FE08-4296-8AAA-B3DB7CA35C1E}" srcOrd="11" destOrd="0" presId="urn:microsoft.com/office/officeart/2005/8/layout/cycle5"/>
    <dgm:cxn modelId="{ECBABAF7-5244-4C26-A881-EF4C12F81DBC}" type="presParOf" srcId="{899E85CA-D6BB-42C3-8357-2683251A0966}" destId="{CF542249-6724-42B7-A611-FBEEA171B3E4}" srcOrd="12" destOrd="0" presId="urn:microsoft.com/office/officeart/2005/8/layout/cycle5"/>
    <dgm:cxn modelId="{4A523879-9588-4CCD-8D7A-D9D85EF6FC66}" type="presParOf" srcId="{899E85CA-D6BB-42C3-8357-2683251A0966}" destId="{EDC3977A-58F6-4097-82C5-B89690199C97}" srcOrd="13" destOrd="0" presId="urn:microsoft.com/office/officeart/2005/8/layout/cycle5"/>
    <dgm:cxn modelId="{9916F792-080A-4CF3-BE5A-45FBD56336EC}" type="presParOf" srcId="{899E85CA-D6BB-42C3-8357-2683251A0966}" destId="{88E96B0B-12B7-4B83-A008-1C735656D6AF}"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4B9F90-B77C-4A06-B924-72EE51A6CEFD}" type="doc">
      <dgm:prSet loTypeId="urn:microsoft.com/office/officeart/2005/8/layout/chevron1" loCatId="process" qsTypeId="urn:microsoft.com/office/officeart/2005/8/quickstyle/simple3" qsCatId="simple" csTypeId="urn:microsoft.com/office/officeart/2005/8/colors/accent1_2" csCatId="accent1" phldr="1"/>
      <dgm:spPr/>
    </dgm:pt>
    <dgm:pt modelId="{418871EF-29E9-4575-BB27-4529E49ECC67}">
      <dgm:prSet phldrT="[Text]"/>
      <dgm:spPr/>
      <dgm:t>
        <a:bodyPr/>
        <a:lstStyle/>
        <a:p>
          <a:r>
            <a:rPr lang="en-US" dirty="0" smtClean="0"/>
            <a:t>Analyze</a:t>
          </a:r>
          <a:endParaRPr lang="en-US" dirty="0"/>
        </a:p>
      </dgm:t>
    </dgm:pt>
    <dgm:pt modelId="{1F64AE55-FEBA-4C32-946C-ED4419C7757D}" type="parTrans" cxnId="{A4A6BA43-1B82-4642-87D6-4010B31C8121}">
      <dgm:prSet/>
      <dgm:spPr/>
      <dgm:t>
        <a:bodyPr/>
        <a:lstStyle/>
        <a:p>
          <a:endParaRPr lang="en-US"/>
        </a:p>
      </dgm:t>
    </dgm:pt>
    <dgm:pt modelId="{19A19A32-846D-451E-8BBF-7224FBA286F1}" type="sibTrans" cxnId="{A4A6BA43-1B82-4642-87D6-4010B31C8121}">
      <dgm:prSet/>
      <dgm:spPr/>
      <dgm:t>
        <a:bodyPr/>
        <a:lstStyle/>
        <a:p>
          <a:endParaRPr lang="en-US"/>
        </a:p>
      </dgm:t>
    </dgm:pt>
    <dgm:pt modelId="{B6C9F4C9-254D-4880-B59C-726A0F7F8E39}">
      <dgm:prSet phldrT="[Text]"/>
      <dgm:spPr/>
      <dgm:t>
        <a:bodyPr/>
        <a:lstStyle/>
        <a:p>
          <a:r>
            <a:rPr lang="en-US" dirty="0" smtClean="0"/>
            <a:t>Design</a:t>
          </a:r>
          <a:endParaRPr lang="en-US" dirty="0"/>
        </a:p>
      </dgm:t>
    </dgm:pt>
    <dgm:pt modelId="{E523E467-56A0-486D-8EA4-0DC36F9C5D16}" type="parTrans" cxnId="{64A7991C-F7D5-4D7D-B780-C1CFF4166F33}">
      <dgm:prSet/>
      <dgm:spPr/>
      <dgm:t>
        <a:bodyPr/>
        <a:lstStyle/>
        <a:p>
          <a:endParaRPr lang="en-US"/>
        </a:p>
      </dgm:t>
    </dgm:pt>
    <dgm:pt modelId="{47793946-D74F-4B84-8621-33E8AF080C55}" type="sibTrans" cxnId="{64A7991C-F7D5-4D7D-B780-C1CFF4166F33}">
      <dgm:prSet/>
      <dgm:spPr/>
      <dgm:t>
        <a:bodyPr/>
        <a:lstStyle/>
        <a:p>
          <a:endParaRPr lang="en-US"/>
        </a:p>
      </dgm:t>
    </dgm:pt>
    <dgm:pt modelId="{86109B4D-950B-42D8-B4B9-73410384C5AE}">
      <dgm:prSet phldrT="[Text]"/>
      <dgm:spPr/>
      <dgm:t>
        <a:bodyPr/>
        <a:lstStyle/>
        <a:p>
          <a:r>
            <a:rPr lang="en-US" dirty="0" smtClean="0"/>
            <a:t>Code</a:t>
          </a:r>
          <a:endParaRPr lang="en-US" dirty="0"/>
        </a:p>
      </dgm:t>
    </dgm:pt>
    <dgm:pt modelId="{D45F2DEB-34E7-44CD-BDA0-8BA815AB598A}" type="parTrans" cxnId="{714F0AEB-8375-4B16-8B13-0CB7D9B3F8AA}">
      <dgm:prSet/>
      <dgm:spPr/>
      <dgm:t>
        <a:bodyPr/>
        <a:lstStyle/>
        <a:p>
          <a:endParaRPr lang="en-US"/>
        </a:p>
      </dgm:t>
    </dgm:pt>
    <dgm:pt modelId="{4CC0030F-73F3-43B2-AAA4-09108592346B}" type="sibTrans" cxnId="{714F0AEB-8375-4B16-8B13-0CB7D9B3F8AA}">
      <dgm:prSet/>
      <dgm:spPr/>
      <dgm:t>
        <a:bodyPr/>
        <a:lstStyle/>
        <a:p>
          <a:endParaRPr lang="en-US"/>
        </a:p>
      </dgm:t>
    </dgm:pt>
    <dgm:pt modelId="{4C738EAF-B1CC-407B-95C8-E3A2FF2A3A9B}">
      <dgm:prSet phldrT="[Text]"/>
      <dgm:spPr/>
      <dgm:t>
        <a:bodyPr/>
        <a:lstStyle/>
        <a:p>
          <a:r>
            <a:rPr lang="en-US" dirty="0" smtClean="0"/>
            <a:t>Test</a:t>
          </a:r>
          <a:endParaRPr lang="en-US" dirty="0"/>
        </a:p>
      </dgm:t>
    </dgm:pt>
    <dgm:pt modelId="{D04D5679-D34A-4D42-BE05-3D5A7EEF1D11}" type="parTrans" cxnId="{B29A94D2-AFAC-4CE3-BB43-41CC2B480EF6}">
      <dgm:prSet/>
      <dgm:spPr/>
      <dgm:t>
        <a:bodyPr/>
        <a:lstStyle/>
        <a:p>
          <a:endParaRPr lang="en-US"/>
        </a:p>
      </dgm:t>
    </dgm:pt>
    <dgm:pt modelId="{17AB75C4-82FD-46F7-BBEA-2B907CAB9012}" type="sibTrans" cxnId="{B29A94D2-AFAC-4CE3-BB43-41CC2B480EF6}">
      <dgm:prSet/>
      <dgm:spPr/>
      <dgm:t>
        <a:bodyPr/>
        <a:lstStyle/>
        <a:p>
          <a:endParaRPr lang="en-US"/>
        </a:p>
      </dgm:t>
    </dgm:pt>
    <dgm:pt modelId="{B0AD0890-B71D-4D09-8C30-2DE77A368187}" type="pres">
      <dgm:prSet presAssocID="{754B9F90-B77C-4A06-B924-72EE51A6CEFD}" presName="Name0" presStyleCnt="0">
        <dgm:presLayoutVars>
          <dgm:dir/>
          <dgm:animLvl val="lvl"/>
          <dgm:resizeHandles val="exact"/>
        </dgm:presLayoutVars>
      </dgm:prSet>
      <dgm:spPr/>
    </dgm:pt>
    <dgm:pt modelId="{31D65E13-525D-462F-9149-49FFFAE0F707}" type="pres">
      <dgm:prSet presAssocID="{418871EF-29E9-4575-BB27-4529E49ECC67}" presName="parTxOnly" presStyleLbl="node1" presStyleIdx="0" presStyleCnt="4">
        <dgm:presLayoutVars>
          <dgm:chMax val="0"/>
          <dgm:chPref val="0"/>
          <dgm:bulletEnabled val="1"/>
        </dgm:presLayoutVars>
      </dgm:prSet>
      <dgm:spPr/>
      <dgm:t>
        <a:bodyPr/>
        <a:lstStyle/>
        <a:p>
          <a:endParaRPr lang="en-US"/>
        </a:p>
      </dgm:t>
    </dgm:pt>
    <dgm:pt modelId="{A09FE64F-C29A-40EC-98D9-B82D753FFA5A}" type="pres">
      <dgm:prSet presAssocID="{19A19A32-846D-451E-8BBF-7224FBA286F1}" presName="parTxOnlySpace" presStyleCnt="0"/>
      <dgm:spPr/>
    </dgm:pt>
    <dgm:pt modelId="{331F0B6C-CAF6-42B2-91FC-9FF26930D56E}" type="pres">
      <dgm:prSet presAssocID="{B6C9F4C9-254D-4880-B59C-726A0F7F8E39}" presName="parTxOnly" presStyleLbl="node1" presStyleIdx="1" presStyleCnt="4">
        <dgm:presLayoutVars>
          <dgm:chMax val="0"/>
          <dgm:chPref val="0"/>
          <dgm:bulletEnabled val="1"/>
        </dgm:presLayoutVars>
      </dgm:prSet>
      <dgm:spPr/>
      <dgm:t>
        <a:bodyPr/>
        <a:lstStyle/>
        <a:p>
          <a:endParaRPr lang="en-US"/>
        </a:p>
      </dgm:t>
    </dgm:pt>
    <dgm:pt modelId="{73132D41-6F02-43EE-BB4D-2E9A5B9B8D5C}" type="pres">
      <dgm:prSet presAssocID="{47793946-D74F-4B84-8621-33E8AF080C55}" presName="parTxOnlySpace" presStyleCnt="0"/>
      <dgm:spPr/>
    </dgm:pt>
    <dgm:pt modelId="{EA1BE0D0-DA77-418D-97FB-B4087CB1CECA}" type="pres">
      <dgm:prSet presAssocID="{86109B4D-950B-42D8-B4B9-73410384C5AE}" presName="parTxOnly" presStyleLbl="node1" presStyleIdx="2" presStyleCnt="4">
        <dgm:presLayoutVars>
          <dgm:chMax val="0"/>
          <dgm:chPref val="0"/>
          <dgm:bulletEnabled val="1"/>
        </dgm:presLayoutVars>
      </dgm:prSet>
      <dgm:spPr/>
      <dgm:t>
        <a:bodyPr/>
        <a:lstStyle/>
        <a:p>
          <a:endParaRPr lang="en-US"/>
        </a:p>
      </dgm:t>
    </dgm:pt>
    <dgm:pt modelId="{E645DC3C-EAB4-4D25-A447-35C20C505C4A}" type="pres">
      <dgm:prSet presAssocID="{4CC0030F-73F3-43B2-AAA4-09108592346B}" presName="parTxOnlySpace" presStyleCnt="0"/>
      <dgm:spPr/>
    </dgm:pt>
    <dgm:pt modelId="{D511412F-DF42-4E00-8858-5824094E9E2A}" type="pres">
      <dgm:prSet presAssocID="{4C738EAF-B1CC-407B-95C8-E3A2FF2A3A9B}" presName="parTxOnly" presStyleLbl="node1" presStyleIdx="3" presStyleCnt="4">
        <dgm:presLayoutVars>
          <dgm:chMax val="0"/>
          <dgm:chPref val="0"/>
          <dgm:bulletEnabled val="1"/>
        </dgm:presLayoutVars>
      </dgm:prSet>
      <dgm:spPr/>
      <dgm:t>
        <a:bodyPr/>
        <a:lstStyle/>
        <a:p>
          <a:endParaRPr lang="en-US"/>
        </a:p>
      </dgm:t>
    </dgm:pt>
  </dgm:ptLst>
  <dgm:cxnLst>
    <dgm:cxn modelId="{27A600D1-76C2-41F7-9062-1FB91ED603EF}" type="presOf" srcId="{418871EF-29E9-4575-BB27-4529E49ECC67}" destId="{31D65E13-525D-462F-9149-49FFFAE0F707}" srcOrd="0" destOrd="0" presId="urn:microsoft.com/office/officeart/2005/8/layout/chevron1"/>
    <dgm:cxn modelId="{B29A94D2-AFAC-4CE3-BB43-41CC2B480EF6}" srcId="{754B9F90-B77C-4A06-B924-72EE51A6CEFD}" destId="{4C738EAF-B1CC-407B-95C8-E3A2FF2A3A9B}" srcOrd="3" destOrd="0" parTransId="{D04D5679-D34A-4D42-BE05-3D5A7EEF1D11}" sibTransId="{17AB75C4-82FD-46F7-BBEA-2B907CAB9012}"/>
    <dgm:cxn modelId="{0758605C-8FA5-44E0-83B4-61BD0520AF56}" type="presOf" srcId="{86109B4D-950B-42D8-B4B9-73410384C5AE}" destId="{EA1BE0D0-DA77-418D-97FB-B4087CB1CECA}" srcOrd="0" destOrd="0" presId="urn:microsoft.com/office/officeart/2005/8/layout/chevron1"/>
    <dgm:cxn modelId="{714F0AEB-8375-4B16-8B13-0CB7D9B3F8AA}" srcId="{754B9F90-B77C-4A06-B924-72EE51A6CEFD}" destId="{86109B4D-950B-42D8-B4B9-73410384C5AE}" srcOrd="2" destOrd="0" parTransId="{D45F2DEB-34E7-44CD-BDA0-8BA815AB598A}" sibTransId="{4CC0030F-73F3-43B2-AAA4-09108592346B}"/>
    <dgm:cxn modelId="{A4A6BA43-1B82-4642-87D6-4010B31C8121}" srcId="{754B9F90-B77C-4A06-B924-72EE51A6CEFD}" destId="{418871EF-29E9-4575-BB27-4529E49ECC67}" srcOrd="0" destOrd="0" parTransId="{1F64AE55-FEBA-4C32-946C-ED4419C7757D}" sibTransId="{19A19A32-846D-451E-8BBF-7224FBA286F1}"/>
    <dgm:cxn modelId="{64A7991C-F7D5-4D7D-B780-C1CFF4166F33}" srcId="{754B9F90-B77C-4A06-B924-72EE51A6CEFD}" destId="{B6C9F4C9-254D-4880-B59C-726A0F7F8E39}" srcOrd="1" destOrd="0" parTransId="{E523E467-56A0-486D-8EA4-0DC36F9C5D16}" sibTransId="{47793946-D74F-4B84-8621-33E8AF080C55}"/>
    <dgm:cxn modelId="{644AAEAA-AFFC-4F3F-B148-53906C80C2D5}" type="presOf" srcId="{B6C9F4C9-254D-4880-B59C-726A0F7F8E39}" destId="{331F0B6C-CAF6-42B2-91FC-9FF26930D56E}" srcOrd="0" destOrd="0" presId="urn:microsoft.com/office/officeart/2005/8/layout/chevron1"/>
    <dgm:cxn modelId="{6DA9FD30-E396-4088-870C-F5D705AC2145}" type="presOf" srcId="{754B9F90-B77C-4A06-B924-72EE51A6CEFD}" destId="{B0AD0890-B71D-4D09-8C30-2DE77A368187}" srcOrd="0" destOrd="0" presId="urn:microsoft.com/office/officeart/2005/8/layout/chevron1"/>
    <dgm:cxn modelId="{6E6C1BA3-F74C-4320-A804-CD043DB3BCD8}" type="presOf" srcId="{4C738EAF-B1CC-407B-95C8-E3A2FF2A3A9B}" destId="{D511412F-DF42-4E00-8858-5824094E9E2A}" srcOrd="0" destOrd="0" presId="urn:microsoft.com/office/officeart/2005/8/layout/chevron1"/>
    <dgm:cxn modelId="{0319B85E-0655-48C0-882D-3C9F1569F235}" type="presParOf" srcId="{B0AD0890-B71D-4D09-8C30-2DE77A368187}" destId="{31D65E13-525D-462F-9149-49FFFAE0F707}" srcOrd="0" destOrd="0" presId="urn:microsoft.com/office/officeart/2005/8/layout/chevron1"/>
    <dgm:cxn modelId="{1F76B00A-62D7-4AF7-AB55-C89CA8E8B6B8}" type="presParOf" srcId="{B0AD0890-B71D-4D09-8C30-2DE77A368187}" destId="{A09FE64F-C29A-40EC-98D9-B82D753FFA5A}" srcOrd="1" destOrd="0" presId="urn:microsoft.com/office/officeart/2005/8/layout/chevron1"/>
    <dgm:cxn modelId="{D8A54F65-BD9A-4386-9B40-6DC23EE5FBBF}" type="presParOf" srcId="{B0AD0890-B71D-4D09-8C30-2DE77A368187}" destId="{331F0B6C-CAF6-42B2-91FC-9FF26930D56E}" srcOrd="2" destOrd="0" presId="urn:microsoft.com/office/officeart/2005/8/layout/chevron1"/>
    <dgm:cxn modelId="{9EC7FF23-A2F6-430F-80AF-ED42758E0247}" type="presParOf" srcId="{B0AD0890-B71D-4D09-8C30-2DE77A368187}" destId="{73132D41-6F02-43EE-BB4D-2E9A5B9B8D5C}" srcOrd="3" destOrd="0" presId="urn:microsoft.com/office/officeart/2005/8/layout/chevron1"/>
    <dgm:cxn modelId="{2483B9D9-AC1A-41ED-9FAA-F7BD02F4D7B6}" type="presParOf" srcId="{B0AD0890-B71D-4D09-8C30-2DE77A368187}" destId="{EA1BE0D0-DA77-418D-97FB-B4087CB1CECA}" srcOrd="4" destOrd="0" presId="urn:microsoft.com/office/officeart/2005/8/layout/chevron1"/>
    <dgm:cxn modelId="{609A9BC3-8D95-46FA-B9CC-73301544F144}" type="presParOf" srcId="{B0AD0890-B71D-4D09-8C30-2DE77A368187}" destId="{E645DC3C-EAB4-4D25-A447-35C20C505C4A}" srcOrd="5" destOrd="0" presId="urn:microsoft.com/office/officeart/2005/8/layout/chevron1"/>
    <dgm:cxn modelId="{05431AC4-3F12-4EAC-8113-985BD9FF5309}" type="presParOf" srcId="{B0AD0890-B71D-4D09-8C30-2DE77A368187}" destId="{D511412F-DF42-4E00-8858-5824094E9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7297EF-C850-4957-9B8C-9FB9893A0E75}"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D4ACFF84-4090-4768-B7E4-F28CB5C1A91C}">
      <dgm:prSet phldrT="[Text]"/>
      <dgm:spPr/>
      <dgm:t>
        <a:bodyPr/>
        <a:lstStyle/>
        <a:p>
          <a:r>
            <a:rPr lang="en-US" dirty="0" smtClean="0"/>
            <a:t>Analyze</a:t>
          </a:r>
          <a:endParaRPr lang="en-US" dirty="0"/>
        </a:p>
      </dgm:t>
    </dgm:pt>
    <dgm:pt modelId="{FCA85ECC-B93C-4A1A-A218-C7E1E3BF2509}" type="parTrans" cxnId="{4F5FF653-C4A3-41BE-96D9-D6D6C5B56230}">
      <dgm:prSet/>
      <dgm:spPr/>
      <dgm:t>
        <a:bodyPr/>
        <a:lstStyle/>
        <a:p>
          <a:endParaRPr lang="en-US"/>
        </a:p>
      </dgm:t>
    </dgm:pt>
    <dgm:pt modelId="{BC345BA9-0599-4AF2-9566-035FFA20104F}" type="sibTrans" cxnId="{4F5FF653-C4A3-41BE-96D9-D6D6C5B56230}">
      <dgm:prSet/>
      <dgm:spPr/>
      <dgm:t>
        <a:bodyPr/>
        <a:lstStyle/>
        <a:p>
          <a:endParaRPr lang="en-US"/>
        </a:p>
      </dgm:t>
    </dgm:pt>
    <dgm:pt modelId="{03C992FB-488D-4EEF-8B99-E72E23329A5C}">
      <dgm:prSet phldrT="[Text]"/>
      <dgm:spPr/>
      <dgm:t>
        <a:bodyPr/>
        <a:lstStyle/>
        <a:p>
          <a:r>
            <a:rPr lang="en-US" dirty="0" smtClean="0"/>
            <a:t>Design</a:t>
          </a:r>
          <a:endParaRPr lang="en-US" dirty="0"/>
        </a:p>
      </dgm:t>
    </dgm:pt>
    <dgm:pt modelId="{80641A2B-89CF-440C-B778-C7FB3A8B5BC3}" type="parTrans" cxnId="{7286E335-48D3-4D26-8D82-A7A232EFE1B1}">
      <dgm:prSet/>
      <dgm:spPr/>
      <dgm:t>
        <a:bodyPr/>
        <a:lstStyle/>
        <a:p>
          <a:endParaRPr lang="en-US"/>
        </a:p>
      </dgm:t>
    </dgm:pt>
    <dgm:pt modelId="{295349B5-1893-4CCE-9A2A-D12AD95150D0}" type="sibTrans" cxnId="{7286E335-48D3-4D26-8D82-A7A232EFE1B1}">
      <dgm:prSet/>
      <dgm:spPr/>
      <dgm:t>
        <a:bodyPr/>
        <a:lstStyle/>
        <a:p>
          <a:endParaRPr lang="en-US"/>
        </a:p>
      </dgm:t>
    </dgm:pt>
    <dgm:pt modelId="{6CD9337E-76B1-42CF-9665-B8032FA80693}">
      <dgm:prSet phldrT="[Text]"/>
      <dgm:spPr/>
      <dgm:t>
        <a:bodyPr/>
        <a:lstStyle/>
        <a:p>
          <a:r>
            <a:rPr lang="en-US" dirty="0" smtClean="0"/>
            <a:t>Code</a:t>
          </a:r>
          <a:endParaRPr lang="en-US" dirty="0"/>
        </a:p>
      </dgm:t>
    </dgm:pt>
    <dgm:pt modelId="{60CECC94-507E-4107-AA3D-620AE8067718}" type="parTrans" cxnId="{DBDC2779-4E78-4A78-9652-01AB1B1D8239}">
      <dgm:prSet/>
      <dgm:spPr/>
      <dgm:t>
        <a:bodyPr/>
        <a:lstStyle/>
        <a:p>
          <a:endParaRPr lang="en-US"/>
        </a:p>
      </dgm:t>
    </dgm:pt>
    <dgm:pt modelId="{2AAD159F-560F-4883-B901-57223EAFAF3F}" type="sibTrans" cxnId="{DBDC2779-4E78-4A78-9652-01AB1B1D8239}">
      <dgm:prSet/>
      <dgm:spPr/>
      <dgm:t>
        <a:bodyPr/>
        <a:lstStyle/>
        <a:p>
          <a:endParaRPr lang="en-US"/>
        </a:p>
      </dgm:t>
    </dgm:pt>
    <dgm:pt modelId="{D1AE6110-5533-4076-852E-BF41360173F4}">
      <dgm:prSet phldrT="[Text]"/>
      <dgm:spPr/>
      <dgm:t>
        <a:bodyPr/>
        <a:lstStyle/>
        <a:p>
          <a:r>
            <a:rPr lang="en-US" dirty="0" smtClean="0"/>
            <a:t>Test</a:t>
          </a:r>
          <a:endParaRPr lang="en-US" dirty="0"/>
        </a:p>
      </dgm:t>
    </dgm:pt>
    <dgm:pt modelId="{90FFD7B6-B29C-431C-BA1F-1DB4E135BE9F}" type="parTrans" cxnId="{D58ACCC4-5957-4101-97CB-D7106FAFFD85}">
      <dgm:prSet/>
      <dgm:spPr/>
      <dgm:t>
        <a:bodyPr/>
        <a:lstStyle/>
        <a:p>
          <a:endParaRPr lang="en-US"/>
        </a:p>
      </dgm:t>
    </dgm:pt>
    <dgm:pt modelId="{BE3A64D3-031C-40AB-87BA-FB8331D3B82E}" type="sibTrans" cxnId="{D58ACCC4-5957-4101-97CB-D7106FAFFD85}">
      <dgm:prSet/>
      <dgm:spPr/>
      <dgm:t>
        <a:bodyPr/>
        <a:lstStyle/>
        <a:p>
          <a:endParaRPr lang="en-US"/>
        </a:p>
      </dgm:t>
    </dgm:pt>
    <dgm:pt modelId="{5EAC2C52-EDC2-497F-80EA-2DB8BC3F2AC2}" type="pres">
      <dgm:prSet presAssocID="{C47297EF-C850-4957-9B8C-9FB9893A0E75}" presName="cycle" presStyleCnt="0">
        <dgm:presLayoutVars>
          <dgm:dir/>
          <dgm:resizeHandles val="exact"/>
        </dgm:presLayoutVars>
      </dgm:prSet>
      <dgm:spPr/>
      <dgm:t>
        <a:bodyPr/>
        <a:lstStyle/>
        <a:p>
          <a:endParaRPr lang="en-US"/>
        </a:p>
      </dgm:t>
    </dgm:pt>
    <dgm:pt modelId="{E50231EC-A29E-437D-9F39-1AEEF6A782E7}" type="pres">
      <dgm:prSet presAssocID="{D4ACFF84-4090-4768-B7E4-F28CB5C1A91C}" presName="node" presStyleLbl="node1" presStyleIdx="0" presStyleCnt="4">
        <dgm:presLayoutVars>
          <dgm:bulletEnabled val="1"/>
        </dgm:presLayoutVars>
      </dgm:prSet>
      <dgm:spPr/>
      <dgm:t>
        <a:bodyPr/>
        <a:lstStyle/>
        <a:p>
          <a:endParaRPr lang="en-US"/>
        </a:p>
      </dgm:t>
    </dgm:pt>
    <dgm:pt modelId="{8176992B-B648-452E-B7DC-272D4142550E}" type="pres">
      <dgm:prSet presAssocID="{D4ACFF84-4090-4768-B7E4-F28CB5C1A91C}" presName="spNode" presStyleCnt="0"/>
      <dgm:spPr/>
    </dgm:pt>
    <dgm:pt modelId="{2C7B8D84-631D-4F6B-A8B3-5F5612E900CC}" type="pres">
      <dgm:prSet presAssocID="{BC345BA9-0599-4AF2-9566-035FFA20104F}" presName="sibTrans" presStyleLbl="sibTrans1D1" presStyleIdx="0" presStyleCnt="4"/>
      <dgm:spPr/>
      <dgm:t>
        <a:bodyPr/>
        <a:lstStyle/>
        <a:p>
          <a:endParaRPr lang="en-US"/>
        </a:p>
      </dgm:t>
    </dgm:pt>
    <dgm:pt modelId="{E59300B8-2C29-4570-9340-B642D4ECD100}" type="pres">
      <dgm:prSet presAssocID="{03C992FB-488D-4EEF-8B99-E72E23329A5C}" presName="node" presStyleLbl="node1" presStyleIdx="1" presStyleCnt="4">
        <dgm:presLayoutVars>
          <dgm:bulletEnabled val="1"/>
        </dgm:presLayoutVars>
      </dgm:prSet>
      <dgm:spPr/>
      <dgm:t>
        <a:bodyPr/>
        <a:lstStyle/>
        <a:p>
          <a:endParaRPr lang="en-US"/>
        </a:p>
      </dgm:t>
    </dgm:pt>
    <dgm:pt modelId="{5FCAE60B-DD49-4763-94B9-C593B6B1B131}" type="pres">
      <dgm:prSet presAssocID="{03C992FB-488D-4EEF-8B99-E72E23329A5C}" presName="spNode" presStyleCnt="0"/>
      <dgm:spPr/>
    </dgm:pt>
    <dgm:pt modelId="{6E6C46A0-BD75-4925-9815-FC136A9E9343}" type="pres">
      <dgm:prSet presAssocID="{295349B5-1893-4CCE-9A2A-D12AD95150D0}" presName="sibTrans" presStyleLbl="sibTrans1D1" presStyleIdx="1" presStyleCnt="4"/>
      <dgm:spPr/>
      <dgm:t>
        <a:bodyPr/>
        <a:lstStyle/>
        <a:p>
          <a:endParaRPr lang="en-US"/>
        </a:p>
      </dgm:t>
    </dgm:pt>
    <dgm:pt modelId="{340FBC98-FF11-4120-B82A-73672516992A}" type="pres">
      <dgm:prSet presAssocID="{6CD9337E-76B1-42CF-9665-B8032FA80693}" presName="node" presStyleLbl="node1" presStyleIdx="2" presStyleCnt="4">
        <dgm:presLayoutVars>
          <dgm:bulletEnabled val="1"/>
        </dgm:presLayoutVars>
      </dgm:prSet>
      <dgm:spPr/>
      <dgm:t>
        <a:bodyPr/>
        <a:lstStyle/>
        <a:p>
          <a:endParaRPr lang="en-US"/>
        </a:p>
      </dgm:t>
    </dgm:pt>
    <dgm:pt modelId="{7B07ADE0-2D4B-4DF4-9A49-8E8BC4BB3E90}" type="pres">
      <dgm:prSet presAssocID="{6CD9337E-76B1-42CF-9665-B8032FA80693}" presName="spNode" presStyleCnt="0"/>
      <dgm:spPr/>
    </dgm:pt>
    <dgm:pt modelId="{C4F2E40B-CCC8-4DBF-828A-A9A27DA18494}" type="pres">
      <dgm:prSet presAssocID="{2AAD159F-560F-4883-B901-57223EAFAF3F}" presName="sibTrans" presStyleLbl="sibTrans1D1" presStyleIdx="2" presStyleCnt="4"/>
      <dgm:spPr/>
      <dgm:t>
        <a:bodyPr/>
        <a:lstStyle/>
        <a:p>
          <a:endParaRPr lang="en-US"/>
        </a:p>
      </dgm:t>
    </dgm:pt>
    <dgm:pt modelId="{DD095B52-6C80-4C72-865F-E11D8C3B597B}" type="pres">
      <dgm:prSet presAssocID="{D1AE6110-5533-4076-852E-BF41360173F4}" presName="node" presStyleLbl="node1" presStyleIdx="3" presStyleCnt="4">
        <dgm:presLayoutVars>
          <dgm:bulletEnabled val="1"/>
        </dgm:presLayoutVars>
      </dgm:prSet>
      <dgm:spPr/>
      <dgm:t>
        <a:bodyPr/>
        <a:lstStyle/>
        <a:p>
          <a:endParaRPr lang="en-US"/>
        </a:p>
      </dgm:t>
    </dgm:pt>
    <dgm:pt modelId="{DDEC1966-5741-46C3-A69D-4ACC648250EF}" type="pres">
      <dgm:prSet presAssocID="{D1AE6110-5533-4076-852E-BF41360173F4}" presName="spNode" presStyleCnt="0"/>
      <dgm:spPr/>
    </dgm:pt>
    <dgm:pt modelId="{BA722BC3-1954-467D-8BAB-1961A323FE37}" type="pres">
      <dgm:prSet presAssocID="{BE3A64D3-031C-40AB-87BA-FB8331D3B82E}" presName="sibTrans" presStyleLbl="sibTrans1D1" presStyleIdx="3" presStyleCnt="4"/>
      <dgm:spPr/>
      <dgm:t>
        <a:bodyPr/>
        <a:lstStyle/>
        <a:p>
          <a:endParaRPr lang="en-US"/>
        </a:p>
      </dgm:t>
    </dgm:pt>
  </dgm:ptLst>
  <dgm:cxnLst>
    <dgm:cxn modelId="{3BA1F0E3-C634-4184-8704-CB9DEB058C94}" type="presOf" srcId="{BC345BA9-0599-4AF2-9566-035FFA20104F}" destId="{2C7B8D84-631D-4F6B-A8B3-5F5612E900CC}" srcOrd="0" destOrd="0" presId="urn:microsoft.com/office/officeart/2005/8/layout/cycle5"/>
    <dgm:cxn modelId="{22C652A7-C07C-41CA-9D01-8DC93E2240AE}" type="presOf" srcId="{6CD9337E-76B1-42CF-9665-B8032FA80693}" destId="{340FBC98-FF11-4120-B82A-73672516992A}" srcOrd="0" destOrd="0" presId="urn:microsoft.com/office/officeart/2005/8/layout/cycle5"/>
    <dgm:cxn modelId="{582E4036-813A-4A7B-9468-4A4355BE3CD8}" type="presOf" srcId="{03C992FB-488D-4EEF-8B99-E72E23329A5C}" destId="{E59300B8-2C29-4570-9340-B642D4ECD100}" srcOrd="0" destOrd="0" presId="urn:microsoft.com/office/officeart/2005/8/layout/cycle5"/>
    <dgm:cxn modelId="{E0D19945-2AF1-4F3E-8312-14E0D240983E}" type="presOf" srcId="{D4ACFF84-4090-4768-B7E4-F28CB5C1A91C}" destId="{E50231EC-A29E-437D-9F39-1AEEF6A782E7}" srcOrd="0" destOrd="0" presId="urn:microsoft.com/office/officeart/2005/8/layout/cycle5"/>
    <dgm:cxn modelId="{D58ACCC4-5957-4101-97CB-D7106FAFFD85}" srcId="{C47297EF-C850-4957-9B8C-9FB9893A0E75}" destId="{D1AE6110-5533-4076-852E-BF41360173F4}" srcOrd="3" destOrd="0" parTransId="{90FFD7B6-B29C-431C-BA1F-1DB4E135BE9F}" sibTransId="{BE3A64D3-031C-40AB-87BA-FB8331D3B82E}"/>
    <dgm:cxn modelId="{677F25E7-0B65-46EE-B985-D551B941D67A}" type="presOf" srcId="{2AAD159F-560F-4883-B901-57223EAFAF3F}" destId="{C4F2E40B-CCC8-4DBF-828A-A9A27DA18494}" srcOrd="0" destOrd="0" presId="urn:microsoft.com/office/officeart/2005/8/layout/cycle5"/>
    <dgm:cxn modelId="{1BFB3E80-5A34-43DB-B9E2-106D2DF8DC3A}" type="presOf" srcId="{BE3A64D3-031C-40AB-87BA-FB8331D3B82E}" destId="{BA722BC3-1954-467D-8BAB-1961A323FE37}" srcOrd="0" destOrd="0" presId="urn:microsoft.com/office/officeart/2005/8/layout/cycle5"/>
    <dgm:cxn modelId="{C5799801-F8B1-48B1-BC35-0078BCAB1216}" type="presOf" srcId="{C47297EF-C850-4957-9B8C-9FB9893A0E75}" destId="{5EAC2C52-EDC2-497F-80EA-2DB8BC3F2AC2}" srcOrd="0" destOrd="0" presId="urn:microsoft.com/office/officeart/2005/8/layout/cycle5"/>
    <dgm:cxn modelId="{1E92B657-95A2-4CE3-A95B-6C13EB70A324}" type="presOf" srcId="{D1AE6110-5533-4076-852E-BF41360173F4}" destId="{DD095B52-6C80-4C72-865F-E11D8C3B597B}" srcOrd="0" destOrd="0" presId="urn:microsoft.com/office/officeart/2005/8/layout/cycle5"/>
    <dgm:cxn modelId="{D9B24240-D810-43C2-A0C5-E7DFE0B77893}" type="presOf" srcId="{295349B5-1893-4CCE-9A2A-D12AD95150D0}" destId="{6E6C46A0-BD75-4925-9815-FC136A9E9343}" srcOrd="0" destOrd="0" presId="urn:microsoft.com/office/officeart/2005/8/layout/cycle5"/>
    <dgm:cxn modelId="{4F5FF653-C4A3-41BE-96D9-D6D6C5B56230}" srcId="{C47297EF-C850-4957-9B8C-9FB9893A0E75}" destId="{D4ACFF84-4090-4768-B7E4-F28CB5C1A91C}" srcOrd="0" destOrd="0" parTransId="{FCA85ECC-B93C-4A1A-A218-C7E1E3BF2509}" sibTransId="{BC345BA9-0599-4AF2-9566-035FFA20104F}"/>
    <dgm:cxn modelId="{DBDC2779-4E78-4A78-9652-01AB1B1D8239}" srcId="{C47297EF-C850-4957-9B8C-9FB9893A0E75}" destId="{6CD9337E-76B1-42CF-9665-B8032FA80693}" srcOrd="2" destOrd="0" parTransId="{60CECC94-507E-4107-AA3D-620AE8067718}" sibTransId="{2AAD159F-560F-4883-B901-57223EAFAF3F}"/>
    <dgm:cxn modelId="{7286E335-48D3-4D26-8D82-A7A232EFE1B1}" srcId="{C47297EF-C850-4957-9B8C-9FB9893A0E75}" destId="{03C992FB-488D-4EEF-8B99-E72E23329A5C}" srcOrd="1" destOrd="0" parTransId="{80641A2B-89CF-440C-B778-C7FB3A8B5BC3}" sibTransId="{295349B5-1893-4CCE-9A2A-D12AD95150D0}"/>
    <dgm:cxn modelId="{02168EFD-D5FF-485E-B97A-D9A7667A7DF3}" type="presParOf" srcId="{5EAC2C52-EDC2-497F-80EA-2DB8BC3F2AC2}" destId="{E50231EC-A29E-437D-9F39-1AEEF6A782E7}" srcOrd="0" destOrd="0" presId="urn:microsoft.com/office/officeart/2005/8/layout/cycle5"/>
    <dgm:cxn modelId="{F9B594EA-62AB-4B5D-B8A2-D02C76877E10}" type="presParOf" srcId="{5EAC2C52-EDC2-497F-80EA-2DB8BC3F2AC2}" destId="{8176992B-B648-452E-B7DC-272D4142550E}" srcOrd="1" destOrd="0" presId="urn:microsoft.com/office/officeart/2005/8/layout/cycle5"/>
    <dgm:cxn modelId="{FA72652E-DEFE-4D20-9654-820454180E8F}" type="presParOf" srcId="{5EAC2C52-EDC2-497F-80EA-2DB8BC3F2AC2}" destId="{2C7B8D84-631D-4F6B-A8B3-5F5612E900CC}" srcOrd="2" destOrd="0" presId="urn:microsoft.com/office/officeart/2005/8/layout/cycle5"/>
    <dgm:cxn modelId="{9ED96F24-744F-4093-A87A-B4B3CAAEABA1}" type="presParOf" srcId="{5EAC2C52-EDC2-497F-80EA-2DB8BC3F2AC2}" destId="{E59300B8-2C29-4570-9340-B642D4ECD100}" srcOrd="3" destOrd="0" presId="urn:microsoft.com/office/officeart/2005/8/layout/cycle5"/>
    <dgm:cxn modelId="{1A82E736-DCC1-48BC-B8DB-672EC5EF3CB2}" type="presParOf" srcId="{5EAC2C52-EDC2-497F-80EA-2DB8BC3F2AC2}" destId="{5FCAE60B-DD49-4763-94B9-C593B6B1B131}" srcOrd="4" destOrd="0" presId="urn:microsoft.com/office/officeart/2005/8/layout/cycle5"/>
    <dgm:cxn modelId="{B125714C-CB52-498E-8BC2-1CFA35B0F37D}" type="presParOf" srcId="{5EAC2C52-EDC2-497F-80EA-2DB8BC3F2AC2}" destId="{6E6C46A0-BD75-4925-9815-FC136A9E9343}" srcOrd="5" destOrd="0" presId="urn:microsoft.com/office/officeart/2005/8/layout/cycle5"/>
    <dgm:cxn modelId="{1E5A455A-09DB-4168-9EFE-42486A4F88BD}" type="presParOf" srcId="{5EAC2C52-EDC2-497F-80EA-2DB8BC3F2AC2}" destId="{340FBC98-FF11-4120-B82A-73672516992A}" srcOrd="6" destOrd="0" presId="urn:microsoft.com/office/officeart/2005/8/layout/cycle5"/>
    <dgm:cxn modelId="{FBC3C88D-FE0B-49E4-8F2E-27D13E6DF910}" type="presParOf" srcId="{5EAC2C52-EDC2-497F-80EA-2DB8BC3F2AC2}" destId="{7B07ADE0-2D4B-4DF4-9A49-8E8BC4BB3E90}" srcOrd="7" destOrd="0" presId="urn:microsoft.com/office/officeart/2005/8/layout/cycle5"/>
    <dgm:cxn modelId="{149E6262-6022-41B2-8DBC-AEB48FF8BB14}" type="presParOf" srcId="{5EAC2C52-EDC2-497F-80EA-2DB8BC3F2AC2}" destId="{C4F2E40B-CCC8-4DBF-828A-A9A27DA18494}" srcOrd="8" destOrd="0" presId="urn:microsoft.com/office/officeart/2005/8/layout/cycle5"/>
    <dgm:cxn modelId="{E6A459D1-4312-4409-A76D-10DEEF64CE24}" type="presParOf" srcId="{5EAC2C52-EDC2-497F-80EA-2DB8BC3F2AC2}" destId="{DD095B52-6C80-4C72-865F-E11D8C3B597B}" srcOrd="9" destOrd="0" presId="urn:microsoft.com/office/officeart/2005/8/layout/cycle5"/>
    <dgm:cxn modelId="{1B607B7B-B87C-40C4-8817-D8AF99691AEF}" type="presParOf" srcId="{5EAC2C52-EDC2-497F-80EA-2DB8BC3F2AC2}" destId="{DDEC1966-5741-46C3-A69D-4ACC648250EF}" srcOrd="10" destOrd="0" presId="urn:microsoft.com/office/officeart/2005/8/layout/cycle5"/>
    <dgm:cxn modelId="{800DCA3C-7548-40FD-B903-17F933F05D39}" type="presParOf" srcId="{5EAC2C52-EDC2-497F-80EA-2DB8BC3F2AC2}" destId="{BA722BC3-1954-467D-8BAB-1961A323FE37}"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7297EF-C850-4957-9B8C-9FB9893A0E75}"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D4ACFF84-4090-4768-B7E4-F28CB5C1A91C}">
      <dgm:prSet phldrT="[Text]"/>
      <dgm:spPr/>
      <dgm:t>
        <a:bodyPr/>
        <a:lstStyle/>
        <a:p>
          <a:r>
            <a:rPr lang="en-US" dirty="0" smtClean="0"/>
            <a:t>Analyze</a:t>
          </a:r>
          <a:endParaRPr lang="en-US" dirty="0"/>
        </a:p>
      </dgm:t>
    </dgm:pt>
    <dgm:pt modelId="{FCA85ECC-B93C-4A1A-A218-C7E1E3BF2509}" type="parTrans" cxnId="{4F5FF653-C4A3-41BE-96D9-D6D6C5B56230}">
      <dgm:prSet/>
      <dgm:spPr/>
      <dgm:t>
        <a:bodyPr/>
        <a:lstStyle/>
        <a:p>
          <a:endParaRPr lang="en-US"/>
        </a:p>
      </dgm:t>
    </dgm:pt>
    <dgm:pt modelId="{BC345BA9-0599-4AF2-9566-035FFA20104F}" type="sibTrans" cxnId="{4F5FF653-C4A3-41BE-96D9-D6D6C5B56230}">
      <dgm:prSet/>
      <dgm:spPr/>
      <dgm:t>
        <a:bodyPr/>
        <a:lstStyle/>
        <a:p>
          <a:endParaRPr lang="en-US"/>
        </a:p>
      </dgm:t>
    </dgm:pt>
    <dgm:pt modelId="{03C992FB-488D-4EEF-8B99-E72E23329A5C}">
      <dgm:prSet phldrT="[Text]"/>
      <dgm:spPr/>
      <dgm:t>
        <a:bodyPr/>
        <a:lstStyle/>
        <a:p>
          <a:r>
            <a:rPr lang="en-US" dirty="0" smtClean="0"/>
            <a:t>Design</a:t>
          </a:r>
          <a:endParaRPr lang="en-US" dirty="0"/>
        </a:p>
      </dgm:t>
    </dgm:pt>
    <dgm:pt modelId="{80641A2B-89CF-440C-B778-C7FB3A8B5BC3}" type="parTrans" cxnId="{7286E335-48D3-4D26-8D82-A7A232EFE1B1}">
      <dgm:prSet/>
      <dgm:spPr/>
      <dgm:t>
        <a:bodyPr/>
        <a:lstStyle/>
        <a:p>
          <a:endParaRPr lang="en-US"/>
        </a:p>
      </dgm:t>
    </dgm:pt>
    <dgm:pt modelId="{295349B5-1893-4CCE-9A2A-D12AD95150D0}" type="sibTrans" cxnId="{7286E335-48D3-4D26-8D82-A7A232EFE1B1}">
      <dgm:prSet/>
      <dgm:spPr/>
      <dgm:t>
        <a:bodyPr/>
        <a:lstStyle/>
        <a:p>
          <a:endParaRPr lang="en-US"/>
        </a:p>
      </dgm:t>
    </dgm:pt>
    <dgm:pt modelId="{6CD9337E-76B1-42CF-9665-B8032FA80693}">
      <dgm:prSet phldrT="[Text]"/>
      <dgm:spPr/>
      <dgm:t>
        <a:bodyPr/>
        <a:lstStyle/>
        <a:p>
          <a:r>
            <a:rPr lang="en-US" dirty="0" smtClean="0"/>
            <a:t>Code</a:t>
          </a:r>
          <a:endParaRPr lang="en-US" dirty="0"/>
        </a:p>
      </dgm:t>
    </dgm:pt>
    <dgm:pt modelId="{60CECC94-507E-4107-AA3D-620AE8067718}" type="parTrans" cxnId="{DBDC2779-4E78-4A78-9652-01AB1B1D8239}">
      <dgm:prSet/>
      <dgm:spPr/>
      <dgm:t>
        <a:bodyPr/>
        <a:lstStyle/>
        <a:p>
          <a:endParaRPr lang="en-US"/>
        </a:p>
      </dgm:t>
    </dgm:pt>
    <dgm:pt modelId="{2AAD159F-560F-4883-B901-57223EAFAF3F}" type="sibTrans" cxnId="{DBDC2779-4E78-4A78-9652-01AB1B1D8239}">
      <dgm:prSet/>
      <dgm:spPr/>
      <dgm:t>
        <a:bodyPr/>
        <a:lstStyle/>
        <a:p>
          <a:endParaRPr lang="en-US"/>
        </a:p>
      </dgm:t>
    </dgm:pt>
    <dgm:pt modelId="{D1AE6110-5533-4076-852E-BF41360173F4}">
      <dgm:prSet phldrT="[Text]"/>
      <dgm:spPr/>
      <dgm:t>
        <a:bodyPr/>
        <a:lstStyle/>
        <a:p>
          <a:r>
            <a:rPr lang="en-US" dirty="0" smtClean="0"/>
            <a:t>Test</a:t>
          </a:r>
          <a:endParaRPr lang="en-US" dirty="0"/>
        </a:p>
      </dgm:t>
    </dgm:pt>
    <dgm:pt modelId="{90FFD7B6-B29C-431C-BA1F-1DB4E135BE9F}" type="parTrans" cxnId="{D58ACCC4-5957-4101-97CB-D7106FAFFD85}">
      <dgm:prSet/>
      <dgm:spPr/>
      <dgm:t>
        <a:bodyPr/>
        <a:lstStyle/>
        <a:p>
          <a:endParaRPr lang="en-US"/>
        </a:p>
      </dgm:t>
    </dgm:pt>
    <dgm:pt modelId="{BE3A64D3-031C-40AB-87BA-FB8331D3B82E}" type="sibTrans" cxnId="{D58ACCC4-5957-4101-97CB-D7106FAFFD85}">
      <dgm:prSet/>
      <dgm:spPr/>
      <dgm:t>
        <a:bodyPr/>
        <a:lstStyle/>
        <a:p>
          <a:endParaRPr lang="en-US"/>
        </a:p>
      </dgm:t>
    </dgm:pt>
    <dgm:pt modelId="{5EAC2C52-EDC2-497F-80EA-2DB8BC3F2AC2}" type="pres">
      <dgm:prSet presAssocID="{C47297EF-C850-4957-9B8C-9FB9893A0E75}" presName="cycle" presStyleCnt="0">
        <dgm:presLayoutVars>
          <dgm:dir/>
          <dgm:resizeHandles val="exact"/>
        </dgm:presLayoutVars>
      </dgm:prSet>
      <dgm:spPr/>
      <dgm:t>
        <a:bodyPr/>
        <a:lstStyle/>
        <a:p>
          <a:endParaRPr lang="en-US"/>
        </a:p>
      </dgm:t>
    </dgm:pt>
    <dgm:pt modelId="{E50231EC-A29E-437D-9F39-1AEEF6A782E7}" type="pres">
      <dgm:prSet presAssocID="{D4ACFF84-4090-4768-B7E4-F28CB5C1A91C}" presName="node" presStyleLbl="node1" presStyleIdx="0" presStyleCnt="4">
        <dgm:presLayoutVars>
          <dgm:bulletEnabled val="1"/>
        </dgm:presLayoutVars>
      </dgm:prSet>
      <dgm:spPr/>
      <dgm:t>
        <a:bodyPr/>
        <a:lstStyle/>
        <a:p>
          <a:endParaRPr lang="en-US"/>
        </a:p>
      </dgm:t>
    </dgm:pt>
    <dgm:pt modelId="{8176992B-B648-452E-B7DC-272D4142550E}" type="pres">
      <dgm:prSet presAssocID="{D4ACFF84-4090-4768-B7E4-F28CB5C1A91C}" presName="spNode" presStyleCnt="0"/>
      <dgm:spPr/>
    </dgm:pt>
    <dgm:pt modelId="{2C7B8D84-631D-4F6B-A8B3-5F5612E900CC}" type="pres">
      <dgm:prSet presAssocID="{BC345BA9-0599-4AF2-9566-035FFA20104F}" presName="sibTrans" presStyleLbl="sibTrans1D1" presStyleIdx="0" presStyleCnt="4"/>
      <dgm:spPr/>
      <dgm:t>
        <a:bodyPr/>
        <a:lstStyle/>
        <a:p>
          <a:endParaRPr lang="en-US"/>
        </a:p>
      </dgm:t>
    </dgm:pt>
    <dgm:pt modelId="{E59300B8-2C29-4570-9340-B642D4ECD100}" type="pres">
      <dgm:prSet presAssocID="{03C992FB-488D-4EEF-8B99-E72E23329A5C}" presName="node" presStyleLbl="node1" presStyleIdx="1" presStyleCnt="4">
        <dgm:presLayoutVars>
          <dgm:bulletEnabled val="1"/>
        </dgm:presLayoutVars>
      </dgm:prSet>
      <dgm:spPr/>
      <dgm:t>
        <a:bodyPr/>
        <a:lstStyle/>
        <a:p>
          <a:endParaRPr lang="en-US"/>
        </a:p>
      </dgm:t>
    </dgm:pt>
    <dgm:pt modelId="{5FCAE60B-DD49-4763-94B9-C593B6B1B131}" type="pres">
      <dgm:prSet presAssocID="{03C992FB-488D-4EEF-8B99-E72E23329A5C}" presName="spNode" presStyleCnt="0"/>
      <dgm:spPr/>
    </dgm:pt>
    <dgm:pt modelId="{6E6C46A0-BD75-4925-9815-FC136A9E9343}" type="pres">
      <dgm:prSet presAssocID="{295349B5-1893-4CCE-9A2A-D12AD95150D0}" presName="sibTrans" presStyleLbl="sibTrans1D1" presStyleIdx="1" presStyleCnt="4"/>
      <dgm:spPr/>
      <dgm:t>
        <a:bodyPr/>
        <a:lstStyle/>
        <a:p>
          <a:endParaRPr lang="en-US"/>
        </a:p>
      </dgm:t>
    </dgm:pt>
    <dgm:pt modelId="{340FBC98-FF11-4120-B82A-73672516992A}" type="pres">
      <dgm:prSet presAssocID="{6CD9337E-76B1-42CF-9665-B8032FA80693}" presName="node" presStyleLbl="node1" presStyleIdx="2" presStyleCnt="4">
        <dgm:presLayoutVars>
          <dgm:bulletEnabled val="1"/>
        </dgm:presLayoutVars>
      </dgm:prSet>
      <dgm:spPr/>
      <dgm:t>
        <a:bodyPr/>
        <a:lstStyle/>
        <a:p>
          <a:endParaRPr lang="en-US"/>
        </a:p>
      </dgm:t>
    </dgm:pt>
    <dgm:pt modelId="{7B07ADE0-2D4B-4DF4-9A49-8E8BC4BB3E90}" type="pres">
      <dgm:prSet presAssocID="{6CD9337E-76B1-42CF-9665-B8032FA80693}" presName="spNode" presStyleCnt="0"/>
      <dgm:spPr/>
    </dgm:pt>
    <dgm:pt modelId="{C4F2E40B-CCC8-4DBF-828A-A9A27DA18494}" type="pres">
      <dgm:prSet presAssocID="{2AAD159F-560F-4883-B901-57223EAFAF3F}" presName="sibTrans" presStyleLbl="sibTrans1D1" presStyleIdx="2" presStyleCnt="4"/>
      <dgm:spPr/>
      <dgm:t>
        <a:bodyPr/>
        <a:lstStyle/>
        <a:p>
          <a:endParaRPr lang="en-US"/>
        </a:p>
      </dgm:t>
    </dgm:pt>
    <dgm:pt modelId="{DD095B52-6C80-4C72-865F-E11D8C3B597B}" type="pres">
      <dgm:prSet presAssocID="{D1AE6110-5533-4076-852E-BF41360173F4}" presName="node" presStyleLbl="node1" presStyleIdx="3" presStyleCnt="4">
        <dgm:presLayoutVars>
          <dgm:bulletEnabled val="1"/>
        </dgm:presLayoutVars>
      </dgm:prSet>
      <dgm:spPr/>
      <dgm:t>
        <a:bodyPr/>
        <a:lstStyle/>
        <a:p>
          <a:endParaRPr lang="en-US"/>
        </a:p>
      </dgm:t>
    </dgm:pt>
    <dgm:pt modelId="{DDEC1966-5741-46C3-A69D-4ACC648250EF}" type="pres">
      <dgm:prSet presAssocID="{D1AE6110-5533-4076-852E-BF41360173F4}" presName="spNode" presStyleCnt="0"/>
      <dgm:spPr/>
    </dgm:pt>
    <dgm:pt modelId="{BA722BC3-1954-467D-8BAB-1961A323FE37}" type="pres">
      <dgm:prSet presAssocID="{BE3A64D3-031C-40AB-87BA-FB8331D3B82E}" presName="sibTrans" presStyleLbl="sibTrans1D1" presStyleIdx="3" presStyleCnt="4"/>
      <dgm:spPr/>
      <dgm:t>
        <a:bodyPr/>
        <a:lstStyle/>
        <a:p>
          <a:endParaRPr lang="en-US"/>
        </a:p>
      </dgm:t>
    </dgm:pt>
  </dgm:ptLst>
  <dgm:cxnLst>
    <dgm:cxn modelId="{DBDC2779-4E78-4A78-9652-01AB1B1D8239}" srcId="{C47297EF-C850-4957-9B8C-9FB9893A0E75}" destId="{6CD9337E-76B1-42CF-9665-B8032FA80693}" srcOrd="2" destOrd="0" parTransId="{60CECC94-507E-4107-AA3D-620AE8067718}" sibTransId="{2AAD159F-560F-4883-B901-57223EAFAF3F}"/>
    <dgm:cxn modelId="{DC61121D-2BFA-45DC-B39B-17AB26E008CD}" type="presOf" srcId="{D1AE6110-5533-4076-852E-BF41360173F4}" destId="{DD095B52-6C80-4C72-865F-E11D8C3B597B}" srcOrd="0" destOrd="0" presId="urn:microsoft.com/office/officeart/2005/8/layout/cycle5"/>
    <dgm:cxn modelId="{D8E9028B-E349-4A13-97DB-16F019FFE050}" type="presOf" srcId="{295349B5-1893-4CCE-9A2A-D12AD95150D0}" destId="{6E6C46A0-BD75-4925-9815-FC136A9E9343}" srcOrd="0" destOrd="0" presId="urn:microsoft.com/office/officeart/2005/8/layout/cycle5"/>
    <dgm:cxn modelId="{D58ACCC4-5957-4101-97CB-D7106FAFFD85}" srcId="{C47297EF-C850-4957-9B8C-9FB9893A0E75}" destId="{D1AE6110-5533-4076-852E-BF41360173F4}" srcOrd="3" destOrd="0" parTransId="{90FFD7B6-B29C-431C-BA1F-1DB4E135BE9F}" sibTransId="{BE3A64D3-031C-40AB-87BA-FB8331D3B82E}"/>
    <dgm:cxn modelId="{D8C8508D-3281-42C9-9236-93279D6F2A98}" type="presOf" srcId="{03C992FB-488D-4EEF-8B99-E72E23329A5C}" destId="{E59300B8-2C29-4570-9340-B642D4ECD100}" srcOrd="0" destOrd="0" presId="urn:microsoft.com/office/officeart/2005/8/layout/cycle5"/>
    <dgm:cxn modelId="{042EC05F-4758-4429-AA44-611C6F4BD10A}" type="presOf" srcId="{6CD9337E-76B1-42CF-9665-B8032FA80693}" destId="{340FBC98-FF11-4120-B82A-73672516992A}" srcOrd="0" destOrd="0" presId="urn:microsoft.com/office/officeart/2005/8/layout/cycle5"/>
    <dgm:cxn modelId="{5CA77687-4103-4DCF-B86D-BFD366D4A5C2}" type="presOf" srcId="{BC345BA9-0599-4AF2-9566-035FFA20104F}" destId="{2C7B8D84-631D-4F6B-A8B3-5F5612E900CC}" srcOrd="0" destOrd="0" presId="urn:microsoft.com/office/officeart/2005/8/layout/cycle5"/>
    <dgm:cxn modelId="{3FBAD484-4E29-4CE7-8D30-821EA08AC2A7}" type="presOf" srcId="{D4ACFF84-4090-4768-B7E4-F28CB5C1A91C}" destId="{E50231EC-A29E-437D-9F39-1AEEF6A782E7}" srcOrd="0" destOrd="0" presId="urn:microsoft.com/office/officeart/2005/8/layout/cycle5"/>
    <dgm:cxn modelId="{EF4D2B74-1EDE-4FB0-89F4-08752D63708B}" type="presOf" srcId="{C47297EF-C850-4957-9B8C-9FB9893A0E75}" destId="{5EAC2C52-EDC2-497F-80EA-2DB8BC3F2AC2}" srcOrd="0" destOrd="0" presId="urn:microsoft.com/office/officeart/2005/8/layout/cycle5"/>
    <dgm:cxn modelId="{7286E335-48D3-4D26-8D82-A7A232EFE1B1}" srcId="{C47297EF-C850-4957-9B8C-9FB9893A0E75}" destId="{03C992FB-488D-4EEF-8B99-E72E23329A5C}" srcOrd="1" destOrd="0" parTransId="{80641A2B-89CF-440C-B778-C7FB3A8B5BC3}" sibTransId="{295349B5-1893-4CCE-9A2A-D12AD95150D0}"/>
    <dgm:cxn modelId="{4F5FF653-C4A3-41BE-96D9-D6D6C5B56230}" srcId="{C47297EF-C850-4957-9B8C-9FB9893A0E75}" destId="{D4ACFF84-4090-4768-B7E4-F28CB5C1A91C}" srcOrd="0" destOrd="0" parTransId="{FCA85ECC-B93C-4A1A-A218-C7E1E3BF2509}" sibTransId="{BC345BA9-0599-4AF2-9566-035FFA20104F}"/>
    <dgm:cxn modelId="{7F4D150F-B8AE-494B-917D-4340B2D2424B}" type="presOf" srcId="{BE3A64D3-031C-40AB-87BA-FB8331D3B82E}" destId="{BA722BC3-1954-467D-8BAB-1961A323FE37}" srcOrd="0" destOrd="0" presId="urn:microsoft.com/office/officeart/2005/8/layout/cycle5"/>
    <dgm:cxn modelId="{8BD93268-BB40-41EB-9B48-DB01D77CCC71}" type="presOf" srcId="{2AAD159F-560F-4883-B901-57223EAFAF3F}" destId="{C4F2E40B-CCC8-4DBF-828A-A9A27DA18494}" srcOrd="0" destOrd="0" presId="urn:microsoft.com/office/officeart/2005/8/layout/cycle5"/>
    <dgm:cxn modelId="{5A32CE0F-F491-4974-8C36-D9AF580247B4}" type="presParOf" srcId="{5EAC2C52-EDC2-497F-80EA-2DB8BC3F2AC2}" destId="{E50231EC-A29E-437D-9F39-1AEEF6A782E7}" srcOrd="0" destOrd="0" presId="urn:microsoft.com/office/officeart/2005/8/layout/cycle5"/>
    <dgm:cxn modelId="{E4E84972-0049-4B7A-B7D6-48DE51F44D9A}" type="presParOf" srcId="{5EAC2C52-EDC2-497F-80EA-2DB8BC3F2AC2}" destId="{8176992B-B648-452E-B7DC-272D4142550E}" srcOrd="1" destOrd="0" presId="urn:microsoft.com/office/officeart/2005/8/layout/cycle5"/>
    <dgm:cxn modelId="{84ED8E66-3973-4101-98D8-F5C289B7EF15}" type="presParOf" srcId="{5EAC2C52-EDC2-497F-80EA-2DB8BC3F2AC2}" destId="{2C7B8D84-631D-4F6B-A8B3-5F5612E900CC}" srcOrd="2" destOrd="0" presId="urn:microsoft.com/office/officeart/2005/8/layout/cycle5"/>
    <dgm:cxn modelId="{9141EE72-D9F6-4EA7-AEBA-435AD0B48C83}" type="presParOf" srcId="{5EAC2C52-EDC2-497F-80EA-2DB8BC3F2AC2}" destId="{E59300B8-2C29-4570-9340-B642D4ECD100}" srcOrd="3" destOrd="0" presId="urn:microsoft.com/office/officeart/2005/8/layout/cycle5"/>
    <dgm:cxn modelId="{9A001B2F-545B-4823-B268-F4AAD204004E}" type="presParOf" srcId="{5EAC2C52-EDC2-497F-80EA-2DB8BC3F2AC2}" destId="{5FCAE60B-DD49-4763-94B9-C593B6B1B131}" srcOrd="4" destOrd="0" presId="urn:microsoft.com/office/officeart/2005/8/layout/cycle5"/>
    <dgm:cxn modelId="{734E489D-C213-4F59-8CD3-525A2D0CEC27}" type="presParOf" srcId="{5EAC2C52-EDC2-497F-80EA-2DB8BC3F2AC2}" destId="{6E6C46A0-BD75-4925-9815-FC136A9E9343}" srcOrd="5" destOrd="0" presId="urn:microsoft.com/office/officeart/2005/8/layout/cycle5"/>
    <dgm:cxn modelId="{F8F89AD0-223B-4263-AB0B-E32E8E5BAB34}" type="presParOf" srcId="{5EAC2C52-EDC2-497F-80EA-2DB8BC3F2AC2}" destId="{340FBC98-FF11-4120-B82A-73672516992A}" srcOrd="6" destOrd="0" presId="urn:microsoft.com/office/officeart/2005/8/layout/cycle5"/>
    <dgm:cxn modelId="{2C63E7FE-AAC9-448A-AF31-0B42AEB27D7B}" type="presParOf" srcId="{5EAC2C52-EDC2-497F-80EA-2DB8BC3F2AC2}" destId="{7B07ADE0-2D4B-4DF4-9A49-8E8BC4BB3E90}" srcOrd="7" destOrd="0" presId="urn:microsoft.com/office/officeart/2005/8/layout/cycle5"/>
    <dgm:cxn modelId="{E6110143-6B6B-44F8-A396-E30F1318C300}" type="presParOf" srcId="{5EAC2C52-EDC2-497F-80EA-2DB8BC3F2AC2}" destId="{C4F2E40B-CCC8-4DBF-828A-A9A27DA18494}" srcOrd="8" destOrd="0" presId="urn:microsoft.com/office/officeart/2005/8/layout/cycle5"/>
    <dgm:cxn modelId="{5C139527-FEF5-4E8D-BECC-12E72E07EB2A}" type="presParOf" srcId="{5EAC2C52-EDC2-497F-80EA-2DB8BC3F2AC2}" destId="{DD095B52-6C80-4C72-865F-E11D8C3B597B}" srcOrd="9" destOrd="0" presId="urn:microsoft.com/office/officeart/2005/8/layout/cycle5"/>
    <dgm:cxn modelId="{F1538337-BC64-4AE4-AAF9-7671D614C61A}" type="presParOf" srcId="{5EAC2C52-EDC2-497F-80EA-2DB8BC3F2AC2}" destId="{DDEC1966-5741-46C3-A69D-4ACC648250EF}" srcOrd="10" destOrd="0" presId="urn:microsoft.com/office/officeart/2005/8/layout/cycle5"/>
    <dgm:cxn modelId="{952C6F61-6EA7-4110-971B-AEF715B1BB1E}" type="presParOf" srcId="{5EAC2C52-EDC2-497F-80EA-2DB8BC3F2AC2}" destId="{BA722BC3-1954-467D-8BAB-1961A323FE37}" srcOrd="11" destOrd="0" presId="urn:microsoft.com/office/officeart/2005/8/layout/cycle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B38382-74DB-4BB5-A785-FAE370886E6A}" type="doc">
      <dgm:prSet loTypeId="urn:microsoft.com/office/officeart/2005/8/layout/gear1" loCatId="cycle" qsTypeId="urn:microsoft.com/office/officeart/2005/8/quickstyle/simple3" qsCatId="simple" csTypeId="urn:microsoft.com/office/officeart/2005/8/colors/accent1_2" csCatId="accent1" phldr="1"/>
      <dgm:spPr/>
    </dgm:pt>
    <dgm:pt modelId="{EEDB3AFF-397F-4CCB-BDA4-C67493BEA8C1}">
      <dgm:prSet phldrT="[Text]"/>
      <dgm:spPr/>
      <dgm:t>
        <a:bodyPr/>
        <a:lstStyle/>
        <a:p>
          <a:r>
            <a:rPr lang="en-US" dirty="0" smtClean="0"/>
            <a:t>Agile</a:t>
          </a:r>
          <a:endParaRPr lang="en-US" dirty="0"/>
        </a:p>
      </dgm:t>
    </dgm:pt>
    <dgm:pt modelId="{4891708D-DB94-4C01-8CA0-2FBADD67E80A}" type="parTrans" cxnId="{172696C5-FCF0-4FF0-ABA8-8012D2E4F1F9}">
      <dgm:prSet/>
      <dgm:spPr/>
      <dgm:t>
        <a:bodyPr/>
        <a:lstStyle/>
        <a:p>
          <a:endParaRPr lang="en-US"/>
        </a:p>
      </dgm:t>
    </dgm:pt>
    <dgm:pt modelId="{81813337-D30F-4AF2-AF9A-6CF75094D963}" type="sibTrans" cxnId="{172696C5-FCF0-4FF0-ABA8-8012D2E4F1F9}">
      <dgm:prSet/>
      <dgm:spPr/>
      <dgm:t>
        <a:bodyPr/>
        <a:lstStyle/>
        <a:p>
          <a:endParaRPr lang="en-US"/>
        </a:p>
      </dgm:t>
    </dgm:pt>
    <dgm:pt modelId="{AE5FFE3C-AFE2-44C5-8A93-F66AD5398C88}">
      <dgm:prSet phldrT="[Text]"/>
      <dgm:spPr/>
      <dgm:t>
        <a:bodyPr/>
        <a:lstStyle/>
        <a:p>
          <a:r>
            <a:rPr lang="en-US" dirty="0" smtClean="0"/>
            <a:t>Practice-1</a:t>
          </a:r>
          <a:endParaRPr lang="en-US" dirty="0"/>
        </a:p>
      </dgm:t>
    </dgm:pt>
    <dgm:pt modelId="{1DE1B528-4D17-4973-8DF0-F8B5CBE77271}" type="parTrans" cxnId="{B4BFF732-0B2C-40F8-8194-DCF3D907A338}">
      <dgm:prSet/>
      <dgm:spPr/>
      <dgm:t>
        <a:bodyPr/>
        <a:lstStyle/>
        <a:p>
          <a:endParaRPr lang="en-US"/>
        </a:p>
      </dgm:t>
    </dgm:pt>
    <dgm:pt modelId="{D8914B96-C9E2-4565-AAD2-D8D7C8F95F9B}" type="sibTrans" cxnId="{B4BFF732-0B2C-40F8-8194-DCF3D907A338}">
      <dgm:prSet/>
      <dgm:spPr/>
      <dgm:t>
        <a:bodyPr/>
        <a:lstStyle/>
        <a:p>
          <a:endParaRPr lang="en-US"/>
        </a:p>
      </dgm:t>
    </dgm:pt>
    <dgm:pt modelId="{CB2A8DAE-F29E-438C-9D4B-F35CBEE829AB}">
      <dgm:prSet phldrT="[Text]"/>
      <dgm:spPr/>
      <dgm:t>
        <a:bodyPr/>
        <a:lstStyle/>
        <a:p>
          <a:r>
            <a:rPr lang="en-US" dirty="0" smtClean="0"/>
            <a:t>Practice-2…</a:t>
          </a:r>
          <a:endParaRPr lang="en-US" dirty="0"/>
        </a:p>
      </dgm:t>
    </dgm:pt>
    <dgm:pt modelId="{FACC48E5-5AAC-4C4E-BE94-C829BF7B2706}" type="parTrans" cxnId="{9D4D783B-824B-4600-B058-B5BE4DEA0FA7}">
      <dgm:prSet/>
      <dgm:spPr/>
      <dgm:t>
        <a:bodyPr/>
        <a:lstStyle/>
        <a:p>
          <a:endParaRPr lang="en-US"/>
        </a:p>
      </dgm:t>
    </dgm:pt>
    <dgm:pt modelId="{D9B23A67-FAE9-4C37-B198-997578669AED}" type="sibTrans" cxnId="{9D4D783B-824B-4600-B058-B5BE4DEA0FA7}">
      <dgm:prSet/>
      <dgm:spPr/>
      <dgm:t>
        <a:bodyPr/>
        <a:lstStyle/>
        <a:p>
          <a:endParaRPr lang="en-US"/>
        </a:p>
      </dgm:t>
    </dgm:pt>
    <dgm:pt modelId="{F818438E-5106-48CD-BB3E-A8ECD1622756}" type="pres">
      <dgm:prSet presAssocID="{3DB38382-74DB-4BB5-A785-FAE370886E6A}" presName="composite" presStyleCnt="0">
        <dgm:presLayoutVars>
          <dgm:chMax val="3"/>
          <dgm:animLvl val="lvl"/>
          <dgm:resizeHandles val="exact"/>
        </dgm:presLayoutVars>
      </dgm:prSet>
      <dgm:spPr/>
    </dgm:pt>
    <dgm:pt modelId="{33C680B6-0759-4E29-ABFB-96E153E3EA01}" type="pres">
      <dgm:prSet presAssocID="{EEDB3AFF-397F-4CCB-BDA4-C67493BEA8C1}" presName="gear1" presStyleLbl="node1" presStyleIdx="0" presStyleCnt="3">
        <dgm:presLayoutVars>
          <dgm:chMax val="1"/>
          <dgm:bulletEnabled val="1"/>
        </dgm:presLayoutVars>
      </dgm:prSet>
      <dgm:spPr/>
      <dgm:t>
        <a:bodyPr/>
        <a:lstStyle/>
        <a:p>
          <a:endParaRPr lang="en-US"/>
        </a:p>
      </dgm:t>
    </dgm:pt>
    <dgm:pt modelId="{EF0E2300-F0C0-4F50-B5ED-078A1F3D64BB}" type="pres">
      <dgm:prSet presAssocID="{EEDB3AFF-397F-4CCB-BDA4-C67493BEA8C1}" presName="gear1srcNode" presStyleLbl="node1" presStyleIdx="0" presStyleCnt="3"/>
      <dgm:spPr/>
      <dgm:t>
        <a:bodyPr/>
        <a:lstStyle/>
        <a:p>
          <a:endParaRPr lang="en-US"/>
        </a:p>
      </dgm:t>
    </dgm:pt>
    <dgm:pt modelId="{7F6D691A-2917-488F-8E48-B807F033F88A}" type="pres">
      <dgm:prSet presAssocID="{EEDB3AFF-397F-4CCB-BDA4-C67493BEA8C1}" presName="gear1dstNode" presStyleLbl="node1" presStyleIdx="0" presStyleCnt="3"/>
      <dgm:spPr/>
      <dgm:t>
        <a:bodyPr/>
        <a:lstStyle/>
        <a:p>
          <a:endParaRPr lang="en-US"/>
        </a:p>
      </dgm:t>
    </dgm:pt>
    <dgm:pt modelId="{665B6E79-4807-4475-AF75-10A31A070C24}" type="pres">
      <dgm:prSet presAssocID="{AE5FFE3C-AFE2-44C5-8A93-F66AD5398C88}" presName="gear2" presStyleLbl="node1" presStyleIdx="1" presStyleCnt="3">
        <dgm:presLayoutVars>
          <dgm:chMax val="1"/>
          <dgm:bulletEnabled val="1"/>
        </dgm:presLayoutVars>
      </dgm:prSet>
      <dgm:spPr/>
      <dgm:t>
        <a:bodyPr/>
        <a:lstStyle/>
        <a:p>
          <a:endParaRPr lang="en-US"/>
        </a:p>
      </dgm:t>
    </dgm:pt>
    <dgm:pt modelId="{BC7D9593-DA4E-47A7-B836-A1B7EE0F9F2B}" type="pres">
      <dgm:prSet presAssocID="{AE5FFE3C-AFE2-44C5-8A93-F66AD5398C88}" presName="gear2srcNode" presStyleLbl="node1" presStyleIdx="1" presStyleCnt="3"/>
      <dgm:spPr/>
      <dgm:t>
        <a:bodyPr/>
        <a:lstStyle/>
        <a:p>
          <a:endParaRPr lang="en-US"/>
        </a:p>
      </dgm:t>
    </dgm:pt>
    <dgm:pt modelId="{4319406D-BFB3-4D19-BF87-066286D7A299}" type="pres">
      <dgm:prSet presAssocID="{AE5FFE3C-AFE2-44C5-8A93-F66AD5398C88}" presName="gear2dstNode" presStyleLbl="node1" presStyleIdx="1" presStyleCnt="3"/>
      <dgm:spPr/>
      <dgm:t>
        <a:bodyPr/>
        <a:lstStyle/>
        <a:p>
          <a:endParaRPr lang="en-US"/>
        </a:p>
      </dgm:t>
    </dgm:pt>
    <dgm:pt modelId="{C10D13B5-092F-48EF-99AE-8C844E2A908A}" type="pres">
      <dgm:prSet presAssocID="{CB2A8DAE-F29E-438C-9D4B-F35CBEE829AB}" presName="gear3" presStyleLbl="node1" presStyleIdx="2" presStyleCnt="3"/>
      <dgm:spPr/>
      <dgm:t>
        <a:bodyPr/>
        <a:lstStyle/>
        <a:p>
          <a:endParaRPr lang="en-US"/>
        </a:p>
      </dgm:t>
    </dgm:pt>
    <dgm:pt modelId="{F1ECD00F-8C51-43E1-AE88-01E81B47683E}" type="pres">
      <dgm:prSet presAssocID="{CB2A8DAE-F29E-438C-9D4B-F35CBEE829AB}" presName="gear3tx" presStyleLbl="node1" presStyleIdx="2" presStyleCnt="3">
        <dgm:presLayoutVars>
          <dgm:chMax val="1"/>
          <dgm:bulletEnabled val="1"/>
        </dgm:presLayoutVars>
      </dgm:prSet>
      <dgm:spPr/>
      <dgm:t>
        <a:bodyPr/>
        <a:lstStyle/>
        <a:p>
          <a:endParaRPr lang="en-US"/>
        </a:p>
      </dgm:t>
    </dgm:pt>
    <dgm:pt modelId="{E7E5B07C-450B-49DE-B6D6-D8B4F63315D8}" type="pres">
      <dgm:prSet presAssocID="{CB2A8DAE-F29E-438C-9D4B-F35CBEE829AB}" presName="gear3srcNode" presStyleLbl="node1" presStyleIdx="2" presStyleCnt="3"/>
      <dgm:spPr/>
      <dgm:t>
        <a:bodyPr/>
        <a:lstStyle/>
        <a:p>
          <a:endParaRPr lang="en-US"/>
        </a:p>
      </dgm:t>
    </dgm:pt>
    <dgm:pt modelId="{21A57C33-2A10-4AA1-9CDF-5FC0A81F6757}" type="pres">
      <dgm:prSet presAssocID="{CB2A8DAE-F29E-438C-9D4B-F35CBEE829AB}" presName="gear3dstNode" presStyleLbl="node1" presStyleIdx="2" presStyleCnt="3"/>
      <dgm:spPr/>
      <dgm:t>
        <a:bodyPr/>
        <a:lstStyle/>
        <a:p>
          <a:endParaRPr lang="en-US"/>
        </a:p>
      </dgm:t>
    </dgm:pt>
    <dgm:pt modelId="{1B91CA6D-A2C2-4D9E-95DC-DA0941C12DB5}" type="pres">
      <dgm:prSet presAssocID="{81813337-D30F-4AF2-AF9A-6CF75094D963}" presName="connector1" presStyleLbl="sibTrans2D1" presStyleIdx="0" presStyleCnt="3"/>
      <dgm:spPr/>
      <dgm:t>
        <a:bodyPr/>
        <a:lstStyle/>
        <a:p>
          <a:endParaRPr lang="en-US"/>
        </a:p>
      </dgm:t>
    </dgm:pt>
    <dgm:pt modelId="{A845E87C-3A96-40E4-BE78-A799718FB670}" type="pres">
      <dgm:prSet presAssocID="{D8914B96-C9E2-4565-AAD2-D8D7C8F95F9B}" presName="connector2" presStyleLbl="sibTrans2D1" presStyleIdx="1" presStyleCnt="3"/>
      <dgm:spPr/>
      <dgm:t>
        <a:bodyPr/>
        <a:lstStyle/>
        <a:p>
          <a:endParaRPr lang="en-US"/>
        </a:p>
      </dgm:t>
    </dgm:pt>
    <dgm:pt modelId="{B29EA50F-2711-4B17-AF02-53B3D7CFDB3D}" type="pres">
      <dgm:prSet presAssocID="{D9B23A67-FAE9-4C37-B198-997578669AED}" presName="connector3" presStyleLbl="sibTrans2D1" presStyleIdx="2" presStyleCnt="3"/>
      <dgm:spPr/>
      <dgm:t>
        <a:bodyPr/>
        <a:lstStyle/>
        <a:p>
          <a:endParaRPr lang="en-US"/>
        </a:p>
      </dgm:t>
    </dgm:pt>
  </dgm:ptLst>
  <dgm:cxnLst>
    <dgm:cxn modelId="{58980C2D-CCC2-465F-B732-D616B4D15D0A}" type="presOf" srcId="{EEDB3AFF-397F-4CCB-BDA4-C67493BEA8C1}" destId="{33C680B6-0759-4E29-ABFB-96E153E3EA01}" srcOrd="0" destOrd="0" presId="urn:microsoft.com/office/officeart/2005/8/layout/gear1"/>
    <dgm:cxn modelId="{875279EA-972E-4641-AF34-B197B470FF77}" type="presOf" srcId="{AE5FFE3C-AFE2-44C5-8A93-F66AD5398C88}" destId="{4319406D-BFB3-4D19-BF87-066286D7A299}" srcOrd="2" destOrd="0" presId="urn:microsoft.com/office/officeart/2005/8/layout/gear1"/>
    <dgm:cxn modelId="{43859840-F8AC-45E7-A4C7-0AB61D4E826F}" type="presOf" srcId="{EEDB3AFF-397F-4CCB-BDA4-C67493BEA8C1}" destId="{7F6D691A-2917-488F-8E48-B807F033F88A}" srcOrd="2" destOrd="0" presId="urn:microsoft.com/office/officeart/2005/8/layout/gear1"/>
    <dgm:cxn modelId="{58DD1F9A-604E-47D5-AAE4-FF19F2D25D27}" type="presOf" srcId="{3DB38382-74DB-4BB5-A785-FAE370886E6A}" destId="{F818438E-5106-48CD-BB3E-A8ECD1622756}" srcOrd="0" destOrd="0" presId="urn:microsoft.com/office/officeart/2005/8/layout/gear1"/>
    <dgm:cxn modelId="{8DFBA176-25EB-45FD-93DE-30092F3DA8BA}" type="presOf" srcId="{EEDB3AFF-397F-4CCB-BDA4-C67493BEA8C1}" destId="{EF0E2300-F0C0-4F50-B5ED-078A1F3D64BB}" srcOrd="1" destOrd="0" presId="urn:microsoft.com/office/officeart/2005/8/layout/gear1"/>
    <dgm:cxn modelId="{7A840079-477A-4F18-A983-30D92A34A1C1}" type="presOf" srcId="{AE5FFE3C-AFE2-44C5-8A93-F66AD5398C88}" destId="{665B6E79-4807-4475-AF75-10A31A070C24}" srcOrd="0" destOrd="0" presId="urn:microsoft.com/office/officeart/2005/8/layout/gear1"/>
    <dgm:cxn modelId="{743BCBAC-3C47-46D3-89FB-D55AFFC1F9FC}" type="presOf" srcId="{CB2A8DAE-F29E-438C-9D4B-F35CBEE829AB}" destId="{C10D13B5-092F-48EF-99AE-8C844E2A908A}" srcOrd="0" destOrd="0" presId="urn:microsoft.com/office/officeart/2005/8/layout/gear1"/>
    <dgm:cxn modelId="{B08AEE6D-A09F-40E2-9494-A35FFC2B88CA}" type="presOf" srcId="{D8914B96-C9E2-4565-AAD2-D8D7C8F95F9B}" destId="{A845E87C-3A96-40E4-BE78-A799718FB670}" srcOrd="0" destOrd="0" presId="urn:microsoft.com/office/officeart/2005/8/layout/gear1"/>
    <dgm:cxn modelId="{E08A4193-1272-4B44-9AB9-8F85A3E7FCC4}" type="presOf" srcId="{81813337-D30F-4AF2-AF9A-6CF75094D963}" destId="{1B91CA6D-A2C2-4D9E-95DC-DA0941C12DB5}" srcOrd="0" destOrd="0" presId="urn:microsoft.com/office/officeart/2005/8/layout/gear1"/>
    <dgm:cxn modelId="{665C9350-6831-4F64-B77D-1FF57FEDA2CE}" type="presOf" srcId="{AE5FFE3C-AFE2-44C5-8A93-F66AD5398C88}" destId="{BC7D9593-DA4E-47A7-B836-A1B7EE0F9F2B}" srcOrd="1" destOrd="0" presId="urn:microsoft.com/office/officeart/2005/8/layout/gear1"/>
    <dgm:cxn modelId="{EB4FC0AA-AC31-4FA5-8AB5-7EB1A619E534}" type="presOf" srcId="{CB2A8DAE-F29E-438C-9D4B-F35CBEE829AB}" destId="{F1ECD00F-8C51-43E1-AE88-01E81B47683E}" srcOrd="1" destOrd="0" presId="urn:microsoft.com/office/officeart/2005/8/layout/gear1"/>
    <dgm:cxn modelId="{C4DABE4B-DDB0-49D0-8B9B-54235F21F60B}" type="presOf" srcId="{CB2A8DAE-F29E-438C-9D4B-F35CBEE829AB}" destId="{21A57C33-2A10-4AA1-9CDF-5FC0A81F6757}" srcOrd="3" destOrd="0" presId="urn:microsoft.com/office/officeart/2005/8/layout/gear1"/>
    <dgm:cxn modelId="{9D4D783B-824B-4600-B058-B5BE4DEA0FA7}" srcId="{3DB38382-74DB-4BB5-A785-FAE370886E6A}" destId="{CB2A8DAE-F29E-438C-9D4B-F35CBEE829AB}" srcOrd="2" destOrd="0" parTransId="{FACC48E5-5AAC-4C4E-BE94-C829BF7B2706}" sibTransId="{D9B23A67-FAE9-4C37-B198-997578669AED}"/>
    <dgm:cxn modelId="{94DDC1CC-5ED0-4C2D-85A4-AC27A586920D}" type="presOf" srcId="{CB2A8DAE-F29E-438C-9D4B-F35CBEE829AB}" destId="{E7E5B07C-450B-49DE-B6D6-D8B4F63315D8}" srcOrd="2" destOrd="0" presId="urn:microsoft.com/office/officeart/2005/8/layout/gear1"/>
    <dgm:cxn modelId="{888C9253-DF1E-496F-826F-ED74536B9E03}" type="presOf" srcId="{D9B23A67-FAE9-4C37-B198-997578669AED}" destId="{B29EA50F-2711-4B17-AF02-53B3D7CFDB3D}" srcOrd="0" destOrd="0" presId="urn:microsoft.com/office/officeart/2005/8/layout/gear1"/>
    <dgm:cxn modelId="{172696C5-FCF0-4FF0-ABA8-8012D2E4F1F9}" srcId="{3DB38382-74DB-4BB5-A785-FAE370886E6A}" destId="{EEDB3AFF-397F-4CCB-BDA4-C67493BEA8C1}" srcOrd="0" destOrd="0" parTransId="{4891708D-DB94-4C01-8CA0-2FBADD67E80A}" sibTransId="{81813337-D30F-4AF2-AF9A-6CF75094D963}"/>
    <dgm:cxn modelId="{B4BFF732-0B2C-40F8-8194-DCF3D907A338}" srcId="{3DB38382-74DB-4BB5-A785-FAE370886E6A}" destId="{AE5FFE3C-AFE2-44C5-8A93-F66AD5398C88}" srcOrd="1" destOrd="0" parTransId="{1DE1B528-4D17-4973-8DF0-F8B5CBE77271}" sibTransId="{D8914B96-C9E2-4565-AAD2-D8D7C8F95F9B}"/>
    <dgm:cxn modelId="{D225688D-A78E-4D0E-9361-8C34B6B299EE}" type="presParOf" srcId="{F818438E-5106-48CD-BB3E-A8ECD1622756}" destId="{33C680B6-0759-4E29-ABFB-96E153E3EA01}" srcOrd="0" destOrd="0" presId="urn:microsoft.com/office/officeart/2005/8/layout/gear1"/>
    <dgm:cxn modelId="{930C2E9A-94AF-4AF7-94CF-4326395E2E5F}" type="presParOf" srcId="{F818438E-5106-48CD-BB3E-A8ECD1622756}" destId="{EF0E2300-F0C0-4F50-B5ED-078A1F3D64BB}" srcOrd="1" destOrd="0" presId="urn:microsoft.com/office/officeart/2005/8/layout/gear1"/>
    <dgm:cxn modelId="{D9C53353-9A50-44EA-8299-565C72179CF9}" type="presParOf" srcId="{F818438E-5106-48CD-BB3E-A8ECD1622756}" destId="{7F6D691A-2917-488F-8E48-B807F033F88A}" srcOrd="2" destOrd="0" presId="urn:microsoft.com/office/officeart/2005/8/layout/gear1"/>
    <dgm:cxn modelId="{7B9E251A-71A0-413B-9DF4-8AE219D10A79}" type="presParOf" srcId="{F818438E-5106-48CD-BB3E-A8ECD1622756}" destId="{665B6E79-4807-4475-AF75-10A31A070C24}" srcOrd="3" destOrd="0" presId="urn:microsoft.com/office/officeart/2005/8/layout/gear1"/>
    <dgm:cxn modelId="{14A0A455-7E0C-4F45-B3DD-3CCD3EEDAB20}" type="presParOf" srcId="{F818438E-5106-48CD-BB3E-A8ECD1622756}" destId="{BC7D9593-DA4E-47A7-B836-A1B7EE0F9F2B}" srcOrd="4" destOrd="0" presId="urn:microsoft.com/office/officeart/2005/8/layout/gear1"/>
    <dgm:cxn modelId="{BAA60128-820D-4D64-8485-E67E16718292}" type="presParOf" srcId="{F818438E-5106-48CD-BB3E-A8ECD1622756}" destId="{4319406D-BFB3-4D19-BF87-066286D7A299}" srcOrd="5" destOrd="0" presId="urn:microsoft.com/office/officeart/2005/8/layout/gear1"/>
    <dgm:cxn modelId="{6C994368-C23D-4531-9251-D58E4E58C84F}" type="presParOf" srcId="{F818438E-5106-48CD-BB3E-A8ECD1622756}" destId="{C10D13B5-092F-48EF-99AE-8C844E2A908A}" srcOrd="6" destOrd="0" presId="urn:microsoft.com/office/officeart/2005/8/layout/gear1"/>
    <dgm:cxn modelId="{5A3FDCFF-1E1F-44CF-9131-E49245911114}" type="presParOf" srcId="{F818438E-5106-48CD-BB3E-A8ECD1622756}" destId="{F1ECD00F-8C51-43E1-AE88-01E81B47683E}" srcOrd="7" destOrd="0" presId="urn:microsoft.com/office/officeart/2005/8/layout/gear1"/>
    <dgm:cxn modelId="{3FE3954C-4343-4A9B-82E3-3B436F1CE98C}" type="presParOf" srcId="{F818438E-5106-48CD-BB3E-A8ECD1622756}" destId="{E7E5B07C-450B-49DE-B6D6-D8B4F63315D8}" srcOrd="8" destOrd="0" presId="urn:microsoft.com/office/officeart/2005/8/layout/gear1"/>
    <dgm:cxn modelId="{01B4E50F-78A5-405F-9CC2-F321A547F508}" type="presParOf" srcId="{F818438E-5106-48CD-BB3E-A8ECD1622756}" destId="{21A57C33-2A10-4AA1-9CDF-5FC0A81F6757}" srcOrd="9" destOrd="0" presId="urn:microsoft.com/office/officeart/2005/8/layout/gear1"/>
    <dgm:cxn modelId="{46CC4CFE-7C42-472A-8799-4FFDD21D1D3D}" type="presParOf" srcId="{F818438E-5106-48CD-BB3E-A8ECD1622756}" destId="{1B91CA6D-A2C2-4D9E-95DC-DA0941C12DB5}" srcOrd="10" destOrd="0" presId="urn:microsoft.com/office/officeart/2005/8/layout/gear1"/>
    <dgm:cxn modelId="{BB3F1DAE-BDFB-48F0-A3EA-C9A6D84B8D17}" type="presParOf" srcId="{F818438E-5106-48CD-BB3E-A8ECD1622756}" destId="{A845E87C-3A96-40E4-BE78-A799718FB670}" srcOrd="11" destOrd="0" presId="urn:microsoft.com/office/officeart/2005/8/layout/gear1"/>
    <dgm:cxn modelId="{9B0F538B-9BA1-4A95-A6CE-7908E1B5421F}" type="presParOf" srcId="{F818438E-5106-48CD-BB3E-A8ECD1622756}" destId="{B29EA50F-2711-4B17-AF02-53B3D7CFDB3D}"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00DA7-7A6B-4104-B50E-1380C7FF0D0D}">
      <dsp:nvSpPr>
        <dsp:cNvPr id="0" name=""/>
        <dsp:cNvSpPr/>
      </dsp:nvSpPr>
      <dsp:spPr>
        <a:xfrm>
          <a:off x="872683" y="481726"/>
          <a:ext cx="1122309" cy="9256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Standup</a:t>
          </a:r>
          <a:endParaRPr lang="en-US" sz="1100" kern="1200" dirty="0"/>
        </a:p>
      </dsp:txBody>
      <dsp:txXfrm>
        <a:off x="893985" y="503028"/>
        <a:ext cx="1079705" cy="684708"/>
      </dsp:txXfrm>
    </dsp:sp>
    <dsp:sp modelId="{6F0EBF00-5972-440F-B48B-ECE5206230A2}">
      <dsp:nvSpPr>
        <dsp:cNvPr id="0" name=""/>
        <dsp:cNvSpPr/>
      </dsp:nvSpPr>
      <dsp:spPr>
        <a:xfrm>
          <a:off x="1467428" y="573027"/>
          <a:ext cx="1428514" cy="1428514"/>
        </a:xfrm>
        <a:prstGeom prst="leftCircularArrow">
          <a:avLst>
            <a:gd name="adj1" fmla="val 4481"/>
            <a:gd name="adj2" fmla="val 569312"/>
            <a:gd name="adj3" fmla="val 2344823"/>
            <a:gd name="adj4" fmla="val 9024489"/>
            <a:gd name="adj5" fmla="val 5228"/>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93E9079-36DE-4831-8671-D4DD8D645CEA}">
      <dsp:nvSpPr>
        <dsp:cNvPr id="0" name=""/>
        <dsp:cNvSpPr/>
      </dsp:nvSpPr>
      <dsp:spPr>
        <a:xfrm>
          <a:off x="1122086" y="1209039"/>
          <a:ext cx="997608" cy="39671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Practice-1</a:t>
          </a:r>
          <a:endParaRPr lang="en-US" sz="1700" kern="1200" dirty="0"/>
        </a:p>
      </dsp:txBody>
      <dsp:txXfrm>
        <a:off x="1133705" y="1220658"/>
        <a:ext cx="974370" cy="373478"/>
      </dsp:txXfrm>
    </dsp:sp>
    <dsp:sp modelId="{787DD6CC-1AE1-4513-950B-6EFFBD7E17DF}">
      <dsp:nvSpPr>
        <dsp:cNvPr id="0" name=""/>
        <dsp:cNvSpPr/>
      </dsp:nvSpPr>
      <dsp:spPr>
        <a:xfrm>
          <a:off x="2424494" y="481726"/>
          <a:ext cx="1122309" cy="9256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Pair Programming</a:t>
          </a:r>
          <a:endParaRPr lang="en-US" sz="1100" kern="1200" dirty="0"/>
        </a:p>
      </dsp:txBody>
      <dsp:txXfrm>
        <a:off x="2445796" y="701386"/>
        <a:ext cx="1079705" cy="684708"/>
      </dsp:txXfrm>
    </dsp:sp>
    <dsp:sp modelId="{48A6A09F-FAD7-48FD-A550-7129B90BA01A}">
      <dsp:nvSpPr>
        <dsp:cNvPr id="0" name=""/>
        <dsp:cNvSpPr/>
      </dsp:nvSpPr>
      <dsp:spPr>
        <a:xfrm>
          <a:off x="3009887" y="-148712"/>
          <a:ext cx="1571921" cy="1571921"/>
        </a:xfrm>
        <a:prstGeom prst="circularArrow">
          <a:avLst>
            <a:gd name="adj1" fmla="val 4072"/>
            <a:gd name="adj2" fmla="val 512237"/>
            <a:gd name="adj3" fmla="val 19312253"/>
            <a:gd name="adj4" fmla="val 12575511"/>
            <a:gd name="adj5" fmla="val 4751"/>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A66B751-B1F5-48FB-86BB-D131369A9AC1}">
      <dsp:nvSpPr>
        <dsp:cNvPr id="0" name=""/>
        <dsp:cNvSpPr/>
      </dsp:nvSpPr>
      <dsp:spPr>
        <a:xfrm>
          <a:off x="2673896" y="283368"/>
          <a:ext cx="997608" cy="39671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Practice-2</a:t>
          </a:r>
          <a:endParaRPr lang="en-US" sz="1700" kern="1200" dirty="0"/>
        </a:p>
      </dsp:txBody>
      <dsp:txXfrm>
        <a:off x="2685515" y="294987"/>
        <a:ext cx="974370" cy="373478"/>
      </dsp:txXfrm>
    </dsp:sp>
    <dsp:sp modelId="{666C7AD3-C676-4BE5-8BCF-10D6BFDC8CCC}">
      <dsp:nvSpPr>
        <dsp:cNvPr id="0" name=""/>
        <dsp:cNvSpPr/>
      </dsp:nvSpPr>
      <dsp:spPr>
        <a:xfrm>
          <a:off x="3976305" y="481726"/>
          <a:ext cx="1122309" cy="9256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smtClean="0"/>
            <a:t>Workshopping</a:t>
          </a:r>
          <a:r>
            <a:rPr lang="en-US" sz="1100" kern="1200" dirty="0" smtClean="0"/>
            <a:t>?</a:t>
          </a:r>
          <a:endParaRPr lang="en-US" sz="1100" kern="1200" dirty="0"/>
        </a:p>
      </dsp:txBody>
      <dsp:txXfrm>
        <a:off x="3997607" y="503028"/>
        <a:ext cx="1079705" cy="684708"/>
      </dsp:txXfrm>
    </dsp:sp>
    <dsp:sp modelId="{F7A920C8-04DC-498F-A5EE-3618258D8EED}">
      <dsp:nvSpPr>
        <dsp:cNvPr id="0" name=""/>
        <dsp:cNvSpPr/>
      </dsp:nvSpPr>
      <dsp:spPr>
        <a:xfrm>
          <a:off x="4225707" y="1209039"/>
          <a:ext cx="997608" cy="39671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Practice-3</a:t>
          </a:r>
          <a:endParaRPr lang="en-US" sz="1700" kern="1200" dirty="0"/>
        </a:p>
      </dsp:txBody>
      <dsp:txXfrm>
        <a:off x="4237326" y="1220658"/>
        <a:ext cx="974370" cy="3734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65E13-525D-462F-9149-49FFFAE0F707}">
      <dsp:nvSpPr>
        <dsp:cNvPr id="0" name=""/>
        <dsp:cNvSpPr/>
      </dsp:nvSpPr>
      <dsp:spPr>
        <a:xfrm>
          <a:off x="1158" y="354659"/>
          <a:ext cx="674591" cy="26983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Analyze</a:t>
          </a:r>
          <a:endParaRPr lang="en-US" sz="800" kern="1200" dirty="0"/>
        </a:p>
      </dsp:txBody>
      <dsp:txXfrm>
        <a:off x="136076" y="354659"/>
        <a:ext cx="404755" cy="269836"/>
      </dsp:txXfrm>
    </dsp:sp>
    <dsp:sp modelId="{331F0B6C-CAF6-42B2-91FC-9FF26930D56E}">
      <dsp:nvSpPr>
        <dsp:cNvPr id="0" name=""/>
        <dsp:cNvSpPr/>
      </dsp:nvSpPr>
      <dsp:spPr>
        <a:xfrm>
          <a:off x="608291" y="354659"/>
          <a:ext cx="674591" cy="26983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Design</a:t>
          </a:r>
          <a:endParaRPr lang="en-US" sz="800" kern="1200" dirty="0"/>
        </a:p>
      </dsp:txBody>
      <dsp:txXfrm>
        <a:off x="743209" y="354659"/>
        <a:ext cx="404755" cy="269836"/>
      </dsp:txXfrm>
    </dsp:sp>
    <dsp:sp modelId="{EA1BE0D0-DA77-418D-97FB-B4087CB1CECA}">
      <dsp:nvSpPr>
        <dsp:cNvPr id="0" name=""/>
        <dsp:cNvSpPr/>
      </dsp:nvSpPr>
      <dsp:spPr>
        <a:xfrm>
          <a:off x="1215424" y="354659"/>
          <a:ext cx="674591" cy="26983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Code</a:t>
          </a:r>
          <a:endParaRPr lang="en-US" sz="800" kern="1200" dirty="0"/>
        </a:p>
      </dsp:txBody>
      <dsp:txXfrm>
        <a:off x="1350342" y="354659"/>
        <a:ext cx="404755" cy="269836"/>
      </dsp:txXfrm>
    </dsp:sp>
    <dsp:sp modelId="{D511412F-DF42-4E00-8858-5824094E9E2A}">
      <dsp:nvSpPr>
        <dsp:cNvPr id="0" name=""/>
        <dsp:cNvSpPr/>
      </dsp:nvSpPr>
      <dsp:spPr>
        <a:xfrm>
          <a:off x="1822557" y="354659"/>
          <a:ext cx="674591" cy="26983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kern="1200" dirty="0" smtClean="0"/>
            <a:t>Test</a:t>
          </a:r>
          <a:endParaRPr lang="en-US" sz="800" kern="1200" dirty="0"/>
        </a:p>
      </dsp:txBody>
      <dsp:txXfrm>
        <a:off x="1957475" y="354659"/>
        <a:ext cx="404755" cy="2698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0611-1B46-4CE5-A89B-DF462BED5988}">
      <dsp:nvSpPr>
        <dsp:cNvPr id="0" name=""/>
        <dsp:cNvSpPr/>
      </dsp:nvSpPr>
      <dsp:spPr>
        <a:xfrm>
          <a:off x="95"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Business Needs</a:t>
          </a:r>
          <a:endParaRPr lang="en-US" sz="900" kern="1200" dirty="0"/>
        </a:p>
      </dsp:txBody>
      <dsp:txXfrm>
        <a:off x="189947" y="457847"/>
        <a:ext cx="569556" cy="379704"/>
      </dsp:txXfrm>
    </dsp:sp>
    <dsp:sp modelId="{43A42057-04C6-4FB3-BD96-A28B87AA19F2}">
      <dsp:nvSpPr>
        <dsp:cNvPr id="0" name=""/>
        <dsp:cNvSpPr/>
      </dsp:nvSpPr>
      <dsp:spPr>
        <a:xfrm>
          <a:off x="854429"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err="1" smtClean="0"/>
            <a:t>Impl</a:t>
          </a:r>
          <a:r>
            <a:rPr lang="en-US" sz="900" kern="1200" dirty="0" smtClean="0"/>
            <a:t>. Project Initiation</a:t>
          </a:r>
          <a:endParaRPr lang="en-US" sz="900" kern="1200" dirty="0"/>
        </a:p>
      </dsp:txBody>
      <dsp:txXfrm>
        <a:off x="1044281" y="457847"/>
        <a:ext cx="569556" cy="379704"/>
      </dsp:txXfrm>
    </dsp:sp>
    <dsp:sp modelId="{EACA38E9-6271-4866-ADB6-4B36B5E72600}">
      <dsp:nvSpPr>
        <dsp:cNvPr id="0" name=""/>
        <dsp:cNvSpPr/>
      </dsp:nvSpPr>
      <dsp:spPr>
        <a:xfrm>
          <a:off x="1708763"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Conceptual Requirements</a:t>
          </a:r>
          <a:endParaRPr lang="en-US" sz="900" kern="1200" dirty="0"/>
        </a:p>
      </dsp:txBody>
      <dsp:txXfrm>
        <a:off x="1898615" y="457847"/>
        <a:ext cx="569556" cy="379704"/>
      </dsp:txXfrm>
    </dsp:sp>
    <dsp:sp modelId="{117863CC-882F-4277-BEEE-79FF81A837EE}">
      <dsp:nvSpPr>
        <dsp:cNvPr id="0" name=""/>
        <dsp:cNvSpPr/>
      </dsp:nvSpPr>
      <dsp:spPr>
        <a:xfrm>
          <a:off x="2563097"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Gap Analysis</a:t>
          </a:r>
          <a:endParaRPr lang="en-US" sz="900" kern="1200" dirty="0"/>
        </a:p>
      </dsp:txBody>
      <dsp:txXfrm>
        <a:off x="2752949" y="457847"/>
        <a:ext cx="569556" cy="379704"/>
      </dsp:txXfrm>
    </dsp:sp>
    <dsp:sp modelId="{1D549437-A475-44EC-9177-4EF927E5DD12}">
      <dsp:nvSpPr>
        <dsp:cNvPr id="0" name=""/>
        <dsp:cNvSpPr/>
      </dsp:nvSpPr>
      <dsp:spPr>
        <a:xfrm>
          <a:off x="3417431"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Definition</a:t>
          </a:r>
          <a:endParaRPr lang="en-US" sz="900" kern="1200" dirty="0"/>
        </a:p>
      </dsp:txBody>
      <dsp:txXfrm>
        <a:off x="3607283" y="457847"/>
        <a:ext cx="569556" cy="379704"/>
      </dsp:txXfrm>
    </dsp:sp>
    <dsp:sp modelId="{6EA7105B-F01B-4D01-AD60-2361CE3686FC}">
      <dsp:nvSpPr>
        <dsp:cNvPr id="0" name=""/>
        <dsp:cNvSpPr/>
      </dsp:nvSpPr>
      <dsp:spPr>
        <a:xfrm>
          <a:off x="4271766"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Implementation</a:t>
          </a:r>
          <a:endParaRPr lang="en-US" sz="900" kern="1200" dirty="0"/>
        </a:p>
      </dsp:txBody>
      <dsp:txXfrm>
        <a:off x="4461618" y="457847"/>
        <a:ext cx="569556" cy="379704"/>
      </dsp:txXfrm>
    </dsp:sp>
    <dsp:sp modelId="{4B1508A9-3B66-4858-8668-C215959D5D84}">
      <dsp:nvSpPr>
        <dsp:cNvPr id="0" name=""/>
        <dsp:cNvSpPr/>
      </dsp:nvSpPr>
      <dsp:spPr>
        <a:xfrm>
          <a:off x="5126100"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Testing</a:t>
          </a:r>
          <a:endParaRPr lang="en-US" sz="900" kern="1200" dirty="0"/>
        </a:p>
      </dsp:txBody>
      <dsp:txXfrm>
        <a:off x="5315952" y="457847"/>
        <a:ext cx="569556" cy="379704"/>
      </dsp:txXfrm>
    </dsp:sp>
    <dsp:sp modelId="{F4ACEB07-43CA-47CF-B2DE-83B5920DC5A6}">
      <dsp:nvSpPr>
        <dsp:cNvPr id="0" name=""/>
        <dsp:cNvSpPr/>
      </dsp:nvSpPr>
      <dsp:spPr>
        <a:xfrm>
          <a:off x="5980434"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Training</a:t>
          </a:r>
          <a:endParaRPr lang="en-US" sz="900" kern="1200" dirty="0"/>
        </a:p>
      </dsp:txBody>
      <dsp:txXfrm>
        <a:off x="6170286" y="457847"/>
        <a:ext cx="569556" cy="379704"/>
      </dsp:txXfrm>
    </dsp:sp>
    <dsp:sp modelId="{372106ED-7F58-42C8-A4A6-F685D34F9D4A}">
      <dsp:nvSpPr>
        <dsp:cNvPr id="0" name=""/>
        <dsp:cNvSpPr/>
      </dsp:nvSpPr>
      <dsp:spPr>
        <a:xfrm>
          <a:off x="6834768" y="457847"/>
          <a:ext cx="949260" cy="379704"/>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dirty="0" smtClean="0"/>
            <a:t>Deployment</a:t>
          </a:r>
          <a:endParaRPr lang="en-US" sz="900" kern="1200" dirty="0"/>
        </a:p>
      </dsp:txBody>
      <dsp:txXfrm>
        <a:off x="7024620" y="457847"/>
        <a:ext cx="569556" cy="3797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7244D-B32C-4BE3-81B9-02E96AB2477E}">
      <dsp:nvSpPr>
        <dsp:cNvPr id="0" name=""/>
        <dsp:cNvSpPr/>
      </dsp:nvSpPr>
      <dsp:spPr>
        <a:xfrm>
          <a:off x="464738" y="0"/>
          <a:ext cx="4492628" cy="449262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8C3A5-8CD5-41AB-B747-71BC6D109169}">
      <dsp:nvSpPr>
        <dsp:cNvPr id="0" name=""/>
        <dsp:cNvSpPr/>
      </dsp:nvSpPr>
      <dsp:spPr>
        <a:xfrm>
          <a:off x="2711052" y="451675"/>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Value</a:t>
          </a:r>
          <a:endParaRPr lang="en-US" sz="2000" b="0" kern="1200" dirty="0"/>
        </a:p>
      </dsp:txBody>
      <dsp:txXfrm>
        <a:off x="2737010" y="477633"/>
        <a:ext cx="2868292" cy="479828"/>
      </dsp:txXfrm>
    </dsp:sp>
    <dsp:sp modelId="{B638A67E-0093-47DC-89D4-3E25E960597F}">
      <dsp:nvSpPr>
        <dsp:cNvPr id="0" name=""/>
        <dsp:cNvSpPr/>
      </dsp:nvSpPr>
      <dsp:spPr>
        <a:xfrm>
          <a:off x="2711052" y="1049888"/>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Share</a:t>
          </a:r>
          <a:endParaRPr lang="en-US" sz="2000" b="0" kern="1200" dirty="0"/>
        </a:p>
      </dsp:txBody>
      <dsp:txXfrm>
        <a:off x="2737010" y="1075846"/>
        <a:ext cx="2868292" cy="479828"/>
      </dsp:txXfrm>
    </dsp:sp>
    <dsp:sp modelId="{0A5832BC-FDC5-4AE3-A809-C07BBF276436}">
      <dsp:nvSpPr>
        <dsp:cNvPr id="0" name=""/>
        <dsp:cNvSpPr/>
      </dsp:nvSpPr>
      <dsp:spPr>
        <a:xfrm>
          <a:off x="2711052" y="1648101"/>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Uncertain</a:t>
          </a:r>
          <a:endParaRPr lang="en-US" sz="2000" b="0" kern="1200" dirty="0"/>
        </a:p>
      </dsp:txBody>
      <dsp:txXfrm>
        <a:off x="2737010" y="1674059"/>
        <a:ext cx="2868292" cy="479828"/>
      </dsp:txXfrm>
    </dsp:sp>
    <dsp:sp modelId="{FD1D1372-2C14-4672-960F-22D9356BFA4D}">
      <dsp:nvSpPr>
        <dsp:cNvPr id="0" name=""/>
        <dsp:cNvSpPr/>
      </dsp:nvSpPr>
      <dsp:spPr>
        <a:xfrm>
          <a:off x="2711052" y="2246313"/>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Subjective</a:t>
          </a:r>
          <a:endParaRPr lang="en-US" sz="2000" b="0" kern="1200" dirty="0"/>
        </a:p>
      </dsp:txBody>
      <dsp:txXfrm>
        <a:off x="2737010" y="2272271"/>
        <a:ext cx="2868292" cy="479828"/>
      </dsp:txXfrm>
    </dsp:sp>
    <dsp:sp modelId="{DC8A16BF-8AF5-4C97-8AA0-4B86014DECA0}">
      <dsp:nvSpPr>
        <dsp:cNvPr id="0" name=""/>
        <dsp:cNvSpPr/>
      </dsp:nvSpPr>
      <dsp:spPr>
        <a:xfrm>
          <a:off x="2711052" y="2844526"/>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Team</a:t>
          </a:r>
          <a:endParaRPr lang="en-US" sz="2000" b="0" kern="1200" dirty="0"/>
        </a:p>
      </dsp:txBody>
      <dsp:txXfrm>
        <a:off x="2737010" y="2870484"/>
        <a:ext cx="2868292" cy="479828"/>
      </dsp:txXfrm>
    </dsp:sp>
    <dsp:sp modelId="{2A8DF5F2-BE68-47AC-BE8C-BDE44CC96248}">
      <dsp:nvSpPr>
        <dsp:cNvPr id="0" name=""/>
        <dsp:cNvSpPr/>
      </dsp:nvSpPr>
      <dsp:spPr>
        <a:xfrm>
          <a:off x="2711052" y="3442739"/>
          <a:ext cx="2920208" cy="5317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kern="1200" dirty="0" smtClean="0"/>
            <a:t>Situational</a:t>
          </a:r>
          <a:endParaRPr lang="en-US" sz="2000" b="0" kern="1200" dirty="0"/>
        </a:p>
      </dsp:txBody>
      <dsp:txXfrm>
        <a:off x="2737010" y="3468697"/>
        <a:ext cx="2868292" cy="479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4E044-70FA-4CCE-9934-372B9199B74C}">
      <dsp:nvSpPr>
        <dsp:cNvPr id="0" name=""/>
        <dsp:cNvSpPr/>
      </dsp:nvSpPr>
      <dsp:spPr>
        <a:xfrm>
          <a:off x="0" y="0"/>
          <a:ext cx="4572000" cy="4572000"/>
        </a:xfrm>
        <a:prstGeom prst="triangl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E18059-0D16-4132-B7B1-9CC8424DC2BD}">
      <dsp:nvSpPr>
        <dsp:cNvPr id="0" name=""/>
        <dsp:cNvSpPr/>
      </dsp:nvSpPr>
      <dsp:spPr>
        <a:xfrm>
          <a:off x="3543300" y="459655"/>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Task</a:t>
          </a:r>
          <a:endParaRPr lang="en-US" sz="2000" kern="1200" dirty="0"/>
        </a:p>
      </dsp:txBody>
      <dsp:txXfrm>
        <a:off x="3569716" y="486071"/>
        <a:ext cx="2918968" cy="488307"/>
      </dsp:txXfrm>
    </dsp:sp>
    <dsp:sp modelId="{4C234A43-21CD-494E-B0BA-7231DB823F78}">
      <dsp:nvSpPr>
        <dsp:cNvPr id="0" name=""/>
        <dsp:cNvSpPr/>
      </dsp:nvSpPr>
      <dsp:spPr>
        <a:xfrm>
          <a:off x="3543300" y="1068437"/>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Partition</a:t>
          </a:r>
          <a:endParaRPr lang="en-US" sz="2000" kern="1200" dirty="0"/>
        </a:p>
      </dsp:txBody>
      <dsp:txXfrm>
        <a:off x="3569716" y="1094853"/>
        <a:ext cx="2918968" cy="488307"/>
      </dsp:txXfrm>
    </dsp:sp>
    <dsp:sp modelId="{40B02859-592F-45CD-BE29-A4155894ED16}">
      <dsp:nvSpPr>
        <dsp:cNvPr id="0" name=""/>
        <dsp:cNvSpPr/>
      </dsp:nvSpPr>
      <dsp:spPr>
        <a:xfrm>
          <a:off x="3543300" y="1677218"/>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Plan</a:t>
          </a:r>
          <a:endParaRPr lang="en-US" sz="2000" kern="1200" dirty="0"/>
        </a:p>
      </dsp:txBody>
      <dsp:txXfrm>
        <a:off x="3569716" y="1703634"/>
        <a:ext cx="2918968" cy="488307"/>
      </dsp:txXfrm>
    </dsp:sp>
    <dsp:sp modelId="{63C98863-8AEA-494A-A477-5A630DF557E8}">
      <dsp:nvSpPr>
        <dsp:cNvPr id="0" name=""/>
        <dsp:cNvSpPr/>
      </dsp:nvSpPr>
      <dsp:spPr>
        <a:xfrm>
          <a:off x="3543300" y="2286000"/>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Objective</a:t>
          </a:r>
          <a:endParaRPr lang="en-US" sz="2000" kern="1200" dirty="0"/>
        </a:p>
      </dsp:txBody>
      <dsp:txXfrm>
        <a:off x="3569716" y="2312416"/>
        <a:ext cx="2918968" cy="488307"/>
      </dsp:txXfrm>
    </dsp:sp>
    <dsp:sp modelId="{B5D3B113-325A-47A1-B1AD-49CB2C89E5A2}">
      <dsp:nvSpPr>
        <dsp:cNvPr id="0" name=""/>
        <dsp:cNvSpPr/>
      </dsp:nvSpPr>
      <dsp:spPr>
        <a:xfrm>
          <a:off x="3543300" y="2894781"/>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Role</a:t>
          </a:r>
          <a:endParaRPr lang="en-US" sz="2000" kern="1200" dirty="0"/>
        </a:p>
      </dsp:txBody>
      <dsp:txXfrm>
        <a:off x="3569716" y="2921197"/>
        <a:ext cx="2918968" cy="488307"/>
      </dsp:txXfrm>
    </dsp:sp>
    <dsp:sp modelId="{E3458A7A-9926-4A19-AC5F-77244CB899F0}">
      <dsp:nvSpPr>
        <dsp:cNvPr id="0" name=""/>
        <dsp:cNvSpPr/>
      </dsp:nvSpPr>
      <dsp:spPr>
        <a:xfrm>
          <a:off x="3543300" y="3503562"/>
          <a:ext cx="2971800" cy="54113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Standardized</a:t>
          </a:r>
          <a:endParaRPr lang="en-US" sz="2000" kern="1200" dirty="0"/>
        </a:p>
      </dsp:txBody>
      <dsp:txXfrm>
        <a:off x="3569716" y="3529978"/>
        <a:ext cx="2918968" cy="488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579342"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579342" y="4620"/>
        <a:ext cx="368401" cy="368401"/>
      </dsp:txXfrm>
    </dsp:sp>
    <dsp:sp modelId="{4C8600D7-8758-4D9F-9659-6238CB88914A}">
      <dsp:nvSpPr>
        <dsp:cNvPr id="0" name=""/>
        <dsp:cNvSpPr/>
      </dsp:nvSpPr>
      <dsp:spPr>
        <a:xfrm>
          <a:off x="451466" y="757"/>
          <a:ext cx="1801318" cy="1801318"/>
        </a:xfrm>
        <a:prstGeom prst="circularArrow">
          <a:avLst>
            <a:gd name="adj1" fmla="val 3988"/>
            <a:gd name="adj2" fmla="val 250168"/>
            <a:gd name="adj3" fmla="val 20573676"/>
            <a:gd name="adj4" fmla="val 189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990759"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990759" y="717216"/>
        <a:ext cx="368401" cy="368401"/>
      </dsp:txXfrm>
    </dsp:sp>
    <dsp:sp modelId="{A8BF414A-4F50-4749-A8F2-B83120E073E9}">
      <dsp:nvSpPr>
        <dsp:cNvPr id="0" name=""/>
        <dsp:cNvSpPr/>
      </dsp:nvSpPr>
      <dsp:spPr>
        <a:xfrm>
          <a:off x="451466" y="757"/>
          <a:ext cx="1801318" cy="180131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579342"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1579342" y="1429811"/>
        <a:ext cx="368401" cy="368401"/>
      </dsp:txXfrm>
    </dsp:sp>
    <dsp:sp modelId="{1641A46F-787C-428C-B856-A1269054E7CA}">
      <dsp:nvSpPr>
        <dsp:cNvPr id="0" name=""/>
        <dsp:cNvSpPr/>
      </dsp:nvSpPr>
      <dsp:spPr>
        <a:xfrm>
          <a:off x="451466" y="757"/>
          <a:ext cx="1801318" cy="1801318"/>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756508"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1429811"/>
        <a:ext cx="368401" cy="368401"/>
      </dsp:txXfrm>
    </dsp:sp>
    <dsp:sp modelId="{42BB7BFF-2D9B-4FF0-A161-6D9A8E8B7186}">
      <dsp:nvSpPr>
        <dsp:cNvPr id="0" name=""/>
        <dsp:cNvSpPr/>
      </dsp:nvSpPr>
      <dsp:spPr>
        <a:xfrm>
          <a:off x="451466" y="757"/>
          <a:ext cx="1801318" cy="1801318"/>
        </a:xfrm>
        <a:prstGeom prst="circularArrow">
          <a:avLst>
            <a:gd name="adj1" fmla="val 3988"/>
            <a:gd name="adj2" fmla="val 250168"/>
            <a:gd name="adj3" fmla="val 9773676"/>
            <a:gd name="adj4" fmla="val 81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345091"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345091" y="717216"/>
        <a:ext cx="368401" cy="368401"/>
      </dsp:txXfrm>
    </dsp:sp>
    <dsp:sp modelId="{E318C574-7B3F-4949-9896-43302C7D2BC9}">
      <dsp:nvSpPr>
        <dsp:cNvPr id="0" name=""/>
        <dsp:cNvSpPr/>
      </dsp:nvSpPr>
      <dsp:spPr>
        <a:xfrm>
          <a:off x="451466" y="757"/>
          <a:ext cx="1801318" cy="180131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756508"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4620"/>
        <a:ext cx="368401" cy="368401"/>
      </dsp:txXfrm>
    </dsp:sp>
    <dsp:sp modelId="{18537D4F-5D9F-4437-A362-F599F2B1A067}">
      <dsp:nvSpPr>
        <dsp:cNvPr id="0" name=""/>
        <dsp:cNvSpPr/>
      </dsp:nvSpPr>
      <dsp:spPr>
        <a:xfrm>
          <a:off x="451466" y="757"/>
          <a:ext cx="1801318" cy="1801318"/>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A7256-AD5E-42E2-9B07-9D0B3B7FA99D}">
      <dsp:nvSpPr>
        <dsp:cNvPr id="0" name=""/>
        <dsp:cNvSpPr/>
      </dsp:nvSpPr>
      <dsp:spPr>
        <a:xfrm>
          <a:off x="3371403" y="736"/>
          <a:ext cx="1486792" cy="966415"/>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chemeClr val="accent1">
                  <a:lumMod val="50000"/>
                </a:schemeClr>
              </a:solidFill>
            </a:rPr>
            <a:t>Project </a:t>
          </a:r>
        </a:p>
        <a:p>
          <a:pPr lvl="0" algn="ctr" defTabSz="844550">
            <a:lnSpc>
              <a:spcPct val="90000"/>
            </a:lnSpc>
            <a:spcBef>
              <a:spcPct val="0"/>
            </a:spcBef>
            <a:spcAft>
              <a:spcPct val="35000"/>
            </a:spcAft>
          </a:pPr>
          <a:r>
            <a:rPr lang="en-AU" sz="1900" kern="1200" dirty="0" smtClean="0">
              <a:solidFill>
                <a:schemeClr val="accent1">
                  <a:lumMod val="50000"/>
                </a:schemeClr>
              </a:solidFill>
            </a:rPr>
            <a:t>Type &amp; Size</a:t>
          </a:r>
          <a:endParaRPr lang="en-AU" sz="1900" kern="1200" dirty="0">
            <a:solidFill>
              <a:schemeClr val="accent1">
                <a:lumMod val="50000"/>
              </a:schemeClr>
            </a:solidFill>
          </a:endParaRPr>
        </a:p>
      </dsp:txBody>
      <dsp:txXfrm>
        <a:off x="3418579" y="47912"/>
        <a:ext cx="1392440" cy="872063"/>
      </dsp:txXfrm>
    </dsp:sp>
    <dsp:sp modelId="{CC578560-DE08-4AEB-A583-1B310DC3A26F}">
      <dsp:nvSpPr>
        <dsp:cNvPr id="0" name=""/>
        <dsp:cNvSpPr/>
      </dsp:nvSpPr>
      <dsp:spPr>
        <a:xfrm>
          <a:off x="2183365" y="483943"/>
          <a:ext cx="3862868" cy="3862868"/>
        </a:xfrm>
        <a:custGeom>
          <a:avLst/>
          <a:gdLst/>
          <a:ahLst/>
          <a:cxnLst/>
          <a:rect l="0" t="0" r="0" b="0"/>
          <a:pathLst>
            <a:path>
              <a:moveTo>
                <a:pt x="2874166" y="245702"/>
              </a:moveTo>
              <a:arcTo wR="1931434" hR="1931434" stAng="17952946"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64E048C-23F5-4387-9841-64CF3D2230DE}">
      <dsp:nvSpPr>
        <dsp:cNvPr id="0" name=""/>
        <dsp:cNvSpPr/>
      </dsp:nvSpPr>
      <dsp:spPr>
        <a:xfrm>
          <a:off x="5208306" y="1335324"/>
          <a:ext cx="1486792" cy="966415"/>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chemeClr val="accent1">
                  <a:lumMod val="50000"/>
                </a:schemeClr>
              </a:solidFill>
            </a:rPr>
            <a:t>Budgets </a:t>
          </a:r>
        </a:p>
        <a:p>
          <a:pPr lvl="0" algn="ctr" defTabSz="844550">
            <a:lnSpc>
              <a:spcPct val="90000"/>
            </a:lnSpc>
            <a:spcBef>
              <a:spcPct val="0"/>
            </a:spcBef>
            <a:spcAft>
              <a:spcPct val="35000"/>
            </a:spcAft>
          </a:pPr>
          <a:r>
            <a:rPr lang="en-AU" sz="1900" kern="1200" dirty="0" smtClean="0">
              <a:solidFill>
                <a:schemeClr val="accent1">
                  <a:lumMod val="50000"/>
                </a:schemeClr>
              </a:solidFill>
            </a:rPr>
            <a:t>Resources</a:t>
          </a:r>
          <a:endParaRPr lang="en-AU" sz="1900" kern="1200" dirty="0">
            <a:solidFill>
              <a:schemeClr val="accent1">
                <a:lumMod val="50000"/>
              </a:schemeClr>
            </a:solidFill>
          </a:endParaRPr>
        </a:p>
      </dsp:txBody>
      <dsp:txXfrm>
        <a:off x="5255482" y="1382500"/>
        <a:ext cx="1392440" cy="872063"/>
      </dsp:txXfrm>
    </dsp:sp>
    <dsp:sp modelId="{CA4D4A3F-B6CD-4056-BBBF-176FFA8922B3}">
      <dsp:nvSpPr>
        <dsp:cNvPr id="0" name=""/>
        <dsp:cNvSpPr/>
      </dsp:nvSpPr>
      <dsp:spPr>
        <a:xfrm>
          <a:off x="2183365" y="483943"/>
          <a:ext cx="3862868" cy="3862868"/>
        </a:xfrm>
        <a:custGeom>
          <a:avLst/>
          <a:gdLst/>
          <a:ahLst/>
          <a:cxnLst/>
          <a:rect l="0" t="0" r="0" b="0"/>
          <a:pathLst>
            <a:path>
              <a:moveTo>
                <a:pt x="3858244" y="2064990"/>
              </a:moveTo>
              <a:arcTo wR="1931434" hR="1931434" stAng="21837907"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7DE22E2-998C-4D2E-BC0A-0068E6A9228F}">
      <dsp:nvSpPr>
        <dsp:cNvPr id="0" name=""/>
        <dsp:cNvSpPr/>
      </dsp:nvSpPr>
      <dsp:spPr>
        <a:xfrm>
          <a:off x="4506671" y="3494733"/>
          <a:ext cx="1486792" cy="966415"/>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chemeClr val="accent1">
                  <a:lumMod val="50000"/>
                </a:schemeClr>
              </a:solidFill>
            </a:rPr>
            <a:t>Previous</a:t>
          </a:r>
        </a:p>
        <a:p>
          <a:pPr lvl="0" algn="ctr" defTabSz="844550">
            <a:lnSpc>
              <a:spcPct val="90000"/>
            </a:lnSpc>
            <a:spcBef>
              <a:spcPct val="0"/>
            </a:spcBef>
            <a:spcAft>
              <a:spcPct val="35000"/>
            </a:spcAft>
          </a:pPr>
          <a:r>
            <a:rPr lang="en-AU" sz="1900" kern="1200" dirty="0" smtClean="0">
              <a:solidFill>
                <a:schemeClr val="accent1">
                  <a:lumMod val="50000"/>
                </a:schemeClr>
              </a:solidFill>
            </a:rPr>
            <a:t>Experience</a:t>
          </a:r>
          <a:endParaRPr lang="en-AU" sz="1900" kern="1200" dirty="0">
            <a:solidFill>
              <a:schemeClr val="accent1">
                <a:lumMod val="50000"/>
              </a:schemeClr>
            </a:solidFill>
          </a:endParaRPr>
        </a:p>
      </dsp:txBody>
      <dsp:txXfrm>
        <a:off x="4553847" y="3541909"/>
        <a:ext cx="1392440" cy="872063"/>
      </dsp:txXfrm>
    </dsp:sp>
    <dsp:sp modelId="{6F10CA0A-998D-4CCD-954A-8F10317B91E6}">
      <dsp:nvSpPr>
        <dsp:cNvPr id="0" name=""/>
        <dsp:cNvSpPr/>
      </dsp:nvSpPr>
      <dsp:spPr>
        <a:xfrm>
          <a:off x="2183365" y="483943"/>
          <a:ext cx="3862868" cy="3862868"/>
        </a:xfrm>
        <a:custGeom>
          <a:avLst/>
          <a:gdLst/>
          <a:ahLst/>
          <a:cxnLst/>
          <a:rect l="0" t="0" r="0" b="0"/>
          <a:pathLst>
            <a:path>
              <a:moveTo>
                <a:pt x="2168696" y="3848239"/>
              </a:moveTo>
              <a:arcTo wR="1931434" hR="1931434" stAng="4976630" swAng="8467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13026E7-298B-4887-BC68-340541E49D97}">
      <dsp:nvSpPr>
        <dsp:cNvPr id="0" name=""/>
        <dsp:cNvSpPr/>
      </dsp:nvSpPr>
      <dsp:spPr>
        <a:xfrm>
          <a:off x="2236135" y="3494733"/>
          <a:ext cx="1486792" cy="966415"/>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chemeClr val="accent1">
                  <a:lumMod val="50000"/>
                </a:schemeClr>
              </a:solidFill>
            </a:rPr>
            <a:t>Maturity of </a:t>
          </a:r>
        </a:p>
        <a:p>
          <a:pPr lvl="0" algn="ctr" defTabSz="844550">
            <a:lnSpc>
              <a:spcPct val="90000"/>
            </a:lnSpc>
            <a:spcBef>
              <a:spcPct val="0"/>
            </a:spcBef>
            <a:spcAft>
              <a:spcPct val="35000"/>
            </a:spcAft>
          </a:pPr>
          <a:r>
            <a:rPr lang="en-AU" sz="1900" kern="1200" dirty="0" smtClean="0">
              <a:solidFill>
                <a:schemeClr val="accent1">
                  <a:lumMod val="50000"/>
                </a:schemeClr>
              </a:solidFill>
            </a:rPr>
            <a:t>Process</a:t>
          </a:r>
          <a:endParaRPr lang="en-AU" sz="1900" kern="1200" dirty="0">
            <a:solidFill>
              <a:schemeClr val="accent1">
                <a:lumMod val="50000"/>
              </a:schemeClr>
            </a:solidFill>
          </a:endParaRPr>
        </a:p>
      </dsp:txBody>
      <dsp:txXfrm>
        <a:off x="2283311" y="3541909"/>
        <a:ext cx="1392440" cy="872063"/>
      </dsp:txXfrm>
    </dsp:sp>
    <dsp:sp modelId="{26BDA169-FE08-4296-8AAA-B3DB7CA35C1E}">
      <dsp:nvSpPr>
        <dsp:cNvPr id="0" name=""/>
        <dsp:cNvSpPr/>
      </dsp:nvSpPr>
      <dsp:spPr>
        <a:xfrm>
          <a:off x="2183365" y="483943"/>
          <a:ext cx="3862868" cy="3862868"/>
        </a:xfrm>
        <a:custGeom>
          <a:avLst/>
          <a:gdLst/>
          <a:ahLst/>
          <a:cxnLst/>
          <a:rect l="0" t="0" r="0" b="0"/>
          <a:pathLst>
            <a:path>
              <a:moveTo>
                <a:pt x="204996" y="2797373"/>
              </a:moveTo>
              <a:arcTo wR="1931434" hR="1931434" stAng="9201766"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F542249-6724-42B7-A611-FBEEA171B3E4}">
      <dsp:nvSpPr>
        <dsp:cNvPr id="0" name=""/>
        <dsp:cNvSpPr/>
      </dsp:nvSpPr>
      <dsp:spPr>
        <a:xfrm>
          <a:off x="1534500" y="1335324"/>
          <a:ext cx="1486792" cy="966415"/>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solidFill>
                <a:schemeClr val="accent1">
                  <a:lumMod val="50000"/>
                </a:schemeClr>
              </a:solidFill>
            </a:rPr>
            <a:t>Tool Support Required</a:t>
          </a:r>
          <a:endParaRPr lang="en-AU" sz="1900" kern="1200" dirty="0">
            <a:solidFill>
              <a:schemeClr val="accent1">
                <a:lumMod val="50000"/>
              </a:schemeClr>
            </a:solidFill>
          </a:endParaRPr>
        </a:p>
      </dsp:txBody>
      <dsp:txXfrm>
        <a:off x="1581676" y="1382500"/>
        <a:ext cx="1392440" cy="872063"/>
      </dsp:txXfrm>
    </dsp:sp>
    <dsp:sp modelId="{88E96B0B-12B7-4B83-A008-1C735656D6AF}">
      <dsp:nvSpPr>
        <dsp:cNvPr id="0" name=""/>
        <dsp:cNvSpPr/>
      </dsp:nvSpPr>
      <dsp:spPr>
        <a:xfrm>
          <a:off x="2183365" y="483943"/>
          <a:ext cx="3862868" cy="3862868"/>
        </a:xfrm>
        <a:custGeom>
          <a:avLst/>
          <a:gdLst/>
          <a:ahLst/>
          <a:cxnLst/>
          <a:rect l="0" t="0" r="0" b="0"/>
          <a:pathLst>
            <a:path>
              <a:moveTo>
                <a:pt x="464490" y="675044"/>
              </a:moveTo>
              <a:arcTo wR="1931434" hR="1931434" stAng="13234739"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65E13-525D-462F-9149-49FFFAE0F707}">
      <dsp:nvSpPr>
        <dsp:cNvPr id="0" name=""/>
        <dsp:cNvSpPr/>
      </dsp:nvSpPr>
      <dsp:spPr>
        <a:xfrm>
          <a:off x="2827" y="865387"/>
          <a:ext cx="1646039" cy="65841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Analyze</a:t>
          </a:r>
          <a:endParaRPr lang="en-US" sz="2100" kern="1200" dirty="0"/>
        </a:p>
      </dsp:txBody>
      <dsp:txXfrm>
        <a:off x="332035" y="865387"/>
        <a:ext cx="987624" cy="658415"/>
      </dsp:txXfrm>
    </dsp:sp>
    <dsp:sp modelId="{331F0B6C-CAF6-42B2-91FC-9FF26930D56E}">
      <dsp:nvSpPr>
        <dsp:cNvPr id="0" name=""/>
        <dsp:cNvSpPr/>
      </dsp:nvSpPr>
      <dsp:spPr>
        <a:xfrm>
          <a:off x="1484262" y="865387"/>
          <a:ext cx="1646039" cy="65841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Design</a:t>
          </a:r>
          <a:endParaRPr lang="en-US" sz="2100" kern="1200" dirty="0"/>
        </a:p>
      </dsp:txBody>
      <dsp:txXfrm>
        <a:off x="1813470" y="865387"/>
        <a:ext cx="987624" cy="658415"/>
      </dsp:txXfrm>
    </dsp:sp>
    <dsp:sp modelId="{EA1BE0D0-DA77-418D-97FB-B4087CB1CECA}">
      <dsp:nvSpPr>
        <dsp:cNvPr id="0" name=""/>
        <dsp:cNvSpPr/>
      </dsp:nvSpPr>
      <dsp:spPr>
        <a:xfrm>
          <a:off x="2965698" y="865387"/>
          <a:ext cx="1646039" cy="65841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Code</a:t>
          </a:r>
          <a:endParaRPr lang="en-US" sz="2100" kern="1200" dirty="0"/>
        </a:p>
      </dsp:txBody>
      <dsp:txXfrm>
        <a:off x="3294906" y="865387"/>
        <a:ext cx="987624" cy="658415"/>
      </dsp:txXfrm>
    </dsp:sp>
    <dsp:sp modelId="{D511412F-DF42-4E00-8858-5824094E9E2A}">
      <dsp:nvSpPr>
        <dsp:cNvPr id="0" name=""/>
        <dsp:cNvSpPr/>
      </dsp:nvSpPr>
      <dsp:spPr>
        <a:xfrm>
          <a:off x="4447133" y="865387"/>
          <a:ext cx="1646039" cy="65841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Test</a:t>
          </a:r>
          <a:endParaRPr lang="en-US" sz="2100" kern="1200" dirty="0"/>
        </a:p>
      </dsp:txBody>
      <dsp:txXfrm>
        <a:off x="4776341" y="865387"/>
        <a:ext cx="987624" cy="6584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231EC-A29E-437D-9F39-1AEEF6A782E7}">
      <dsp:nvSpPr>
        <dsp:cNvPr id="0" name=""/>
        <dsp:cNvSpPr/>
      </dsp:nvSpPr>
      <dsp:spPr>
        <a:xfrm>
          <a:off x="1088313" y="81"/>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Analyze</a:t>
          </a:r>
          <a:endParaRPr lang="en-US" sz="1300" kern="1200" dirty="0"/>
        </a:p>
      </dsp:txBody>
      <dsp:txXfrm>
        <a:off x="1109918" y="21686"/>
        <a:ext cx="637683" cy="399370"/>
      </dsp:txXfrm>
    </dsp:sp>
    <dsp:sp modelId="{2C7B8D84-631D-4F6B-A8B3-5F5612E900CC}">
      <dsp:nvSpPr>
        <dsp:cNvPr id="0" name=""/>
        <dsp:cNvSpPr/>
      </dsp:nvSpPr>
      <dsp:spPr>
        <a:xfrm>
          <a:off x="697625" y="221372"/>
          <a:ext cx="1462269" cy="1462269"/>
        </a:xfrm>
        <a:custGeom>
          <a:avLst/>
          <a:gdLst/>
          <a:ahLst/>
          <a:cxnLst/>
          <a:rect l="0" t="0" r="0" b="0"/>
          <a:pathLst>
            <a:path>
              <a:moveTo>
                <a:pt x="1165557" y="143057"/>
              </a:moveTo>
              <a:arcTo wR="731134" hR="731134" stAng="183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59300B8-2C29-4570-9340-B642D4ECD100}">
      <dsp:nvSpPr>
        <dsp:cNvPr id="0" name=""/>
        <dsp:cNvSpPr/>
      </dsp:nvSpPr>
      <dsp:spPr>
        <a:xfrm>
          <a:off x="1819448" y="731216"/>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Design</a:t>
          </a:r>
          <a:endParaRPr lang="en-US" sz="1300" kern="1200" dirty="0"/>
        </a:p>
      </dsp:txBody>
      <dsp:txXfrm>
        <a:off x="1841053" y="752821"/>
        <a:ext cx="637683" cy="399370"/>
      </dsp:txXfrm>
    </dsp:sp>
    <dsp:sp modelId="{6E6C46A0-BD75-4925-9815-FC136A9E9343}">
      <dsp:nvSpPr>
        <dsp:cNvPr id="0" name=""/>
        <dsp:cNvSpPr/>
      </dsp:nvSpPr>
      <dsp:spPr>
        <a:xfrm>
          <a:off x="697625" y="221372"/>
          <a:ext cx="1462269" cy="1462269"/>
        </a:xfrm>
        <a:custGeom>
          <a:avLst/>
          <a:gdLst/>
          <a:ahLst/>
          <a:cxnLst/>
          <a:rect l="0" t="0" r="0" b="0"/>
          <a:pathLst>
            <a:path>
              <a:moveTo>
                <a:pt x="1386474" y="1055308"/>
              </a:moveTo>
              <a:arcTo wR="731134" hR="731134" stAng="15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0FBC98-FF11-4120-B82A-73672516992A}">
      <dsp:nvSpPr>
        <dsp:cNvPr id="0" name=""/>
        <dsp:cNvSpPr/>
      </dsp:nvSpPr>
      <dsp:spPr>
        <a:xfrm>
          <a:off x="1088313" y="1462351"/>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Code</a:t>
          </a:r>
          <a:endParaRPr lang="en-US" sz="1300" kern="1200" dirty="0"/>
        </a:p>
      </dsp:txBody>
      <dsp:txXfrm>
        <a:off x="1109918" y="1483956"/>
        <a:ext cx="637683" cy="399370"/>
      </dsp:txXfrm>
    </dsp:sp>
    <dsp:sp modelId="{C4F2E40B-CCC8-4DBF-828A-A9A27DA18494}">
      <dsp:nvSpPr>
        <dsp:cNvPr id="0" name=""/>
        <dsp:cNvSpPr/>
      </dsp:nvSpPr>
      <dsp:spPr>
        <a:xfrm>
          <a:off x="697625" y="221372"/>
          <a:ext cx="1462269" cy="1462269"/>
        </a:xfrm>
        <a:custGeom>
          <a:avLst/>
          <a:gdLst/>
          <a:ahLst/>
          <a:cxnLst/>
          <a:rect l="0" t="0" r="0" b="0"/>
          <a:pathLst>
            <a:path>
              <a:moveTo>
                <a:pt x="296712" y="1319212"/>
              </a:moveTo>
              <a:arcTo wR="731134" hR="731134" stAng="75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D095B52-6C80-4C72-865F-E11D8C3B597B}">
      <dsp:nvSpPr>
        <dsp:cNvPr id="0" name=""/>
        <dsp:cNvSpPr/>
      </dsp:nvSpPr>
      <dsp:spPr>
        <a:xfrm>
          <a:off x="357178" y="731216"/>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a:t>
          </a:r>
          <a:endParaRPr lang="en-US" sz="1300" kern="1200" dirty="0"/>
        </a:p>
      </dsp:txBody>
      <dsp:txXfrm>
        <a:off x="378783" y="752821"/>
        <a:ext cx="637683" cy="399370"/>
      </dsp:txXfrm>
    </dsp:sp>
    <dsp:sp modelId="{BA722BC3-1954-467D-8BAB-1961A323FE37}">
      <dsp:nvSpPr>
        <dsp:cNvPr id="0" name=""/>
        <dsp:cNvSpPr/>
      </dsp:nvSpPr>
      <dsp:spPr>
        <a:xfrm>
          <a:off x="697625" y="221372"/>
          <a:ext cx="1462269" cy="1462269"/>
        </a:xfrm>
        <a:custGeom>
          <a:avLst/>
          <a:gdLst/>
          <a:ahLst/>
          <a:cxnLst/>
          <a:rect l="0" t="0" r="0" b="0"/>
          <a:pathLst>
            <a:path>
              <a:moveTo>
                <a:pt x="75795" y="406961"/>
              </a:moveTo>
              <a:arcTo wR="731134" hR="731134" stAng="123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231EC-A29E-437D-9F39-1AEEF6A782E7}">
      <dsp:nvSpPr>
        <dsp:cNvPr id="0" name=""/>
        <dsp:cNvSpPr/>
      </dsp:nvSpPr>
      <dsp:spPr>
        <a:xfrm>
          <a:off x="1088313" y="81"/>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Analyze</a:t>
          </a:r>
          <a:endParaRPr lang="en-US" sz="1300" kern="1200" dirty="0"/>
        </a:p>
      </dsp:txBody>
      <dsp:txXfrm>
        <a:off x="1109918" y="21686"/>
        <a:ext cx="637683" cy="399370"/>
      </dsp:txXfrm>
    </dsp:sp>
    <dsp:sp modelId="{2C7B8D84-631D-4F6B-A8B3-5F5612E900CC}">
      <dsp:nvSpPr>
        <dsp:cNvPr id="0" name=""/>
        <dsp:cNvSpPr/>
      </dsp:nvSpPr>
      <dsp:spPr>
        <a:xfrm>
          <a:off x="697625" y="221372"/>
          <a:ext cx="1462269" cy="1462269"/>
        </a:xfrm>
        <a:custGeom>
          <a:avLst/>
          <a:gdLst/>
          <a:ahLst/>
          <a:cxnLst/>
          <a:rect l="0" t="0" r="0" b="0"/>
          <a:pathLst>
            <a:path>
              <a:moveTo>
                <a:pt x="1165557" y="143057"/>
              </a:moveTo>
              <a:arcTo wR="731134" hR="731134" stAng="183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59300B8-2C29-4570-9340-B642D4ECD100}">
      <dsp:nvSpPr>
        <dsp:cNvPr id="0" name=""/>
        <dsp:cNvSpPr/>
      </dsp:nvSpPr>
      <dsp:spPr>
        <a:xfrm>
          <a:off x="1819448" y="731216"/>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Design</a:t>
          </a:r>
          <a:endParaRPr lang="en-US" sz="1300" kern="1200" dirty="0"/>
        </a:p>
      </dsp:txBody>
      <dsp:txXfrm>
        <a:off x="1841053" y="752821"/>
        <a:ext cx="637683" cy="399370"/>
      </dsp:txXfrm>
    </dsp:sp>
    <dsp:sp modelId="{6E6C46A0-BD75-4925-9815-FC136A9E9343}">
      <dsp:nvSpPr>
        <dsp:cNvPr id="0" name=""/>
        <dsp:cNvSpPr/>
      </dsp:nvSpPr>
      <dsp:spPr>
        <a:xfrm>
          <a:off x="697625" y="221372"/>
          <a:ext cx="1462269" cy="1462269"/>
        </a:xfrm>
        <a:custGeom>
          <a:avLst/>
          <a:gdLst/>
          <a:ahLst/>
          <a:cxnLst/>
          <a:rect l="0" t="0" r="0" b="0"/>
          <a:pathLst>
            <a:path>
              <a:moveTo>
                <a:pt x="1386474" y="1055308"/>
              </a:moveTo>
              <a:arcTo wR="731134" hR="731134" stAng="15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0FBC98-FF11-4120-B82A-73672516992A}">
      <dsp:nvSpPr>
        <dsp:cNvPr id="0" name=""/>
        <dsp:cNvSpPr/>
      </dsp:nvSpPr>
      <dsp:spPr>
        <a:xfrm>
          <a:off x="1088313" y="1462351"/>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Code</a:t>
          </a:r>
          <a:endParaRPr lang="en-US" sz="1300" kern="1200" dirty="0"/>
        </a:p>
      </dsp:txBody>
      <dsp:txXfrm>
        <a:off x="1109918" y="1483956"/>
        <a:ext cx="637683" cy="399370"/>
      </dsp:txXfrm>
    </dsp:sp>
    <dsp:sp modelId="{C4F2E40B-CCC8-4DBF-828A-A9A27DA18494}">
      <dsp:nvSpPr>
        <dsp:cNvPr id="0" name=""/>
        <dsp:cNvSpPr/>
      </dsp:nvSpPr>
      <dsp:spPr>
        <a:xfrm>
          <a:off x="697625" y="221372"/>
          <a:ext cx="1462269" cy="1462269"/>
        </a:xfrm>
        <a:custGeom>
          <a:avLst/>
          <a:gdLst/>
          <a:ahLst/>
          <a:cxnLst/>
          <a:rect l="0" t="0" r="0" b="0"/>
          <a:pathLst>
            <a:path>
              <a:moveTo>
                <a:pt x="296712" y="1319212"/>
              </a:moveTo>
              <a:arcTo wR="731134" hR="731134" stAng="7587232"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D095B52-6C80-4C72-865F-E11D8C3B597B}">
      <dsp:nvSpPr>
        <dsp:cNvPr id="0" name=""/>
        <dsp:cNvSpPr/>
      </dsp:nvSpPr>
      <dsp:spPr>
        <a:xfrm>
          <a:off x="357178" y="731216"/>
          <a:ext cx="680893" cy="442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Test</a:t>
          </a:r>
          <a:endParaRPr lang="en-US" sz="1300" kern="1200" dirty="0"/>
        </a:p>
      </dsp:txBody>
      <dsp:txXfrm>
        <a:off x="378783" y="752821"/>
        <a:ext cx="637683" cy="399370"/>
      </dsp:txXfrm>
    </dsp:sp>
    <dsp:sp modelId="{BA722BC3-1954-467D-8BAB-1961A323FE37}">
      <dsp:nvSpPr>
        <dsp:cNvPr id="0" name=""/>
        <dsp:cNvSpPr/>
      </dsp:nvSpPr>
      <dsp:spPr>
        <a:xfrm>
          <a:off x="697625" y="221372"/>
          <a:ext cx="1462269" cy="1462269"/>
        </a:xfrm>
        <a:custGeom>
          <a:avLst/>
          <a:gdLst/>
          <a:ahLst/>
          <a:cxnLst/>
          <a:rect l="0" t="0" r="0" b="0"/>
          <a:pathLst>
            <a:path>
              <a:moveTo>
                <a:pt x="75795" y="406961"/>
              </a:moveTo>
              <a:arcTo wR="731134" hR="731134" stAng="12379199" swAng="16335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680B6-0759-4E29-ABFB-96E153E3EA01}">
      <dsp:nvSpPr>
        <dsp:cNvPr id="0" name=""/>
        <dsp:cNvSpPr/>
      </dsp:nvSpPr>
      <dsp:spPr>
        <a:xfrm>
          <a:off x="1373521" y="882978"/>
          <a:ext cx="1079195" cy="1079195"/>
        </a:xfrm>
        <a:prstGeom prst="gear9">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Agile</a:t>
          </a:r>
          <a:endParaRPr lang="en-US" sz="800" kern="1200" dirty="0"/>
        </a:p>
      </dsp:txBody>
      <dsp:txXfrm>
        <a:off x="1590487" y="1135774"/>
        <a:ext cx="645263" cy="554729"/>
      </dsp:txXfrm>
    </dsp:sp>
    <dsp:sp modelId="{665B6E79-4807-4475-AF75-10A31A070C24}">
      <dsp:nvSpPr>
        <dsp:cNvPr id="0" name=""/>
        <dsp:cNvSpPr/>
      </dsp:nvSpPr>
      <dsp:spPr>
        <a:xfrm>
          <a:off x="745625" y="627895"/>
          <a:ext cx="784869" cy="784869"/>
        </a:xfrm>
        <a:prstGeom prst="gear6">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Practice-1</a:t>
          </a:r>
          <a:endParaRPr lang="en-US" sz="800" kern="1200" dirty="0"/>
        </a:p>
      </dsp:txBody>
      <dsp:txXfrm>
        <a:off x="943218" y="826682"/>
        <a:ext cx="389683" cy="387295"/>
      </dsp:txXfrm>
    </dsp:sp>
    <dsp:sp modelId="{C10D13B5-092F-48EF-99AE-8C844E2A908A}">
      <dsp:nvSpPr>
        <dsp:cNvPr id="0" name=""/>
        <dsp:cNvSpPr/>
      </dsp:nvSpPr>
      <dsp:spPr>
        <a:xfrm rot="20700000">
          <a:off x="1185232" y="86415"/>
          <a:ext cx="769012" cy="769012"/>
        </a:xfrm>
        <a:prstGeom prst="gear6">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Practice-2…</a:t>
          </a:r>
          <a:endParaRPr lang="en-US" sz="800" kern="1200" dirty="0"/>
        </a:p>
      </dsp:txBody>
      <dsp:txXfrm rot="-20700000">
        <a:off x="1353899" y="255082"/>
        <a:ext cx="431678" cy="431678"/>
      </dsp:txXfrm>
    </dsp:sp>
    <dsp:sp modelId="{1B91CA6D-A2C2-4D9E-95DC-DA0941C12DB5}">
      <dsp:nvSpPr>
        <dsp:cNvPr id="0" name=""/>
        <dsp:cNvSpPr/>
      </dsp:nvSpPr>
      <dsp:spPr>
        <a:xfrm>
          <a:off x="1268193" y="732413"/>
          <a:ext cx="1381370" cy="1381370"/>
        </a:xfrm>
        <a:prstGeom prst="circularArrow">
          <a:avLst>
            <a:gd name="adj1" fmla="val 4688"/>
            <a:gd name="adj2" fmla="val 299029"/>
            <a:gd name="adj3" fmla="val 2418098"/>
            <a:gd name="adj4" fmla="val 16091563"/>
            <a:gd name="adj5" fmla="val 5469"/>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845E87C-3A96-40E4-BE78-A799718FB670}">
      <dsp:nvSpPr>
        <dsp:cNvPr id="0" name=""/>
        <dsp:cNvSpPr/>
      </dsp:nvSpPr>
      <dsp:spPr>
        <a:xfrm>
          <a:off x="606626" y="463812"/>
          <a:ext cx="1003652" cy="1003652"/>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29EA50F-2711-4B17-AF02-53B3D7CFDB3D}">
      <dsp:nvSpPr>
        <dsp:cNvPr id="0" name=""/>
        <dsp:cNvSpPr/>
      </dsp:nvSpPr>
      <dsp:spPr>
        <a:xfrm>
          <a:off x="1007352" y="-72447"/>
          <a:ext cx="1082138" cy="1082138"/>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www.allaboutagile.com/category/agile-planning/" TargetMode="External"/><Relationship Id="rId4" Type="http://schemas.openxmlformats.org/officeDocument/2006/relationships/hyperlink" Target="http://www.allaboutagile.com/author/admi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309319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MethodScience.com 1998-2011; Mastering Business Analysis v 6.0</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a:t>
            </a:fld>
            <a:r>
              <a:rPr lang="en-US" smtClean="0"/>
              <a:t> </a:t>
            </a:r>
            <a:endParaRPr lang="en-US"/>
          </a:p>
        </p:txBody>
      </p:sp>
    </p:spTree>
    <p:extLst>
      <p:ext uri="{BB962C8B-B14F-4D97-AF65-F5344CB8AC3E}">
        <p14:creationId xmlns:p14="http://schemas.microsoft.com/office/powerpoint/2010/main" val="193348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1998-2012; CAMS</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9</a:t>
            </a:fld>
            <a:r>
              <a:rPr lang="en-US" smtClean="0"/>
              <a:t> </a:t>
            </a:r>
            <a:endParaRPr lang="en-US"/>
          </a:p>
        </p:txBody>
      </p:sp>
    </p:spTree>
    <p:extLst>
      <p:ext uri="{BB962C8B-B14F-4D97-AF65-F5344CB8AC3E}">
        <p14:creationId xmlns:p14="http://schemas.microsoft.com/office/powerpoint/2010/main" val="393839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Deliverables (primarily Documents) resulting from T2IP. This figure shows a typical flow of the documents – although you may occasionally want to change this flow. Having this basic flow in mind as your work through T2IP with a client is invaluable in visualizing</a:t>
            </a:r>
            <a:r>
              <a:rPr lang="en-US" baseline="0" dirty="0" smtClean="0"/>
              <a:t> where your work sits within the overall solution being provided to the client. </a:t>
            </a:r>
          </a:p>
          <a:p>
            <a:r>
              <a:rPr lang="en-US" baseline="0" dirty="0" smtClean="0"/>
              <a:t>Each Document has a TEMPLATE – this is a standardized T2IP template; you may want to start your work with the help of this Template. Once again, depending on the Client and their needs and the type of project you are involved with, the template/s may have to be modified to suit the purpose. </a:t>
            </a:r>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MethodScience.com 1998-2011; Mastering Business Analysis v 6.0</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11</a:t>
            </a:fld>
            <a:r>
              <a:rPr lang="en-US" smtClean="0"/>
              <a:t> </a:t>
            </a:r>
            <a:endParaRPr lang="en-US"/>
          </a:p>
        </p:txBody>
      </p:sp>
    </p:spTree>
    <p:extLst>
      <p:ext uri="{BB962C8B-B14F-4D97-AF65-F5344CB8AC3E}">
        <p14:creationId xmlns:p14="http://schemas.microsoft.com/office/powerpoint/2010/main" val="365947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MoSCoW</a:t>
            </a:r>
            <a:r>
              <a:rPr lang="en-US" dirty="0" smtClean="0"/>
              <a:t> approach to prioritization originated from the </a:t>
            </a:r>
            <a:r>
              <a:rPr lang="en-US" dirty="0" smtClean="0">
                <a:hlinkClick r:id="rId3"/>
              </a:rPr>
              <a:t>DSDM</a:t>
            </a:r>
            <a:r>
              <a:rPr lang="en-US" dirty="0" smtClean="0"/>
              <a:t> methodology (Dynamic Software Development Method), which was possibly the first agile methodology (?) – even before we knew iterative development as ‘agile’.</a:t>
            </a:r>
          </a:p>
          <a:p>
            <a:pPr>
              <a:buFontTx/>
              <a:buChar char="-"/>
            </a:pPr>
            <a:r>
              <a:rPr lang="en-US" sz="1200" dirty="0" smtClean="0">
                <a:solidFill>
                  <a:schemeClr val="tx2"/>
                </a:solidFill>
              </a:rPr>
              <a:t>by </a:t>
            </a:r>
            <a:r>
              <a:rPr lang="en-US" sz="1200" dirty="0" smtClean="0">
                <a:solidFill>
                  <a:schemeClr val="tx2"/>
                </a:solidFill>
                <a:hlinkClick r:id="rId4"/>
              </a:rPr>
              <a:t>Kelly Waters</a:t>
            </a:r>
            <a:r>
              <a:rPr lang="en-US" sz="1200" dirty="0" smtClean="0">
                <a:solidFill>
                  <a:schemeClr val="tx2"/>
                </a:solidFill>
              </a:rPr>
              <a:t>, 12 January 2009 | </a:t>
            </a:r>
            <a:r>
              <a:rPr lang="en-US" sz="1200" dirty="0" smtClean="0">
                <a:solidFill>
                  <a:schemeClr val="tx2"/>
                </a:solidFill>
                <a:hlinkClick r:id="rId5" tooltip="View all posts in Agile Planning"/>
              </a:rPr>
              <a:t>Agile Planning</a:t>
            </a:r>
            <a:endParaRPr lang="en-US" sz="1200" dirty="0" smtClean="0">
              <a:solidFill>
                <a:schemeClr val="tx2"/>
              </a:solidFill>
            </a:endParaRPr>
          </a:p>
          <a:p>
            <a:r>
              <a:rPr lang="en-US" sz="1200" b="1" dirty="0" smtClean="0"/>
              <a:t>Must </a:t>
            </a:r>
            <a:r>
              <a:rPr lang="en-US" sz="1200" b="1" dirty="0" err="1" smtClean="0"/>
              <a:t>Haves</a:t>
            </a:r>
            <a:r>
              <a:rPr lang="en-US" sz="1200" dirty="0" err="1" smtClean="0"/>
              <a:t>‘or</a:t>
            </a:r>
            <a:r>
              <a:rPr lang="en-US" sz="1200" dirty="0" smtClean="0"/>
              <a:t> </a:t>
            </a:r>
            <a:r>
              <a:rPr lang="en-US" sz="1200" b="1" dirty="0" smtClean="0"/>
              <a:t>M</a:t>
            </a:r>
            <a:r>
              <a:rPr lang="en-US" sz="1200" dirty="0" smtClean="0"/>
              <a:t>inimum </a:t>
            </a:r>
            <a:r>
              <a:rPr lang="en-US" sz="1200" b="1" dirty="0" smtClean="0"/>
              <a:t>U</a:t>
            </a:r>
            <a:r>
              <a:rPr lang="en-US" sz="1200" dirty="0" smtClean="0"/>
              <a:t>sable </a:t>
            </a:r>
            <a:r>
              <a:rPr lang="en-US" sz="1200" b="1" dirty="0" smtClean="0"/>
              <a:t>S</a:t>
            </a:r>
            <a:r>
              <a:rPr lang="en-US" sz="1200" dirty="0" smtClean="0"/>
              <a:t>ubse</a:t>
            </a:r>
            <a:r>
              <a:rPr lang="en-US" sz="1200" b="1" dirty="0" smtClean="0"/>
              <a:t>t </a:t>
            </a:r>
            <a:r>
              <a:rPr lang="en-US" sz="1200" dirty="0" smtClean="0"/>
              <a:t>are features that must be included before the product can be launched. </a:t>
            </a:r>
          </a:p>
          <a:p>
            <a:r>
              <a:rPr lang="en-US" sz="1200" dirty="0" smtClean="0"/>
              <a:t>‘</a:t>
            </a:r>
            <a:r>
              <a:rPr lang="en-US" sz="1200" b="1" dirty="0" smtClean="0"/>
              <a:t>Should Haves</a:t>
            </a:r>
            <a:r>
              <a:rPr lang="en-US" sz="1200" dirty="0" smtClean="0"/>
              <a:t>‘ are features that are not critical to launch, but are considered to be important and of a high value to the user.</a:t>
            </a:r>
          </a:p>
          <a:p>
            <a:r>
              <a:rPr lang="en-US" sz="1200" dirty="0" smtClean="0"/>
              <a:t>‘</a:t>
            </a:r>
            <a:r>
              <a:rPr lang="en-US" sz="1200" b="1" dirty="0" smtClean="0"/>
              <a:t>Could Haves</a:t>
            </a:r>
            <a:r>
              <a:rPr lang="en-US" sz="1200" dirty="0" smtClean="0"/>
              <a:t>‘ are features that are nice to have and could potentially be included without incurring too much effort or cost. These will be the first features to be removed from scope if the project’s timescales are later at risk.</a:t>
            </a:r>
          </a:p>
          <a:p>
            <a:r>
              <a:rPr lang="en-US" sz="1200" dirty="0" smtClean="0"/>
              <a:t>‘</a:t>
            </a:r>
            <a:r>
              <a:rPr lang="en-US" sz="1200" b="1" dirty="0" smtClean="0"/>
              <a:t>Won’t Haves</a:t>
            </a:r>
            <a:r>
              <a:rPr lang="en-US" sz="1200" dirty="0" smtClean="0"/>
              <a:t>‘ are features that have been </a:t>
            </a:r>
            <a:r>
              <a:rPr lang="en-US" sz="1200" dirty="0" err="1" smtClean="0"/>
              <a:t>reqeusted</a:t>
            </a:r>
            <a:r>
              <a:rPr lang="en-US" sz="1200" dirty="0" smtClean="0"/>
              <a:t> but are explicitly excluded from scope for the planned duration, and may be included in a future phase of development.</a:t>
            </a:r>
          </a:p>
          <a:p>
            <a:pPr>
              <a:buFontTx/>
              <a:buChar char="-"/>
            </a:pPr>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13</a:t>
            </a:fld>
            <a:r>
              <a:rPr lang="en-US" smtClean="0"/>
              <a:t> </a:t>
            </a:r>
            <a:endParaRPr lang="en-US"/>
          </a:p>
        </p:txBody>
      </p:sp>
    </p:spTree>
    <p:extLst>
      <p:ext uri="{BB962C8B-B14F-4D97-AF65-F5344CB8AC3E}">
        <p14:creationId xmlns:p14="http://schemas.microsoft.com/office/powerpoint/2010/main" val="4036594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14</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16</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90488" y="744538"/>
            <a:ext cx="6616700" cy="4962525"/>
          </a:xfrm>
          <a:solidFill>
            <a:srgbClr val="FFFFFF"/>
          </a:solidFill>
          <a:ln/>
        </p:spPr>
      </p:sp>
      <p:sp>
        <p:nvSpPr>
          <p:cNvPr id="64516" name="Rectangle 3"/>
          <p:cNvSpPr>
            <a:spLocks noGrp="1" noChangeArrowheads="1"/>
          </p:cNvSpPr>
          <p:nvPr>
            <p:ph type="body" idx="1"/>
          </p:nvPr>
        </p:nvSpPr>
        <p:spPr>
          <a:xfrm>
            <a:off x="905767" y="6038378"/>
            <a:ext cx="4986142" cy="3143107"/>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7974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26035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zh-TW"/>
              <a:t>14</a:t>
            </a:r>
            <a:r>
              <a:rPr lang="en-US" altLang="zh-TW" baseline="30000"/>
              <a:t>th</a:t>
            </a:r>
            <a:r>
              <a:rPr lang="en-US" altLang="zh-TW"/>
              <a:t> Aug,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DC4E169-4D1D-48E8-8A2F-CE25A8AC9DB8}" type="slidenum">
              <a:rPr lang="en-US" altLang="zh-TW"/>
              <a:pPr/>
              <a:t>‹#›</a:t>
            </a:fld>
            <a:endParaRPr lang="en-US" altLang="zh-TW"/>
          </a:p>
        </p:txBody>
      </p:sp>
    </p:spTree>
    <p:extLst>
      <p:ext uri="{BB962C8B-B14F-4D97-AF65-F5344CB8AC3E}">
        <p14:creationId xmlns:p14="http://schemas.microsoft.com/office/powerpoint/2010/main" val="13916389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audio" Target="../media/audio1.wav"/><Relationship Id="rId7" Type="http://schemas.openxmlformats.org/officeDocument/2006/relationships/diagramColors" Target="../diagrams/colors1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3.xml.rels><?xml version="1.0" encoding="UTF-8" standalone="yes"?>
<Relationships xmlns="http://schemas.openxmlformats.org/package/2006/relationships"><Relationship Id="rId3" Type="http://schemas.openxmlformats.org/officeDocument/2006/relationships/hyperlink" Target="http://www.agile-software-development.com/2009/01/prioritization-using-moscow.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audio" Target="../media/audio1.wav"/><Relationship Id="rId7" Type="http://schemas.openxmlformats.org/officeDocument/2006/relationships/diagramColors" Target="../diagrams/colors1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fif"/></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29" Type="http://schemas.openxmlformats.org/officeDocument/2006/relationships/diagramQuickStyle" Target="../diagrams/quickStyle11.xml"/><Relationship Id="rId1" Type="http://schemas.openxmlformats.org/officeDocument/2006/relationships/slideLayout" Target="../slideLayouts/slideLayout1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28" Type="http://schemas.openxmlformats.org/officeDocument/2006/relationships/diagramLayout" Target="../diagrams/layout11.xml"/><Relationship Id="rId10" Type="http://schemas.openxmlformats.org/officeDocument/2006/relationships/diagramColors" Target="../diagrams/colors7.xml"/><Relationship Id="rId19" Type="http://schemas.openxmlformats.org/officeDocument/2006/relationships/diagramQuickStyle" Target="../diagrams/quickStyle9.xml"/><Relationship Id="rId31" Type="http://schemas.microsoft.com/office/2007/relationships/diagramDrawing" Target="../diagrams/drawing11.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diagramData" Target="../diagrams/data11.xml"/><Relationship Id="rId30" Type="http://schemas.openxmlformats.org/officeDocument/2006/relationships/diagramColors" Target="../diagrams/colors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562110" cy="450024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a:t>
            </a:r>
            <a:r>
              <a:rPr lang="en-US" sz="2800" b="1" dirty="0" smtClean="0">
                <a:solidFill>
                  <a:schemeClr val="bg1"/>
                </a:solidFill>
                <a:latin typeface="Arial" panose="020B0604020202020204" pitchFamily="34" charset="0"/>
                <a:cs typeface="Arial" panose="020B0604020202020204" pitchFamily="34" charset="0"/>
              </a:rPr>
              <a:t>13</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CAMS Project Management – a Balancing Act; and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Prioritization using </a:t>
            </a:r>
            <a:r>
              <a:rPr lang="en-US" sz="2800" b="1" dirty="0" err="1" smtClean="0">
                <a:solidFill>
                  <a:schemeClr val="bg1"/>
                </a:solidFill>
                <a:latin typeface="Arial" panose="020B0604020202020204" pitchFamily="34" charset="0"/>
                <a:cs typeface="Arial" panose="020B0604020202020204" pitchFamily="34" charset="0"/>
              </a:rPr>
              <a:t>MoSCoW</a:t>
            </a: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14"/>
            <a:ext cx="7772400" cy="838200"/>
          </a:xfrm>
        </p:spPr>
        <p:txBody>
          <a:bodyPr>
            <a:normAutofit fontScale="90000"/>
          </a:bodyPr>
          <a:lstStyle/>
          <a:p>
            <a:r>
              <a:rPr lang="en-US" dirty="0" smtClean="0"/>
              <a:t>Figure 8.9: Priorities and Iterations on Agile Project Charts </a:t>
            </a:r>
            <a:endParaRPr lang="en-US" dirty="0"/>
          </a:p>
        </p:txBody>
      </p:sp>
      <p:cxnSp>
        <p:nvCxnSpPr>
          <p:cNvPr id="8" name="Curved Connector 7"/>
          <p:cNvCxnSpPr/>
          <p:nvPr/>
        </p:nvCxnSpPr>
        <p:spPr bwMode="auto">
          <a:xfrm rot="16200000" flipH="1">
            <a:off x="1485907" y="3557617"/>
            <a:ext cx="4181492" cy="419057"/>
          </a:xfrm>
          <a:prstGeom prst="curvedConnector3">
            <a:avLst>
              <a:gd name="adj1" fmla="val 50000"/>
            </a:avLst>
          </a:prstGeom>
          <a:solidFill>
            <a:schemeClr val="accent1"/>
          </a:solidFill>
          <a:ln w="50800" cap="flat" cmpd="sng" algn="ctr">
            <a:solidFill>
              <a:schemeClr val="tx1"/>
            </a:solidFill>
            <a:prstDash val="dash"/>
            <a:round/>
            <a:headEnd type="none" w="med" len="med"/>
            <a:tailEnd type="none" w="med" len="med"/>
          </a:ln>
          <a:effectLst/>
        </p:spPr>
      </p:cxnSp>
      <p:cxnSp>
        <p:nvCxnSpPr>
          <p:cNvPr id="9" name="Curved Connector 8"/>
          <p:cNvCxnSpPr/>
          <p:nvPr/>
        </p:nvCxnSpPr>
        <p:spPr bwMode="auto">
          <a:xfrm rot="5400000">
            <a:off x="5155425" y="3531391"/>
            <a:ext cx="4029092" cy="623910"/>
          </a:xfrm>
          <a:prstGeom prst="curvedConnector3">
            <a:avLst>
              <a:gd name="adj1" fmla="val 50000"/>
            </a:avLst>
          </a:prstGeom>
          <a:solidFill>
            <a:schemeClr val="accent1"/>
          </a:solidFill>
          <a:ln w="50800" cap="flat" cmpd="sng" algn="ctr">
            <a:solidFill>
              <a:schemeClr val="tx1"/>
            </a:solidFill>
            <a:prstDash val="dash"/>
            <a:round/>
            <a:headEnd type="none" w="med" len="med"/>
            <a:tailEnd type="none" w="med" len="med"/>
          </a:ln>
          <a:effectLst/>
        </p:spPr>
      </p:cxnSp>
      <p:sp>
        <p:nvSpPr>
          <p:cNvPr id="11" name="TextBox 10"/>
          <p:cNvSpPr txBox="1"/>
          <p:nvPr/>
        </p:nvSpPr>
        <p:spPr>
          <a:xfrm>
            <a:off x="1000100" y="1295400"/>
            <a:ext cx="1728790" cy="369332"/>
          </a:xfrm>
          <a:prstGeom prst="rect">
            <a:avLst/>
          </a:prstGeom>
          <a:noFill/>
          <a:ln>
            <a:solidFill>
              <a:schemeClr val="tx2"/>
            </a:solidFill>
          </a:ln>
        </p:spPr>
        <p:txBody>
          <a:bodyPr wrap="square" rtlCol="0">
            <a:spAutoFit/>
          </a:bodyPr>
          <a:lstStyle/>
          <a:p>
            <a:r>
              <a:rPr lang="en-US" sz="1800" spc="300" dirty="0" smtClean="0">
                <a:solidFill>
                  <a:srgbClr val="C00000"/>
                </a:solidFill>
              </a:rPr>
              <a:t>TO DO..</a:t>
            </a:r>
            <a:endParaRPr lang="en-US" sz="1800" spc="300" dirty="0">
              <a:solidFill>
                <a:srgbClr val="C00000"/>
              </a:solidFill>
            </a:endParaRPr>
          </a:p>
        </p:txBody>
      </p:sp>
      <p:sp>
        <p:nvSpPr>
          <p:cNvPr id="12" name="TextBox 11"/>
          <p:cNvSpPr txBox="1"/>
          <p:nvPr/>
        </p:nvSpPr>
        <p:spPr>
          <a:xfrm>
            <a:off x="4214810" y="1295400"/>
            <a:ext cx="1981200" cy="369332"/>
          </a:xfrm>
          <a:prstGeom prst="rect">
            <a:avLst/>
          </a:prstGeom>
          <a:noFill/>
          <a:ln>
            <a:solidFill>
              <a:schemeClr val="tx2"/>
            </a:solidFill>
          </a:ln>
        </p:spPr>
        <p:txBody>
          <a:bodyPr wrap="square" rtlCol="0">
            <a:spAutoFit/>
          </a:bodyPr>
          <a:lstStyle/>
          <a:p>
            <a:r>
              <a:rPr lang="en-US" sz="1800" spc="300" dirty="0" smtClean="0">
                <a:solidFill>
                  <a:srgbClr val="C00000"/>
                </a:solidFill>
              </a:rPr>
              <a:t>D O I N G …</a:t>
            </a:r>
            <a:endParaRPr lang="en-US" sz="1800" spc="300" dirty="0">
              <a:solidFill>
                <a:srgbClr val="C00000"/>
              </a:solidFill>
            </a:endParaRPr>
          </a:p>
        </p:txBody>
      </p:sp>
      <p:sp>
        <p:nvSpPr>
          <p:cNvPr id="13" name="TextBox 12"/>
          <p:cNvSpPr txBox="1"/>
          <p:nvPr/>
        </p:nvSpPr>
        <p:spPr>
          <a:xfrm>
            <a:off x="7429520" y="1295400"/>
            <a:ext cx="1600200" cy="369332"/>
          </a:xfrm>
          <a:prstGeom prst="rect">
            <a:avLst/>
          </a:prstGeom>
          <a:noFill/>
          <a:ln>
            <a:solidFill>
              <a:schemeClr val="tx2"/>
            </a:solidFill>
          </a:ln>
        </p:spPr>
        <p:txBody>
          <a:bodyPr wrap="square" rtlCol="0">
            <a:spAutoFit/>
          </a:bodyPr>
          <a:lstStyle/>
          <a:p>
            <a:r>
              <a:rPr lang="en-US" sz="1800" spc="300" dirty="0" smtClean="0">
                <a:solidFill>
                  <a:srgbClr val="C00000"/>
                </a:solidFill>
              </a:rPr>
              <a:t>D O N E..</a:t>
            </a:r>
            <a:endParaRPr lang="en-US" sz="1800" spc="300" dirty="0">
              <a:solidFill>
                <a:srgbClr val="C00000"/>
              </a:solidFill>
            </a:endParaRPr>
          </a:p>
        </p:txBody>
      </p:sp>
      <p:sp>
        <p:nvSpPr>
          <p:cNvPr id="10" name="Folded Corner 9"/>
          <p:cNvSpPr/>
          <p:nvPr/>
        </p:nvSpPr>
        <p:spPr bwMode="auto">
          <a:xfrm>
            <a:off x="1385926" y="2209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Story-1</a:t>
            </a:r>
          </a:p>
        </p:txBody>
      </p:sp>
      <p:sp>
        <p:nvSpPr>
          <p:cNvPr id="14" name="Folded Corner 13"/>
          <p:cNvSpPr/>
          <p:nvPr/>
        </p:nvSpPr>
        <p:spPr bwMode="auto">
          <a:xfrm>
            <a:off x="1385926" y="2895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15" name="Folded Corner 14"/>
          <p:cNvSpPr/>
          <p:nvPr/>
        </p:nvSpPr>
        <p:spPr bwMode="auto">
          <a:xfrm>
            <a:off x="1538326" y="3657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Story-3</a:t>
            </a:r>
          </a:p>
        </p:txBody>
      </p:sp>
      <p:sp>
        <p:nvSpPr>
          <p:cNvPr id="16" name="Folded Corner 15"/>
          <p:cNvSpPr/>
          <p:nvPr/>
        </p:nvSpPr>
        <p:spPr bwMode="auto">
          <a:xfrm>
            <a:off x="1538326" y="4829188"/>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Story-4</a:t>
            </a:r>
          </a:p>
        </p:txBody>
      </p:sp>
      <p:sp>
        <p:nvSpPr>
          <p:cNvPr id="17" name="Folded Corner 16"/>
          <p:cNvSpPr/>
          <p:nvPr/>
        </p:nvSpPr>
        <p:spPr bwMode="auto">
          <a:xfrm>
            <a:off x="4052926" y="2209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Story-8</a:t>
            </a:r>
          </a:p>
        </p:txBody>
      </p:sp>
      <p:sp>
        <p:nvSpPr>
          <p:cNvPr id="18" name="Folded Corner 17"/>
          <p:cNvSpPr/>
          <p:nvPr/>
        </p:nvSpPr>
        <p:spPr bwMode="auto">
          <a:xfrm>
            <a:off x="4205326" y="29718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Story-3</a:t>
            </a:r>
          </a:p>
        </p:txBody>
      </p:sp>
      <p:sp>
        <p:nvSpPr>
          <p:cNvPr id="19" name="Folded Corner 18"/>
          <p:cNvSpPr/>
          <p:nvPr/>
        </p:nvSpPr>
        <p:spPr bwMode="auto">
          <a:xfrm>
            <a:off x="5500726" y="2362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Story-5</a:t>
            </a:r>
          </a:p>
        </p:txBody>
      </p:sp>
      <p:sp>
        <p:nvSpPr>
          <p:cNvPr id="20" name="Folded Corner 19"/>
          <p:cNvSpPr/>
          <p:nvPr/>
        </p:nvSpPr>
        <p:spPr bwMode="auto">
          <a:xfrm>
            <a:off x="5653126" y="3124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Story-6</a:t>
            </a:r>
          </a:p>
        </p:txBody>
      </p:sp>
      <p:sp>
        <p:nvSpPr>
          <p:cNvPr id="21" name="Folded Corner 20"/>
          <p:cNvSpPr/>
          <p:nvPr/>
        </p:nvSpPr>
        <p:spPr bwMode="auto">
          <a:xfrm>
            <a:off x="4281526" y="4186246"/>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22" name="Folded Corner 21"/>
          <p:cNvSpPr/>
          <p:nvPr/>
        </p:nvSpPr>
        <p:spPr bwMode="auto">
          <a:xfrm>
            <a:off x="5576926" y="43434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Story-7</a:t>
            </a:r>
          </a:p>
        </p:txBody>
      </p:sp>
      <p:sp>
        <p:nvSpPr>
          <p:cNvPr id="23" name="Folded Corner 22"/>
          <p:cNvSpPr/>
          <p:nvPr/>
        </p:nvSpPr>
        <p:spPr bwMode="auto">
          <a:xfrm>
            <a:off x="8091526" y="27432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Story-2</a:t>
            </a:r>
          </a:p>
        </p:txBody>
      </p:sp>
      <p:sp>
        <p:nvSpPr>
          <p:cNvPr id="24" name="Folded Corner 23"/>
          <p:cNvSpPr/>
          <p:nvPr/>
        </p:nvSpPr>
        <p:spPr bwMode="auto">
          <a:xfrm>
            <a:off x="8091526" y="4800600"/>
            <a:ext cx="990600" cy="457200"/>
          </a:xfrm>
          <a:prstGeom prst="foldedCorner">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empus Sans ITC" pitchFamily="82" charset="0"/>
              </a:rPr>
              <a:t>Story-7</a:t>
            </a:r>
          </a:p>
        </p:txBody>
      </p:sp>
      <p:cxnSp>
        <p:nvCxnSpPr>
          <p:cNvPr id="27" name="Curved Connector 26"/>
          <p:cNvCxnSpPr>
            <a:stCxn id="14" idx="3"/>
            <a:endCxn id="21" idx="1"/>
          </p:cNvCxnSpPr>
          <p:nvPr/>
        </p:nvCxnSpPr>
        <p:spPr bwMode="auto">
          <a:xfrm>
            <a:off x="2376526" y="3124200"/>
            <a:ext cx="1905000" cy="1290646"/>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1" name="Curved Connector 30"/>
          <p:cNvCxnSpPr>
            <a:stCxn id="21" idx="3"/>
            <a:endCxn id="23" idx="1"/>
          </p:cNvCxnSpPr>
          <p:nvPr/>
        </p:nvCxnSpPr>
        <p:spPr bwMode="auto">
          <a:xfrm flipV="1">
            <a:off x="5272126" y="2971800"/>
            <a:ext cx="2819400" cy="1443046"/>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5" name="Curved Connector 34"/>
          <p:cNvCxnSpPr>
            <a:stCxn id="15" idx="3"/>
            <a:endCxn id="18" idx="1"/>
          </p:cNvCxnSpPr>
          <p:nvPr/>
        </p:nvCxnSpPr>
        <p:spPr bwMode="auto">
          <a:xfrm flipV="1">
            <a:off x="2528926" y="3200400"/>
            <a:ext cx="1676400" cy="6858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cxnSp>
        <p:nvCxnSpPr>
          <p:cNvPr id="38" name="Curved Connector 37"/>
          <p:cNvCxnSpPr>
            <a:stCxn id="22" idx="3"/>
            <a:endCxn id="24" idx="1"/>
          </p:cNvCxnSpPr>
          <p:nvPr/>
        </p:nvCxnSpPr>
        <p:spPr bwMode="auto">
          <a:xfrm>
            <a:off x="6567526" y="4572000"/>
            <a:ext cx="1524000" cy="457200"/>
          </a:xfrm>
          <a:prstGeom prst="curvedConnector3">
            <a:avLst>
              <a:gd name="adj1" fmla="val 50000"/>
            </a:avLst>
          </a:prstGeom>
          <a:solidFill>
            <a:schemeClr val="accent1"/>
          </a:solidFill>
          <a:ln w="6350" cap="flat" cmpd="sng" algn="ctr">
            <a:solidFill>
              <a:schemeClr val="tx1"/>
            </a:solidFill>
            <a:prstDash val="dash"/>
            <a:round/>
            <a:headEnd type="none" w="med" len="med"/>
            <a:tailEnd type="arrow"/>
          </a:ln>
          <a:effectLst/>
        </p:spPr>
      </p:cxnSp>
      <p:sp>
        <p:nvSpPr>
          <p:cNvPr id="26" name="TextBox 25"/>
          <p:cNvSpPr txBox="1"/>
          <p:nvPr/>
        </p:nvSpPr>
        <p:spPr>
          <a:xfrm>
            <a:off x="214282" y="1928802"/>
            <a:ext cx="907621" cy="261610"/>
          </a:xfrm>
          <a:prstGeom prst="rect">
            <a:avLst/>
          </a:prstGeom>
          <a:noFill/>
        </p:spPr>
        <p:txBody>
          <a:bodyPr wrap="none" rtlCol="0">
            <a:spAutoFit/>
          </a:bodyPr>
          <a:lstStyle/>
          <a:p>
            <a:r>
              <a:rPr lang="en-AU" sz="1100" dirty="0" smtClean="0">
                <a:latin typeface="Book Antiqua" pitchFamily="18" charset="0"/>
              </a:rPr>
              <a:t>Iteration - 1</a:t>
            </a:r>
            <a:endParaRPr lang="en-AU" sz="1100" dirty="0">
              <a:latin typeface="Book Antiqua" pitchFamily="18" charset="0"/>
            </a:endParaRPr>
          </a:p>
        </p:txBody>
      </p:sp>
      <p:sp>
        <p:nvSpPr>
          <p:cNvPr id="28" name="TextBox 27"/>
          <p:cNvSpPr txBox="1"/>
          <p:nvPr/>
        </p:nvSpPr>
        <p:spPr>
          <a:xfrm>
            <a:off x="214282" y="3402599"/>
            <a:ext cx="907621" cy="261610"/>
          </a:xfrm>
          <a:prstGeom prst="rect">
            <a:avLst/>
          </a:prstGeom>
          <a:noFill/>
        </p:spPr>
        <p:txBody>
          <a:bodyPr wrap="none" rtlCol="0">
            <a:spAutoFit/>
          </a:bodyPr>
          <a:lstStyle/>
          <a:p>
            <a:r>
              <a:rPr lang="en-AU" sz="1100" dirty="0" smtClean="0">
                <a:latin typeface="Book Antiqua" pitchFamily="18" charset="0"/>
              </a:rPr>
              <a:t>Iteration - 2</a:t>
            </a:r>
            <a:endParaRPr lang="en-AU" sz="1100" dirty="0">
              <a:latin typeface="Book Antiqua" pitchFamily="18" charset="0"/>
            </a:endParaRPr>
          </a:p>
        </p:txBody>
      </p:sp>
      <p:cxnSp>
        <p:nvCxnSpPr>
          <p:cNvPr id="29" name="Straight Connector 28"/>
          <p:cNvCxnSpPr/>
          <p:nvPr/>
        </p:nvCxnSpPr>
        <p:spPr bwMode="auto">
          <a:xfrm>
            <a:off x="1071538" y="2715291"/>
            <a:ext cx="7572428"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30" name="Straight Connector 29"/>
          <p:cNvCxnSpPr/>
          <p:nvPr/>
        </p:nvCxnSpPr>
        <p:spPr bwMode="auto">
          <a:xfrm>
            <a:off x="1071538" y="4002763"/>
            <a:ext cx="7572428"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sp>
        <p:nvSpPr>
          <p:cNvPr id="32" name="TextBox 31"/>
          <p:cNvSpPr txBox="1"/>
          <p:nvPr/>
        </p:nvSpPr>
        <p:spPr>
          <a:xfrm>
            <a:off x="8572528" y="2428868"/>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33" name="TextBox 32"/>
          <p:cNvSpPr txBox="1"/>
          <p:nvPr/>
        </p:nvSpPr>
        <p:spPr>
          <a:xfrm>
            <a:off x="8643966" y="4572008"/>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34" name="TextBox 33"/>
          <p:cNvSpPr txBox="1"/>
          <p:nvPr/>
        </p:nvSpPr>
        <p:spPr>
          <a:xfrm>
            <a:off x="2285984" y="4557730"/>
            <a:ext cx="367408"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W</a:t>
            </a:r>
            <a:endParaRPr lang="en-US" sz="1600" dirty="0"/>
          </a:p>
        </p:txBody>
      </p:sp>
      <p:sp>
        <p:nvSpPr>
          <p:cNvPr id="36" name="TextBox 35"/>
          <p:cNvSpPr txBox="1"/>
          <p:nvPr/>
        </p:nvSpPr>
        <p:spPr>
          <a:xfrm>
            <a:off x="2357422" y="3429000"/>
            <a:ext cx="27924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S</a:t>
            </a:r>
            <a:endParaRPr lang="en-US" sz="1600" dirty="0"/>
          </a:p>
        </p:txBody>
      </p:sp>
      <p:sp>
        <p:nvSpPr>
          <p:cNvPr id="37" name="TextBox 36"/>
          <p:cNvSpPr txBox="1"/>
          <p:nvPr/>
        </p:nvSpPr>
        <p:spPr>
          <a:xfrm>
            <a:off x="2214546" y="2714620"/>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39" name="TextBox 38"/>
          <p:cNvSpPr txBox="1"/>
          <p:nvPr/>
        </p:nvSpPr>
        <p:spPr>
          <a:xfrm>
            <a:off x="2143108" y="1928802"/>
            <a:ext cx="27924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S</a:t>
            </a:r>
            <a:endParaRPr lang="en-US" sz="1600" dirty="0"/>
          </a:p>
        </p:txBody>
      </p:sp>
      <p:sp>
        <p:nvSpPr>
          <p:cNvPr id="40" name="TextBox 39"/>
          <p:cNvSpPr txBox="1"/>
          <p:nvPr/>
        </p:nvSpPr>
        <p:spPr>
          <a:xfrm>
            <a:off x="4641234" y="1928802"/>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41" name="TextBox 40"/>
          <p:cNvSpPr txBox="1"/>
          <p:nvPr/>
        </p:nvSpPr>
        <p:spPr>
          <a:xfrm>
            <a:off x="6072198" y="2071678"/>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42" name="TextBox 41"/>
          <p:cNvSpPr txBox="1"/>
          <p:nvPr/>
        </p:nvSpPr>
        <p:spPr>
          <a:xfrm>
            <a:off x="4643438" y="2714620"/>
            <a:ext cx="35939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M</a:t>
            </a:r>
            <a:endParaRPr lang="en-US" sz="1600" dirty="0"/>
          </a:p>
        </p:txBody>
      </p:sp>
      <p:sp>
        <p:nvSpPr>
          <p:cNvPr id="44" name="TextBox 43"/>
          <p:cNvSpPr txBox="1"/>
          <p:nvPr/>
        </p:nvSpPr>
        <p:spPr>
          <a:xfrm>
            <a:off x="4849834" y="3947702"/>
            <a:ext cx="27924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S</a:t>
            </a:r>
            <a:endParaRPr lang="en-US" sz="1600" dirty="0"/>
          </a:p>
        </p:txBody>
      </p:sp>
      <p:sp>
        <p:nvSpPr>
          <p:cNvPr id="45" name="TextBox 44"/>
          <p:cNvSpPr txBox="1"/>
          <p:nvPr/>
        </p:nvSpPr>
        <p:spPr>
          <a:xfrm>
            <a:off x="6278594" y="4071942"/>
            <a:ext cx="293670"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C</a:t>
            </a:r>
            <a:endParaRPr lang="en-US" sz="1600" dirty="0"/>
          </a:p>
        </p:txBody>
      </p:sp>
      <p:sp>
        <p:nvSpPr>
          <p:cNvPr id="46" name="TextBox 45"/>
          <p:cNvSpPr txBox="1"/>
          <p:nvPr/>
        </p:nvSpPr>
        <p:spPr>
          <a:xfrm>
            <a:off x="6135718" y="2876132"/>
            <a:ext cx="293670"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C</a:t>
            </a:r>
            <a:endParaRPr lang="en-US" sz="1600" dirty="0"/>
          </a:p>
        </p:txBody>
      </p:sp>
      <p:cxnSp>
        <p:nvCxnSpPr>
          <p:cNvPr id="47" name="Straight Connector 46"/>
          <p:cNvCxnSpPr/>
          <p:nvPr/>
        </p:nvCxnSpPr>
        <p:spPr bwMode="auto">
          <a:xfrm>
            <a:off x="1214414" y="5500702"/>
            <a:ext cx="7572428"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50" name="Straight Connector 49"/>
          <p:cNvCxnSpPr/>
          <p:nvPr/>
        </p:nvCxnSpPr>
        <p:spPr bwMode="auto">
          <a:xfrm>
            <a:off x="1214414" y="1855776"/>
            <a:ext cx="7572428"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sp>
        <p:nvSpPr>
          <p:cNvPr id="51" name="TextBox 50"/>
          <p:cNvSpPr txBox="1"/>
          <p:nvPr/>
        </p:nvSpPr>
        <p:spPr>
          <a:xfrm>
            <a:off x="214282" y="4453274"/>
            <a:ext cx="907621" cy="261610"/>
          </a:xfrm>
          <a:prstGeom prst="rect">
            <a:avLst/>
          </a:prstGeom>
          <a:noFill/>
        </p:spPr>
        <p:txBody>
          <a:bodyPr wrap="none" rtlCol="0">
            <a:spAutoFit/>
          </a:bodyPr>
          <a:lstStyle/>
          <a:p>
            <a:r>
              <a:rPr lang="en-AU" sz="1100" dirty="0" smtClean="0">
                <a:latin typeface="Book Antiqua" pitchFamily="18" charset="0"/>
              </a:rPr>
              <a:t>Iteration - 3</a:t>
            </a:r>
            <a:endParaRPr lang="en-AU" sz="1100" dirty="0">
              <a:latin typeface="Book Antiqua" pitchFamily="18" charset="0"/>
            </a:endParaRPr>
          </a:p>
        </p:txBody>
      </p:sp>
    </p:spTree>
    <p:extLst>
      <p:ext uri="{BB962C8B-B14F-4D97-AF65-F5344CB8AC3E}">
        <p14:creationId xmlns:p14="http://schemas.microsoft.com/office/powerpoint/2010/main" val="259475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rot="5400000">
            <a:off x="4113826" y="2458421"/>
            <a:ext cx="1143000" cy="6370320"/>
          </a:xfrm>
          <a:prstGeom prst="roundRect">
            <a:avLst/>
          </a:prstGeom>
          <a:solidFill>
            <a:schemeClr val="bg1">
              <a:alpha val="9000"/>
            </a:scheme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5400000">
            <a:off x="5356860" y="1242060"/>
            <a:ext cx="1143000" cy="6370320"/>
          </a:xfrm>
          <a:prstGeom prst="roundRect">
            <a:avLst/>
          </a:prstGeom>
          <a:solidFill>
            <a:schemeClr val="bg1">
              <a:alpha val="9000"/>
            </a:scheme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4953000" y="1066800"/>
            <a:ext cx="1905000" cy="2743200"/>
          </a:xfrm>
          <a:prstGeom prst="roundRect">
            <a:avLst/>
          </a:prstGeom>
          <a:solidFill>
            <a:schemeClr val="bg1">
              <a:alpha val="9000"/>
            </a:scheme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rot="5400000">
            <a:off x="-71470" y="1599508"/>
            <a:ext cx="2928958" cy="2357454"/>
          </a:xfrm>
          <a:prstGeom prst="roundRect">
            <a:avLst/>
          </a:prstGeom>
          <a:solidFill>
            <a:schemeClr val="bg1">
              <a:alpha val="9000"/>
            </a:scheme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1" name="Title 1"/>
          <p:cNvSpPr>
            <a:spLocks noGrp="1"/>
          </p:cNvSpPr>
          <p:nvPr>
            <p:ph type="title"/>
          </p:nvPr>
        </p:nvSpPr>
        <p:spPr/>
        <p:txBody>
          <a:bodyPr>
            <a:normAutofit fontScale="90000"/>
          </a:bodyPr>
          <a:lstStyle/>
          <a:p>
            <a:r>
              <a:rPr lang="en-US" dirty="0" smtClean="0"/>
              <a:t>Figure 8.10: Document Flow in CAMS</a:t>
            </a:r>
          </a:p>
        </p:txBody>
      </p:sp>
      <p:sp>
        <p:nvSpPr>
          <p:cNvPr id="51202" name="Footer Placeholder 2"/>
          <p:cNvSpPr>
            <a:spLocks noGrp="1"/>
          </p:cNvSpPr>
          <p:nvPr>
            <p:ph type="ftr" sz="quarter" idx="4294967295"/>
          </p:nvPr>
        </p:nvSpPr>
        <p:spPr bwMode="auto">
          <a:xfrm>
            <a:off x="2703513" y="6400800"/>
            <a:ext cx="4078287" cy="457200"/>
          </a:xfrm>
          <a:prstGeom prst="rect">
            <a:avLst/>
          </a:prstGeom>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endParaRPr lang="en-AU" smtClean="0"/>
          </a:p>
        </p:txBody>
      </p:sp>
      <p:sp>
        <p:nvSpPr>
          <p:cNvPr id="51203" name="Slide Number Placeholder 3"/>
          <p:cNvSpPr>
            <a:spLocks noGrp="1"/>
          </p:cNvSpPr>
          <p:nvPr>
            <p:ph type="sldNum" sz="quarter" idx="4294967295"/>
          </p:nvPr>
        </p:nvSpPr>
        <p:spPr bwMode="auto">
          <a:xfrm>
            <a:off x="8458200" y="6400800"/>
            <a:ext cx="609600" cy="381000"/>
          </a:xfrm>
          <a:prstGeom prst="rect">
            <a:avLst/>
          </a:prstGeom>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r>
              <a:rPr lang="en-US"/>
              <a:t>                                </a:t>
            </a:r>
            <a:fld id="{839661C0-56E7-4137-93BE-83AF672C8770}" type="slidenum">
              <a:rPr lang="en-US"/>
              <a:pPr fontAlgn="base">
                <a:spcBef>
                  <a:spcPct val="0"/>
                </a:spcBef>
                <a:spcAft>
                  <a:spcPct val="0"/>
                </a:spcAft>
              </a:pPr>
              <a:t>11</a:t>
            </a:fld>
            <a:endParaRPr lang="en-US"/>
          </a:p>
        </p:txBody>
      </p:sp>
      <p:grpSp>
        <p:nvGrpSpPr>
          <p:cNvPr id="2" name="Group 12"/>
          <p:cNvGrpSpPr>
            <a:grpSpLocks/>
          </p:cNvGrpSpPr>
          <p:nvPr/>
        </p:nvGrpSpPr>
        <p:grpSpPr bwMode="auto">
          <a:xfrm>
            <a:off x="2720779" y="2447063"/>
            <a:ext cx="1391053" cy="811006"/>
            <a:chOff x="1872" y="816"/>
            <a:chExt cx="668" cy="384"/>
          </a:xfrm>
          <a:scene3d>
            <a:camera prst="orthographicFront">
              <a:rot lat="0" lon="0" rev="0"/>
            </a:camera>
            <a:lightRig rig="balanced" dir="t">
              <a:rot lat="0" lon="0" rev="8700000"/>
            </a:lightRig>
          </a:scene3d>
        </p:grpSpPr>
        <p:sp>
          <p:nvSpPr>
            <p:cNvPr id="7"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8" name="Text Box 14"/>
            <p:cNvSpPr txBox="1">
              <a:spLocks noChangeArrowheads="1"/>
            </p:cNvSpPr>
            <p:nvPr/>
          </p:nvSpPr>
          <p:spPr bwMode="auto">
            <a:xfrm>
              <a:off x="1954" y="874"/>
              <a:ext cx="586" cy="306"/>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20 – Business</a:t>
              </a:r>
            </a:p>
            <a:p>
              <a:pPr fontAlgn="auto">
                <a:spcBef>
                  <a:spcPts val="0"/>
                </a:spcBef>
                <a:spcAft>
                  <a:spcPts val="0"/>
                </a:spcAft>
                <a:defRPr/>
              </a:pPr>
              <a:r>
                <a:rPr lang="en-US" altLang="en-US" sz="1200" dirty="0" smtClean="0">
                  <a:latin typeface="+mn-lt"/>
                </a:rPr>
                <a:t>Transformation</a:t>
              </a:r>
            </a:p>
            <a:p>
              <a:pPr fontAlgn="auto">
                <a:spcBef>
                  <a:spcPts val="0"/>
                </a:spcBef>
                <a:spcAft>
                  <a:spcPts val="0"/>
                </a:spcAft>
                <a:defRPr/>
              </a:pPr>
              <a:r>
                <a:rPr lang="en-US" altLang="en-US" sz="1200" dirty="0" err="1" smtClean="0">
                  <a:latin typeface="+mn-lt"/>
                </a:rPr>
                <a:t>Programme</a:t>
              </a:r>
              <a:r>
                <a:rPr lang="en-US" altLang="en-US" sz="1200" dirty="0" smtClean="0">
                  <a:latin typeface="+mn-lt"/>
                </a:rPr>
                <a:t> Plan</a:t>
              </a:r>
              <a:endParaRPr lang="en-US" altLang="en-US" sz="1200" dirty="0">
                <a:latin typeface="+mn-lt"/>
              </a:endParaRPr>
            </a:p>
          </p:txBody>
        </p:sp>
      </p:grpSp>
      <p:grpSp>
        <p:nvGrpSpPr>
          <p:cNvPr id="3" name="Group 12"/>
          <p:cNvGrpSpPr>
            <a:grpSpLocks/>
          </p:cNvGrpSpPr>
          <p:nvPr/>
        </p:nvGrpSpPr>
        <p:grpSpPr bwMode="auto">
          <a:xfrm>
            <a:off x="546555" y="1371600"/>
            <a:ext cx="1682735" cy="811005"/>
            <a:chOff x="1872" y="816"/>
            <a:chExt cx="713" cy="384"/>
          </a:xfrm>
          <a:scene3d>
            <a:camera prst="orthographicFront">
              <a:rot lat="0" lon="0" rev="0"/>
            </a:camera>
            <a:lightRig rig="balanced" dir="t">
              <a:rot lat="0" lon="0" rev="8700000"/>
            </a:lightRig>
          </a:scene3d>
        </p:grpSpPr>
        <p:sp>
          <p:nvSpPr>
            <p:cNvPr id="12"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13" name="Text Box 14"/>
            <p:cNvSpPr txBox="1">
              <a:spLocks noChangeArrowheads="1"/>
            </p:cNvSpPr>
            <p:nvPr/>
          </p:nvSpPr>
          <p:spPr bwMode="auto">
            <a:xfrm>
              <a:off x="1954" y="874"/>
              <a:ext cx="631" cy="306"/>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10 – Business Need</a:t>
              </a:r>
            </a:p>
            <a:p>
              <a:pPr fontAlgn="auto">
                <a:spcBef>
                  <a:spcPts val="0"/>
                </a:spcBef>
                <a:spcAft>
                  <a:spcPts val="0"/>
                </a:spcAft>
                <a:defRPr/>
              </a:pPr>
              <a:r>
                <a:rPr lang="en-US" altLang="en-US" sz="1200" dirty="0" smtClean="0">
                  <a:latin typeface="+mn-lt"/>
                </a:rPr>
                <a:t>Statement</a:t>
              </a:r>
            </a:p>
            <a:p>
              <a:pPr fontAlgn="auto">
                <a:spcBef>
                  <a:spcPts val="0"/>
                </a:spcBef>
                <a:spcAft>
                  <a:spcPts val="0"/>
                </a:spcAft>
                <a:defRPr/>
              </a:pPr>
              <a:r>
                <a:rPr lang="en-US" altLang="en-US" sz="1200" dirty="0" smtClean="0">
                  <a:latin typeface="+mn-lt"/>
                </a:rPr>
                <a:t>(Problem Statement)</a:t>
              </a:r>
            </a:p>
          </p:txBody>
        </p:sp>
      </p:grpSp>
      <p:cxnSp>
        <p:nvCxnSpPr>
          <p:cNvPr id="15" name="Elbow Connector 14"/>
          <p:cNvCxnSpPr/>
          <p:nvPr/>
        </p:nvCxnSpPr>
        <p:spPr>
          <a:xfrm>
            <a:off x="1868488" y="1817688"/>
            <a:ext cx="852487" cy="10350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12"/>
          <p:cNvGrpSpPr>
            <a:grpSpLocks/>
          </p:cNvGrpSpPr>
          <p:nvPr/>
        </p:nvGrpSpPr>
        <p:grpSpPr bwMode="auto">
          <a:xfrm>
            <a:off x="426844" y="3538709"/>
            <a:ext cx="1438258" cy="735122"/>
            <a:chOff x="1872" y="816"/>
            <a:chExt cx="1036" cy="479"/>
          </a:xfrm>
          <a:scene3d>
            <a:camera prst="orthographicFront">
              <a:rot lat="0" lon="0" rev="0"/>
            </a:camera>
            <a:lightRig rig="balanced" dir="t">
              <a:rot lat="0" lon="0" rev="8700000"/>
            </a:lightRig>
          </a:scene3d>
        </p:grpSpPr>
        <p:sp>
          <p:nvSpPr>
            <p:cNvPr id="17"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18" name="Text Box 14"/>
            <p:cNvSpPr txBox="1">
              <a:spLocks noChangeArrowheads="1"/>
            </p:cNvSpPr>
            <p:nvPr/>
          </p:nvSpPr>
          <p:spPr bwMode="auto">
            <a:xfrm>
              <a:off x="1954" y="874"/>
              <a:ext cx="954" cy="421"/>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15 – Post Project</a:t>
              </a:r>
            </a:p>
            <a:p>
              <a:pPr fontAlgn="auto">
                <a:spcBef>
                  <a:spcPts val="0"/>
                </a:spcBef>
                <a:spcAft>
                  <a:spcPts val="0"/>
                </a:spcAft>
                <a:defRPr/>
              </a:pPr>
              <a:r>
                <a:rPr lang="en-US" altLang="en-US" sz="1200" dirty="0" smtClean="0">
                  <a:latin typeface="+mn-lt"/>
                </a:rPr>
                <a:t>Reviews (Metrics;</a:t>
              </a:r>
            </a:p>
            <a:p>
              <a:pPr fontAlgn="auto">
                <a:spcBef>
                  <a:spcPts val="0"/>
                </a:spcBef>
                <a:spcAft>
                  <a:spcPts val="0"/>
                </a:spcAft>
                <a:defRPr/>
              </a:pPr>
              <a:r>
                <a:rPr lang="en-US" altLang="en-US" sz="1200" dirty="0" smtClean="0">
                  <a:latin typeface="+mn-lt"/>
                </a:rPr>
                <a:t>Patterns); </a:t>
              </a:r>
              <a:endParaRPr lang="en-US" altLang="en-US" sz="1200" dirty="0">
                <a:latin typeface="+mn-lt"/>
              </a:endParaRPr>
            </a:p>
          </p:txBody>
        </p:sp>
      </p:grpSp>
      <p:cxnSp>
        <p:nvCxnSpPr>
          <p:cNvPr id="20" name="Shape 19"/>
          <p:cNvCxnSpPr/>
          <p:nvPr/>
        </p:nvCxnSpPr>
        <p:spPr>
          <a:xfrm rot="5400000" flipH="1" flipV="1">
            <a:off x="1400969" y="2218532"/>
            <a:ext cx="685800" cy="19542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 name="Group 12"/>
          <p:cNvGrpSpPr>
            <a:grpSpLocks/>
          </p:cNvGrpSpPr>
          <p:nvPr/>
        </p:nvGrpSpPr>
        <p:grpSpPr bwMode="auto">
          <a:xfrm>
            <a:off x="5133194" y="1405365"/>
            <a:ext cx="1551491" cy="716282"/>
            <a:chOff x="1872" y="816"/>
            <a:chExt cx="873" cy="384"/>
          </a:xfrm>
          <a:scene3d>
            <a:camera prst="orthographicFront">
              <a:rot lat="0" lon="0" rev="0"/>
            </a:camera>
            <a:lightRig rig="balanced" dir="t">
              <a:rot lat="0" lon="0" rev="8700000"/>
            </a:lightRig>
          </a:scene3d>
        </p:grpSpPr>
        <p:sp>
          <p:nvSpPr>
            <p:cNvPr id="23"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24" name="Text Box 14"/>
            <p:cNvSpPr txBox="1">
              <a:spLocks noChangeArrowheads="1"/>
            </p:cNvSpPr>
            <p:nvPr/>
          </p:nvSpPr>
          <p:spPr bwMode="auto">
            <a:xfrm>
              <a:off x="1954" y="874"/>
              <a:ext cx="791" cy="148"/>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25 - Project </a:t>
              </a:r>
              <a:r>
                <a:rPr lang="en-US" altLang="en-US" sz="1200" dirty="0">
                  <a:latin typeface="+mn-lt"/>
                </a:rPr>
                <a:t>Charter</a:t>
              </a:r>
            </a:p>
          </p:txBody>
        </p:sp>
      </p:grpSp>
      <p:grpSp>
        <p:nvGrpSpPr>
          <p:cNvPr id="6" name="Group 12"/>
          <p:cNvGrpSpPr>
            <a:grpSpLocks/>
          </p:cNvGrpSpPr>
          <p:nvPr/>
        </p:nvGrpSpPr>
        <p:grpSpPr bwMode="auto">
          <a:xfrm>
            <a:off x="5187072" y="3005564"/>
            <a:ext cx="1352444" cy="716282"/>
            <a:chOff x="1872" y="816"/>
            <a:chExt cx="761" cy="384"/>
          </a:xfrm>
          <a:scene3d>
            <a:camera prst="orthographicFront">
              <a:rot lat="0" lon="0" rev="0"/>
            </a:camera>
            <a:lightRig rig="balanced" dir="t">
              <a:rot lat="0" lon="0" rev="8700000"/>
            </a:lightRig>
          </a:scene3d>
        </p:grpSpPr>
        <p:sp>
          <p:nvSpPr>
            <p:cNvPr id="26"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27" name="Text Box 14"/>
            <p:cNvSpPr txBox="1">
              <a:spLocks noChangeArrowheads="1"/>
            </p:cNvSpPr>
            <p:nvPr/>
          </p:nvSpPr>
          <p:spPr bwMode="auto">
            <a:xfrm>
              <a:off x="1954" y="874"/>
              <a:ext cx="679" cy="148"/>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30 - Project </a:t>
              </a:r>
              <a:r>
                <a:rPr lang="en-US" altLang="en-US" sz="1200" dirty="0">
                  <a:latin typeface="+mn-lt"/>
                </a:rPr>
                <a:t>Plan</a:t>
              </a:r>
            </a:p>
          </p:txBody>
        </p:sp>
      </p:grpSp>
      <p:cxnSp>
        <p:nvCxnSpPr>
          <p:cNvPr id="29" name="Shape 28"/>
          <p:cNvCxnSpPr/>
          <p:nvPr/>
        </p:nvCxnSpPr>
        <p:spPr>
          <a:xfrm rot="5400000" flipH="1" flipV="1">
            <a:off x="3840956" y="1153320"/>
            <a:ext cx="682625" cy="19034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4051300" y="2892425"/>
            <a:ext cx="1135063" cy="4714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5129213" y="2513013"/>
            <a:ext cx="930275" cy="539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Group 12"/>
          <p:cNvGrpSpPr>
            <a:grpSpLocks/>
          </p:cNvGrpSpPr>
          <p:nvPr/>
        </p:nvGrpSpPr>
        <p:grpSpPr bwMode="auto">
          <a:xfrm>
            <a:off x="2826318" y="4148565"/>
            <a:ext cx="1572817" cy="716282"/>
            <a:chOff x="1872" y="816"/>
            <a:chExt cx="885" cy="384"/>
          </a:xfrm>
          <a:scene3d>
            <a:camera prst="orthographicFront">
              <a:rot lat="0" lon="0" rev="0"/>
            </a:camera>
            <a:lightRig rig="balanced" dir="t">
              <a:rot lat="0" lon="0" rev="8700000"/>
            </a:lightRig>
          </a:scene3d>
        </p:grpSpPr>
        <p:sp>
          <p:nvSpPr>
            <p:cNvPr id="35"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36" name="Text Box 14"/>
            <p:cNvSpPr txBox="1">
              <a:spLocks noChangeArrowheads="1"/>
            </p:cNvSpPr>
            <p:nvPr/>
          </p:nvSpPr>
          <p:spPr bwMode="auto">
            <a:xfrm>
              <a:off x="1954" y="874"/>
              <a:ext cx="803" cy="247"/>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35 - Business </a:t>
              </a:r>
              <a:r>
                <a:rPr lang="en-US" altLang="en-US" sz="1200" dirty="0">
                  <a:latin typeface="+mn-lt"/>
                </a:rPr>
                <a:t>Needs</a:t>
              </a:r>
            </a:p>
            <a:p>
              <a:pPr fontAlgn="auto">
                <a:spcBef>
                  <a:spcPts val="0"/>
                </a:spcBef>
                <a:spcAft>
                  <a:spcPts val="0"/>
                </a:spcAft>
                <a:defRPr/>
              </a:pPr>
              <a:r>
                <a:rPr lang="en-US" altLang="en-US" sz="1200" dirty="0" smtClean="0">
                  <a:latin typeface="+mn-lt"/>
                </a:rPr>
                <a:t>Exploration</a:t>
              </a:r>
              <a:endParaRPr lang="en-US" altLang="en-US" sz="1200" dirty="0">
                <a:latin typeface="+mn-lt"/>
              </a:endParaRPr>
            </a:p>
          </p:txBody>
        </p:sp>
      </p:grpSp>
      <p:grpSp>
        <p:nvGrpSpPr>
          <p:cNvPr id="10" name="Group 12"/>
          <p:cNvGrpSpPr>
            <a:grpSpLocks/>
          </p:cNvGrpSpPr>
          <p:nvPr/>
        </p:nvGrpSpPr>
        <p:grpSpPr bwMode="auto">
          <a:xfrm>
            <a:off x="5433477" y="4224764"/>
            <a:ext cx="1258257" cy="716282"/>
            <a:chOff x="1872" y="816"/>
            <a:chExt cx="708" cy="384"/>
          </a:xfrm>
          <a:scene3d>
            <a:camera prst="orthographicFront">
              <a:rot lat="0" lon="0" rev="0"/>
            </a:camera>
            <a:lightRig rig="balanced" dir="t">
              <a:rot lat="0" lon="0" rev="8700000"/>
            </a:lightRig>
          </a:scene3d>
        </p:grpSpPr>
        <p:sp>
          <p:nvSpPr>
            <p:cNvPr id="38"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39" name="Text Box 14"/>
            <p:cNvSpPr txBox="1">
              <a:spLocks noChangeArrowheads="1"/>
            </p:cNvSpPr>
            <p:nvPr/>
          </p:nvSpPr>
          <p:spPr bwMode="auto">
            <a:xfrm>
              <a:off x="1954" y="874"/>
              <a:ext cx="626" cy="247"/>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40 - Functional</a:t>
              </a:r>
              <a:endParaRPr lang="en-US" altLang="en-US" sz="1200" dirty="0">
                <a:latin typeface="+mn-lt"/>
              </a:endParaRPr>
            </a:p>
            <a:p>
              <a:pPr fontAlgn="auto">
                <a:spcBef>
                  <a:spcPts val="0"/>
                </a:spcBef>
                <a:spcAft>
                  <a:spcPts val="0"/>
                </a:spcAft>
                <a:defRPr/>
              </a:pPr>
              <a:r>
                <a:rPr lang="en-US" altLang="en-US" sz="1200" dirty="0" smtClean="0">
                  <a:latin typeface="+mn-lt"/>
                </a:rPr>
                <a:t>Requirements</a:t>
              </a:r>
            </a:p>
          </p:txBody>
        </p:sp>
      </p:grpSp>
      <p:grpSp>
        <p:nvGrpSpPr>
          <p:cNvPr id="11" name="Group 12"/>
          <p:cNvGrpSpPr>
            <a:grpSpLocks/>
          </p:cNvGrpSpPr>
          <p:nvPr/>
        </p:nvGrpSpPr>
        <p:grpSpPr bwMode="auto">
          <a:xfrm>
            <a:off x="7543803" y="4011405"/>
            <a:ext cx="1565713" cy="716282"/>
            <a:chOff x="1872" y="816"/>
            <a:chExt cx="881" cy="384"/>
          </a:xfrm>
          <a:scene3d>
            <a:camera prst="orthographicFront">
              <a:rot lat="0" lon="0" rev="0"/>
            </a:camera>
            <a:lightRig rig="balanced" dir="t">
              <a:rot lat="0" lon="0" rev="8700000"/>
            </a:lightRig>
          </a:scene3d>
        </p:grpSpPr>
        <p:sp>
          <p:nvSpPr>
            <p:cNvPr id="41"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42" name="Text Box 14"/>
            <p:cNvSpPr txBox="1">
              <a:spLocks noChangeArrowheads="1"/>
            </p:cNvSpPr>
            <p:nvPr/>
          </p:nvSpPr>
          <p:spPr bwMode="auto">
            <a:xfrm>
              <a:off x="1954" y="874"/>
              <a:ext cx="799" cy="247"/>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50 - Non-Functional</a:t>
              </a:r>
              <a:endParaRPr lang="en-US" altLang="en-US" sz="1200" dirty="0">
                <a:latin typeface="+mn-lt"/>
              </a:endParaRPr>
            </a:p>
            <a:p>
              <a:pPr fontAlgn="auto">
                <a:spcBef>
                  <a:spcPts val="0"/>
                </a:spcBef>
                <a:spcAft>
                  <a:spcPts val="0"/>
                </a:spcAft>
                <a:defRPr/>
              </a:pPr>
              <a:r>
                <a:rPr lang="en-US" altLang="en-US" sz="1200" dirty="0">
                  <a:latin typeface="+mn-lt"/>
                </a:rPr>
                <a:t>Requirements</a:t>
              </a:r>
            </a:p>
          </p:txBody>
        </p:sp>
      </p:grpSp>
      <p:cxnSp>
        <p:nvCxnSpPr>
          <p:cNvPr id="44" name="Elbow Connector 43"/>
          <p:cNvCxnSpPr/>
          <p:nvPr/>
        </p:nvCxnSpPr>
        <p:spPr>
          <a:xfrm rot="5400000">
            <a:off x="4204494" y="2731294"/>
            <a:ext cx="473075" cy="23606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2628900" y="3500438"/>
            <a:ext cx="1279525" cy="158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4130675" y="4579938"/>
            <a:ext cx="1431925" cy="412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6633369" y="3458369"/>
            <a:ext cx="144462" cy="1676400"/>
          </a:xfrm>
          <a:prstGeom prst="bentConnector4">
            <a:avLst>
              <a:gd name="adj1" fmla="val -157893"/>
              <a:gd name="adj2" fmla="val 62965"/>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 name="Group 12"/>
          <p:cNvGrpSpPr>
            <a:grpSpLocks/>
          </p:cNvGrpSpPr>
          <p:nvPr/>
        </p:nvGrpSpPr>
        <p:grpSpPr bwMode="auto">
          <a:xfrm>
            <a:off x="4191510" y="5123842"/>
            <a:ext cx="1476847" cy="716282"/>
            <a:chOff x="929" y="338"/>
            <a:chExt cx="831" cy="384"/>
          </a:xfrm>
          <a:scene3d>
            <a:camera prst="orthographicFront">
              <a:rot lat="0" lon="0" rev="0"/>
            </a:camera>
            <a:lightRig rig="balanced" dir="t">
              <a:rot lat="0" lon="0" rev="8700000"/>
            </a:lightRig>
          </a:scene3d>
        </p:grpSpPr>
        <p:sp>
          <p:nvSpPr>
            <p:cNvPr id="56" name="AutoShape 13"/>
            <p:cNvSpPr>
              <a:spLocks noChangeArrowheads="1"/>
            </p:cNvSpPr>
            <p:nvPr/>
          </p:nvSpPr>
          <p:spPr bwMode="auto">
            <a:xfrm>
              <a:off x="929" y="338"/>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57" name="Text Box 14"/>
            <p:cNvSpPr txBox="1">
              <a:spLocks noChangeArrowheads="1"/>
            </p:cNvSpPr>
            <p:nvPr/>
          </p:nvSpPr>
          <p:spPr bwMode="auto">
            <a:xfrm>
              <a:off x="1011" y="396"/>
              <a:ext cx="749" cy="148"/>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60 – Development</a:t>
              </a:r>
              <a:endParaRPr lang="en-US" altLang="en-US" sz="1200" dirty="0">
                <a:latin typeface="+mn-lt"/>
              </a:endParaRPr>
            </a:p>
          </p:txBody>
        </p:sp>
      </p:grpSp>
      <p:grpSp>
        <p:nvGrpSpPr>
          <p:cNvPr id="16" name="Group 12"/>
          <p:cNvGrpSpPr>
            <a:grpSpLocks/>
          </p:cNvGrpSpPr>
          <p:nvPr/>
        </p:nvGrpSpPr>
        <p:grpSpPr bwMode="auto">
          <a:xfrm>
            <a:off x="1600198" y="5230605"/>
            <a:ext cx="1149848" cy="716282"/>
            <a:chOff x="1872" y="816"/>
            <a:chExt cx="647" cy="384"/>
          </a:xfrm>
          <a:scene3d>
            <a:camera prst="orthographicFront">
              <a:rot lat="0" lon="0" rev="0"/>
            </a:camera>
            <a:lightRig rig="balanced" dir="t">
              <a:rot lat="0" lon="0" rev="8700000"/>
            </a:lightRig>
          </a:scene3d>
        </p:grpSpPr>
        <p:sp>
          <p:nvSpPr>
            <p:cNvPr id="59"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60" name="Text Box 14"/>
            <p:cNvSpPr txBox="1">
              <a:spLocks noChangeArrowheads="1"/>
            </p:cNvSpPr>
            <p:nvPr/>
          </p:nvSpPr>
          <p:spPr bwMode="auto">
            <a:xfrm>
              <a:off x="1954" y="874"/>
              <a:ext cx="565" cy="247"/>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55 - Solution</a:t>
              </a:r>
              <a:endParaRPr lang="en-US" altLang="en-US" sz="1200" dirty="0">
                <a:latin typeface="+mn-lt"/>
              </a:endParaRPr>
            </a:p>
            <a:p>
              <a:pPr fontAlgn="auto">
                <a:spcBef>
                  <a:spcPts val="0"/>
                </a:spcBef>
                <a:spcAft>
                  <a:spcPts val="0"/>
                </a:spcAft>
                <a:defRPr/>
              </a:pPr>
              <a:r>
                <a:rPr lang="en-US" altLang="en-US" sz="1200" dirty="0" smtClean="0">
                  <a:latin typeface="+mn-lt"/>
                </a:rPr>
                <a:t>Design</a:t>
              </a:r>
              <a:endParaRPr lang="en-US" altLang="en-US" sz="1200" dirty="0">
                <a:latin typeface="+mn-lt"/>
              </a:endParaRPr>
            </a:p>
          </p:txBody>
        </p:sp>
      </p:grpSp>
      <p:grpSp>
        <p:nvGrpSpPr>
          <p:cNvPr id="19" name="Group 12"/>
          <p:cNvGrpSpPr>
            <a:grpSpLocks/>
          </p:cNvGrpSpPr>
          <p:nvPr/>
        </p:nvGrpSpPr>
        <p:grpSpPr bwMode="auto">
          <a:xfrm>
            <a:off x="6393886" y="5062964"/>
            <a:ext cx="1327568" cy="716282"/>
            <a:chOff x="1872" y="816"/>
            <a:chExt cx="747" cy="384"/>
          </a:xfrm>
          <a:scene3d>
            <a:camera prst="orthographicFront">
              <a:rot lat="0" lon="0" rev="0"/>
            </a:camera>
            <a:lightRig rig="balanced" dir="t">
              <a:rot lat="0" lon="0" rev="8700000"/>
            </a:lightRig>
          </a:scene3d>
        </p:grpSpPr>
        <p:sp>
          <p:nvSpPr>
            <p:cNvPr id="62"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63" name="Text Box 14"/>
            <p:cNvSpPr txBox="1">
              <a:spLocks noChangeArrowheads="1"/>
            </p:cNvSpPr>
            <p:nvPr/>
          </p:nvSpPr>
          <p:spPr bwMode="auto">
            <a:xfrm>
              <a:off x="1954" y="874"/>
              <a:ext cx="665" cy="247"/>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65 - Acceptance</a:t>
              </a:r>
              <a:endParaRPr lang="en-US" altLang="en-US" sz="1200" dirty="0">
                <a:latin typeface="+mn-lt"/>
              </a:endParaRPr>
            </a:p>
            <a:p>
              <a:pPr fontAlgn="auto">
                <a:spcBef>
                  <a:spcPts val="0"/>
                </a:spcBef>
                <a:spcAft>
                  <a:spcPts val="0"/>
                </a:spcAft>
                <a:defRPr/>
              </a:pPr>
              <a:r>
                <a:rPr lang="en-US" altLang="en-US" sz="1200" dirty="0">
                  <a:latin typeface="+mn-lt"/>
                </a:rPr>
                <a:t>Test Plan</a:t>
              </a:r>
            </a:p>
          </p:txBody>
        </p:sp>
      </p:grpSp>
      <p:cxnSp>
        <p:nvCxnSpPr>
          <p:cNvPr id="64" name="Elbow Connector 63"/>
          <p:cNvCxnSpPr/>
          <p:nvPr/>
        </p:nvCxnSpPr>
        <p:spPr>
          <a:xfrm rot="16200000" flipH="1">
            <a:off x="3977482" y="4475956"/>
            <a:ext cx="222250" cy="10747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49"/>
          <p:cNvCxnSpPr/>
          <p:nvPr/>
        </p:nvCxnSpPr>
        <p:spPr>
          <a:xfrm rot="16200000" flipH="1">
            <a:off x="5867400" y="4894263"/>
            <a:ext cx="527050" cy="5270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49"/>
          <p:cNvCxnSpPr/>
          <p:nvPr/>
        </p:nvCxnSpPr>
        <p:spPr>
          <a:xfrm rot="5400000">
            <a:off x="7351712" y="4775201"/>
            <a:ext cx="722313" cy="531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hape 77"/>
          <p:cNvCxnSpPr/>
          <p:nvPr/>
        </p:nvCxnSpPr>
        <p:spPr>
          <a:xfrm rot="10800000" flipV="1">
            <a:off x="2035175" y="4506913"/>
            <a:ext cx="790575" cy="723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flipV="1">
            <a:off x="5334000" y="5230813"/>
            <a:ext cx="11430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hape 84"/>
          <p:cNvCxnSpPr/>
          <p:nvPr/>
        </p:nvCxnSpPr>
        <p:spPr>
          <a:xfrm rot="5400000" flipH="1" flipV="1">
            <a:off x="3975894" y="3480594"/>
            <a:ext cx="477837" cy="4359275"/>
          </a:xfrm>
          <a:prstGeom prst="bentConnector4">
            <a:avLst>
              <a:gd name="adj1" fmla="val -47781"/>
              <a:gd name="adj2" fmla="val 90610"/>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5" name="Group 12"/>
          <p:cNvGrpSpPr>
            <a:grpSpLocks/>
          </p:cNvGrpSpPr>
          <p:nvPr/>
        </p:nvGrpSpPr>
        <p:grpSpPr bwMode="auto">
          <a:xfrm>
            <a:off x="7387835" y="5927428"/>
            <a:ext cx="1432422" cy="716282"/>
            <a:chOff x="1872" y="816"/>
            <a:chExt cx="806" cy="384"/>
          </a:xfrm>
          <a:scene3d>
            <a:camera prst="orthographicFront">
              <a:rot lat="0" lon="0" rev="0"/>
            </a:camera>
            <a:lightRig rig="balanced" dir="t">
              <a:rot lat="0" lon="0" rev="8700000"/>
            </a:lightRig>
          </a:scene3d>
        </p:grpSpPr>
        <p:sp>
          <p:nvSpPr>
            <p:cNvPr id="58" name="AutoShape 13"/>
            <p:cNvSpPr>
              <a:spLocks noChangeArrowheads="1"/>
            </p:cNvSpPr>
            <p:nvPr/>
          </p:nvSpPr>
          <p:spPr bwMode="auto">
            <a:xfrm>
              <a:off x="1872" y="816"/>
              <a:ext cx="489" cy="384"/>
            </a:xfrm>
            <a:prstGeom prst="flowChartDocument">
              <a:avLst/>
            </a:prstGeom>
            <a:solidFill>
              <a:schemeClr val="bg1"/>
            </a:solid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lIns="95764" tIns="47882" rIns="95764" bIns="47882" anchor="ctr"/>
            <a:lstStyle/>
            <a:p>
              <a:pPr defTabSz="957263" fontAlgn="auto">
                <a:spcBef>
                  <a:spcPts val="0"/>
                </a:spcBef>
                <a:spcAft>
                  <a:spcPts val="0"/>
                </a:spcAft>
                <a:defRPr/>
              </a:pPr>
              <a:endParaRPr lang="en-AU" altLang="en-US" sz="1100">
                <a:latin typeface="+mn-lt"/>
              </a:endParaRPr>
            </a:p>
          </p:txBody>
        </p:sp>
        <p:sp>
          <p:nvSpPr>
            <p:cNvPr id="61" name="Text Box 14"/>
            <p:cNvSpPr txBox="1">
              <a:spLocks noChangeArrowheads="1"/>
            </p:cNvSpPr>
            <p:nvPr/>
          </p:nvSpPr>
          <p:spPr bwMode="auto">
            <a:xfrm>
              <a:off x="1954" y="874"/>
              <a:ext cx="724" cy="148"/>
            </a:xfrm>
            <a:prstGeom prst="rect">
              <a:avLst/>
            </a:prstGeom>
            <a:noFill/>
            <a:ln w="9525">
              <a:solidFill>
                <a:srgbClr val="002060"/>
              </a:solidFill>
              <a:miter lim="800000"/>
              <a:headEnd/>
              <a:tailEnd/>
            </a:ln>
            <a:effectLst>
              <a:outerShdw blurRad="44450" dist="27940" dir="5400000" algn="ctr">
                <a:srgbClr val="000000">
                  <a:alpha val="32000"/>
                </a:srgbClr>
              </a:outerShdw>
            </a:effectLst>
            <a:sp3d>
              <a:bevelT w="190500" h="38100"/>
            </a:sp3d>
          </p:spPr>
          <p:txBody>
            <a:bodyPr wrap="none">
              <a:spAutoFit/>
            </a:bodyPr>
            <a:lstStyle/>
            <a:p>
              <a:pPr fontAlgn="auto">
                <a:spcBef>
                  <a:spcPts val="0"/>
                </a:spcBef>
                <a:spcAft>
                  <a:spcPts val="0"/>
                </a:spcAft>
                <a:defRPr/>
              </a:pPr>
              <a:r>
                <a:rPr lang="en-US" altLang="en-US" sz="1200" dirty="0" smtClean="0">
                  <a:latin typeface="+mn-lt"/>
                </a:rPr>
                <a:t>70 – Training Plan</a:t>
              </a:r>
              <a:endParaRPr lang="en-US" altLang="en-US" sz="1200" dirty="0">
                <a:latin typeface="+mn-lt"/>
              </a:endParaRPr>
            </a:p>
          </p:txBody>
        </p:sp>
      </p:grpSp>
      <p:sp>
        <p:nvSpPr>
          <p:cNvPr id="68" name="TextBox 67"/>
          <p:cNvSpPr txBox="1"/>
          <p:nvPr/>
        </p:nvSpPr>
        <p:spPr>
          <a:xfrm>
            <a:off x="357158" y="957188"/>
            <a:ext cx="369012" cy="400110"/>
          </a:xfrm>
          <a:prstGeom prst="rect">
            <a:avLst/>
          </a:prstGeom>
          <a:noFill/>
          <a:ln>
            <a:solidFill>
              <a:schemeClr val="accent2"/>
            </a:solidFill>
          </a:ln>
        </p:spPr>
        <p:txBody>
          <a:bodyPr wrap="none" rtlCol="0">
            <a:spAutoFit/>
          </a:bodyPr>
          <a:lstStyle/>
          <a:p>
            <a:r>
              <a:rPr lang="en-US" sz="2000" dirty="0" smtClean="0"/>
              <a:t>1</a:t>
            </a:r>
            <a:endParaRPr lang="en-US" sz="2000" dirty="0"/>
          </a:p>
        </p:txBody>
      </p:sp>
      <p:sp>
        <p:nvSpPr>
          <p:cNvPr id="69" name="TextBox 68"/>
          <p:cNvSpPr txBox="1"/>
          <p:nvPr/>
        </p:nvSpPr>
        <p:spPr>
          <a:xfrm>
            <a:off x="5060244" y="785794"/>
            <a:ext cx="369012" cy="400110"/>
          </a:xfrm>
          <a:prstGeom prst="rect">
            <a:avLst/>
          </a:prstGeom>
          <a:noFill/>
          <a:ln>
            <a:solidFill>
              <a:schemeClr val="accent2"/>
            </a:solidFill>
          </a:ln>
        </p:spPr>
        <p:txBody>
          <a:bodyPr wrap="none" rtlCol="0">
            <a:spAutoFit/>
          </a:bodyPr>
          <a:lstStyle/>
          <a:p>
            <a:r>
              <a:rPr lang="en-US" sz="2000" dirty="0" smtClean="0"/>
              <a:t>2</a:t>
            </a:r>
            <a:endParaRPr lang="en-US" sz="2000" dirty="0"/>
          </a:p>
        </p:txBody>
      </p:sp>
      <p:sp>
        <p:nvSpPr>
          <p:cNvPr id="70" name="TextBox 69"/>
          <p:cNvSpPr txBox="1"/>
          <p:nvPr/>
        </p:nvSpPr>
        <p:spPr>
          <a:xfrm>
            <a:off x="2786050" y="3643314"/>
            <a:ext cx="369012" cy="400110"/>
          </a:xfrm>
          <a:prstGeom prst="rect">
            <a:avLst/>
          </a:prstGeom>
          <a:noFill/>
          <a:ln>
            <a:solidFill>
              <a:schemeClr val="accent2"/>
            </a:solidFill>
          </a:ln>
        </p:spPr>
        <p:txBody>
          <a:bodyPr wrap="none" rtlCol="0">
            <a:spAutoFit/>
          </a:bodyPr>
          <a:lstStyle/>
          <a:p>
            <a:r>
              <a:rPr lang="en-US" sz="2000" dirty="0" smtClean="0"/>
              <a:t>3</a:t>
            </a:r>
            <a:endParaRPr lang="en-US" sz="2000" dirty="0"/>
          </a:p>
        </p:txBody>
      </p:sp>
      <p:sp>
        <p:nvSpPr>
          <p:cNvPr id="71" name="TextBox 70"/>
          <p:cNvSpPr txBox="1"/>
          <p:nvPr/>
        </p:nvSpPr>
        <p:spPr>
          <a:xfrm>
            <a:off x="1571604" y="4786322"/>
            <a:ext cx="369012" cy="400110"/>
          </a:xfrm>
          <a:prstGeom prst="rect">
            <a:avLst/>
          </a:prstGeom>
          <a:noFill/>
          <a:ln>
            <a:solidFill>
              <a:schemeClr val="accent2"/>
            </a:solidFill>
          </a:ln>
        </p:spPr>
        <p:txBody>
          <a:bodyPr wrap="none" rtlCol="0">
            <a:spAutoFit/>
          </a:bodyPr>
          <a:lstStyle/>
          <a:p>
            <a:r>
              <a:rPr lang="en-US" sz="2000" dirty="0" smtClean="0"/>
              <a:t>4</a:t>
            </a:r>
            <a:endParaRPr lang="en-US" sz="2000" dirty="0"/>
          </a:p>
        </p:txBody>
      </p:sp>
    </p:spTree>
    <p:extLst>
      <p:ext uri="{BB962C8B-B14F-4D97-AF65-F5344CB8AC3E}">
        <p14:creationId xmlns:p14="http://schemas.microsoft.com/office/powerpoint/2010/main" val="1575205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t>
            </a:r>
            <a:r>
              <a:rPr lang="en-US" b="1" dirty="0" smtClean="0">
                <a:solidFill>
                  <a:srgbClr val="990000"/>
                </a:solidFill>
                <a:latin typeface="Copperplate Gothic Bold" pitchFamily="34" charset="0"/>
              </a:rPr>
              <a:t>Aid for Prioritization</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err="1" smtClean="0">
                <a:solidFill>
                  <a:schemeClr val="tx1">
                    <a:lumMod val="50000"/>
                  </a:schemeClr>
                </a:solidFill>
              </a:rPr>
              <a:t>MoSCoW</a:t>
            </a: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Prioritization using MoSCoW">
            <a:hlinkClick r:id="rId3"/>
          </p:cNvPr>
          <p:cNvPicPr>
            <a:picLocks noChangeAspect="1" noChangeArrowheads="1"/>
          </p:cNvPicPr>
          <p:nvPr/>
        </p:nvPicPr>
        <p:blipFill>
          <a:blip r:embed="rId4" cstate="print">
            <a:lum bright="51000"/>
          </a:blip>
          <a:srcRect/>
          <a:stretch>
            <a:fillRect/>
          </a:stretch>
        </p:blipFill>
        <p:spPr bwMode="auto">
          <a:xfrm>
            <a:off x="6096002" y="4572000"/>
            <a:ext cx="3047998" cy="2286000"/>
          </a:xfrm>
          <a:prstGeom prst="rect">
            <a:avLst/>
          </a:prstGeom>
          <a:noFill/>
        </p:spPr>
      </p:pic>
      <p:sp>
        <p:nvSpPr>
          <p:cNvPr id="2" name="Title 1"/>
          <p:cNvSpPr>
            <a:spLocks noGrp="1"/>
          </p:cNvSpPr>
          <p:nvPr>
            <p:ph type="title"/>
          </p:nvPr>
        </p:nvSpPr>
        <p:spPr/>
        <p:txBody>
          <a:bodyPr>
            <a:normAutofit fontScale="90000"/>
          </a:bodyPr>
          <a:lstStyle/>
          <a:p>
            <a:r>
              <a:rPr lang="en-US" sz="2800" dirty="0" smtClean="0"/>
              <a:t>Prioritization – </a:t>
            </a:r>
            <a:r>
              <a:rPr lang="en-US" sz="2800" dirty="0" err="1" smtClean="0"/>
              <a:t>MoSCoW</a:t>
            </a:r>
            <a:r>
              <a:rPr lang="en-US" sz="2800" dirty="0" smtClean="0"/>
              <a:t> </a:t>
            </a:r>
            <a:br>
              <a:rPr lang="en-US" sz="2800" dirty="0" smtClean="0"/>
            </a:br>
            <a:r>
              <a:rPr lang="en-US" sz="2400" b="0" dirty="0" smtClean="0"/>
              <a:t>(from http://www.allaboutagile.com/ prioritization-using-</a:t>
            </a:r>
            <a:r>
              <a:rPr lang="en-US" sz="2400" b="0" dirty="0" err="1" smtClean="0"/>
              <a:t>moscow</a:t>
            </a:r>
            <a:r>
              <a:rPr lang="en-US" sz="2400" b="0" dirty="0" smtClean="0"/>
              <a:t>/)</a:t>
            </a:r>
            <a:endParaRPr lang="en-US" sz="2400" b="0" dirty="0">
              <a:solidFill>
                <a:schemeClr val="tx2"/>
              </a:solidFill>
            </a:endParaRPr>
          </a:p>
        </p:txBody>
      </p:sp>
      <p:sp>
        <p:nvSpPr>
          <p:cNvPr id="3" name="Content Placeholder 2"/>
          <p:cNvSpPr>
            <a:spLocks noGrp="1"/>
          </p:cNvSpPr>
          <p:nvPr>
            <p:ph idx="1"/>
          </p:nvPr>
        </p:nvSpPr>
        <p:spPr>
          <a:xfrm>
            <a:off x="228600" y="1219200"/>
            <a:ext cx="8229600" cy="4572000"/>
          </a:xfrm>
        </p:spPr>
        <p:txBody>
          <a:bodyPr>
            <a:normAutofit fontScale="92500"/>
          </a:bodyPr>
          <a:lstStyle/>
          <a:p>
            <a:r>
              <a:rPr lang="en-US" sz="2400" b="1" dirty="0" err="1" smtClean="0"/>
              <a:t>M</a:t>
            </a:r>
            <a:r>
              <a:rPr lang="en-US" sz="2400" dirty="0" err="1" smtClean="0"/>
              <a:t>o</a:t>
            </a:r>
            <a:r>
              <a:rPr lang="en-US" sz="2400" b="1" dirty="0" err="1" smtClean="0"/>
              <a:t>SC</a:t>
            </a:r>
            <a:r>
              <a:rPr lang="en-US" sz="2400" dirty="0" err="1" smtClean="0"/>
              <a:t>o</a:t>
            </a:r>
            <a:r>
              <a:rPr lang="en-US" sz="2400" b="1" dirty="0" err="1" smtClean="0"/>
              <a:t>W</a:t>
            </a:r>
            <a:r>
              <a:rPr lang="en-US" sz="2400" dirty="0" smtClean="0"/>
              <a:t> : </a:t>
            </a:r>
            <a:r>
              <a:rPr lang="en-US" sz="2400" b="1" dirty="0" smtClean="0"/>
              <a:t>M</a:t>
            </a:r>
            <a:r>
              <a:rPr lang="en-US" sz="2400" dirty="0" smtClean="0"/>
              <a:t>ust have; </a:t>
            </a:r>
            <a:r>
              <a:rPr lang="en-US" sz="2400" b="1" dirty="0" smtClean="0"/>
              <a:t>S</a:t>
            </a:r>
            <a:r>
              <a:rPr lang="en-US" sz="2400" dirty="0" smtClean="0"/>
              <a:t>hould have, </a:t>
            </a:r>
            <a:r>
              <a:rPr lang="en-US" sz="2400" b="1" dirty="0" smtClean="0"/>
              <a:t>C</a:t>
            </a:r>
            <a:r>
              <a:rPr lang="en-US" sz="2400" dirty="0" smtClean="0"/>
              <a:t>ould have, and </a:t>
            </a:r>
            <a:r>
              <a:rPr lang="en-US" sz="2400" b="1" dirty="0" smtClean="0"/>
              <a:t>W</a:t>
            </a:r>
            <a:r>
              <a:rPr lang="en-US" sz="2400" dirty="0" smtClean="0"/>
              <a:t>on’t have (but </a:t>
            </a:r>
            <a:r>
              <a:rPr lang="en-US" sz="2400" b="1" dirty="0" smtClean="0"/>
              <a:t>W</a:t>
            </a:r>
            <a:r>
              <a:rPr lang="en-US" sz="2400" dirty="0" smtClean="0"/>
              <a:t>ould like in future)</a:t>
            </a:r>
          </a:p>
          <a:p>
            <a:r>
              <a:rPr lang="en-US" sz="2400" b="1" dirty="0" smtClean="0"/>
              <a:t>Must Haves</a:t>
            </a:r>
            <a:r>
              <a:rPr lang="en-US" sz="2400" dirty="0" smtClean="0"/>
              <a:t>‘ are features that must be included before the product can be launched. </a:t>
            </a:r>
          </a:p>
          <a:p>
            <a:r>
              <a:rPr lang="en-US" sz="2400" dirty="0" smtClean="0"/>
              <a:t>‘</a:t>
            </a:r>
            <a:r>
              <a:rPr lang="en-US" sz="2400" b="1" dirty="0" smtClean="0"/>
              <a:t>Should Haves</a:t>
            </a:r>
            <a:r>
              <a:rPr lang="en-US" sz="2400" dirty="0" smtClean="0"/>
              <a:t>‘ are features that are not critical to launch, but are considered to be important and of a high value to the user.</a:t>
            </a:r>
          </a:p>
          <a:p>
            <a:r>
              <a:rPr lang="en-US" sz="2400" dirty="0" smtClean="0"/>
              <a:t>‘</a:t>
            </a:r>
            <a:r>
              <a:rPr lang="en-US" sz="2400" b="1" dirty="0" smtClean="0"/>
              <a:t>Could Haves</a:t>
            </a:r>
            <a:r>
              <a:rPr lang="en-US" sz="2400" dirty="0" smtClean="0"/>
              <a:t>‘ are features that are nice to have and could potentially be included without incurring too much effort or cost. </a:t>
            </a:r>
          </a:p>
          <a:p>
            <a:r>
              <a:rPr lang="en-US" sz="2400" dirty="0" smtClean="0"/>
              <a:t>‘</a:t>
            </a:r>
            <a:r>
              <a:rPr lang="en-US" sz="2400" b="1" dirty="0" smtClean="0"/>
              <a:t>Won’t Haves</a:t>
            </a:r>
            <a:r>
              <a:rPr lang="en-US" sz="2400" dirty="0" smtClean="0"/>
              <a:t>‘ are features that have been requested but are explicitly excluded from scope for the planned duration, and may be included in a future phase of development.</a:t>
            </a:r>
          </a:p>
          <a:p>
            <a:endParaRPr lang="en-US" sz="2400" dirty="0"/>
          </a:p>
        </p:txBody>
      </p:sp>
      <p:sp>
        <p:nvSpPr>
          <p:cNvPr id="4" name="Footer Placeholder 3"/>
          <p:cNvSpPr>
            <a:spLocks noGrp="1"/>
          </p:cNvSpPr>
          <p:nvPr>
            <p:ph type="ftr" sz="quarter" idx="10"/>
          </p:nvPr>
        </p:nvSpPr>
        <p:spPr/>
        <p:txBody>
          <a:bodyPr/>
          <a:lstStyle/>
          <a:p>
            <a:r>
              <a:rPr lang="en-US" smtClean="0"/>
              <a:t>MethodScience.com, 1998-2011</a:t>
            </a:r>
            <a:endParaRPr lang="en-US" dirty="0"/>
          </a:p>
        </p:txBody>
      </p:sp>
    </p:spTree>
    <p:extLst>
      <p:ext uri="{BB962C8B-B14F-4D97-AF65-F5344CB8AC3E}">
        <p14:creationId xmlns:p14="http://schemas.microsoft.com/office/powerpoint/2010/main" val="2633413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14</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6"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Agile Teams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Cross-Functional; Co-Located;</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29657"/>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CAMS Project Management</a:t>
            </a:r>
          </a:p>
          <a:p>
            <a:pPr lvl="1"/>
            <a:r>
              <a:rPr lang="en-US" dirty="0" smtClean="0"/>
              <a:t>Based on Chapter 8 (Pages 269 onward – 293)</a:t>
            </a:r>
          </a:p>
          <a:p>
            <a:pPr lvl="1"/>
            <a:r>
              <a:rPr lang="en-US" dirty="0" smtClean="0"/>
              <a:t>EXCEPT (Figure 8.4, 8.8 and Table 8.2 – as they are </a:t>
            </a:r>
            <a:r>
              <a:rPr lang="en-US" b="1" dirty="0" smtClean="0"/>
              <a:t>out of scope </a:t>
            </a:r>
            <a:r>
              <a:rPr lang="en-US" dirty="0" smtClean="0"/>
              <a:t>of this discussion) </a:t>
            </a:r>
          </a:p>
          <a:p>
            <a:r>
              <a:rPr lang="en-US" dirty="0" smtClean="0"/>
              <a:t>"Agile </a:t>
            </a:r>
            <a:r>
              <a:rPr lang="en-US" dirty="0"/>
              <a:t>job aids" </a:t>
            </a:r>
            <a:r>
              <a:rPr lang="en-US" dirty="0" smtClean="0"/>
              <a:t>(Selected Agile Practices). </a:t>
            </a:r>
          </a:p>
          <a:p>
            <a:pPr lvl="1"/>
            <a:r>
              <a:rPr lang="en-US" dirty="0" smtClean="0"/>
              <a:t>Study of Agile </a:t>
            </a:r>
            <a:r>
              <a:rPr lang="en-US" dirty="0"/>
              <a:t>Practice </a:t>
            </a:r>
            <a:r>
              <a:rPr lang="en-US" dirty="0" smtClean="0"/>
              <a:t>:  </a:t>
            </a:r>
            <a:r>
              <a:rPr lang="en-US" dirty="0"/>
              <a:t>Prioritization </a:t>
            </a:r>
            <a:r>
              <a:rPr lang="en-US" dirty="0" err="1" smtClean="0"/>
              <a:t>MoSCoW</a:t>
            </a:r>
            <a:r>
              <a:rPr lang="en-US" dirty="0"/>
              <a:t>   </a:t>
            </a:r>
          </a:p>
          <a:p>
            <a:r>
              <a:rPr lang="en-US" dirty="0" smtClean="0"/>
              <a:t>Summary &amp;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CAMS – Agile Management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Balancing Act </a:t>
            </a:r>
          </a:p>
          <a:p>
            <a:r>
              <a:rPr lang="en-US" sz="2800" dirty="0" smtClean="0">
                <a:solidFill>
                  <a:schemeClr val="tx1">
                    <a:lumMod val="50000"/>
                  </a:schemeClr>
                </a:solidFill>
              </a:rPr>
              <a:t>(Based on Chapter 8 of Art of Agile Practice)</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8.1: Combining Planned and Agile Factors in CAMS-based projects</a:t>
            </a:r>
            <a:endParaRPr lang="en-US" dirty="0"/>
          </a:p>
        </p:txBody>
      </p:sp>
      <p:graphicFrame>
        <p:nvGraphicFramePr>
          <p:cNvPr id="5" name="Diagram 4"/>
          <p:cNvGraphicFramePr/>
          <p:nvPr/>
        </p:nvGraphicFramePr>
        <p:xfrm>
          <a:off x="1962120" y="1785949"/>
          <a:ext cx="6096000" cy="449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6"/>
          <p:cNvGraphicFramePr>
            <a:graphicFrameLocks/>
          </p:cNvGraphicFramePr>
          <p:nvPr/>
        </p:nvGraphicFramePr>
        <p:xfrm>
          <a:off x="-1928858" y="1785981"/>
          <a:ext cx="77724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1843014" y="1643073"/>
            <a:ext cx="5429288" cy="523220"/>
          </a:xfrm>
          <a:prstGeom prst="rect">
            <a:avLst/>
          </a:prstGeom>
          <a:noFill/>
        </p:spPr>
        <p:txBody>
          <a:bodyPr wrap="square" rtlCol="0">
            <a:spAutoFit/>
          </a:bodyPr>
          <a:lstStyle/>
          <a:p>
            <a:r>
              <a:rPr lang="en-US" i="1" dirty="0" smtClean="0"/>
              <a:t>Planned                        Agile</a:t>
            </a:r>
            <a:endParaRPr lang="en-US" i="1" dirty="0"/>
          </a:p>
        </p:txBody>
      </p:sp>
      <p:sp>
        <p:nvSpPr>
          <p:cNvPr id="11" name="Left-Right Arrow 10"/>
          <p:cNvSpPr/>
          <p:nvPr/>
        </p:nvSpPr>
        <p:spPr bwMode="auto">
          <a:xfrm>
            <a:off x="4072138" y="2914443"/>
            <a:ext cx="1071538" cy="357190"/>
          </a:xfrm>
          <a:prstGeom prst="leftRightArrow">
            <a:avLst/>
          </a:prstGeom>
          <a:solidFill>
            <a:srgbClr val="FFFF00">
              <a:alpha val="3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en-US" sz="1800" smtClean="0">
              <a:solidFill>
                <a:schemeClr val="tx1"/>
              </a:solidFill>
              <a:latin typeface="Times New Roman" pitchFamily="18" charset="0"/>
            </a:endParaRPr>
          </a:p>
        </p:txBody>
      </p:sp>
      <p:sp>
        <p:nvSpPr>
          <p:cNvPr id="12" name="Left-Right Arrow 11"/>
          <p:cNvSpPr/>
          <p:nvPr/>
        </p:nvSpPr>
        <p:spPr bwMode="auto">
          <a:xfrm>
            <a:off x="4085488" y="3828623"/>
            <a:ext cx="1071538" cy="357190"/>
          </a:xfrm>
          <a:prstGeom prst="leftRightArrow">
            <a:avLst/>
          </a:prstGeom>
          <a:solidFill>
            <a:srgbClr val="FFFF00">
              <a:alpha val="3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en-US" sz="1800" smtClean="0">
              <a:solidFill>
                <a:schemeClr val="tx1"/>
              </a:solidFill>
              <a:latin typeface="Times New Roman" pitchFamily="18" charset="0"/>
            </a:endParaRPr>
          </a:p>
        </p:txBody>
      </p:sp>
      <p:sp>
        <p:nvSpPr>
          <p:cNvPr id="13" name="Left-Right Arrow 12"/>
          <p:cNvSpPr/>
          <p:nvPr/>
        </p:nvSpPr>
        <p:spPr bwMode="auto">
          <a:xfrm>
            <a:off x="4100002" y="4714907"/>
            <a:ext cx="1071538" cy="357190"/>
          </a:xfrm>
          <a:prstGeom prst="leftRightArrow">
            <a:avLst/>
          </a:prstGeom>
          <a:solidFill>
            <a:srgbClr val="FFFF00">
              <a:alpha val="3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en-US" sz="1800" smtClean="0">
              <a:solidFill>
                <a:schemeClr val="tx1"/>
              </a:solidFill>
              <a:latin typeface="Times New Roman" pitchFamily="18" charset="0"/>
            </a:endParaRPr>
          </a:p>
        </p:txBody>
      </p:sp>
      <p:sp>
        <p:nvSpPr>
          <p:cNvPr id="14" name="Left-Right Arrow 13"/>
          <p:cNvSpPr/>
          <p:nvPr/>
        </p:nvSpPr>
        <p:spPr bwMode="auto">
          <a:xfrm>
            <a:off x="2099566" y="6072206"/>
            <a:ext cx="4929254" cy="571504"/>
          </a:xfrm>
          <a:prstGeom prst="leftRightArrow">
            <a:avLst/>
          </a:prstGeom>
          <a:solidFill>
            <a:srgbClr val="FFFF00">
              <a:alpha val="3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dirty="0" smtClean="0">
                <a:solidFill>
                  <a:schemeClr val="tx1"/>
                </a:solidFill>
                <a:latin typeface="+mj-lt"/>
              </a:rPr>
              <a:t>Management     Leadership</a:t>
            </a:r>
          </a:p>
        </p:txBody>
      </p:sp>
      <p:graphicFrame>
        <p:nvGraphicFramePr>
          <p:cNvPr id="15" name="Diagram 14"/>
          <p:cNvGraphicFramePr/>
          <p:nvPr/>
        </p:nvGraphicFramePr>
        <p:xfrm>
          <a:off x="3353604" y="1197561"/>
          <a:ext cx="2704252" cy="18028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6" name="Diagram group"/>
          <p:cNvGrpSpPr/>
          <p:nvPr/>
        </p:nvGrpSpPr>
        <p:grpSpPr>
          <a:xfrm>
            <a:off x="4128858" y="1493790"/>
            <a:ext cx="1136010" cy="1136010"/>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17" name="Group 90"/>
            <p:cNvGrpSpPr/>
            <p:nvPr/>
          </p:nvGrpSpPr>
          <p:grpSpPr>
            <a:xfrm>
              <a:off x="1038225" y="519112"/>
              <a:ext cx="1142047" cy="1142047"/>
              <a:chOff x="1038225" y="519112"/>
              <a:chExt cx="1142047" cy="1142047"/>
            </a:xfrm>
            <a:grpFill/>
          </p:grpSpPr>
          <p:sp>
            <p:nvSpPr>
              <p:cNvPr id="18"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9"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800" dirty="0" smtClean="0">
                    <a:solidFill>
                      <a:srgbClr val="002060"/>
                    </a:solidFill>
                    <a:latin typeface="Calibri" pitchFamily="34" charset="0"/>
                  </a:rPr>
                  <a:t>CAMS</a:t>
                </a:r>
                <a:endParaRPr lang="en-AU" sz="1800" kern="1200" dirty="0">
                  <a:solidFill>
                    <a:srgbClr val="002060"/>
                  </a:solidFill>
                  <a:latin typeface="Calibri" pitchFamily="34" charset="0"/>
                </a:endParaRPr>
              </a:p>
            </p:txBody>
          </p:sp>
        </p:grpSp>
      </p:grpSp>
      <p:sp>
        <p:nvSpPr>
          <p:cNvPr id="20" name="TextBox 19"/>
          <p:cNvSpPr txBox="1"/>
          <p:nvPr/>
        </p:nvSpPr>
        <p:spPr>
          <a:xfrm rot="16200000">
            <a:off x="-211664" y="3503119"/>
            <a:ext cx="2786082" cy="923330"/>
          </a:xfrm>
          <a:prstGeom prst="rect">
            <a:avLst/>
          </a:prstGeom>
          <a:noFill/>
        </p:spPr>
        <p:txBody>
          <a:bodyPr wrap="square" rtlCol="0">
            <a:spAutoFit/>
          </a:bodyPr>
          <a:lstStyle/>
          <a:p>
            <a:pPr lvl="0"/>
            <a:r>
              <a:rPr lang="en-US" sz="1800" i="1" dirty="0" smtClean="0"/>
              <a:t>Time - Budget</a:t>
            </a:r>
          </a:p>
          <a:p>
            <a:pPr lvl="0"/>
            <a:r>
              <a:rPr lang="en-US" sz="1800" i="1" dirty="0" smtClean="0"/>
              <a:t>Function - Quality</a:t>
            </a:r>
          </a:p>
          <a:p>
            <a:endParaRPr lang="en-US" sz="1800" i="1" dirty="0"/>
          </a:p>
        </p:txBody>
      </p:sp>
      <p:sp>
        <p:nvSpPr>
          <p:cNvPr id="21" name="TextBox 20"/>
          <p:cNvSpPr txBox="1"/>
          <p:nvPr/>
        </p:nvSpPr>
        <p:spPr>
          <a:xfrm rot="5400000">
            <a:off x="6932136" y="3503120"/>
            <a:ext cx="2786082" cy="923330"/>
          </a:xfrm>
          <a:prstGeom prst="rect">
            <a:avLst/>
          </a:prstGeom>
          <a:noFill/>
        </p:spPr>
        <p:txBody>
          <a:bodyPr wrap="square" rtlCol="0">
            <a:spAutoFit/>
          </a:bodyPr>
          <a:lstStyle/>
          <a:p>
            <a:pPr lvl="0"/>
            <a:r>
              <a:rPr lang="en-US" sz="1800" i="1" dirty="0" smtClean="0"/>
              <a:t>Trust – Simplicity</a:t>
            </a:r>
          </a:p>
          <a:p>
            <a:pPr lvl="0"/>
            <a:r>
              <a:rPr lang="en-US" sz="1800" i="1" dirty="0" smtClean="0"/>
              <a:t>Honesty - Courage</a:t>
            </a:r>
          </a:p>
          <a:p>
            <a:endParaRPr lang="en-US" sz="1800" i="1" dirty="0"/>
          </a:p>
        </p:txBody>
      </p:sp>
    </p:spTree>
    <p:extLst>
      <p:ext uri="{BB962C8B-B14F-4D97-AF65-F5344CB8AC3E}">
        <p14:creationId xmlns:p14="http://schemas.microsoft.com/office/powerpoint/2010/main" val="127965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Figure 8.2: Factors Influencing CAMS in</a:t>
            </a:r>
            <a:r>
              <a:rPr lang="en-AU" baseline="0" dirty="0" smtClean="0"/>
              <a:t> Projects  </a:t>
            </a:r>
            <a:endParaRPr lang="en-AU" dirty="0"/>
          </a:p>
        </p:txBody>
      </p:sp>
      <p:sp>
        <p:nvSpPr>
          <p:cNvPr id="4" name="Slide Number Placeholder 3"/>
          <p:cNvSpPr>
            <a:spLocks noGrp="1"/>
          </p:cNvSpPr>
          <p:nvPr>
            <p:ph type="sldNum" sz="quarter" idx="10"/>
          </p:nvPr>
        </p:nvSpPr>
        <p:spPr/>
        <p:txBody>
          <a:bodyPr/>
          <a:lstStyle/>
          <a:p>
            <a:pPr>
              <a:defRPr/>
            </a:pPr>
            <a:r>
              <a:rPr lang="en-US" altLang="zh-TW" smtClean="0"/>
              <a:t>© Bhuvan Unhelkar, PhD    </a:t>
            </a:r>
            <a:fld id="{EE1432F6-997C-466F-A6A7-8C98B75D1B6C}" type="slidenum">
              <a:rPr lang="en-US" altLang="zh-TW" i="0" smtClean="0"/>
              <a:pPr>
                <a:defRPr/>
              </a:pPr>
              <a:t>5</a:t>
            </a:fld>
            <a:endParaRPr lang="en-US" altLang="zh-TW" i="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Notched Right Arrow 4"/>
          <p:cNvSpPr/>
          <p:nvPr/>
        </p:nvSpPr>
        <p:spPr bwMode="auto">
          <a:xfrm rot="2216074">
            <a:off x="2027385" y="1802862"/>
            <a:ext cx="1123186" cy="792088"/>
          </a:xfrm>
          <a:prstGeom prst="notchedRightArrow">
            <a:avLst/>
          </a:prstGeom>
          <a:solidFill>
            <a:srgbClr val="FFFF99">
              <a:alpha val="32000"/>
            </a:srgb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6" name="Notched Right Arrow 5"/>
          <p:cNvSpPr/>
          <p:nvPr/>
        </p:nvSpPr>
        <p:spPr bwMode="auto">
          <a:xfrm rot="8454717">
            <a:off x="6136175" y="1840594"/>
            <a:ext cx="1123186" cy="792088"/>
          </a:xfrm>
          <a:prstGeom prst="notchedRightArrow">
            <a:avLst/>
          </a:prstGeom>
          <a:solidFill>
            <a:srgbClr val="FFFF99">
              <a:alpha val="32000"/>
            </a:srgb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8" name="Quad Arrow Callout 7"/>
          <p:cNvSpPr/>
          <p:nvPr/>
        </p:nvSpPr>
        <p:spPr bwMode="auto">
          <a:xfrm>
            <a:off x="3501570" y="2928934"/>
            <a:ext cx="2284876" cy="1859668"/>
          </a:xfrm>
          <a:prstGeom prst="quadArrowCallout">
            <a:avLst/>
          </a:prstGeom>
          <a:solidFill>
            <a:srgbClr val="FFFF99">
              <a:alpha val="32000"/>
            </a:srgbClr>
          </a:solidFill>
          <a:ln w="9525" cap="flat" cmpd="sng" algn="ctr">
            <a:solidFill>
              <a:srgbClr val="0000FF"/>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99"/>
                </a:solidFill>
                <a:effectLst/>
                <a:latin typeface="Calibri" pitchFamily="34" charset="0"/>
              </a:rPr>
              <a:t>CAMS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Calibri" pitchFamily="34" charset="0"/>
              </a:rPr>
              <a:t>In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99"/>
                </a:solidFill>
                <a:effectLst/>
                <a:latin typeface="Calibri" pitchFamily="34" charset="0"/>
              </a:rPr>
              <a:t>Projects</a:t>
            </a:r>
            <a:endParaRPr kumimoji="0" lang="en-US" sz="1800" b="0" i="0" u="none" strike="noStrike" cap="none" normalizeH="0" baseline="0" dirty="0" smtClean="0">
              <a:ln>
                <a:noFill/>
              </a:ln>
              <a:solidFill>
                <a:srgbClr val="333399"/>
              </a:solidFill>
              <a:effectLst/>
              <a:latin typeface="Calibri" pitchFamily="34" charset="0"/>
            </a:endParaRPr>
          </a:p>
        </p:txBody>
      </p:sp>
      <p:sp>
        <p:nvSpPr>
          <p:cNvPr id="9" name="TextBox 8"/>
          <p:cNvSpPr txBox="1"/>
          <p:nvPr/>
        </p:nvSpPr>
        <p:spPr>
          <a:xfrm>
            <a:off x="640244" y="1357298"/>
            <a:ext cx="1359988" cy="584775"/>
          </a:xfrm>
          <a:prstGeom prst="rect">
            <a:avLst/>
          </a:prstGeom>
          <a:noFill/>
        </p:spPr>
        <p:txBody>
          <a:bodyPr wrap="none" rtlCol="0">
            <a:spAutoFit/>
          </a:bodyPr>
          <a:lstStyle/>
          <a:p>
            <a:r>
              <a:rPr lang="en-US" sz="1800" dirty="0" smtClean="0"/>
              <a:t>Activities</a:t>
            </a:r>
          </a:p>
          <a:p>
            <a:r>
              <a:rPr lang="en-US" sz="1400" b="1" dirty="0" smtClean="0"/>
              <a:t>(Tasks)</a:t>
            </a:r>
            <a:endParaRPr lang="en-US" sz="1400" b="1" dirty="0"/>
          </a:p>
        </p:txBody>
      </p:sp>
      <p:sp>
        <p:nvSpPr>
          <p:cNvPr id="10" name="TextBox 9"/>
          <p:cNvSpPr txBox="1"/>
          <p:nvPr/>
        </p:nvSpPr>
        <p:spPr>
          <a:xfrm>
            <a:off x="7235517" y="1500174"/>
            <a:ext cx="1470146" cy="584775"/>
          </a:xfrm>
          <a:prstGeom prst="rect">
            <a:avLst/>
          </a:prstGeom>
          <a:noFill/>
        </p:spPr>
        <p:txBody>
          <a:bodyPr wrap="none" rtlCol="0">
            <a:spAutoFit/>
          </a:bodyPr>
          <a:lstStyle/>
          <a:p>
            <a:r>
              <a:rPr lang="en-US" sz="1800" dirty="0" smtClean="0"/>
              <a:t>Practices</a:t>
            </a:r>
            <a:endParaRPr lang="en-US" sz="1400" dirty="0" smtClean="0"/>
          </a:p>
          <a:p>
            <a:r>
              <a:rPr lang="en-US" sz="1400" b="1" dirty="0" smtClean="0"/>
              <a:t>(Agile)</a:t>
            </a:r>
            <a:endParaRPr lang="en-US" sz="1400" b="1" dirty="0"/>
          </a:p>
        </p:txBody>
      </p:sp>
      <p:sp>
        <p:nvSpPr>
          <p:cNvPr id="11" name="Notched Right Arrow 10"/>
          <p:cNvSpPr/>
          <p:nvPr/>
        </p:nvSpPr>
        <p:spPr bwMode="auto">
          <a:xfrm rot="19015853">
            <a:off x="1451321" y="4611174"/>
            <a:ext cx="1123186" cy="792088"/>
          </a:xfrm>
          <a:prstGeom prst="notchedRightArrow">
            <a:avLst/>
          </a:prstGeom>
          <a:solidFill>
            <a:srgbClr val="FFFF99">
              <a:alpha val="32000"/>
            </a:srgb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12" name="TextBox 11"/>
          <p:cNvSpPr txBox="1"/>
          <p:nvPr/>
        </p:nvSpPr>
        <p:spPr>
          <a:xfrm>
            <a:off x="467544" y="5373216"/>
            <a:ext cx="1023101" cy="584775"/>
          </a:xfrm>
          <a:prstGeom prst="rect">
            <a:avLst/>
          </a:prstGeom>
          <a:noFill/>
        </p:spPr>
        <p:txBody>
          <a:bodyPr wrap="none" rtlCol="0">
            <a:spAutoFit/>
          </a:bodyPr>
          <a:lstStyle/>
          <a:p>
            <a:r>
              <a:rPr lang="en-US" sz="1800" dirty="0" smtClean="0"/>
              <a:t>Roles</a:t>
            </a:r>
          </a:p>
          <a:p>
            <a:pPr>
              <a:buFontTx/>
              <a:buChar char="-"/>
            </a:pPr>
            <a:r>
              <a:rPr lang="en-US" sz="1400" b="1" dirty="0" smtClean="0"/>
              <a:t>(People)</a:t>
            </a:r>
            <a:endParaRPr lang="en-US" sz="1400" b="1" dirty="0"/>
          </a:p>
        </p:txBody>
      </p:sp>
      <p:sp>
        <p:nvSpPr>
          <p:cNvPr id="13" name="Notched Right Arrow 12"/>
          <p:cNvSpPr/>
          <p:nvPr/>
        </p:nvSpPr>
        <p:spPr bwMode="auto">
          <a:xfrm rot="12979556">
            <a:off x="6707905" y="4623090"/>
            <a:ext cx="1123186" cy="792088"/>
          </a:xfrm>
          <a:prstGeom prst="notchedRightArrow">
            <a:avLst/>
          </a:prstGeom>
          <a:solidFill>
            <a:srgbClr val="FFFF99">
              <a:alpha val="32000"/>
            </a:srgb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14" name="TextBox 13"/>
          <p:cNvSpPr txBox="1"/>
          <p:nvPr/>
        </p:nvSpPr>
        <p:spPr>
          <a:xfrm>
            <a:off x="7286644" y="5500702"/>
            <a:ext cx="1837618" cy="584775"/>
          </a:xfrm>
          <a:prstGeom prst="rect">
            <a:avLst/>
          </a:prstGeom>
          <a:noFill/>
        </p:spPr>
        <p:txBody>
          <a:bodyPr wrap="none" rtlCol="0">
            <a:spAutoFit/>
          </a:bodyPr>
          <a:lstStyle/>
          <a:p>
            <a:r>
              <a:rPr lang="en-US" sz="1800" dirty="0" smtClean="0"/>
              <a:t>Deliverables</a:t>
            </a:r>
          </a:p>
          <a:p>
            <a:r>
              <a:rPr lang="en-US" sz="1400" b="1" dirty="0" smtClean="0"/>
              <a:t>(Document)</a:t>
            </a:r>
            <a:endParaRPr lang="en-US" sz="1400" b="1" dirty="0"/>
          </a:p>
        </p:txBody>
      </p:sp>
    </p:spTree>
    <p:extLst>
      <p:ext uri="{BB962C8B-B14F-4D97-AF65-F5344CB8AC3E}">
        <p14:creationId xmlns:p14="http://schemas.microsoft.com/office/powerpoint/2010/main" val="224848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eft Arrow 19"/>
          <p:cNvSpPr/>
          <p:nvPr/>
        </p:nvSpPr>
        <p:spPr bwMode="auto">
          <a:xfrm rot="2260007">
            <a:off x="6271184" y="3913738"/>
            <a:ext cx="785818" cy="785818"/>
          </a:xfrm>
          <a:prstGeom prst="lef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333399"/>
              </a:solidFill>
              <a:effectLst/>
              <a:latin typeface="Copperplate Gothic Light" pitchFamily="34" charset="0"/>
            </a:endParaRPr>
          </a:p>
        </p:txBody>
      </p:sp>
      <p:sp>
        <p:nvSpPr>
          <p:cNvPr id="5" name="Date Placeholder 4"/>
          <p:cNvSpPr>
            <a:spLocks noGrp="1"/>
          </p:cNvSpPr>
          <p:nvPr>
            <p:ph type="dt" sz="half" idx="10"/>
          </p:nvPr>
        </p:nvSpPr>
        <p:spPr/>
        <p:txBody>
          <a:bodyPr/>
          <a:lstStyle/>
          <a:p>
            <a:r>
              <a:rPr lang="en-US" altLang="zh-TW"/>
              <a:t>14</a:t>
            </a:r>
            <a:r>
              <a:rPr lang="en-US" altLang="zh-TW" baseline="30000"/>
              <a:t>th</a:t>
            </a:r>
            <a:r>
              <a:rPr lang="en-US" altLang="zh-TW"/>
              <a:t> Aug, 2007</a:t>
            </a:r>
          </a:p>
        </p:txBody>
      </p:sp>
      <p:sp>
        <p:nvSpPr>
          <p:cNvPr id="7" name="Slide Number Placeholder 6"/>
          <p:cNvSpPr>
            <a:spLocks noGrp="1"/>
          </p:cNvSpPr>
          <p:nvPr>
            <p:ph type="sldNum" sz="quarter" idx="12"/>
          </p:nvPr>
        </p:nvSpPr>
        <p:spPr/>
        <p:txBody>
          <a:bodyPr/>
          <a:lstStyle/>
          <a:p>
            <a:fld id="{F21F8A74-33BC-484C-9891-E8828E76EC35}" type="slidenum">
              <a:rPr lang="en-US" altLang="zh-TW"/>
              <a:pPr/>
              <a:t>6</a:t>
            </a:fld>
            <a:endParaRPr lang="en-US" altLang="zh-TW"/>
          </a:p>
        </p:txBody>
      </p:sp>
      <p:sp>
        <p:nvSpPr>
          <p:cNvPr id="118786" name="Rectangle 2"/>
          <p:cNvSpPr>
            <a:spLocks noGrp="1" noChangeArrowheads="1"/>
          </p:cNvSpPr>
          <p:nvPr>
            <p:ph type="title"/>
          </p:nvPr>
        </p:nvSpPr>
        <p:spPr>
          <a:xfrm>
            <a:off x="325373" y="71438"/>
            <a:ext cx="7961404" cy="714356"/>
          </a:xfrm>
        </p:spPr>
        <p:txBody>
          <a:bodyPr>
            <a:normAutofit fontScale="90000"/>
          </a:bodyPr>
          <a:lstStyle/>
          <a:p>
            <a:r>
              <a:rPr lang="en-AU" sz="3200" dirty="0" smtClean="0">
                <a:solidFill>
                  <a:srgbClr val="0000FF"/>
                </a:solidFill>
              </a:rPr>
              <a:t>Figure 8.3: Development a Project-level Instance of CAMS Instance</a:t>
            </a:r>
            <a:endParaRPr lang="en-US" sz="3200" dirty="0">
              <a:solidFill>
                <a:srgbClr val="0000FF"/>
              </a:solidFill>
            </a:endParaRPr>
          </a:p>
        </p:txBody>
      </p:sp>
      <p:sp>
        <p:nvSpPr>
          <p:cNvPr id="118787" name="Rectangle 3"/>
          <p:cNvSpPr>
            <a:spLocks noGrp="1" noChangeArrowheads="1"/>
          </p:cNvSpPr>
          <p:nvPr>
            <p:ph type="body" sz="half" idx="1"/>
          </p:nvPr>
        </p:nvSpPr>
        <p:spPr/>
        <p:txBody>
          <a:bodyPr/>
          <a:lstStyle/>
          <a:p>
            <a:pPr>
              <a:buFontTx/>
              <a:buNone/>
            </a:pPr>
            <a:r>
              <a:rPr lang="en-AU" sz="2800" dirty="0" smtClean="0"/>
              <a:t> </a:t>
            </a:r>
            <a:endParaRPr lang="en-US" sz="2800" dirty="0"/>
          </a:p>
        </p:txBody>
      </p:sp>
      <p:graphicFrame>
        <p:nvGraphicFramePr>
          <p:cNvPr id="8" name="Diagram 7"/>
          <p:cNvGraphicFramePr/>
          <p:nvPr/>
        </p:nvGraphicFramePr>
        <p:xfrm>
          <a:off x="1524000" y="857232"/>
          <a:ext cx="6096000" cy="2389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bwMode="auto">
          <a:xfrm>
            <a:off x="1500166" y="1142984"/>
            <a:ext cx="5857916" cy="640080"/>
          </a:xfrm>
          <a:prstGeom prst="rightArrow">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spc="600" normalizeH="0" baseline="0" dirty="0" smtClean="0">
                <a:ln>
                  <a:noFill/>
                </a:ln>
                <a:solidFill>
                  <a:srgbClr val="333399"/>
                </a:solidFill>
                <a:effectLst/>
                <a:latin typeface="Calibri" pitchFamily="34" charset="0"/>
                <a:cs typeface="Calibri" pitchFamily="34" charset="0"/>
              </a:rPr>
              <a:t>Waterfall</a:t>
            </a:r>
            <a:r>
              <a:rPr kumimoji="0" lang="en-US" sz="1800" b="0" i="0" u="none" strike="noStrike" cap="none" spc="600" normalizeH="0" dirty="0" smtClean="0">
                <a:ln>
                  <a:noFill/>
                </a:ln>
                <a:solidFill>
                  <a:srgbClr val="333399"/>
                </a:solidFill>
                <a:effectLst/>
                <a:latin typeface="Calibri" pitchFamily="34" charset="0"/>
                <a:cs typeface="Calibri" pitchFamily="34" charset="0"/>
              </a:rPr>
              <a:t> Lifecycle</a:t>
            </a:r>
            <a:endParaRPr kumimoji="0" lang="en-US" sz="1800" b="0" i="0" u="none" strike="noStrike" cap="none" spc="600" normalizeH="0" baseline="0" dirty="0" smtClean="0">
              <a:ln>
                <a:noFill/>
              </a:ln>
              <a:solidFill>
                <a:srgbClr val="333399"/>
              </a:solidFill>
              <a:effectLst/>
              <a:latin typeface="Calibri" pitchFamily="34" charset="0"/>
              <a:cs typeface="Calibri" pitchFamily="34" charset="0"/>
            </a:endParaRPr>
          </a:p>
        </p:txBody>
      </p:sp>
      <p:graphicFrame>
        <p:nvGraphicFramePr>
          <p:cNvPr id="10" name="Diagram 9"/>
          <p:cNvGraphicFramePr/>
          <p:nvPr/>
        </p:nvGraphicFramePr>
        <p:xfrm>
          <a:off x="1142976" y="2476493"/>
          <a:ext cx="2857520" cy="19050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nvGraphicFramePr>
        <p:xfrm>
          <a:off x="3929058" y="2500306"/>
          <a:ext cx="2857520" cy="1905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2" name="TextBox 11"/>
          <p:cNvSpPr txBox="1"/>
          <p:nvPr/>
        </p:nvSpPr>
        <p:spPr>
          <a:xfrm>
            <a:off x="928662" y="2643182"/>
            <a:ext cx="1177181" cy="369332"/>
          </a:xfrm>
          <a:prstGeom prst="rect">
            <a:avLst/>
          </a:prstGeom>
          <a:noFill/>
        </p:spPr>
        <p:txBody>
          <a:bodyPr wrap="none" rtlCol="0">
            <a:spAutoFit/>
          </a:bodyPr>
          <a:lstStyle/>
          <a:p>
            <a:r>
              <a:rPr lang="en-US" sz="1800" dirty="0" smtClean="0">
                <a:latin typeface="Calibri" pitchFamily="34" charset="0"/>
                <a:cs typeface="Calibri" pitchFamily="34" charset="0"/>
              </a:rPr>
              <a:t>Iteration-1</a:t>
            </a:r>
            <a:endParaRPr lang="en-US" sz="1800" dirty="0">
              <a:latin typeface="Calibri" pitchFamily="34" charset="0"/>
              <a:cs typeface="Calibri" pitchFamily="34" charset="0"/>
            </a:endParaRPr>
          </a:p>
        </p:txBody>
      </p:sp>
      <p:sp>
        <p:nvSpPr>
          <p:cNvPr id="13" name="TextBox 12"/>
          <p:cNvSpPr txBox="1"/>
          <p:nvPr/>
        </p:nvSpPr>
        <p:spPr>
          <a:xfrm>
            <a:off x="3786182" y="2643182"/>
            <a:ext cx="1177182" cy="369332"/>
          </a:xfrm>
          <a:prstGeom prst="rect">
            <a:avLst/>
          </a:prstGeom>
          <a:noFill/>
        </p:spPr>
        <p:txBody>
          <a:bodyPr wrap="none" rtlCol="0">
            <a:spAutoFit/>
          </a:bodyPr>
          <a:lstStyle/>
          <a:p>
            <a:r>
              <a:rPr lang="en-US" sz="1800" dirty="0" smtClean="0">
                <a:latin typeface="Calibri" pitchFamily="34" charset="0"/>
                <a:cs typeface="Calibri" pitchFamily="34" charset="0"/>
              </a:rPr>
              <a:t>Iteration-2</a:t>
            </a:r>
            <a:endParaRPr lang="en-US" sz="1800" dirty="0">
              <a:latin typeface="Calibri" pitchFamily="34" charset="0"/>
              <a:cs typeface="Calibri" pitchFamily="34" charset="0"/>
            </a:endParaRPr>
          </a:p>
        </p:txBody>
      </p:sp>
      <p:sp>
        <p:nvSpPr>
          <p:cNvPr id="14" name="TextBox 13"/>
          <p:cNvSpPr txBox="1"/>
          <p:nvPr/>
        </p:nvSpPr>
        <p:spPr>
          <a:xfrm>
            <a:off x="6252338" y="2643182"/>
            <a:ext cx="1446486" cy="369332"/>
          </a:xfrm>
          <a:prstGeom prst="rect">
            <a:avLst/>
          </a:prstGeom>
          <a:noFill/>
        </p:spPr>
        <p:txBody>
          <a:bodyPr wrap="none" rtlCol="0">
            <a:spAutoFit/>
          </a:bodyPr>
          <a:lstStyle/>
          <a:p>
            <a:r>
              <a:rPr lang="en-US" sz="1800" dirty="0" smtClean="0">
                <a:latin typeface="Calibri" pitchFamily="34" charset="0"/>
                <a:cs typeface="Calibri" pitchFamily="34" charset="0"/>
              </a:rPr>
              <a:t>Iteration-3 ….</a:t>
            </a:r>
            <a:endParaRPr lang="en-US" sz="1800" dirty="0">
              <a:latin typeface="Calibri" pitchFamily="34" charset="0"/>
              <a:cs typeface="Calibri" pitchFamily="34" charset="0"/>
            </a:endParaRPr>
          </a:p>
        </p:txBody>
      </p:sp>
      <p:graphicFrame>
        <p:nvGraphicFramePr>
          <p:cNvPr id="15" name="Diagram 14"/>
          <p:cNvGraphicFramePr/>
          <p:nvPr/>
        </p:nvGraphicFramePr>
        <p:xfrm>
          <a:off x="6200740" y="4071942"/>
          <a:ext cx="2943260" cy="19621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6" name="Diagram 15"/>
          <p:cNvGraphicFramePr/>
          <p:nvPr/>
        </p:nvGraphicFramePr>
        <p:xfrm>
          <a:off x="285720" y="4000504"/>
          <a:ext cx="6096000" cy="188912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8" name="Block Arc 17"/>
          <p:cNvSpPr/>
          <p:nvPr/>
        </p:nvSpPr>
        <p:spPr bwMode="auto">
          <a:xfrm rot="18221435">
            <a:off x="6124876" y="4110376"/>
            <a:ext cx="2502038" cy="1293940"/>
          </a:xfrm>
          <a:prstGeom prst="blockArc">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spc="-150" normalizeH="0" baseline="0" dirty="0" smtClean="0">
                <a:ln>
                  <a:noFill/>
                </a:ln>
                <a:solidFill>
                  <a:srgbClr val="333399"/>
                </a:solidFill>
                <a:effectLst/>
                <a:latin typeface="Calibri" pitchFamily="34" charset="0"/>
                <a:cs typeface="Calibri" pitchFamily="34" charset="0"/>
              </a:rPr>
              <a:t>CAMS Repository</a:t>
            </a:r>
          </a:p>
        </p:txBody>
      </p:sp>
      <p:graphicFrame>
        <p:nvGraphicFramePr>
          <p:cNvPr id="19" name="Diagram 18"/>
          <p:cNvGraphicFramePr/>
          <p:nvPr/>
        </p:nvGraphicFramePr>
        <p:xfrm>
          <a:off x="6431410" y="5735992"/>
          <a:ext cx="2498308" cy="97915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7975819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6"/>
          <p:cNvSpPr>
            <a:spLocks noChangeArrowheads="1"/>
          </p:cNvSpPr>
          <p:nvPr/>
        </p:nvSpPr>
        <p:spPr bwMode="auto">
          <a:xfrm>
            <a:off x="1371600" y="2711450"/>
            <a:ext cx="2192338" cy="381000"/>
          </a:xfrm>
          <a:prstGeom prst="rect">
            <a:avLst/>
          </a:prstGeom>
          <a:solidFill>
            <a:schemeClr val="bg1"/>
          </a:solidFill>
          <a:ln w="9525">
            <a:solidFill>
              <a:schemeClr val="tx1"/>
            </a:solidFill>
            <a:miter lim="800000"/>
            <a:headEnd/>
            <a:tailEnd/>
          </a:ln>
          <a:effectLst/>
        </p:spPr>
        <p:txBody>
          <a:bodyPr wrap="none" anchor="ctr"/>
          <a:lstStyle/>
          <a:p>
            <a:pPr algn="ctr" defTabSz="957263"/>
            <a:r>
              <a:rPr lang="en-AU" sz="1100" i="0" dirty="0" smtClean="0"/>
              <a:t>Core Business Needs</a:t>
            </a:r>
            <a:endParaRPr lang="en-AU" sz="1500" i="0" dirty="0">
              <a:sym typeface="Wingdings" pitchFamily="2" charset="2"/>
            </a:endParaRPr>
          </a:p>
        </p:txBody>
      </p:sp>
      <p:sp>
        <p:nvSpPr>
          <p:cNvPr id="58" name="Freeform 57"/>
          <p:cNvSpPr/>
          <p:nvPr/>
        </p:nvSpPr>
        <p:spPr>
          <a:xfrm>
            <a:off x="679450" y="2714620"/>
            <a:ext cx="4256617" cy="1491197"/>
          </a:xfrm>
          <a:custGeom>
            <a:avLst/>
            <a:gdLst>
              <a:gd name="connsiteX0" fmla="*/ 273050 w 4256617"/>
              <a:gd name="connsiteY0" fmla="*/ 679450 h 1176867"/>
              <a:gd name="connsiteX1" fmla="*/ 19050 w 4256617"/>
              <a:gd name="connsiteY1" fmla="*/ 374650 h 1176867"/>
              <a:gd name="connsiteX2" fmla="*/ 387350 w 4256617"/>
              <a:gd name="connsiteY2" fmla="*/ 44450 h 1176867"/>
              <a:gd name="connsiteX3" fmla="*/ 1822450 w 4256617"/>
              <a:gd name="connsiteY3" fmla="*/ 107950 h 1176867"/>
              <a:gd name="connsiteX4" fmla="*/ 2736850 w 4256617"/>
              <a:gd name="connsiteY4" fmla="*/ 171450 h 1176867"/>
              <a:gd name="connsiteX5" fmla="*/ 3067050 w 4256617"/>
              <a:gd name="connsiteY5" fmla="*/ 146050 h 1176867"/>
              <a:gd name="connsiteX6" fmla="*/ 3727450 w 4256617"/>
              <a:gd name="connsiteY6" fmla="*/ 196850 h 1176867"/>
              <a:gd name="connsiteX7" fmla="*/ 4070350 w 4256617"/>
              <a:gd name="connsiteY7" fmla="*/ 387350 h 1176867"/>
              <a:gd name="connsiteX8" fmla="*/ 4044950 w 4256617"/>
              <a:gd name="connsiteY8" fmla="*/ 882650 h 1176867"/>
              <a:gd name="connsiteX9" fmla="*/ 2800350 w 4256617"/>
              <a:gd name="connsiteY9" fmla="*/ 1162050 h 1176867"/>
              <a:gd name="connsiteX10" fmla="*/ 1771650 w 4256617"/>
              <a:gd name="connsiteY10" fmla="*/ 971550 h 1176867"/>
              <a:gd name="connsiteX11" fmla="*/ 1250950 w 4256617"/>
              <a:gd name="connsiteY11" fmla="*/ 730250 h 1176867"/>
              <a:gd name="connsiteX12" fmla="*/ 628650 w 4256617"/>
              <a:gd name="connsiteY12" fmla="*/ 742950 h 1176867"/>
              <a:gd name="connsiteX13" fmla="*/ 273050 w 4256617"/>
              <a:gd name="connsiteY13" fmla="*/ 679450 h 117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56617" h="1176867">
                <a:moveTo>
                  <a:pt x="273050" y="679450"/>
                </a:moveTo>
                <a:cubicBezTo>
                  <a:pt x="171450" y="618067"/>
                  <a:pt x="0" y="480483"/>
                  <a:pt x="19050" y="374650"/>
                </a:cubicBezTo>
                <a:cubicBezTo>
                  <a:pt x="38100" y="268817"/>
                  <a:pt x="86783" y="88900"/>
                  <a:pt x="387350" y="44450"/>
                </a:cubicBezTo>
                <a:cubicBezTo>
                  <a:pt x="687917" y="0"/>
                  <a:pt x="1430867" y="86783"/>
                  <a:pt x="1822450" y="107950"/>
                </a:cubicBezTo>
                <a:cubicBezTo>
                  <a:pt x="2214033" y="129117"/>
                  <a:pt x="2529417" y="165100"/>
                  <a:pt x="2736850" y="171450"/>
                </a:cubicBezTo>
                <a:cubicBezTo>
                  <a:pt x="2944283" y="177800"/>
                  <a:pt x="2901950" y="141817"/>
                  <a:pt x="3067050" y="146050"/>
                </a:cubicBezTo>
                <a:cubicBezTo>
                  <a:pt x="3232150" y="150283"/>
                  <a:pt x="3560233" y="156633"/>
                  <a:pt x="3727450" y="196850"/>
                </a:cubicBezTo>
                <a:cubicBezTo>
                  <a:pt x="3894667" y="237067"/>
                  <a:pt x="4017433" y="273050"/>
                  <a:pt x="4070350" y="387350"/>
                </a:cubicBezTo>
                <a:cubicBezTo>
                  <a:pt x="4123267" y="501650"/>
                  <a:pt x="4256617" y="753533"/>
                  <a:pt x="4044950" y="882650"/>
                </a:cubicBezTo>
                <a:cubicBezTo>
                  <a:pt x="3833283" y="1011767"/>
                  <a:pt x="3179233" y="1147233"/>
                  <a:pt x="2800350" y="1162050"/>
                </a:cubicBezTo>
                <a:cubicBezTo>
                  <a:pt x="2421467" y="1176867"/>
                  <a:pt x="2029883" y="1043517"/>
                  <a:pt x="1771650" y="971550"/>
                </a:cubicBezTo>
                <a:cubicBezTo>
                  <a:pt x="1513417" y="899583"/>
                  <a:pt x="1441450" y="768350"/>
                  <a:pt x="1250950" y="730250"/>
                </a:cubicBezTo>
                <a:cubicBezTo>
                  <a:pt x="1060450" y="692150"/>
                  <a:pt x="785283" y="751417"/>
                  <a:pt x="628650" y="742950"/>
                </a:cubicBezTo>
                <a:cubicBezTo>
                  <a:pt x="472017" y="734483"/>
                  <a:pt x="374650" y="740833"/>
                  <a:pt x="273050" y="679450"/>
                </a:cubicBezTo>
                <a:close/>
              </a:path>
            </a:pathLst>
          </a:custGeom>
          <a:solidFill>
            <a:schemeClr val="accent1">
              <a:alpha val="14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1" name="Title 1"/>
          <p:cNvSpPr>
            <a:spLocks noGrp="1"/>
          </p:cNvSpPr>
          <p:nvPr>
            <p:ph type="title"/>
          </p:nvPr>
        </p:nvSpPr>
        <p:spPr>
          <a:xfrm>
            <a:off x="454025" y="155576"/>
            <a:ext cx="8229600" cy="1143000"/>
          </a:xfrm>
        </p:spPr>
        <p:txBody>
          <a:bodyPr>
            <a:noAutofit/>
          </a:bodyPr>
          <a:lstStyle/>
          <a:p>
            <a:r>
              <a:rPr lang="en-US" sz="3600" dirty="0" smtClean="0"/>
              <a:t>Figure 8.5: Real Life Projects made up of Multiple Layers of Areas of Work</a:t>
            </a:r>
          </a:p>
        </p:txBody>
      </p:sp>
      <p:sp>
        <p:nvSpPr>
          <p:cNvPr id="20484" name="Slide Number Placeholder 5"/>
          <p:cNvSpPr>
            <a:spLocks noGrp="1"/>
          </p:cNvSpPr>
          <p:nvPr>
            <p:ph type="sldNum" sz="quarter" idx="4294967295"/>
          </p:nvPr>
        </p:nvSpPr>
        <p:spPr bwMode="auto">
          <a:xfrm>
            <a:off x="8458200" y="6400800"/>
            <a:ext cx="609600" cy="381000"/>
          </a:xfrm>
          <a:prstGeom prst="rect">
            <a:avLst/>
          </a:prstGeom>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3433CD08-6FD5-433F-A788-71C1BE4D74B5}" type="slidenum">
              <a:rPr lang="en-US"/>
              <a:pPr fontAlgn="base">
                <a:spcBef>
                  <a:spcPct val="0"/>
                </a:spcBef>
                <a:spcAft>
                  <a:spcPct val="0"/>
                </a:spcAft>
              </a:pPr>
              <a:t>7</a:t>
            </a:fld>
            <a:endParaRPr lang="en-US"/>
          </a:p>
        </p:txBody>
      </p:sp>
      <p:graphicFrame>
        <p:nvGraphicFramePr>
          <p:cNvPr id="19" name="Diagram 18"/>
          <p:cNvGraphicFramePr/>
          <p:nvPr/>
        </p:nvGraphicFramePr>
        <p:xfrm>
          <a:off x="1143000" y="990600"/>
          <a:ext cx="7784124"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15"/>
          <p:cNvSpPr>
            <a:spLocks noChangeArrowheads="1"/>
          </p:cNvSpPr>
          <p:nvPr/>
        </p:nvSpPr>
        <p:spPr bwMode="auto">
          <a:xfrm>
            <a:off x="900112" y="2247900"/>
            <a:ext cx="1295400" cy="406400"/>
          </a:xfrm>
          <a:prstGeom prst="rect">
            <a:avLst/>
          </a:prstGeom>
          <a:solidFill>
            <a:schemeClr val="bg1"/>
          </a:solidFill>
          <a:ln w="9525">
            <a:solidFill>
              <a:schemeClr val="tx1"/>
            </a:solidFill>
            <a:miter lim="800000"/>
            <a:headEnd/>
            <a:tailEnd/>
          </a:ln>
          <a:effectLst/>
        </p:spPr>
        <p:txBody>
          <a:bodyPr wrap="none" anchor="ctr"/>
          <a:lstStyle/>
          <a:p>
            <a:pPr algn="ctr" defTabSz="957263"/>
            <a:r>
              <a:rPr lang="en-AU" sz="1100" i="0" dirty="0"/>
              <a:t>Current Business </a:t>
            </a:r>
          </a:p>
          <a:p>
            <a:pPr algn="ctr" defTabSz="957263"/>
            <a:r>
              <a:rPr lang="en-AU" sz="1100" i="0" dirty="0"/>
              <a:t>Position </a:t>
            </a:r>
            <a:endParaRPr lang="en-AU" sz="1500" i="0" dirty="0">
              <a:sym typeface="Wingdings" pitchFamily="2" charset="2"/>
            </a:endParaRPr>
          </a:p>
        </p:txBody>
      </p:sp>
      <p:sp>
        <p:nvSpPr>
          <p:cNvPr id="22" name="Rectangle 17"/>
          <p:cNvSpPr>
            <a:spLocks noChangeArrowheads="1"/>
          </p:cNvSpPr>
          <p:nvPr/>
        </p:nvSpPr>
        <p:spPr bwMode="auto">
          <a:xfrm>
            <a:off x="900112" y="3162300"/>
            <a:ext cx="1933575" cy="317500"/>
          </a:xfrm>
          <a:prstGeom prst="rect">
            <a:avLst/>
          </a:prstGeom>
          <a:noFill/>
          <a:ln w="9525">
            <a:solidFill>
              <a:schemeClr val="tx1"/>
            </a:solidFill>
            <a:miter lim="800000"/>
            <a:headEnd/>
            <a:tailEnd/>
          </a:ln>
          <a:effectLst/>
        </p:spPr>
        <p:txBody>
          <a:bodyPr wrap="none" anchor="ctr"/>
          <a:lstStyle/>
          <a:p>
            <a:pPr algn="ctr" defTabSz="957263"/>
            <a:r>
              <a:rPr lang="en-AU" sz="1100" i="0"/>
              <a:t>As-Is Business Process</a:t>
            </a:r>
          </a:p>
        </p:txBody>
      </p:sp>
      <p:sp>
        <p:nvSpPr>
          <p:cNvPr id="23" name="Rectangle 18"/>
          <p:cNvSpPr>
            <a:spLocks noChangeArrowheads="1"/>
          </p:cNvSpPr>
          <p:nvPr/>
        </p:nvSpPr>
        <p:spPr bwMode="auto">
          <a:xfrm>
            <a:off x="2843212" y="3505200"/>
            <a:ext cx="1898650" cy="304800"/>
          </a:xfrm>
          <a:prstGeom prst="rect">
            <a:avLst/>
          </a:prstGeom>
          <a:noFill/>
          <a:ln w="9525">
            <a:solidFill>
              <a:schemeClr val="tx1"/>
            </a:solidFill>
            <a:miter lim="800000"/>
            <a:headEnd/>
            <a:tailEnd/>
          </a:ln>
          <a:effectLst/>
        </p:spPr>
        <p:txBody>
          <a:bodyPr wrap="none" anchor="ctr"/>
          <a:lstStyle/>
          <a:p>
            <a:pPr algn="ctr" defTabSz="957263"/>
            <a:r>
              <a:rPr lang="en-AU" sz="1100" i="0"/>
              <a:t>To-Be Business Process </a:t>
            </a:r>
          </a:p>
        </p:txBody>
      </p:sp>
      <p:sp>
        <p:nvSpPr>
          <p:cNvPr id="24" name="Rectangle 19"/>
          <p:cNvSpPr>
            <a:spLocks noChangeArrowheads="1"/>
          </p:cNvSpPr>
          <p:nvPr/>
        </p:nvSpPr>
        <p:spPr bwMode="auto">
          <a:xfrm>
            <a:off x="3524250" y="3863975"/>
            <a:ext cx="968375" cy="349250"/>
          </a:xfrm>
          <a:prstGeom prst="rect">
            <a:avLst/>
          </a:prstGeom>
          <a:noFill/>
          <a:ln w="9525">
            <a:solidFill>
              <a:schemeClr val="tx1"/>
            </a:solidFill>
            <a:miter lim="800000"/>
            <a:headEnd/>
            <a:tailEnd/>
          </a:ln>
          <a:effectLst/>
        </p:spPr>
        <p:txBody>
          <a:bodyPr wrap="none" anchor="ctr"/>
          <a:lstStyle/>
          <a:p>
            <a:pPr algn="ctr" defTabSz="957263">
              <a:lnSpc>
                <a:spcPct val="90000"/>
              </a:lnSpc>
            </a:pPr>
            <a:r>
              <a:rPr lang="en-AU" sz="1100" i="0"/>
              <a:t>Business </a:t>
            </a:r>
          </a:p>
          <a:p>
            <a:pPr algn="ctr" defTabSz="957263">
              <a:lnSpc>
                <a:spcPct val="90000"/>
              </a:lnSpc>
            </a:pPr>
            <a:r>
              <a:rPr lang="en-AU" sz="1100" i="0"/>
              <a:t>Requirements</a:t>
            </a:r>
          </a:p>
        </p:txBody>
      </p:sp>
      <p:sp>
        <p:nvSpPr>
          <p:cNvPr id="25" name="Rectangle 20"/>
          <p:cNvSpPr>
            <a:spLocks noChangeArrowheads="1"/>
          </p:cNvSpPr>
          <p:nvPr/>
        </p:nvSpPr>
        <p:spPr bwMode="auto">
          <a:xfrm>
            <a:off x="4592638" y="3857625"/>
            <a:ext cx="1193808" cy="69215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Functional </a:t>
            </a:r>
            <a:endParaRPr lang="en-AU" sz="1100" i="0" dirty="0"/>
          </a:p>
          <a:p>
            <a:pPr algn="ctr" defTabSz="957263"/>
            <a:r>
              <a:rPr lang="en-AU" sz="1100" i="0" dirty="0" smtClean="0"/>
              <a:t>Models </a:t>
            </a:r>
            <a:endParaRPr lang="en-AU" sz="1100" i="0" dirty="0"/>
          </a:p>
        </p:txBody>
      </p:sp>
      <p:sp>
        <p:nvSpPr>
          <p:cNvPr id="26" name="Line 22"/>
          <p:cNvSpPr>
            <a:spLocks noChangeShapeType="1"/>
          </p:cNvSpPr>
          <p:nvPr/>
        </p:nvSpPr>
        <p:spPr bwMode="auto">
          <a:xfrm flipV="1">
            <a:off x="5780087" y="2870200"/>
            <a:ext cx="725488" cy="127000"/>
          </a:xfrm>
          <a:prstGeom prst="line">
            <a:avLst/>
          </a:prstGeom>
          <a:noFill/>
          <a:ln w="9525">
            <a:noFill/>
            <a:round/>
            <a:headEnd/>
            <a:tailEnd/>
          </a:ln>
          <a:effectLst/>
        </p:spPr>
        <p:txBody>
          <a:bodyPr/>
          <a:lstStyle/>
          <a:p>
            <a:endParaRPr lang="en-US"/>
          </a:p>
        </p:txBody>
      </p:sp>
      <p:sp>
        <p:nvSpPr>
          <p:cNvPr id="27" name="Rectangle 24"/>
          <p:cNvSpPr>
            <a:spLocks noChangeArrowheads="1"/>
          </p:cNvSpPr>
          <p:nvPr/>
        </p:nvSpPr>
        <p:spPr bwMode="auto">
          <a:xfrm>
            <a:off x="4775200" y="3505200"/>
            <a:ext cx="3762375" cy="3048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Implementation Project Charter, Plan</a:t>
            </a:r>
            <a:endParaRPr lang="en-AU" sz="1100" i="0" dirty="0"/>
          </a:p>
        </p:txBody>
      </p:sp>
      <p:sp>
        <p:nvSpPr>
          <p:cNvPr id="28" name="Rectangle 25"/>
          <p:cNvSpPr>
            <a:spLocks noChangeArrowheads="1"/>
          </p:cNvSpPr>
          <p:nvPr/>
        </p:nvSpPr>
        <p:spPr bwMode="auto">
          <a:xfrm>
            <a:off x="2298700" y="4610100"/>
            <a:ext cx="2198688" cy="330200"/>
          </a:xfrm>
          <a:prstGeom prst="rect">
            <a:avLst/>
          </a:prstGeom>
          <a:noFill/>
          <a:ln w="9525">
            <a:solidFill>
              <a:schemeClr val="tx1"/>
            </a:solidFill>
            <a:miter lim="800000"/>
            <a:headEnd/>
            <a:tailEnd/>
          </a:ln>
          <a:effectLst/>
        </p:spPr>
        <p:txBody>
          <a:bodyPr wrap="none" anchor="ctr"/>
          <a:lstStyle/>
          <a:p>
            <a:pPr algn="ctr" defTabSz="957263">
              <a:lnSpc>
                <a:spcPct val="65000"/>
              </a:lnSpc>
            </a:pPr>
            <a:r>
              <a:rPr lang="en-AU" sz="1100" i="0" dirty="0" smtClean="0"/>
              <a:t>Data Gap Analysis -  </a:t>
            </a:r>
          </a:p>
          <a:p>
            <a:pPr algn="ctr" defTabSz="957263">
              <a:lnSpc>
                <a:spcPct val="65000"/>
              </a:lnSpc>
            </a:pPr>
            <a:r>
              <a:rPr lang="en-AU" sz="1100" dirty="0" smtClean="0"/>
              <a:t>Data Conversion</a:t>
            </a:r>
            <a:endParaRPr lang="en-AU" sz="1500" i="0" dirty="0">
              <a:sym typeface="Wingdings" pitchFamily="2" charset="2"/>
            </a:endParaRPr>
          </a:p>
        </p:txBody>
      </p:sp>
      <p:sp>
        <p:nvSpPr>
          <p:cNvPr id="29" name="Rectangle 26"/>
          <p:cNvSpPr>
            <a:spLocks noChangeArrowheads="1"/>
          </p:cNvSpPr>
          <p:nvPr/>
        </p:nvSpPr>
        <p:spPr bwMode="auto">
          <a:xfrm>
            <a:off x="900112" y="5022850"/>
            <a:ext cx="927100" cy="3175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Define Gap</a:t>
            </a:r>
            <a:endParaRPr lang="en-AU" sz="1100" i="0" dirty="0"/>
          </a:p>
        </p:txBody>
      </p:sp>
      <p:sp>
        <p:nvSpPr>
          <p:cNvPr id="30" name="Rectangle 27"/>
          <p:cNvSpPr>
            <a:spLocks noChangeArrowheads="1"/>
          </p:cNvSpPr>
          <p:nvPr/>
        </p:nvSpPr>
        <p:spPr bwMode="auto">
          <a:xfrm>
            <a:off x="1838325" y="5022850"/>
            <a:ext cx="925513" cy="3175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Plan</a:t>
            </a:r>
            <a:endParaRPr lang="en-AU" sz="1100" i="0" dirty="0"/>
          </a:p>
        </p:txBody>
      </p:sp>
      <p:sp>
        <p:nvSpPr>
          <p:cNvPr id="31" name="Rectangle 28"/>
          <p:cNvSpPr>
            <a:spLocks noChangeArrowheads="1"/>
          </p:cNvSpPr>
          <p:nvPr/>
        </p:nvSpPr>
        <p:spPr bwMode="auto">
          <a:xfrm>
            <a:off x="6426200" y="5029200"/>
            <a:ext cx="925513" cy="3175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Test</a:t>
            </a:r>
            <a:endParaRPr lang="en-AU" sz="1100" i="0" dirty="0"/>
          </a:p>
        </p:txBody>
      </p:sp>
      <p:sp>
        <p:nvSpPr>
          <p:cNvPr id="32" name="Rectangle 29"/>
          <p:cNvSpPr>
            <a:spLocks noChangeArrowheads="1"/>
          </p:cNvSpPr>
          <p:nvPr/>
        </p:nvSpPr>
        <p:spPr bwMode="auto">
          <a:xfrm>
            <a:off x="2743200" y="5022850"/>
            <a:ext cx="3646488" cy="3175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Implement</a:t>
            </a:r>
            <a:endParaRPr lang="en-AU" sz="1100" i="0" dirty="0"/>
          </a:p>
        </p:txBody>
      </p:sp>
      <p:sp>
        <p:nvSpPr>
          <p:cNvPr id="33" name="Rectangle 30"/>
          <p:cNvSpPr>
            <a:spLocks noChangeArrowheads="1"/>
          </p:cNvSpPr>
          <p:nvPr/>
        </p:nvSpPr>
        <p:spPr bwMode="auto">
          <a:xfrm>
            <a:off x="7359650" y="5022850"/>
            <a:ext cx="1184275" cy="3175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Deploy</a:t>
            </a:r>
            <a:endParaRPr lang="en-AU" sz="1100" i="0" dirty="0"/>
          </a:p>
        </p:txBody>
      </p:sp>
      <p:sp>
        <p:nvSpPr>
          <p:cNvPr id="34" name="Text Box 31"/>
          <p:cNvSpPr txBox="1">
            <a:spLocks noChangeArrowheads="1"/>
          </p:cNvSpPr>
          <p:nvPr/>
        </p:nvSpPr>
        <p:spPr bwMode="auto">
          <a:xfrm>
            <a:off x="-65088" y="2309813"/>
            <a:ext cx="979755" cy="507831"/>
          </a:xfrm>
          <a:prstGeom prst="rect">
            <a:avLst/>
          </a:prstGeom>
          <a:noFill/>
          <a:ln w="9525">
            <a:noFill/>
            <a:miter lim="800000"/>
            <a:headEnd/>
            <a:tailEnd/>
          </a:ln>
          <a:effectLst/>
        </p:spPr>
        <p:txBody>
          <a:bodyPr wrap="none">
            <a:spAutoFit/>
          </a:bodyPr>
          <a:lstStyle/>
          <a:p>
            <a:pPr defTabSz="957263"/>
            <a:r>
              <a:rPr lang="en-AU" sz="900" dirty="0" smtClean="0"/>
              <a:t>Client Business</a:t>
            </a:r>
          </a:p>
          <a:p>
            <a:pPr defTabSz="957263"/>
            <a:r>
              <a:rPr lang="en-AU" sz="900" i="0" dirty="0" smtClean="0"/>
              <a:t>Needs</a:t>
            </a:r>
          </a:p>
          <a:p>
            <a:pPr defTabSz="957263"/>
            <a:r>
              <a:rPr lang="en-AU" sz="900" dirty="0" smtClean="0"/>
              <a:t>Exploration</a:t>
            </a:r>
            <a:endParaRPr lang="en-AU" sz="900" i="0" dirty="0"/>
          </a:p>
        </p:txBody>
      </p:sp>
      <p:sp>
        <p:nvSpPr>
          <p:cNvPr id="35" name="Text Box 32"/>
          <p:cNvSpPr txBox="1">
            <a:spLocks noChangeArrowheads="1"/>
          </p:cNvSpPr>
          <p:nvPr/>
        </p:nvSpPr>
        <p:spPr bwMode="auto">
          <a:xfrm>
            <a:off x="-58738" y="3529013"/>
            <a:ext cx="1203325" cy="646331"/>
          </a:xfrm>
          <a:prstGeom prst="rect">
            <a:avLst/>
          </a:prstGeom>
          <a:noFill/>
          <a:ln w="9525">
            <a:noFill/>
            <a:miter lim="800000"/>
            <a:headEnd/>
            <a:tailEnd/>
          </a:ln>
          <a:effectLst/>
        </p:spPr>
        <p:txBody>
          <a:bodyPr>
            <a:spAutoFit/>
          </a:bodyPr>
          <a:lstStyle/>
          <a:p>
            <a:pPr defTabSz="957263"/>
            <a:r>
              <a:rPr lang="en-AU" sz="900" i="0" dirty="0" smtClean="0"/>
              <a:t>Business</a:t>
            </a:r>
          </a:p>
          <a:p>
            <a:pPr defTabSz="957263"/>
            <a:r>
              <a:rPr lang="en-AU" sz="900" dirty="0" smtClean="0"/>
              <a:t>Analysis </a:t>
            </a:r>
          </a:p>
          <a:p>
            <a:pPr defTabSz="957263"/>
            <a:r>
              <a:rPr lang="en-AU" sz="900" i="0" dirty="0" smtClean="0"/>
              <a:t>Models;</a:t>
            </a:r>
          </a:p>
          <a:p>
            <a:pPr defTabSz="957263"/>
            <a:r>
              <a:rPr lang="en-AU" sz="900" dirty="0" smtClean="0"/>
              <a:t>Project Plans</a:t>
            </a:r>
            <a:endParaRPr lang="en-AU" sz="900" i="0" dirty="0"/>
          </a:p>
        </p:txBody>
      </p:sp>
      <p:sp>
        <p:nvSpPr>
          <p:cNvPr id="36" name="Text Box 33"/>
          <p:cNvSpPr txBox="1">
            <a:spLocks noChangeArrowheads="1"/>
          </p:cNvSpPr>
          <p:nvPr/>
        </p:nvSpPr>
        <p:spPr bwMode="auto">
          <a:xfrm>
            <a:off x="-52388" y="4605338"/>
            <a:ext cx="1088760" cy="369332"/>
          </a:xfrm>
          <a:prstGeom prst="rect">
            <a:avLst/>
          </a:prstGeom>
          <a:noFill/>
          <a:ln w="9525">
            <a:noFill/>
            <a:miter lim="800000"/>
            <a:headEnd/>
            <a:tailEnd/>
          </a:ln>
          <a:effectLst/>
        </p:spPr>
        <p:txBody>
          <a:bodyPr wrap="none">
            <a:spAutoFit/>
          </a:bodyPr>
          <a:lstStyle/>
          <a:p>
            <a:pPr defTabSz="957263"/>
            <a:r>
              <a:rPr lang="en-AU" sz="900" i="0" dirty="0" smtClean="0"/>
              <a:t>Data – Functional</a:t>
            </a:r>
          </a:p>
          <a:p>
            <a:pPr defTabSz="957263"/>
            <a:r>
              <a:rPr lang="en-AU" sz="900" dirty="0" smtClean="0"/>
              <a:t>Gap</a:t>
            </a:r>
            <a:endParaRPr lang="en-AU" sz="900" i="0" dirty="0"/>
          </a:p>
        </p:txBody>
      </p:sp>
      <p:sp>
        <p:nvSpPr>
          <p:cNvPr id="37" name="Text Box 34"/>
          <p:cNvSpPr txBox="1">
            <a:spLocks noChangeArrowheads="1"/>
          </p:cNvSpPr>
          <p:nvPr/>
        </p:nvSpPr>
        <p:spPr bwMode="auto">
          <a:xfrm>
            <a:off x="-61913" y="4929188"/>
            <a:ext cx="723275" cy="369332"/>
          </a:xfrm>
          <a:prstGeom prst="rect">
            <a:avLst/>
          </a:prstGeom>
          <a:noFill/>
          <a:ln w="9525">
            <a:noFill/>
            <a:miter lim="800000"/>
            <a:headEnd/>
            <a:tailEnd/>
          </a:ln>
          <a:effectLst/>
        </p:spPr>
        <p:txBody>
          <a:bodyPr wrap="none">
            <a:spAutoFit/>
          </a:bodyPr>
          <a:lstStyle/>
          <a:p>
            <a:pPr defTabSz="957263"/>
            <a:r>
              <a:rPr lang="en-AU" sz="900" dirty="0" smtClean="0"/>
              <a:t>Implement</a:t>
            </a:r>
          </a:p>
          <a:p>
            <a:pPr defTabSz="957263"/>
            <a:r>
              <a:rPr lang="en-AU" sz="900" i="0" dirty="0" smtClean="0"/>
              <a:t>Project</a:t>
            </a:r>
            <a:endParaRPr lang="en-AU" sz="900" i="0" dirty="0"/>
          </a:p>
        </p:txBody>
      </p:sp>
      <p:sp>
        <p:nvSpPr>
          <p:cNvPr id="38" name="AutoShape 35"/>
          <p:cNvSpPr>
            <a:spLocks noChangeArrowheads="1"/>
          </p:cNvSpPr>
          <p:nvPr/>
        </p:nvSpPr>
        <p:spPr bwMode="auto">
          <a:xfrm>
            <a:off x="1143000" y="2071678"/>
            <a:ext cx="5006975" cy="174625"/>
          </a:xfrm>
          <a:prstGeom prst="homePlate">
            <a:avLst>
              <a:gd name="adj" fmla="val 258453"/>
            </a:avLst>
          </a:prstGeom>
          <a:noFill/>
          <a:ln w="9525">
            <a:solidFill>
              <a:schemeClr val="tx1"/>
            </a:solidFill>
            <a:miter lim="800000"/>
            <a:headEnd/>
            <a:tailEnd/>
          </a:ln>
          <a:effectLst/>
        </p:spPr>
        <p:txBody>
          <a:bodyPr wrap="none" anchor="ctr"/>
          <a:lstStyle/>
          <a:p>
            <a:pPr algn="ctr" defTabSz="957263"/>
            <a:r>
              <a:rPr lang="en-AU" sz="1100" dirty="0" smtClean="0"/>
              <a:t>Agile Manifesto &amp; Values</a:t>
            </a:r>
            <a:endParaRPr lang="en-AU" sz="1100" i="0" dirty="0"/>
          </a:p>
        </p:txBody>
      </p:sp>
      <p:sp>
        <p:nvSpPr>
          <p:cNvPr id="39" name="AutoShape 36"/>
          <p:cNvSpPr>
            <a:spLocks noChangeArrowheads="1"/>
          </p:cNvSpPr>
          <p:nvPr/>
        </p:nvSpPr>
        <p:spPr bwMode="auto">
          <a:xfrm>
            <a:off x="2665436" y="5500702"/>
            <a:ext cx="5335588" cy="357190"/>
          </a:xfrm>
          <a:prstGeom prst="homePlate">
            <a:avLst>
              <a:gd name="adj" fmla="val 244320"/>
            </a:avLst>
          </a:prstGeom>
          <a:noFill/>
          <a:ln w="9525">
            <a:solidFill>
              <a:schemeClr val="tx1"/>
            </a:solidFill>
            <a:miter lim="800000"/>
            <a:headEnd/>
            <a:tailEnd/>
          </a:ln>
          <a:effectLst/>
        </p:spPr>
        <p:txBody>
          <a:bodyPr wrap="none" anchor="ctr"/>
          <a:lstStyle/>
          <a:p>
            <a:pPr algn="ctr" defTabSz="957263"/>
            <a:r>
              <a:rPr lang="en-AU" sz="1100" i="0" dirty="0" smtClean="0"/>
              <a:t>Agile Principles &amp; Practices</a:t>
            </a:r>
            <a:endParaRPr lang="en-AU" sz="1100" i="0" dirty="0"/>
          </a:p>
        </p:txBody>
      </p:sp>
      <p:sp>
        <p:nvSpPr>
          <p:cNvPr id="40" name="AutoShape 37"/>
          <p:cNvSpPr>
            <a:spLocks noChangeArrowheads="1"/>
          </p:cNvSpPr>
          <p:nvPr/>
        </p:nvSpPr>
        <p:spPr bwMode="auto">
          <a:xfrm>
            <a:off x="1809753" y="5962650"/>
            <a:ext cx="6619899" cy="252432"/>
          </a:xfrm>
          <a:prstGeom prst="homePlate">
            <a:avLst>
              <a:gd name="adj" fmla="val 206738"/>
            </a:avLst>
          </a:prstGeom>
          <a:noFill/>
          <a:ln w="9525">
            <a:solidFill>
              <a:schemeClr val="tx1"/>
            </a:solidFill>
            <a:miter lim="800000"/>
            <a:headEnd/>
            <a:tailEnd/>
          </a:ln>
          <a:effectLst/>
        </p:spPr>
        <p:txBody>
          <a:bodyPr wrap="none" anchor="ctr"/>
          <a:lstStyle/>
          <a:p>
            <a:pPr algn="ctr" defTabSz="957263"/>
            <a:r>
              <a:rPr lang="en-AU" sz="1100" i="0" dirty="0"/>
              <a:t>Change </a:t>
            </a:r>
            <a:r>
              <a:rPr lang="en-AU" sz="1100" i="0" dirty="0" smtClean="0"/>
              <a:t>Management &amp; Control</a:t>
            </a:r>
            <a:endParaRPr lang="en-AU" sz="1100" i="0" dirty="0"/>
          </a:p>
        </p:txBody>
      </p:sp>
      <p:sp>
        <p:nvSpPr>
          <p:cNvPr id="41" name="AutoShape 38"/>
          <p:cNvSpPr>
            <a:spLocks noChangeArrowheads="1"/>
          </p:cNvSpPr>
          <p:nvPr/>
        </p:nvSpPr>
        <p:spPr bwMode="auto">
          <a:xfrm>
            <a:off x="5403850" y="6254771"/>
            <a:ext cx="3125788" cy="174625"/>
          </a:xfrm>
          <a:prstGeom prst="homePlate">
            <a:avLst>
              <a:gd name="adj" fmla="val 161349"/>
            </a:avLst>
          </a:prstGeom>
          <a:noFill/>
          <a:ln w="9525">
            <a:solidFill>
              <a:schemeClr val="tx1"/>
            </a:solidFill>
            <a:miter lim="800000"/>
            <a:headEnd/>
            <a:tailEnd/>
          </a:ln>
          <a:effectLst/>
        </p:spPr>
        <p:txBody>
          <a:bodyPr wrap="none" anchor="ctr"/>
          <a:lstStyle/>
          <a:p>
            <a:pPr algn="ctr" defTabSz="957263"/>
            <a:r>
              <a:rPr lang="en-AU" sz="1100" i="0" dirty="0" smtClean="0"/>
              <a:t>Support &amp; Training</a:t>
            </a:r>
            <a:endParaRPr lang="en-AU" sz="1100" i="0" dirty="0"/>
          </a:p>
        </p:txBody>
      </p:sp>
      <p:sp>
        <p:nvSpPr>
          <p:cNvPr id="42" name="Rectangle 39"/>
          <p:cNvSpPr>
            <a:spLocks noChangeArrowheads="1"/>
          </p:cNvSpPr>
          <p:nvPr/>
        </p:nvSpPr>
        <p:spPr bwMode="auto">
          <a:xfrm>
            <a:off x="1376362" y="4251325"/>
            <a:ext cx="3122613" cy="292100"/>
          </a:xfrm>
          <a:prstGeom prst="rect">
            <a:avLst/>
          </a:prstGeom>
          <a:noFill/>
          <a:ln w="9525">
            <a:solidFill>
              <a:schemeClr val="tx1"/>
            </a:solidFill>
            <a:miter lim="800000"/>
            <a:headEnd/>
            <a:tailEnd/>
          </a:ln>
          <a:effectLst/>
        </p:spPr>
        <p:txBody>
          <a:bodyPr wrap="none" anchor="ctr"/>
          <a:lstStyle/>
          <a:p>
            <a:pPr algn="ctr" defTabSz="957263"/>
            <a:r>
              <a:rPr lang="en-AU" sz="1100" i="0" dirty="0" smtClean="0"/>
              <a:t>Solution Design (Initial)  </a:t>
            </a:r>
            <a:endParaRPr lang="en-AU" sz="1500" i="0" dirty="0">
              <a:sym typeface="Wingdings" pitchFamily="2" charset="2"/>
            </a:endParaRPr>
          </a:p>
        </p:txBody>
      </p:sp>
      <p:sp>
        <p:nvSpPr>
          <p:cNvPr id="46" name="Text Box 46"/>
          <p:cNvSpPr txBox="1">
            <a:spLocks noChangeArrowheads="1"/>
          </p:cNvSpPr>
          <p:nvPr/>
        </p:nvSpPr>
        <p:spPr bwMode="auto">
          <a:xfrm>
            <a:off x="-44450" y="5463570"/>
            <a:ext cx="935038" cy="784830"/>
          </a:xfrm>
          <a:prstGeom prst="rect">
            <a:avLst/>
          </a:prstGeom>
          <a:noFill/>
          <a:ln w="9525">
            <a:noFill/>
            <a:miter lim="800000"/>
            <a:headEnd/>
            <a:tailEnd/>
          </a:ln>
          <a:effectLst/>
        </p:spPr>
        <p:txBody>
          <a:bodyPr>
            <a:spAutoFit/>
          </a:bodyPr>
          <a:lstStyle/>
          <a:p>
            <a:pPr defTabSz="957263"/>
            <a:r>
              <a:rPr lang="en-AU" sz="900" i="0" dirty="0" smtClean="0"/>
              <a:t>Agile</a:t>
            </a:r>
          </a:p>
          <a:p>
            <a:pPr defTabSz="957263"/>
            <a:r>
              <a:rPr lang="en-AU" sz="900" dirty="0" smtClean="0"/>
              <a:t>Values &amp; Practices; </a:t>
            </a:r>
          </a:p>
          <a:p>
            <a:pPr defTabSz="957263"/>
            <a:r>
              <a:rPr lang="en-AU" sz="900" i="0" dirty="0" smtClean="0"/>
              <a:t>Change </a:t>
            </a:r>
          </a:p>
          <a:p>
            <a:pPr defTabSz="957263"/>
            <a:r>
              <a:rPr lang="en-AU" sz="900" dirty="0" smtClean="0"/>
              <a:t>Management </a:t>
            </a:r>
            <a:endParaRPr lang="en-AU" sz="900" i="0" dirty="0"/>
          </a:p>
        </p:txBody>
      </p:sp>
      <p:sp>
        <p:nvSpPr>
          <p:cNvPr id="47" name="Line 47"/>
          <p:cNvSpPr>
            <a:spLocks noChangeShapeType="1"/>
          </p:cNvSpPr>
          <p:nvPr/>
        </p:nvSpPr>
        <p:spPr bwMode="auto">
          <a:xfrm flipV="1">
            <a:off x="0" y="2057400"/>
            <a:ext cx="9144000" cy="0"/>
          </a:xfrm>
          <a:prstGeom prst="line">
            <a:avLst/>
          </a:prstGeom>
          <a:noFill/>
          <a:ln w="12700">
            <a:solidFill>
              <a:schemeClr val="tx2"/>
            </a:solidFill>
            <a:round/>
            <a:headEnd/>
            <a:tailEnd/>
          </a:ln>
          <a:effectLst/>
        </p:spPr>
        <p:txBody>
          <a:bodyPr/>
          <a:lstStyle/>
          <a:p>
            <a:endParaRPr lang="en-US"/>
          </a:p>
        </p:txBody>
      </p:sp>
      <p:sp>
        <p:nvSpPr>
          <p:cNvPr id="48" name="Line 48"/>
          <p:cNvSpPr>
            <a:spLocks noChangeShapeType="1"/>
          </p:cNvSpPr>
          <p:nvPr/>
        </p:nvSpPr>
        <p:spPr bwMode="auto">
          <a:xfrm flipV="1">
            <a:off x="-3175" y="4578350"/>
            <a:ext cx="9144000" cy="0"/>
          </a:xfrm>
          <a:prstGeom prst="line">
            <a:avLst/>
          </a:prstGeom>
          <a:noFill/>
          <a:ln w="12700">
            <a:solidFill>
              <a:schemeClr val="tx2"/>
            </a:solidFill>
            <a:round/>
            <a:headEnd/>
            <a:tailEnd/>
          </a:ln>
          <a:effectLst/>
        </p:spPr>
        <p:txBody>
          <a:bodyPr/>
          <a:lstStyle/>
          <a:p>
            <a:endParaRPr lang="en-US"/>
          </a:p>
        </p:txBody>
      </p:sp>
      <p:sp>
        <p:nvSpPr>
          <p:cNvPr id="49" name="Line 49"/>
          <p:cNvSpPr>
            <a:spLocks noChangeShapeType="1"/>
          </p:cNvSpPr>
          <p:nvPr/>
        </p:nvSpPr>
        <p:spPr bwMode="auto">
          <a:xfrm flipV="1">
            <a:off x="-6350" y="4975225"/>
            <a:ext cx="9144000" cy="0"/>
          </a:xfrm>
          <a:prstGeom prst="line">
            <a:avLst/>
          </a:prstGeom>
          <a:noFill/>
          <a:ln w="12700">
            <a:solidFill>
              <a:schemeClr val="tx2"/>
            </a:solidFill>
            <a:round/>
            <a:headEnd/>
            <a:tailEnd/>
          </a:ln>
          <a:effectLst/>
        </p:spPr>
        <p:txBody>
          <a:bodyPr/>
          <a:lstStyle/>
          <a:p>
            <a:endParaRPr lang="en-US"/>
          </a:p>
        </p:txBody>
      </p:sp>
      <p:sp>
        <p:nvSpPr>
          <p:cNvPr id="50" name="Line 50"/>
          <p:cNvSpPr>
            <a:spLocks noChangeShapeType="1"/>
          </p:cNvSpPr>
          <p:nvPr/>
        </p:nvSpPr>
        <p:spPr bwMode="auto">
          <a:xfrm flipV="1">
            <a:off x="-9525" y="5400675"/>
            <a:ext cx="9144000" cy="0"/>
          </a:xfrm>
          <a:prstGeom prst="line">
            <a:avLst/>
          </a:prstGeom>
          <a:noFill/>
          <a:ln w="12700">
            <a:solidFill>
              <a:schemeClr val="tx2"/>
            </a:solidFill>
            <a:round/>
            <a:headEnd/>
            <a:tailEnd/>
          </a:ln>
          <a:effectLst/>
        </p:spPr>
        <p:txBody>
          <a:bodyPr/>
          <a:lstStyle/>
          <a:p>
            <a:endParaRPr lang="en-US"/>
          </a:p>
        </p:txBody>
      </p:sp>
      <p:sp>
        <p:nvSpPr>
          <p:cNvPr id="51" name="Line 51"/>
          <p:cNvSpPr>
            <a:spLocks noChangeShapeType="1"/>
          </p:cNvSpPr>
          <p:nvPr/>
        </p:nvSpPr>
        <p:spPr bwMode="auto">
          <a:xfrm flipV="1">
            <a:off x="-3175" y="6237288"/>
            <a:ext cx="9144000" cy="0"/>
          </a:xfrm>
          <a:prstGeom prst="line">
            <a:avLst/>
          </a:prstGeom>
          <a:noFill/>
          <a:ln w="12700">
            <a:solidFill>
              <a:schemeClr val="tx2"/>
            </a:solidFill>
            <a:round/>
            <a:headEnd/>
            <a:tailEnd/>
          </a:ln>
          <a:effectLst/>
        </p:spPr>
        <p:txBody>
          <a:bodyPr/>
          <a:lstStyle/>
          <a:p>
            <a:endParaRPr lang="en-US"/>
          </a:p>
        </p:txBody>
      </p:sp>
      <p:sp>
        <p:nvSpPr>
          <p:cNvPr id="52" name="Line 52"/>
          <p:cNvSpPr>
            <a:spLocks noChangeShapeType="1"/>
          </p:cNvSpPr>
          <p:nvPr/>
        </p:nvSpPr>
        <p:spPr bwMode="auto">
          <a:xfrm flipV="1">
            <a:off x="-3175" y="3130550"/>
            <a:ext cx="9144000" cy="0"/>
          </a:xfrm>
          <a:prstGeom prst="line">
            <a:avLst/>
          </a:prstGeom>
          <a:noFill/>
          <a:ln w="12700">
            <a:solidFill>
              <a:schemeClr val="tx2"/>
            </a:solidFill>
            <a:round/>
            <a:headEnd/>
            <a:tailEnd/>
          </a:ln>
          <a:effectLst/>
        </p:spPr>
        <p:txBody>
          <a:bodyPr/>
          <a:lstStyle/>
          <a:p>
            <a:endParaRPr lang="en-US"/>
          </a:p>
        </p:txBody>
      </p:sp>
      <p:sp>
        <p:nvSpPr>
          <p:cNvPr id="53" name="Line 56"/>
          <p:cNvSpPr>
            <a:spLocks noChangeShapeType="1"/>
          </p:cNvSpPr>
          <p:nvPr/>
        </p:nvSpPr>
        <p:spPr bwMode="auto">
          <a:xfrm flipH="1">
            <a:off x="792481" y="1295400"/>
            <a:ext cx="45719" cy="5333999"/>
          </a:xfrm>
          <a:prstGeom prst="line">
            <a:avLst/>
          </a:prstGeom>
          <a:noFill/>
          <a:ln w="28575">
            <a:solidFill>
              <a:schemeClr val="tx2"/>
            </a:solidFill>
            <a:prstDash val="dash"/>
            <a:round/>
            <a:headEnd/>
            <a:tailEnd/>
          </a:ln>
          <a:effectLst/>
        </p:spPr>
        <p:txBody>
          <a:bodyPr/>
          <a:lstStyle/>
          <a:p>
            <a:endParaRPr lang="en-US"/>
          </a:p>
        </p:txBody>
      </p:sp>
      <p:sp>
        <p:nvSpPr>
          <p:cNvPr id="59" name="Rounded Rectangular Callout 58"/>
          <p:cNvSpPr/>
          <p:nvPr/>
        </p:nvSpPr>
        <p:spPr>
          <a:xfrm>
            <a:off x="4048132" y="2214554"/>
            <a:ext cx="1524000" cy="609600"/>
          </a:xfrm>
          <a:prstGeom prst="wedgeRoundRectCallout">
            <a:avLst>
              <a:gd name="adj1" fmla="val -42500"/>
              <a:gd name="adj2" fmla="val 75000"/>
              <a:gd name="adj3" fmla="val 16667"/>
            </a:avLst>
          </a:prstGeom>
          <a:solidFill>
            <a:srgbClr val="FFFF99">
              <a:alpha val="28627"/>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C00000"/>
                </a:solidFill>
              </a:rPr>
              <a:t>Business Analysis</a:t>
            </a:r>
            <a:endParaRPr lang="en-US" sz="1800" dirty="0">
              <a:solidFill>
                <a:srgbClr val="C00000"/>
              </a:solidFill>
            </a:endParaRPr>
          </a:p>
        </p:txBody>
      </p:sp>
      <p:sp>
        <p:nvSpPr>
          <p:cNvPr id="60" name="Rounded Rectangular Callout 59"/>
          <p:cNvSpPr/>
          <p:nvPr/>
        </p:nvSpPr>
        <p:spPr>
          <a:xfrm>
            <a:off x="6715140" y="3786190"/>
            <a:ext cx="1752600" cy="609600"/>
          </a:xfrm>
          <a:prstGeom prst="wedgeRoundRectCallout">
            <a:avLst>
              <a:gd name="adj1" fmla="val -71273"/>
              <a:gd name="adj2" fmla="val 152381"/>
              <a:gd name="adj3" fmla="val 16667"/>
            </a:avLst>
          </a:prstGeom>
          <a:solidFill>
            <a:srgbClr val="FFFF99">
              <a:alpha val="28627"/>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C00000"/>
                </a:solidFill>
              </a:rPr>
              <a:t>Project Management</a:t>
            </a:r>
            <a:endParaRPr lang="en-US" sz="1800" dirty="0">
              <a:solidFill>
                <a:srgbClr val="C00000"/>
              </a:solidFill>
            </a:endParaRPr>
          </a:p>
        </p:txBody>
      </p:sp>
      <p:sp>
        <p:nvSpPr>
          <p:cNvPr id="62" name="Line 47"/>
          <p:cNvSpPr>
            <a:spLocks noChangeShapeType="1"/>
          </p:cNvSpPr>
          <p:nvPr/>
        </p:nvSpPr>
        <p:spPr bwMode="auto">
          <a:xfrm flipV="1">
            <a:off x="18144" y="1295400"/>
            <a:ext cx="9144000" cy="0"/>
          </a:xfrm>
          <a:prstGeom prst="line">
            <a:avLst/>
          </a:prstGeom>
          <a:noFill/>
          <a:ln w="12700">
            <a:solidFill>
              <a:schemeClr val="tx2"/>
            </a:solidFill>
            <a:round/>
            <a:headEnd/>
            <a:tailEnd/>
          </a:ln>
          <a:effectLst/>
        </p:spPr>
        <p:txBody>
          <a:bodyPr/>
          <a:lstStyle/>
          <a:p>
            <a:endParaRPr lang="en-US"/>
          </a:p>
        </p:txBody>
      </p:sp>
      <p:sp>
        <p:nvSpPr>
          <p:cNvPr id="63" name="Text Box 31"/>
          <p:cNvSpPr txBox="1">
            <a:spLocks noChangeArrowheads="1"/>
          </p:cNvSpPr>
          <p:nvPr/>
        </p:nvSpPr>
        <p:spPr bwMode="auto">
          <a:xfrm>
            <a:off x="20233" y="1447800"/>
            <a:ext cx="665567" cy="507831"/>
          </a:xfrm>
          <a:prstGeom prst="rect">
            <a:avLst/>
          </a:prstGeom>
          <a:noFill/>
          <a:ln w="9525">
            <a:noFill/>
            <a:miter lim="800000"/>
            <a:headEnd/>
            <a:tailEnd/>
          </a:ln>
          <a:effectLst/>
        </p:spPr>
        <p:txBody>
          <a:bodyPr wrap="none">
            <a:spAutoFit/>
          </a:bodyPr>
          <a:lstStyle/>
          <a:p>
            <a:pPr defTabSz="957263"/>
            <a:r>
              <a:rPr lang="en-AU" sz="900" i="0" dirty="0" smtClean="0"/>
              <a:t>Generic </a:t>
            </a:r>
          </a:p>
          <a:p>
            <a:pPr defTabSz="957263"/>
            <a:r>
              <a:rPr lang="en-AU" sz="900" i="0" dirty="0" smtClean="0"/>
              <a:t>Project</a:t>
            </a:r>
          </a:p>
          <a:p>
            <a:pPr defTabSz="957263"/>
            <a:r>
              <a:rPr lang="en-AU" sz="900" dirty="0" smtClean="0"/>
              <a:t>Overview</a:t>
            </a:r>
            <a:endParaRPr lang="en-AU" sz="900" i="0" dirty="0"/>
          </a:p>
        </p:txBody>
      </p:sp>
      <p:sp>
        <p:nvSpPr>
          <p:cNvPr id="43" name="Rectangle 25"/>
          <p:cNvSpPr>
            <a:spLocks noChangeArrowheads="1"/>
          </p:cNvSpPr>
          <p:nvPr/>
        </p:nvSpPr>
        <p:spPr bwMode="auto">
          <a:xfrm>
            <a:off x="4735512" y="4622800"/>
            <a:ext cx="2198688" cy="330200"/>
          </a:xfrm>
          <a:prstGeom prst="rect">
            <a:avLst/>
          </a:prstGeom>
          <a:noFill/>
          <a:ln w="9525">
            <a:solidFill>
              <a:schemeClr val="tx1"/>
            </a:solidFill>
            <a:miter lim="800000"/>
            <a:headEnd/>
            <a:tailEnd/>
          </a:ln>
          <a:effectLst/>
        </p:spPr>
        <p:txBody>
          <a:bodyPr wrap="none" anchor="ctr"/>
          <a:lstStyle/>
          <a:p>
            <a:pPr algn="ctr" defTabSz="957263">
              <a:lnSpc>
                <a:spcPct val="65000"/>
              </a:lnSpc>
            </a:pPr>
            <a:r>
              <a:rPr lang="en-AU" sz="1100" i="0" dirty="0" smtClean="0"/>
              <a:t>Data Configuration</a:t>
            </a:r>
            <a:endParaRPr lang="en-AU" sz="1500" i="0" dirty="0">
              <a:sym typeface="Wingdings" pitchFamily="2" charset="2"/>
            </a:endParaRPr>
          </a:p>
        </p:txBody>
      </p:sp>
      <p:sp>
        <p:nvSpPr>
          <p:cNvPr id="44" name="Text Box 46"/>
          <p:cNvSpPr txBox="1">
            <a:spLocks noChangeArrowheads="1"/>
          </p:cNvSpPr>
          <p:nvPr/>
        </p:nvSpPr>
        <p:spPr bwMode="auto">
          <a:xfrm>
            <a:off x="0" y="6324600"/>
            <a:ext cx="935038" cy="230832"/>
          </a:xfrm>
          <a:prstGeom prst="rect">
            <a:avLst/>
          </a:prstGeom>
          <a:noFill/>
          <a:ln w="9525">
            <a:noFill/>
            <a:miter lim="800000"/>
            <a:headEnd/>
            <a:tailEnd/>
          </a:ln>
          <a:effectLst/>
        </p:spPr>
        <p:txBody>
          <a:bodyPr>
            <a:spAutoFit/>
          </a:bodyPr>
          <a:lstStyle/>
          <a:p>
            <a:pPr defTabSz="957263"/>
            <a:r>
              <a:rPr lang="en-AU" sz="900" i="0" dirty="0" smtClean="0"/>
              <a:t>Training</a:t>
            </a:r>
            <a:endParaRPr lang="en-AU" sz="900" i="0" dirty="0"/>
          </a:p>
        </p:txBody>
      </p:sp>
      <p:sp>
        <p:nvSpPr>
          <p:cNvPr id="45" name="AutoShape 38"/>
          <p:cNvSpPr>
            <a:spLocks noChangeArrowheads="1"/>
          </p:cNvSpPr>
          <p:nvPr/>
        </p:nvSpPr>
        <p:spPr bwMode="auto">
          <a:xfrm>
            <a:off x="6018244" y="6540523"/>
            <a:ext cx="3125788" cy="174625"/>
          </a:xfrm>
          <a:prstGeom prst="homePlate">
            <a:avLst>
              <a:gd name="adj" fmla="val 161349"/>
            </a:avLst>
          </a:prstGeom>
          <a:noFill/>
          <a:ln w="9525">
            <a:solidFill>
              <a:schemeClr val="tx1"/>
            </a:solidFill>
            <a:miter lim="800000"/>
            <a:headEnd/>
            <a:tailEnd/>
          </a:ln>
          <a:effectLst/>
        </p:spPr>
        <p:txBody>
          <a:bodyPr wrap="none" anchor="ctr"/>
          <a:lstStyle/>
          <a:p>
            <a:pPr algn="ctr" defTabSz="957263"/>
            <a:r>
              <a:rPr lang="en-AU" sz="1100" i="0" dirty="0" smtClean="0"/>
              <a:t>Maintenance</a:t>
            </a:r>
            <a:endParaRPr lang="en-AU" sz="1100" i="0" dirty="0"/>
          </a:p>
        </p:txBody>
      </p:sp>
    </p:spTree>
    <p:extLst>
      <p:ext uri="{BB962C8B-B14F-4D97-AF65-F5344CB8AC3E}">
        <p14:creationId xmlns:p14="http://schemas.microsoft.com/office/powerpoint/2010/main" val="393307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8.6: Project Management Process-Map in CAMS</a:t>
            </a:r>
            <a:endParaRPr lang="en-US" dirty="0"/>
          </a:p>
        </p:txBody>
      </p:sp>
      <p:sp>
        <p:nvSpPr>
          <p:cNvPr id="3" name="Slide Number Placeholder 2"/>
          <p:cNvSpPr>
            <a:spLocks noGrp="1"/>
          </p:cNvSpPr>
          <p:nvPr>
            <p:ph type="sldNum" sz="quarter" idx="10"/>
          </p:nvPr>
        </p:nvSpPr>
        <p:spPr/>
        <p:txBody>
          <a:bodyPr/>
          <a:lstStyle/>
          <a:p>
            <a:pPr>
              <a:defRPr/>
            </a:pPr>
            <a:r>
              <a:rPr lang="en-US" altLang="zh-TW" smtClean="0"/>
              <a:t>© Bhuvan Unhelkar, PhD    </a:t>
            </a:r>
            <a:fld id="{A6AF26A8-DBA0-47E8-B128-E428F0F35A7F}" type="slidenum">
              <a:rPr lang="en-US" altLang="zh-TW" i="0" smtClean="0"/>
              <a:pPr>
                <a:defRPr/>
              </a:pPr>
              <a:t>8</a:t>
            </a:fld>
            <a:endParaRPr lang="en-US" altLang="zh-TW" i="0"/>
          </a:p>
        </p:txBody>
      </p:sp>
      <p:pic>
        <p:nvPicPr>
          <p:cNvPr id="1026" name="Picture 2"/>
          <p:cNvPicPr>
            <a:picLocks noChangeAspect="1" noChangeArrowheads="1"/>
          </p:cNvPicPr>
          <p:nvPr/>
        </p:nvPicPr>
        <p:blipFill>
          <a:blip r:embed="rId2"/>
          <a:srcRect/>
          <a:stretch>
            <a:fillRect/>
          </a:stretch>
        </p:blipFill>
        <p:spPr bwMode="auto">
          <a:xfrm>
            <a:off x="71406" y="904005"/>
            <a:ext cx="8949348" cy="5869140"/>
          </a:xfrm>
          <a:prstGeom prst="rect">
            <a:avLst/>
          </a:prstGeom>
          <a:noFill/>
          <a:ln w="9525">
            <a:noFill/>
            <a:miter lim="800000"/>
            <a:headEnd/>
            <a:tailEnd/>
          </a:ln>
          <a:effectLst/>
        </p:spPr>
      </p:pic>
    </p:spTree>
    <p:extLst>
      <p:ext uri="{BB962C8B-B14F-4D97-AF65-F5344CB8AC3E}">
        <p14:creationId xmlns:p14="http://schemas.microsoft.com/office/powerpoint/2010/main" val="54036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4794250" y="2895600"/>
            <a:ext cx="1835150" cy="863600"/>
          </a:xfrm>
          <a:prstGeom prst="roundRect">
            <a:avLst/>
          </a:prstGeom>
          <a:noFill/>
          <a:ln w="9525" cap="flat" cmpd="sng" algn="ctr">
            <a:solidFill>
              <a:srgbClr val="C00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p:txBody>
      </p:sp>
      <p:sp>
        <p:nvSpPr>
          <p:cNvPr id="7" name="Freeform 6"/>
          <p:cNvSpPr/>
          <p:nvPr/>
        </p:nvSpPr>
        <p:spPr bwMode="auto">
          <a:xfrm flipV="1">
            <a:off x="3921372" y="1628488"/>
            <a:ext cx="3436710" cy="3372148"/>
          </a:xfrm>
          <a:custGeom>
            <a:avLst/>
            <a:gdLst>
              <a:gd name="connsiteX0" fmla="*/ 654050 w 5070475"/>
              <a:gd name="connsiteY0" fmla="*/ 844550 h 4975225"/>
              <a:gd name="connsiteX1" fmla="*/ 1263650 w 5070475"/>
              <a:gd name="connsiteY1" fmla="*/ 444500 h 4975225"/>
              <a:gd name="connsiteX2" fmla="*/ 2520950 w 5070475"/>
              <a:gd name="connsiteY2" fmla="*/ 406400 h 4975225"/>
              <a:gd name="connsiteX3" fmla="*/ 3244850 w 5070475"/>
              <a:gd name="connsiteY3" fmla="*/ 82550 h 4975225"/>
              <a:gd name="connsiteX4" fmla="*/ 4654550 w 5070475"/>
              <a:gd name="connsiteY4" fmla="*/ 901700 h 4975225"/>
              <a:gd name="connsiteX5" fmla="*/ 5035550 w 5070475"/>
              <a:gd name="connsiteY5" fmla="*/ 2482850 h 4975225"/>
              <a:gd name="connsiteX6" fmla="*/ 4445000 w 5070475"/>
              <a:gd name="connsiteY6" fmla="*/ 4197350 h 4975225"/>
              <a:gd name="connsiteX7" fmla="*/ 3702050 w 5070475"/>
              <a:gd name="connsiteY7" fmla="*/ 4692650 h 4975225"/>
              <a:gd name="connsiteX8" fmla="*/ 3378200 w 5070475"/>
              <a:gd name="connsiteY8" fmla="*/ 4711700 h 4975225"/>
              <a:gd name="connsiteX9" fmla="*/ 3149600 w 5070475"/>
              <a:gd name="connsiteY9" fmla="*/ 4711700 h 4975225"/>
              <a:gd name="connsiteX10" fmla="*/ 3149600 w 5070475"/>
              <a:gd name="connsiteY10" fmla="*/ 4711700 h 4975225"/>
              <a:gd name="connsiteX11" fmla="*/ 977900 w 5070475"/>
              <a:gd name="connsiteY11" fmla="*/ 4806950 h 4975225"/>
              <a:gd name="connsiteX12" fmla="*/ 577850 w 5070475"/>
              <a:gd name="connsiteY12" fmla="*/ 3702050 h 4975225"/>
              <a:gd name="connsiteX13" fmla="*/ 120650 w 5070475"/>
              <a:gd name="connsiteY13" fmla="*/ 2806700 h 4975225"/>
              <a:gd name="connsiteX14" fmla="*/ 101600 w 5070475"/>
              <a:gd name="connsiteY14" fmla="*/ 1301750 h 4975225"/>
              <a:gd name="connsiteX15" fmla="*/ 730250 w 5070475"/>
              <a:gd name="connsiteY15" fmla="*/ 806450 h 497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70475" h="4975225">
                <a:moveTo>
                  <a:pt x="654050" y="844550"/>
                </a:moveTo>
                <a:cubicBezTo>
                  <a:pt x="803275" y="681037"/>
                  <a:pt x="952500" y="517525"/>
                  <a:pt x="1263650" y="444500"/>
                </a:cubicBezTo>
                <a:cubicBezTo>
                  <a:pt x="1574800" y="371475"/>
                  <a:pt x="2190750" y="466725"/>
                  <a:pt x="2520950" y="406400"/>
                </a:cubicBezTo>
                <a:cubicBezTo>
                  <a:pt x="2851150" y="346075"/>
                  <a:pt x="2889250" y="0"/>
                  <a:pt x="3244850" y="82550"/>
                </a:cubicBezTo>
                <a:cubicBezTo>
                  <a:pt x="3600450" y="165100"/>
                  <a:pt x="4356100" y="501650"/>
                  <a:pt x="4654550" y="901700"/>
                </a:cubicBezTo>
                <a:cubicBezTo>
                  <a:pt x="4953000" y="1301750"/>
                  <a:pt x="5070475" y="1933575"/>
                  <a:pt x="5035550" y="2482850"/>
                </a:cubicBezTo>
                <a:cubicBezTo>
                  <a:pt x="5000625" y="3032125"/>
                  <a:pt x="4667250" y="3829050"/>
                  <a:pt x="4445000" y="4197350"/>
                </a:cubicBezTo>
                <a:cubicBezTo>
                  <a:pt x="4222750" y="4565650"/>
                  <a:pt x="3879850" y="4606925"/>
                  <a:pt x="3702050" y="4692650"/>
                </a:cubicBezTo>
                <a:cubicBezTo>
                  <a:pt x="3524250" y="4778375"/>
                  <a:pt x="3470275" y="4708525"/>
                  <a:pt x="3378200" y="4711700"/>
                </a:cubicBezTo>
                <a:cubicBezTo>
                  <a:pt x="3286125" y="4714875"/>
                  <a:pt x="3149600" y="4711700"/>
                  <a:pt x="3149600" y="4711700"/>
                </a:cubicBezTo>
                <a:lnTo>
                  <a:pt x="3149600" y="4711700"/>
                </a:lnTo>
                <a:cubicBezTo>
                  <a:pt x="2787650" y="4727575"/>
                  <a:pt x="1406525" y="4975225"/>
                  <a:pt x="977900" y="4806950"/>
                </a:cubicBezTo>
                <a:cubicBezTo>
                  <a:pt x="549275" y="4638675"/>
                  <a:pt x="720725" y="4035425"/>
                  <a:pt x="577850" y="3702050"/>
                </a:cubicBezTo>
                <a:cubicBezTo>
                  <a:pt x="434975" y="3368675"/>
                  <a:pt x="200025" y="3206750"/>
                  <a:pt x="120650" y="2806700"/>
                </a:cubicBezTo>
                <a:cubicBezTo>
                  <a:pt x="41275" y="2406650"/>
                  <a:pt x="0" y="1635125"/>
                  <a:pt x="101600" y="1301750"/>
                </a:cubicBezTo>
                <a:cubicBezTo>
                  <a:pt x="203200" y="968375"/>
                  <a:pt x="384175" y="711200"/>
                  <a:pt x="730250" y="806450"/>
                </a:cubicBezTo>
              </a:path>
            </a:pathLst>
          </a:custGeom>
          <a:solidFill>
            <a:schemeClr val="accent1">
              <a:alpha val="18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11" name="Rounded Rectangle 10"/>
          <p:cNvSpPr/>
          <p:nvPr/>
        </p:nvSpPr>
        <p:spPr bwMode="auto">
          <a:xfrm>
            <a:off x="5099050" y="2641600"/>
            <a:ext cx="1835150" cy="863600"/>
          </a:xfrm>
          <a:prstGeom prst="roundRect">
            <a:avLst/>
          </a:prstGeom>
          <a:noFill/>
          <a:ln w="9525" cap="flat" cmpd="sng" algn="ctr">
            <a:solidFill>
              <a:srgbClr val="C00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p:txBody>
      </p:sp>
      <p:sp>
        <p:nvSpPr>
          <p:cNvPr id="2" name="Title 1"/>
          <p:cNvSpPr>
            <a:spLocks noGrp="1"/>
          </p:cNvSpPr>
          <p:nvPr>
            <p:ph type="title"/>
          </p:nvPr>
        </p:nvSpPr>
        <p:spPr/>
        <p:txBody>
          <a:bodyPr>
            <a:normAutofit fontScale="90000"/>
          </a:bodyPr>
          <a:lstStyle/>
          <a:p>
            <a:r>
              <a:rPr lang="en-US" dirty="0" smtClean="0"/>
              <a:t>Figure 8.7: Scoping a </a:t>
            </a:r>
            <a:r>
              <a:rPr lang="en-US" dirty="0" err="1" smtClean="0"/>
              <a:t>Programme</a:t>
            </a:r>
            <a:r>
              <a:rPr lang="en-US" dirty="0" smtClean="0"/>
              <a:t> of Work</a:t>
            </a:r>
            <a:endParaRPr lang="en-US" dirty="0"/>
          </a:p>
        </p:txBody>
      </p:sp>
      <p:sp>
        <p:nvSpPr>
          <p:cNvPr id="4" name="Footer Placeholder 3"/>
          <p:cNvSpPr>
            <a:spLocks noGrp="1"/>
          </p:cNvSpPr>
          <p:nvPr>
            <p:ph type="ftr" sz="quarter" idx="4294967295"/>
          </p:nvPr>
        </p:nvSpPr>
        <p:spPr>
          <a:xfrm>
            <a:off x="2703513" y="6400800"/>
            <a:ext cx="4078287" cy="457200"/>
          </a:xfrm>
          <a:prstGeom prst="rect">
            <a:avLst/>
          </a:prstGeom>
        </p:spPr>
        <p:txBody>
          <a:bodyPr/>
          <a:lstStyle/>
          <a:p>
            <a:r>
              <a:rPr lang="en-US" smtClean="0"/>
              <a:t>MethodScience.com, 1998-2012; CAMS</a:t>
            </a:r>
            <a:endParaRPr lang="en-US" dirty="0"/>
          </a:p>
        </p:txBody>
      </p:sp>
      <p:sp>
        <p:nvSpPr>
          <p:cNvPr id="6" name="Notched Right Arrow 5"/>
          <p:cNvSpPr/>
          <p:nvPr/>
        </p:nvSpPr>
        <p:spPr bwMode="auto">
          <a:xfrm>
            <a:off x="1357290" y="1285860"/>
            <a:ext cx="2857520" cy="2257428"/>
          </a:xfrm>
          <a:prstGeom prst="notchedRightArrow">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latin typeface="Times New Roman" pitchFamily="18" charset="0"/>
              </a:rPr>
              <a:t>Business NEEDS Resulting in </a:t>
            </a:r>
            <a:r>
              <a:rPr kumimoji="0" lang="en-US" sz="1600" b="0" i="0" u="none" strike="noStrike" cap="none" normalizeH="0" baseline="0" dirty="0" err="1" smtClean="0">
                <a:ln>
                  <a:noFill/>
                </a:ln>
                <a:solidFill>
                  <a:schemeClr val="tx1"/>
                </a:solidFill>
                <a:latin typeface="Times New Roman" pitchFamily="18" charset="0"/>
              </a:rPr>
              <a:t>Programme</a:t>
            </a:r>
            <a:r>
              <a:rPr kumimoji="0" lang="en-US" sz="1600" b="0" i="0" u="none" strike="noStrike" cap="none" normalizeH="0" dirty="0" smtClean="0">
                <a:ln>
                  <a:noFill/>
                </a:ln>
                <a:solidFill>
                  <a:schemeClr val="tx1"/>
                </a:solidFill>
                <a:latin typeface="Times New Roman" pitchFamily="18" charset="0"/>
              </a:rPr>
              <a:t> of Work</a:t>
            </a:r>
            <a:endParaRPr kumimoji="0" lang="en-US" sz="1600" b="0" i="0" u="none" strike="noStrike" cap="none" normalizeH="0" baseline="0" dirty="0" smtClean="0">
              <a:ln>
                <a:noFill/>
              </a:ln>
              <a:solidFill>
                <a:schemeClr val="tx1"/>
              </a:solidFill>
              <a:latin typeface="Times New Roman" pitchFamily="18" charset="0"/>
            </a:endParaRPr>
          </a:p>
        </p:txBody>
      </p:sp>
      <p:sp>
        <p:nvSpPr>
          <p:cNvPr id="9" name="Line Callout 2 8"/>
          <p:cNvSpPr/>
          <p:nvPr/>
        </p:nvSpPr>
        <p:spPr bwMode="auto">
          <a:xfrm flipH="1">
            <a:off x="1143000" y="4648200"/>
            <a:ext cx="1600200" cy="995378"/>
          </a:xfrm>
          <a:prstGeom prst="borderCallout2">
            <a:avLst>
              <a:gd name="adj1" fmla="val 18750"/>
              <a:gd name="adj2" fmla="val -8333"/>
              <a:gd name="adj3" fmla="val 18750"/>
              <a:gd name="adj4" fmla="val -16667"/>
              <a:gd name="adj5" fmla="val -78471"/>
              <a:gd name="adj6" fmla="val -13657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Prioritization Based on RISKS </a:t>
            </a:r>
          </a:p>
        </p:txBody>
      </p:sp>
      <p:sp>
        <p:nvSpPr>
          <p:cNvPr id="12" name="Line Callout 2 11"/>
          <p:cNvSpPr/>
          <p:nvPr/>
        </p:nvSpPr>
        <p:spPr bwMode="auto">
          <a:xfrm>
            <a:off x="7162800" y="4953000"/>
            <a:ext cx="1828800" cy="1371600"/>
          </a:xfrm>
          <a:prstGeom prst="borderCallout2">
            <a:avLst>
              <a:gd name="adj1" fmla="val 18750"/>
              <a:gd name="adj2" fmla="val -8333"/>
              <a:gd name="adj3" fmla="val 18750"/>
              <a:gd name="adj4" fmla="val -16667"/>
              <a:gd name="adj5" fmla="val -34450"/>
              <a:gd name="adj6" fmla="val -7047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Other Areas of Work in an Organization</a:t>
            </a:r>
            <a:r>
              <a:rPr kumimoji="0" lang="en-US" sz="1400" b="0" i="0" u="none" strike="noStrike" cap="none" normalizeH="0" dirty="0" smtClean="0">
                <a:ln>
                  <a:noFill/>
                </a:ln>
                <a:solidFill>
                  <a:schemeClr val="tx1"/>
                </a:solidFill>
                <a:effectLst/>
                <a:latin typeface="Times New Roman" pitchFamily="18" charset="0"/>
              </a:rPr>
              <a:t> – Not affected but need to be Aware of in a Holistic Transformation</a:t>
            </a:r>
            <a:endParaRPr kumimoji="0" lang="en-US" sz="1400" b="0" i="0" u="none" strike="noStrike" cap="none" normalizeH="0" baseline="0" dirty="0" smtClean="0">
              <a:ln>
                <a:noFill/>
              </a:ln>
              <a:solidFill>
                <a:schemeClr val="tx1"/>
              </a:solidFill>
              <a:effectLst/>
              <a:latin typeface="Times New Roman" pitchFamily="18" charset="0"/>
            </a:endParaRPr>
          </a:p>
        </p:txBody>
      </p:sp>
      <p:sp>
        <p:nvSpPr>
          <p:cNvPr id="13" name="Line Callout 2 12"/>
          <p:cNvSpPr/>
          <p:nvPr/>
        </p:nvSpPr>
        <p:spPr bwMode="auto">
          <a:xfrm>
            <a:off x="7239000" y="1219200"/>
            <a:ext cx="1828800" cy="609600"/>
          </a:xfrm>
          <a:prstGeom prst="borderCallout2">
            <a:avLst>
              <a:gd name="adj1" fmla="val 18750"/>
              <a:gd name="adj2" fmla="val -8333"/>
              <a:gd name="adj3" fmla="val 18750"/>
              <a:gd name="adj4" fmla="val -16667"/>
              <a:gd name="adj5" fmla="val 274280"/>
              <a:gd name="adj6" fmla="val -62541"/>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Multiple Projects</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t>(</a:t>
            </a:r>
            <a:r>
              <a:rPr lang="en-US" sz="1100" dirty="0" err="1" smtClean="0"/>
              <a:t>Programme</a:t>
            </a:r>
            <a:r>
              <a:rPr lang="en-US" sz="1100" dirty="0" smtClean="0"/>
              <a:t> of Work)</a:t>
            </a:r>
            <a:endParaRPr kumimoji="0" lang="en-US" sz="1100" b="0" i="0" u="none" strike="noStrike" cap="none" normalizeH="0" baseline="0" dirty="0" smtClean="0">
              <a:ln>
                <a:noFill/>
              </a:ln>
              <a:solidFill>
                <a:schemeClr val="tx1"/>
              </a:solidFill>
              <a:effectLst/>
              <a:latin typeface="Times New Roman" pitchFamily="18" charset="0"/>
            </a:endParaRPr>
          </a:p>
        </p:txBody>
      </p:sp>
      <p:sp>
        <p:nvSpPr>
          <p:cNvPr id="14" name="Slide Number Placeholder 13"/>
          <p:cNvSpPr>
            <a:spLocks noGrp="1"/>
          </p:cNvSpPr>
          <p:nvPr>
            <p:ph type="sldNum" sz="quarter" idx="4294967295"/>
          </p:nvPr>
        </p:nvSpPr>
        <p:spPr>
          <a:xfrm>
            <a:off x="8458200" y="6400800"/>
            <a:ext cx="609600" cy="381000"/>
          </a:xfrm>
          <a:prstGeom prst="rect">
            <a:avLst/>
          </a:prstGeom>
        </p:spPr>
        <p:txBody>
          <a:bodyPr/>
          <a:lstStyle/>
          <a:p>
            <a:fld id="{C875F366-C446-4B97-B257-F362FC5B2650}" type="slidenum">
              <a:rPr lang="en-US" smtClean="0"/>
              <a:pPr/>
              <a:t>9</a:t>
            </a:fld>
            <a:endParaRPr lang="en-US"/>
          </a:p>
        </p:txBody>
      </p:sp>
      <p:sp>
        <p:nvSpPr>
          <p:cNvPr id="15" name="Line Callout 2 (Accent Bar) 14"/>
          <p:cNvSpPr/>
          <p:nvPr/>
        </p:nvSpPr>
        <p:spPr bwMode="auto">
          <a:xfrm flipH="1">
            <a:off x="2571736" y="5072074"/>
            <a:ext cx="1384798" cy="1357322"/>
          </a:xfrm>
          <a:prstGeom prst="accentCallout2">
            <a:avLst>
              <a:gd name="adj1" fmla="val 18750"/>
              <a:gd name="adj2" fmla="val -8333"/>
              <a:gd name="adj3" fmla="val 16611"/>
              <a:gd name="adj4" fmla="val -13150"/>
              <a:gd name="adj5" fmla="val -88535"/>
              <a:gd name="adj6" fmla="val -68677"/>
            </a:avLst>
          </a:prstGeom>
          <a:noFill/>
          <a:ln w="9525" cap="flat" cmpd="sng" algn="ctr">
            <a:solidFill>
              <a:srgbClr val="000099"/>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800000"/>
              </a:buClr>
              <a:buSzPct val="70000"/>
              <a:buFont typeface="Webdings" pitchFamily="18" charset="2"/>
              <a:buChar char="&lt;"/>
              <a:tabLst/>
            </a:pPr>
            <a:r>
              <a:rPr kumimoji="0" lang="en-US" sz="1600" b="0" i="0" u="none" strike="noStrike" cap="none" normalizeH="0" baseline="0" dirty="0" smtClean="0">
                <a:ln>
                  <a:noFill/>
                </a:ln>
                <a:solidFill>
                  <a:schemeClr val="tx1"/>
                </a:solidFill>
                <a:effectLst/>
                <a:latin typeface="Arial" pitchFamily="34" charset="0"/>
              </a:rPr>
              <a:t>Time</a:t>
            </a:r>
          </a:p>
          <a:p>
            <a:pPr marL="0" marR="0" indent="0" algn="ctr" defTabSz="914400" rtl="0" eaLnBrk="0" fontAlgn="base" latinLnBrk="0" hangingPunct="0">
              <a:lnSpc>
                <a:spcPct val="100000"/>
              </a:lnSpc>
              <a:spcBef>
                <a:spcPct val="20000"/>
              </a:spcBef>
              <a:spcAft>
                <a:spcPct val="0"/>
              </a:spcAft>
              <a:buClr>
                <a:srgbClr val="800000"/>
              </a:buClr>
              <a:buSzPct val="70000"/>
              <a:buFont typeface="Webdings" pitchFamily="18" charset="2"/>
              <a:buChar char="&lt;"/>
              <a:tabLst/>
            </a:pPr>
            <a:r>
              <a:rPr lang="en-US" sz="1600" dirty="0" smtClean="0">
                <a:solidFill>
                  <a:schemeClr val="tx1"/>
                </a:solidFill>
                <a:latin typeface="Arial" pitchFamily="34" charset="0"/>
              </a:rPr>
              <a:t>Cost</a:t>
            </a:r>
          </a:p>
          <a:p>
            <a:pPr marL="0" marR="0" indent="0" algn="ctr" defTabSz="914400" rtl="0" eaLnBrk="0" fontAlgn="base" latinLnBrk="0" hangingPunct="0">
              <a:lnSpc>
                <a:spcPct val="100000"/>
              </a:lnSpc>
              <a:spcBef>
                <a:spcPct val="20000"/>
              </a:spcBef>
              <a:spcAft>
                <a:spcPct val="0"/>
              </a:spcAft>
              <a:buClr>
                <a:srgbClr val="800000"/>
              </a:buClr>
              <a:buSzPct val="70000"/>
              <a:buFont typeface="Webdings" pitchFamily="18" charset="2"/>
              <a:buChar char="&lt;"/>
              <a:tabLst/>
            </a:pPr>
            <a:r>
              <a:rPr lang="en-US" sz="1600" dirty="0" smtClean="0">
                <a:solidFill>
                  <a:schemeClr val="tx1"/>
                </a:solidFill>
                <a:latin typeface="Arial" pitchFamily="34" charset="0"/>
              </a:rPr>
              <a:t>Quality</a:t>
            </a:r>
          </a:p>
          <a:p>
            <a:pPr marL="0" marR="0" indent="0" algn="ctr" defTabSz="914400" rtl="0" eaLnBrk="0" fontAlgn="base" latinLnBrk="0" hangingPunct="0">
              <a:lnSpc>
                <a:spcPct val="100000"/>
              </a:lnSpc>
              <a:spcBef>
                <a:spcPct val="20000"/>
              </a:spcBef>
              <a:spcAft>
                <a:spcPct val="0"/>
              </a:spcAft>
              <a:buClr>
                <a:srgbClr val="800000"/>
              </a:buClr>
              <a:buSzPct val="70000"/>
              <a:buFont typeface="Webdings" pitchFamily="18" charset="2"/>
              <a:buChar char="&lt;"/>
              <a:tabLst/>
            </a:pPr>
            <a:r>
              <a:rPr kumimoji="0" lang="en-US" sz="1600" b="0" i="0" u="none" strike="noStrike" cap="none" normalizeH="0" baseline="0" dirty="0" smtClean="0">
                <a:ln>
                  <a:noFill/>
                </a:ln>
                <a:solidFill>
                  <a:schemeClr val="tx1"/>
                </a:solidFill>
                <a:effectLst/>
                <a:latin typeface="Arial" pitchFamily="34" charset="0"/>
              </a:rPr>
              <a:t>Function</a:t>
            </a:r>
          </a:p>
        </p:txBody>
      </p:sp>
      <p:sp>
        <p:nvSpPr>
          <p:cNvPr id="8" name="Rounded Rectangle 7"/>
          <p:cNvSpPr/>
          <p:nvPr/>
        </p:nvSpPr>
        <p:spPr bwMode="auto">
          <a:xfrm>
            <a:off x="4572000" y="3175000"/>
            <a:ext cx="1835150" cy="863600"/>
          </a:xfrm>
          <a:prstGeom prst="roundRect">
            <a:avLst/>
          </a:prstGeom>
          <a:noFill/>
          <a:ln w="9525" cap="flat" cmpd="sng" algn="ctr">
            <a:solidFill>
              <a:srgbClr val="C00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ctr" anchorCtr="0" compatLnSpc="1">
            <a:prstTxWarp prst="textNoShape">
              <a:avLst/>
            </a:prstTxWarp>
          </a:bodyPr>
          <a:lstStyle/>
          <a:p>
            <a:r>
              <a:rPr lang="en-US" sz="2000" dirty="0" smtClean="0">
                <a:solidFill>
                  <a:schemeClr val="tx1"/>
                </a:solidFill>
                <a:latin typeface="Arial Narrow" pitchFamily="34" charset="0"/>
              </a:rPr>
              <a:t>Scope of a Project</a:t>
            </a:r>
          </a:p>
        </p:txBody>
      </p:sp>
    </p:spTree>
    <p:extLst>
      <p:ext uri="{BB962C8B-B14F-4D97-AF65-F5344CB8AC3E}">
        <p14:creationId xmlns:p14="http://schemas.microsoft.com/office/powerpoint/2010/main" val="173592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1130</Words>
  <Application>Microsoft Office PowerPoint</Application>
  <PresentationFormat>On-screen Show (4:3)</PresentationFormat>
  <Paragraphs>268</Paragraphs>
  <Slides>16</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0" baseType="lpstr">
      <vt:lpstr>MS PGothic</vt:lpstr>
      <vt:lpstr>Arial</vt:lpstr>
      <vt:lpstr>Arial Narrow</vt:lpstr>
      <vt:lpstr>Book Antiqua</vt:lpstr>
      <vt:lpstr>Calibri</vt:lpstr>
      <vt:lpstr>Copperplate Gothic Bold</vt:lpstr>
      <vt:lpstr>Copperplate Gothic Light</vt:lpstr>
      <vt:lpstr>新細明體</vt:lpstr>
      <vt:lpstr>Tempus Sans ITC</vt:lpstr>
      <vt:lpstr>Times New Roman</vt:lpstr>
      <vt:lpstr>Webdings</vt:lpstr>
      <vt:lpstr>Wingdings</vt:lpstr>
      <vt:lpstr>Office Theme</vt:lpstr>
      <vt:lpstr>Clip</vt:lpstr>
      <vt:lpstr>Week- 13  CAMS Project Management – a Balancing Act; and  Prioritization using MoSCoW   Dr. Bhuvan UNHELKAR IT Faculty, College Of Business; Office: C225; bunhelkar@sar.usf.edu; 941-359-4654  </vt:lpstr>
      <vt:lpstr>Agenda</vt:lpstr>
      <vt:lpstr>Sub-Module  CAMS – Agile Management  </vt:lpstr>
      <vt:lpstr>Figure 8.1: Combining Planned and Agile Factors in CAMS-based projects</vt:lpstr>
      <vt:lpstr>Figure 8.2: Factors Influencing CAMS in Projects  </vt:lpstr>
      <vt:lpstr>Figure 8.3: Development a Project-level Instance of CAMS Instance</vt:lpstr>
      <vt:lpstr>Figure 8.5: Real Life Projects made up of Multiple Layers of Areas of Work</vt:lpstr>
      <vt:lpstr>Figure 8.6: Project Management Process-Map in CAMS</vt:lpstr>
      <vt:lpstr>Figure 8.7: Scoping a Programme of Work</vt:lpstr>
      <vt:lpstr>Figure 8.9: Priorities and Iterations on Agile Project Charts </vt:lpstr>
      <vt:lpstr>Figure 8.10: Document Flow in CAMS</vt:lpstr>
      <vt:lpstr>Sub-Module  Agile Job Aid for Prioritization</vt:lpstr>
      <vt:lpstr>Prioritization – MoSCoW  (from http://www.allaboutagile.com/ prioritization-using-moscow/)</vt:lpstr>
      <vt:lpstr>Conclusions &amp; Future Directions</vt:lpstr>
      <vt:lpstr>PowerPoint Presentation</vt:lpstr>
      <vt:lpstr>Sub-Module  Agile Teams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66</cp:revision>
  <dcterms:created xsi:type="dcterms:W3CDTF">2016-11-03T19:14:05Z</dcterms:created>
  <dcterms:modified xsi:type="dcterms:W3CDTF">2018-09-20T02:00:42Z</dcterms:modified>
</cp:coreProperties>
</file>