
<file path=[Content_Types].xml><?xml version="1.0" encoding="utf-8"?>
<Types xmlns="http://schemas.openxmlformats.org/package/2006/content-types">
  <Default Extension="png" ContentType="image/png"/>
  <Default Extension="jfif" ContentType="image/jpe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400" r:id="rId2"/>
    <p:sldId id="272" r:id="rId3"/>
    <p:sldId id="299" r:id="rId4"/>
    <p:sldId id="356" r:id="rId5"/>
    <p:sldId id="376" r:id="rId6"/>
    <p:sldId id="386" r:id="rId7"/>
    <p:sldId id="389" r:id="rId8"/>
    <p:sldId id="390" r:id="rId9"/>
    <p:sldId id="391" r:id="rId10"/>
    <p:sldId id="382" r:id="rId11"/>
    <p:sldId id="387" r:id="rId12"/>
    <p:sldId id="377" r:id="rId13"/>
    <p:sldId id="378" r:id="rId14"/>
    <p:sldId id="383" r:id="rId15"/>
    <p:sldId id="379" r:id="rId16"/>
    <p:sldId id="380" r:id="rId17"/>
    <p:sldId id="381" r:id="rId18"/>
    <p:sldId id="357" r:id="rId19"/>
    <p:sldId id="392" r:id="rId20"/>
    <p:sldId id="358" r:id="rId21"/>
    <p:sldId id="393" r:id="rId22"/>
    <p:sldId id="359" r:id="rId23"/>
    <p:sldId id="360" r:id="rId24"/>
    <p:sldId id="384" r:id="rId25"/>
    <p:sldId id="385" r:id="rId26"/>
    <p:sldId id="395" r:id="rId27"/>
    <p:sldId id="396" r:id="rId28"/>
    <p:sldId id="397" r:id="rId29"/>
    <p:sldId id="398" r:id="rId30"/>
    <p:sldId id="399" r:id="rId31"/>
    <p:sldId id="388" r:id="rId32"/>
    <p:sldId id="270" r:id="rId33"/>
    <p:sldId id="352" r:id="rId34"/>
    <p:sldId id="401" r:id="rId35"/>
    <p:sldId id="353" r:id="rId36"/>
    <p:sldId id="32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3577" autoAdjust="0"/>
  </p:normalViewPr>
  <p:slideViewPr>
    <p:cSldViewPr>
      <p:cViewPr varScale="1">
        <p:scale>
          <a:sx n="65" d="100"/>
          <a:sy n="65" d="100"/>
        </p:scale>
        <p:origin x="1536" y="78"/>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91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Designed and Presented by Dr. B. Unhelkar; drawn from </a:t>
          </a:r>
          <a:r>
            <a:rPr lang="en-US" i="1" dirty="0" smtClean="0"/>
            <a:t>The Art of Agile Practice</a:t>
          </a:r>
          <a:endParaRPr lang="en-US" i="1"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drawn from The Art of Agile Practice (B. 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17CB4E04-6461-4312-A5AB-F75282577D1B}" type="presOf" srcId="{83473DC7-5CB1-460A-B9B6-23F0C3D74FC0}" destId="{9A3A497F-24C3-4B9A-8E81-F32F66903BD2}" srcOrd="0" destOrd="0" presId="urn:microsoft.com/office/officeart/2005/8/layout/vList2"/>
    <dgm:cxn modelId="{83992163-433B-4289-A61F-646C23958375}"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918C5AAA-30A9-407E-8A3C-ECA0980EDD6F}"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93ADF4-A7D4-4C30-BF02-0CA15C7BB193}" type="doc">
      <dgm:prSet loTypeId="urn:microsoft.com/office/officeart/2005/8/layout/arrow4" loCatId="relationship" qsTypeId="urn:microsoft.com/office/officeart/2005/8/quickstyle/simple3" qsCatId="simple" csTypeId="urn:microsoft.com/office/officeart/2005/8/colors/accent1_2" csCatId="accent1" phldr="1"/>
      <dgm:spPr/>
      <dgm:t>
        <a:bodyPr/>
        <a:lstStyle/>
        <a:p>
          <a:endParaRPr lang="en-US"/>
        </a:p>
      </dgm:t>
    </dgm:pt>
    <dgm:pt modelId="{E20E90B5-1D5B-4CEB-840D-ACCC43831786}">
      <dgm:prSet phldrT="[Text]"/>
      <dgm:spPr/>
      <dgm:t>
        <a:bodyPr/>
        <a:lstStyle/>
        <a:p>
          <a:r>
            <a:rPr lang="en-US" dirty="0" smtClean="0"/>
            <a:t>Value-based; Fuzzy; Risky; Agile (Synchronous Team)</a:t>
          </a:r>
          <a:endParaRPr lang="en-US" dirty="0"/>
        </a:p>
      </dgm:t>
    </dgm:pt>
    <dgm:pt modelId="{6297DAFE-E9A2-401E-96D9-2DA23C18534F}" type="parTrans" cxnId="{22965481-2548-4FB8-B348-14B7DFE127C3}">
      <dgm:prSet/>
      <dgm:spPr/>
      <dgm:t>
        <a:bodyPr/>
        <a:lstStyle/>
        <a:p>
          <a:endParaRPr lang="en-US"/>
        </a:p>
      </dgm:t>
    </dgm:pt>
    <dgm:pt modelId="{158E6757-43BA-43FD-A0D1-9C58A0C3E012}" type="sibTrans" cxnId="{22965481-2548-4FB8-B348-14B7DFE127C3}">
      <dgm:prSet/>
      <dgm:spPr/>
      <dgm:t>
        <a:bodyPr/>
        <a:lstStyle/>
        <a:p>
          <a:endParaRPr lang="en-US"/>
        </a:p>
      </dgm:t>
    </dgm:pt>
    <dgm:pt modelId="{94AC6160-FBE8-4C63-BCFB-5D9BA9BFE296}">
      <dgm:prSet phldrT="[Text]"/>
      <dgm:spPr/>
      <dgm:t>
        <a:bodyPr/>
        <a:lstStyle/>
        <a:p>
          <a:r>
            <a:rPr lang="en-US" dirty="0" smtClean="0"/>
            <a:t>Task-based; Measurable; Planned (Closed Team)</a:t>
          </a:r>
          <a:endParaRPr lang="en-US" dirty="0"/>
        </a:p>
      </dgm:t>
    </dgm:pt>
    <dgm:pt modelId="{D7EAB529-F910-4A00-8D28-0B328707013A}" type="parTrans" cxnId="{05126F66-3862-4162-B12F-FA29A30B3B0A}">
      <dgm:prSet/>
      <dgm:spPr/>
      <dgm:t>
        <a:bodyPr/>
        <a:lstStyle/>
        <a:p>
          <a:endParaRPr lang="en-US"/>
        </a:p>
      </dgm:t>
    </dgm:pt>
    <dgm:pt modelId="{37A5C667-26FD-404B-863F-F153D9541356}" type="sibTrans" cxnId="{05126F66-3862-4162-B12F-FA29A30B3B0A}">
      <dgm:prSet/>
      <dgm:spPr/>
      <dgm:t>
        <a:bodyPr/>
        <a:lstStyle/>
        <a:p>
          <a:endParaRPr lang="en-US"/>
        </a:p>
      </dgm:t>
    </dgm:pt>
    <dgm:pt modelId="{CB8A99CB-753C-43F2-965B-6F201F2DDB1C}" type="pres">
      <dgm:prSet presAssocID="{AE93ADF4-A7D4-4C30-BF02-0CA15C7BB193}" presName="compositeShape" presStyleCnt="0">
        <dgm:presLayoutVars>
          <dgm:chMax val="2"/>
          <dgm:dir/>
          <dgm:resizeHandles val="exact"/>
        </dgm:presLayoutVars>
      </dgm:prSet>
      <dgm:spPr/>
      <dgm:t>
        <a:bodyPr/>
        <a:lstStyle/>
        <a:p>
          <a:endParaRPr lang="en-US"/>
        </a:p>
      </dgm:t>
    </dgm:pt>
    <dgm:pt modelId="{DB1D19F3-53A4-4063-A076-B3CB8BBDF5A8}" type="pres">
      <dgm:prSet presAssocID="{E20E90B5-1D5B-4CEB-840D-ACCC43831786}" presName="upArrow" presStyleLbl="node1" presStyleIdx="0" presStyleCnt="2"/>
      <dgm:spPr/>
      <dgm:t>
        <a:bodyPr/>
        <a:lstStyle/>
        <a:p>
          <a:endParaRPr lang="en-US"/>
        </a:p>
      </dgm:t>
    </dgm:pt>
    <dgm:pt modelId="{41FDD0CD-AED9-4886-923C-89302D0A467B}" type="pres">
      <dgm:prSet presAssocID="{E20E90B5-1D5B-4CEB-840D-ACCC43831786}" presName="upArrowText" presStyleLbl="revTx" presStyleIdx="0" presStyleCnt="2">
        <dgm:presLayoutVars>
          <dgm:chMax val="0"/>
          <dgm:bulletEnabled val="1"/>
        </dgm:presLayoutVars>
      </dgm:prSet>
      <dgm:spPr/>
      <dgm:t>
        <a:bodyPr/>
        <a:lstStyle/>
        <a:p>
          <a:endParaRPr lang="en-US"/>
        </a:p>
      </dgm:t>
    </dgm:pt>
    <dgm:pt modelId="{74CE9653-B411-4D25-A69B-233235E3CDC1}" type="pres">
      <dgm:prSet presAssocID="{94AC6160-FBE8-4C63-BCFB-5D9BA9BFE296}" presName="downArrow" presStyleLbl="node1" presStyleIdx="1" presStyleCnt="2"/>
      <dgm:spPr/>
      <dgm:t>
        <a:bodyPr/>
        <a:lstStyle/>
        <a:p>
          <a:endParaRPr lang="en-US"/>
        </a:p>
      </dgm:t>
    </dgm:pt>
    <dgm:pt modelId="{418C08E8-25DB-40F9-A45D-77D85AB6A437}" type="pres">
      <dgm:prSet presAssocID="{94AC6160-FBE8-4C63-BCFB-5D9BA9BFE296}" presName="downArrowText" presStyleLbl="revTx" presStyleIdx="1" presStyleCnt="2">
        <dgm:presLayoutVars>
          <dgm:chMax val="0"/>
          <dgm:bulletEnabled val="1"/>
        </dgm:presLayoutVars>
      </dgm:prSet>
      <dgm:spPr/>
      <dgm:t>
        <a:bodyPr/>
        <a:lstStyle/>
        <a:p>
          <a:endParaRPr lang="en-US"/>
        </a:p>
      </dgm:t>
    </dgm:pt>
  </dgm:ptLst>
  <dgm:cxnLst>
    <dgm:cxn modelId="{F41FD3C9-2388-4E92-8CE4-120FD9735A98}" type="presOf" srcId="{94AC6160-FBE8-4C63-BCFB-5D9BA9BFE296}" destId="{418C08E8-25DB-40F9-A45D-77D85AB6A437}" srcOrd="0" destOrd="0" presId="urn:microsoft.com/office/officeart/2005/8/layout/arrow4"/>
    <dgm:cxn modelId="{5D6BB72E-DE04-4A94-AF98-7991A1A06518}" type="presOf" srcId="{E20E90B5-1D5B-4CEB-840D-ACCC43831786}" destId="{41FDD0CD-AED9-4886-923C-89302D0A467B}" srcOrd="0" destOrd="0" presId="urn:microsoft.com/office/officeart/2005/8/layout/arrow4"/>
    <dgm:cxn modelId="{22965481-2548-4FB8-B348-14B7DFE127C3}" srcId="{AE93ADF4-A7D4-4C30-BF02-0CA15C7BB193}" destId="{E20E90B5-1D5B-4CEB-840D-ACCC43831786}" srcOrd="0" destOrd="0" parTransId="{6297DAFE-E9A2-401E-96D9-2DA23C18534F}" sibTransId="{158E6757-43BA-43FD-A0D1-9C58A0C3E012}"/>
    <dgm:cxn modelId="{B1180411-639D-4B56-B152-4375EF56C6AC}" type="presOf" srcId="{AE93ADF4-A7D4-4C30-BF02-0CA15C7BB193}" destId="{CB8A99CB-753C-43F2-965B-6F201F2DDB1C}" srcOrd="0" destOrd="0" presId="urn:microsoft.com/office/officeart/2005/8/layout/arrow4"/>
    <dgm:cxn modelId="{05126F66-3862-4162-B12F-FA29A30B3B0A}" srcId="{AE93ADF4-A7D4-4C30-BF02-0CA15C7BB193}" destId="{94AC6160-FBE8-4C63-BCFB-5D9BA9BFE296}" srcOrd="1" destOrd="0" parTransId="{D7EAB529-F910-4A00-8D28-0B328707013A}" sibTransId="{37A5C667-26FD-404B-863F-F153D9541356}"/>
    <dgm:cxn modelId="{30B8554F-9548-4EE6-B561-4FDBE940774F}" type="presParOf" srcId="{CB8A99CB-753C-43F2-965B-6F201F2DDB1C}" destId="{DB1D19F3-53A4-4063-A076-B3CB8BBDF5A8}" srcOrd="0" destOrd="0" presId="urn:microsoft.com/office/officeart/2005/8/layout/arrow4"/>
    <dgm:cxn modelId="{B4A1E58D-C8A6-430C-87E7-9562CD0D60BE}" type="presParOf" srcId="{CB8A99CB-753C-43F2-965B-6F201F2DDB1C}" destId="{41FDD0CD-AED9-4886-923C-89302D0A467B}" srcOrd="1" destOrd="0" presId="urn:microsoft.com/office/officeart/2005/8/layout/arrow4"/>
    <dgm:cxn modelId="{CA2BFDE3-B592-49A3-B54E-DBADF0D06FE5}" type="presParOf" srcId="{CB8A99CB-753C-43F2-965B-6F201F2DDB1C}" destId="{74CE9653-B411-4D25-A69B-233235E3CDC1}" srcOrd="2" destOrd="0" presId="urn:microsoft.com/office/officeart/2005/8/layout/arrow4"/>
    <dgm:cxn modelId="{F8AF0649-047C-4888-85B7-7CC98A100B25}" type="presParOf" srcId="{CB8A99CB-753C-43F2-965B-6F201F2DDB1C}" destId="{418C08E8-25DB-40F9-A45D-77D85AB6A437}"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882EE8-8B4A-4673-94CB-456580E0365E}" type="doc">
      <dgm:prSet loTypeId="urn:microsoft.com/office/officeart/2005/8/layout/cycle1" loCatId="cycle" qsTypeId="urn:microsoft.com/office/officeart/2005/8/quickstyle/simple3" qsCatId="simple" csTypeId="urn:microsoft.com/office/officeart/2005/8/colors/accent1_2" csCatId="accent1" phldr="1"/>
      <dgm:spPr/>
      <dgm:t>
        <a:bodyPr/>
        <a:lstStyle/>
        <a:p>
          <a:endParaRPr lang="en-AU"/>
        </a:p>
      </dgm:t>
    </dgm:pt>
    <dgm:pt modelId="{AB9AC5BD-25E9-442D-948C-B78B4287CEB0}">
      <dgm:prSet phldrT="[Text]"/>
      <dgm:spPr/>
      <dgm:t>
        <a:bodyPr/>
        <a:lstStyle/>
        <a:p>
          <a:r>
            <a:rPr lang="en-AU" dirty="0" smtClean="0"/>
            <a:t> </a:t>
          </a:r>
          <a:endParaRPr lang="en-AU" dirty="0"/>
        </a:p>
      </dgm:t>
    </dgm:pt>
    <dgm:pt modelId="{098F3ECB-9B0E-4E90-B247-AA8ED1F68C6B}" type="parTrans" cxnId="{8E3E74C1-5690-41A0-BD02-BE259EC1F6FE}">
      <dgm:prSet/>
      <dgm:spPr/>
      <dgm:t>
        <a:bodyPr/>
        <a:lstStyle/>
        <a:p>
          <a:endParaRPr lang="en-AU"/>
        </a:p>
      </dgm:t>
    </dgm:pt>
    <dgm:pt modelId="{97BBA704-3359-443A-B5A5-70920C30B68E}" type="sibTrans" cxnId="{8E3E74C1-5690-41A0-BD02-BE259EC1F6FE}">
      <dgm:prSet/>
      <dgm:spPr/>
      <dgm:t>
        <a:bodyPr/>
        <a:lstStyle/>
        <a:p>
          <a:endParaRPr lang="en-AU"/>
        </a:p>
      </dgm:t>
    </dgm:pt>
    <dgm:pt modelId="{0199DC8D-03CB-467F-92DA-F637B3E934C8}">
      <dgm:prSet phldrT="[Text]"/>
      <dgm:spPr/>
      <dgm:t>
        <a:bodyPr/>
        <a:lstStyle/>
        <a:p>
          <a:r>
            <a:rPr lang="en-AU" dirty="0" smtClean="0"/>
            <a:t> </a:t>
          </a:r>
          <a:endParaRPr lang="en-AU" dirty="0"/>
        </a:p>
      </dgm:t>
    </dgm:pt>
    <dgm:pt modelId="{ACB3D0D4-713A-466B-9916-83CB95A8CF6B}" type="parTrans" cxnId="{EC64EA6B-ED67-4E60-889C-AE4AAF5494B8}">
      <dgm:prSet/>
      <dgm:spPr/>
      <dgm:t>
        <a:bodyPr/>
        <a:lstStyle/>
        <a:p>
          <a:endParaRPr lang="en-AU"/>
        </a:p>
      </dgm:t>
    </dgm:pt>
    <dgm:pt modelId="{01CE5EB3-FD53-4833-AC26-D40CA159EC30}" type="sibTrans" cxnId="{EC64EA6B-ED67-4E60-889C-AE4AAF5494B8}">
      <dgm:prSet/>
      <dgm:spPr/>
      <dgm:t>
        <a:bodyPr/>
        <a:lstStyle/>
        <a:p>
          <a:endParaRPr lang="en-AU"/>
        </a:p>
      </dgm:t>
    </dgm:pt>
    <dgm:pt modelId="{D3DD8A08-AA52-44C0-9DC2-1A65F1FCBB74}">
      <dgm:prSet phldrT="[Text]"/>
      <dgm:spPr/>
      <dgm:t>
        <a:bodyPr/>
        <a:lstStyle/>
        <a:p>
          <a:endParaRPr lang="en-AU" dirty="0"/>
        </a:p>
      </dgm:t>
    </dgm:pt>
    <dgm:pt modelId="{B7333A97-F7AE-46C4-9383-E557425EE15C}" type="parTrans" cxnId="{CD69ED0E-3753-4CEC-BA1D-850F7D309752}">
      <dgm:prSet/>
      <dgm:spPr/>
      <dgm:t>
        <a:bodyPr/>
        <a:lstStyle/>
        <a:p>
          <a:endParaRPr lang="en-AU"/>
        </a:p>
      </dgm:t>
    </dgm:pt>
    <dgm:pt modelId="{FF24A623-3D71-48A3-89C2-3E93D91D9CA7}" type="sibTrans" cxnId="{CD69ED0E-3753-4CEC-BA1D-850F7D309752}">
      <dgm:prSet/>
      <dgm:spPr/>
      <dgm:t>
        <a:bodyPr/>
        <a:lstStyle/>
        <a:p>
          <a:endParaRPr lang="en-AU"/>
        </a:p>
      </dgm:t>
    </dgm:pt>
    <dgm:pt modelId="{20DA0BA5-2087-4178-9206-A8FA060B62CD}">
      <dgm:prSet phldrT="[Text]"/>
      <dgm:spPr/>
      <dgm:t>
        <a:bodyPr/>
        <a:lstStyle/>
        <a:p>
          <a:endParaRPr lang="en-AU" dirty="0"/>
        </a:p>
      </dgm:t>
    </dgm:pt>
    <dgm:pt modelId="{AE1D70AB-8905-4924-9AE8-71E12C16B8AD}" type="parTrans" cxnId="{C259CA96-67B1-42D5-8D5D-8D2303E23D2C}">
      <dgm:prSet/>
      <dgm:spPr/>
      <dgm:t>
        <a:bodyPr/>
        <a:lstStyle/>
        <a:p>
          <a:endParaRPr lang="en-AU"/>
        </a:p>
      </dgm:t>
    </dgm:pt>
    <dgm:pt modelId="{6D6007B1-C488-4DA8-8F2F-9F8B05FA4CD1}" type="sibTrans" cxnId="{C259CA96-67B1-42D5-8D5D-8D2303E23D2C}">
      <dgm:prSet/>
      <dgm:spPr/>
      <dgm:t>
        <a:bodyPr/>
        <a:lstStyle/>
        <a:p>
          <a:endParaRPr lang="en-AU"/>
        </a:p>
      </dgm:t>
    </dgm:pt>
    <dgm:pt modelId="{00BCE794-E606-497A-AEE5-3D63A7239589}">
      <dgm:prSet phldrT="[Text]"/>
      <dgm:spPr/>
      <dgm:t>
        <a:bodyPr/>
        <a:lstStyle/>
        <a:p>
          <a:endParaRPr lang="en-AU" dirty="0"/>
        </a:p>
      </dgm:t>
    </dgm:pt>
    <dgm:pt modelId="{FDDC39D7-A3DD-4551-B515-DFA4E44210FD}" type="parTrans" cxnId="{53FED1FF-D371-44AC-9D0D-4D2D949BF117}">
      <dgm:prSet/>
      <dgm:spPr/>
      <dgm:t>
        <a:bodyPr/>
        <a:lstStyle/>
        <a:p>
          <a:endParaRPr lang="en-AU"/>
        </a:p>
      </dgm:t>
    </dgm:pt>
    <dgm:pt modelId="{6A61921B-5126-459B-9E9F-62A0BBCE8396}" type="sibTrans" cxnId="{53FED1FF-D371-44AC-9D0D-4D2D949BF117}">
      <dgm:prSet/>
      <dgm:spPr/>
      <dgm:t>
        <a:bodyPr/>
        <a:lstStyle/>
        <a:p>
          <a:endParaRPr lang="en-AU"/>
        </a:p>
      </dgm:t>
    </dgm:pt>
    <dgm:pt modelId="{712EE84D-5292-4558-8920-E1D416DCEB95}">
      <dgm:prSet phldrT="[Text]"/>
      <dgm:spPr/>
      <dgm:t>
        <a:bodyPr/>
        <a:lstStyle/>
        <a:p>
          <a:endParaRPr lang="en-AU" dirty="0"/>
        </a:p>
      </dgm:t>
    </dgm:pt>
    <dgm:pt modelId="{4887C9E8-D71B-42DF-A4B0-963D11D1AB37}" type="parTrans" cxnId="{A815E29E-D49A-4C3D-986F-C29026831814}">
      <dgm:prSet/>
      <dgm:spPr/>
      <dgm:t>
        <a:bodyPr/>
        <a:lstStyle/>
        <a:p>
          <a:endParaRPr lang="en-AU"/>
        </a:p>
      </dgm:t>
    </dgm:pt>
    <dgm:pt modelId="{84C00A8F-DA47-4A78-86BF-33F4B4B862C0}" type="sibTrans" cxnId="{A815E29E-D49A-4C3D-986F-C29026831814}">
      <dgm:prSet/>
      <dgm:spPr/>
      <dgm:t>
        <a:bodyPr/>
        <a:lstStyle/>
        <a:p>
          <a:endParaRPr lang="en-AU"/>
        </a:p>
      </dgm:t>
    </dgm:pt>
    <dgm:pt modelId="{E4BBB527-737D-4A4A-A77E-58D7A4F7CFC5}" type="pres">
      <dgm:prSet presAssocID="{EE882EE8-8B4A-4673-94CB-456580E0365E}" presName="cycle" presStyleCnt="0">
        <dgm:presLayoutVars>
          <dgm:dir/>
          <dgm:resizeHandles val="exact"/>
        </dgm:presLayoutVars>
      </dgm:prSet>
      <dgm:spPr/>
      <dgm:t>
        <a:bodyPr/>
        <a:lstStyle/>
        <a:p>
          <a:endParaRPr lang="en-AU"/>
        </a:p>
      </dgm:t>
    </dgm:pt>
    <dgm:pt modelId="{34C6C1EF-9486-423C-942B-0574BBCF318D}" type="pres">
      <dgm:prSet presAssocID="{AB9AC5BD-25E9-442D-948C-B78B4287CEB0}" presName="dummy" presStyleCnt="0"/>
      <dgm:spPr/>
    </dgm:pt>
    <dgm:pt modelId="{08896EA6-BE4B-4674-8542-130DEB80729D}" type="pres">
      <dgm:prSet presAssocID="{AB9AC5BD-25E9-442D-948C-B78B4287CEB0}" presName="node" presStyleLbl="revTx" presStyleIdx="0" presStyleCnt="6">
        <dgm:presLayoutVars>
          <dgm:bulletEnabled val="1"/>
        </dgm:presLayoutVars>
      </dgm:prSet>
      <dgm:spPr/>
      <dgm:t>
        <a:bodyPr/>
        <a:lstStyle/>
        <a:p>
          <a:endParaRPr lang="en-AU"/>
        </a:p>
      </dgm:t>
    </dgm:pt>
    <dgm:pt modelId="{4C8600D7-8758-4D9F-9659-6238CB88914A}" type="pres">
      <dgm:prSet presAssocID="{97BBA704-3359-443A-B5A5-70920C30B68E}" presName="sibTrans" presStyleLbl="node1" presStyleIdx="0" presStyleCnt="6"/>
      <dgm:spPr/>
      <dgm:t>
        <a:bodyPr/>
        <a:lstStyle/>
        <a:p>
          <a:endParaRPr lang="en-AU"/>
        </a:p>
      </dgm:t>
    </dgm:pt>
    <dgm:pt modelId="{84714F83-EBD9-4146-A78B-B24CA7FBA676}" type="pres">
      <dgm:prSet presAssocID="{0199DC8D-03CB-467F-92DA-F637B3E934C8}" presName="dummy" presStyleCnt="0"/>
      <dgm:spPr/>
    </dgm:pt>
    <dgm:pt modelId="{A7ED7414-875A-45C7-A953-B8EF0CE3F246}" type="pres">
      <dgm:prSet presAssocID="{0199DC8D-03CB-467F-92DA-F637B3E934C8}" presName="node" presStyleLbl="revTx" presStyleIdx="1" presStyleCnt="6">
        <dgm:presLayoutVars>
          <dgm:bulletEnabled val="1"/>
        </dgm:presLayoutVars>
      </dgm:prSet>
      <dgm:spPr/>
      <dgm:t>
        <a:bodyPr/>
        <a:lstStyle/>
        <a:p>
          <a:endParaRPr lang="en-AU"/>
        </a:p>
      </dgm:t>
    </dgm:pt>
    <dgm:pt modelId="{A8BF414A-4F50-4749-A8F2-B83120E073E9}" type="pres">
      <dgm:prSet presAssocID="{01CE5EB3-FD53-4833-AC26-D40CA159EC30}" presName="sibTrans" presStyleLbl="node1" presStyleIdx="1" presStyleCnt="6"/>
      <dgm:spPr/>
      <dgm:t>
        <a:bodyPr/>
        <a:lstStyle/>
        <a:p>
          <a:endParaRPr lang="en-AU"/>
        </a:p>
      </dgm:t>
    </dgm:pt>
    <dgm:pt modelId="{3D45CFBE-83F9-4FFF-AE0D-FBDE4269697A}" type="pres">
      <dgm:prSet presAssocID="{20DA0BA5-2087-4178-9206-A8FA060B62CD}" presName="dummy" presStyleCnt="0"/>
      <dgm:spPr/>
    </dgm:pt>
    <dgm:pt modelId="{7158A690-E418-4A77-8ACA-CAD5766DB61C}" type="pres">
      <dgm:prSet presAssocID="{20DA0BA5-2087-4178-9206-A8FA060B62CD}" presName="node" presStyleLbl="revTx" presStyleIdx="2" presStyleCnt="6">
        <dgm:presLayoutVars>
          <dgm:bulletEnabled val="1"/>
        </dgm:presLayoutVars>
      </dgm:prSet>
      <dgm:spPr/>
      <dgm:t>
        <a:bodyPr/>
        <a:lstStyle/>
        <a:p>
          <a:endParaRPr lang="en-AU"/>
        </a:p>
      </dgm:t>
    </dgm:pt>
    <dgm:pt modelId="{1641A46F-787C-428C-B856-A1269054E7CA}" type="pres">
      <dgm:prSet presAssocID="{6D6007B1-C488-4DA8-8F2F-9F8B05FA4CD1}" presName="sibTrans" presStyleLbl="node1" presStyleIdx="2" presStyleCnt="6"/>
      <dgm:spPr/>
      <dgm:t>
        <a:bodyPr/>
        <a:lstStyle/>
        <a:p>
          <a:endParaRPr lang="en-AU"/>
        </a:p>
      </dgm:t>
    </dgm:pt>
    <dgm:pt modelId="{8F7E66D4-B2E1-4848-B938-26CD2E1CB29D}" type="pres">
      <dgm:prSet presAssocID="{00BCE794-E606-497A-AEE5-3D63A7239589}" presName="dummy" presStyleCnt="0"/>
      <dgm:spPr/>
    </dgm:pt>
    <dgm:pt modelId="{83A6A411-37C9-46E5-97AD-B420E7970049}" type="pres">
      <dgm:prSet presAssocID="{00BCE794-E606-497A-AEE5-3D63A7239589}" presName="node" presStyleLbl="revTx" presStyleIdx="3" presStyleCnt="6">
        <dgm:presLayoutVars>
          <dgm:bulletEnabled val="1"/>
        </dgm:presLayoutVars>
      </dgm:prSet>
      <dgm:spPr/>
      <dgm:t>
        <a:bodyPr/>
        <a:lstStyle/>
        <a:p>
          <a:endParaRPr lang="en-AU"/>
        </a:p>
      </dgm:t>
    </dgm:pt>
    <dgm:pt modelId="{42BB7BFF-2D9B-4FF0-A161-6D9A8E8B7186}" type="pres">
      <dgm:prSet presAssocID="{6A61921B-5126-459B-9E9F-62A0BBCE8396}" presName="sibTrans" presStyleLbl="node1" presStyleIdx="3" presStyleCnt="6"/>
      <dgm:spPr/>
      <dgm:t>
        <a:bodyPr/>
        <a:lstStyle/>
        <a:p>
          <a:endParaRPr lang="en-AU"/>
        </a:p>
      </dgm:t>
    </dgm:pt>
    <dgm:pt modelId="{153D3C36-6DD1-496F-B32B-4C1AA4A18E90}" type="pres">
      <dgm:prSet presAssocID="{712EE84D-5292-4558-8920-E1D416DCEB95}" presName="dummy" presStyleCnt="0"/>
      <dgm:spPr/>
    </dgm:pt>
    <dgm:pt modelId="{B7ECB2FD-6D18-49F8-ACCF-735090655549}" type="pres">
      <dgm:prSet presAssocID="{712EE84D-5292-4558-8920-E1D416DCEB95}" presName="node" presStyleLbl="revTx" presStyleIdx="4" presStyleCnt="6">
        <dgm:presLayoutVars>
          <dgm:bulletEnabled val="1"/>
        </dgm:presLayoutVars>
      </dgm:prSet>
      <dgm:spPr/>
      <dgm:t>
        <a:bodyPr/>
        <a:lstStyle/>
        <a:p>
          <a:endParaRPr lang="en-AU"/>
        </a:p>
      </dgm:t>
    </dgm:pt>
    <dgm:pt modelId="{E318C574-7B3F-4949-9896-43302C7D2BC9}" type="pres">
      <dgm:prSet presAssocID="{84C00A8F-DA47-4A78-86BF-33F4B4B862C0}" presName="sibTrans" presStyleLbl="node1" presStyleIdx="4" presStyleCnt="6"/>
      <dgm:spPr/>
      <dgm:t>
        <a:bodyPr/>
        <a:lstStyle/>
        <a:p>
          <a:endParaRPr lang="en-AU"/>
        </a:p>
      </dgm:t>
    </dgm:pt>
    <dgm:pt modelId="{1190DFCF-E043-47EF-AD9C-087F5DC3FDBC}" type="pres">
      <dgm:prSet presAssocID="{D3DD8A08-AA52-44C0-9DC2-1A65F1FCBB74}" presName="dummy" presStyleCnt="0"/>
      <dgm:spPr/>
    </dgm:pt>
    <dgm:pt modelId="{C5FE834B-9427-45FB-B87B-72AE68C29122}" type="pres">
      <dgm:prSet presAssocID="{D3DD8A08-AA52-44C0-9DC2-1A65F1FCBB74}" presName="node" presStyleLbl="revTx" presStyleIdx="5" presStyleCnt="6">
        <dgm:presLayoutVars>
          <dgm:bulletEnabled val="1"/>
        </dgm:presLayoutVars>
      </dgm:prSet>
      <dgm:spPr/>
      <dgm:t>
        <a:bodyPr/>
        <a:lstStyle/>
        <a:p>
          <a:endParaRPr lang="en-AU"/>
        </a:p>
      </dgm:t>
    </dgm:pt>
    <dgm:pt modelId="{18537D4F-5D9F-4437-A362-F599F2B1A067}" type="pres">
      <dgm:prSet presAssocID="{FF24A623-3D71-48A3-89C2-3E93D91D9CA7}" presName="sibTrans" presStyleLbl="node1" presStyleIdx="5" presStyleCnt="6"/>
      <dgm:spPr/>
      <dgm:t>
        <a:bodyPr/>
        <a:lstStyle/>
        <a:p>
          <a:endParaRPr lang="en-AU"/>
        </a:p>
      </dgm:t>
    </dgm:pt>
  </dgm:ptLst>
  <dgm:cxnLst>
    <dgm:cxn modelId="{EC64EA6B-ED67-4E60-889C-AE4AAF5494B8}" srcId="{EE882EE8-8B4A-4673-94CB-456580E0365E}" destId="{0199DC8D-03CB-467F-92DA-F637B3E934C8}" srcOrd="1" destOrd="0" parTransId="{ACB3D0D4-713A-466B-9916-83CB95A8CF6B}" sibTransId="{01CE5EB3-FD53-4833-AC26-D40CA159EC30}"/>
    <dgm:cxn modelId="{B413B154-1C6E-4FFD-B2DA-4D6B24C08723}" type="presOf" srcId="{AB9AC5BD-25E9-442D-948C-B78B4287CEB0}" destId="{08896EA6-BE4B-4674-8542-130DEB80729D}" srcOrd="0" destOrd="0" presId="urn:microsoft.com/office/officeart/2005/8/layout/cycle1"/>
    <dgm:cxn modelId="{BBAF74D5-22A6-46E7-A41C-B72ED3FD77E5}" type="presOf" srcId="{D3DD8A08-AA52-44C0-9DC2-1A65F1FCBB74}" destId="{C5FE834B-9427-45FB-B87B-72AE68C29122}" srcOrd="0" destOrd="0" presId="urn:microsoft.com/office/officeart/2005/8/layout/cycle1"/>
    <dgm:cxn modelId="{68664028-562F-4F13-ADD7-5B5742DC0D85}" type="presOf" srcId="{01CE5EB3-FD53-4833-AC26-D40CA159EC30}" destId="{A8BF414A-4F50-4749-A8F2-B83120E073E9}" srcOrd="0" destOrd="0" presId="urn:microsoft.com/office/officeart/2005/8/layout/cycle1"/>
    <dgm:cxn modelId="{AD3C8AB4-4295-4B43-9B64-B9E76CC8D4FC}" type="presOf" srcId="{6A61921B-5126-459B-9E9F-62A0BBCE8396}" destId="{42BB7BFF-2D9B-4FF0-A161-6D9A8E8B7186}" srcOrd="0" destOrd="0" presId="urn:microsoft.com/office/officeart/2005/8/layout/cycle1"/>
    <dgm:cxn modelId="{E1427E20-637A-40D9-9141-5B3D4152CEA1}" type="presOf" srcId="{6D6007B1-C488-4DA8-8F2F-9F8B05FA4CD1}" destId="{1641A46F-787C-428C-B856-A1269054E7CA}" srcOrd="0" destOrd="0" presId="urn:microsoft.com/office/officeart/2005/8/layout/cycle1"/>
    <dgm:cxn modelId="{C69AEB9C-276E-4815-A04D-A619A3E79463}" type="presOf" srcId="{97BBA704-3359-443A-B5A5-70920C30B68E}" destId="{4C8600D7-8758-4D9F-9659-6238CB88914A}" srcOrd="0" destOrd="0" presId="urn:microsoft.com/office/officeart/2005/8/layout/cycle1"/>
    <dgm:cxn modelId="{C259CA96-67B1-42D5-8D5D-8D2303E23D2C}" srcId="{EE882EE8-8B4A-4673-94CB-456580E0365E}" destId="{20DA0BA5-2087-4178-9206-A8FA060B62CD}" srcOrd="2" destOrd="0" parTransId="{AE1D70AB-8905-4924-9AE8-71E12C16B8AD}" sibTransId="{6D6007B1-C488-4DA8-8F2F-9F8B05FA4CD1}"/>
    <dgm:cxn modelId="{53FED1FF-D371-44AC-9D0D-4D2D949BF117}" srcId="{EE882EE8-8B4A-4673-94CB-456580E0365E}" destId="{00BCE794-E606-497A-AEE5-3D63A7239589}" srcOrd="3" destOrd="0" parTransId="{FDDC39D7-A3DD-4551-B515-DFA4E44210FD}" sibTransId="{6A61921B-5126-459B-9E9F-62A0BBCE8396}"/>
    <dgm:cxn modelId="{8E3E74C1-5690-41A0-BD02-BE259EC1F6FE}" srcId="{EE882EE8-8B4A-4673-94CB-456580E0365E}" destId="{AB9AC5BD-25E9-442D-948C-B78B4287CEB0}" srcOrd="0" destOrd="0" parTransId="{098F3ECB-9B0E-4E90-B247-AA8ED1F68C6B}" sibTransId="{97BBA704-3359-443A-B5A5-70920C30B68E}"/>
    <dgm:cxn modelId="{9690D7D6-B8D1-4582-B9F8-D65D5DE0897D}" type="presOf" srcId="{EE882EE8-8B4A-4673-94CB-456580E0365E}" destId="{E4BBB527-737D-4A4A-A77E-58D7A4F7CFC5}" srcOrd="0" destOrd="0" presId="urn:microsoft.com/office/officeart/2005/8/layout/cycle1"/>
    <dgm:cxn modelId="{D7A695AE-3FF3-44CA-B473-3C907E519A93}" type="presOf" srcId="{20DA0BA5-2087-4178-9206-A8FA060B62CD}" destId="{7158A690-E418-4A77-8ACA-CAD5766DB61C}" srcOrd="0" destOrd="0" presId="urn:microsoft.com/office/officeart/2005/8/layout/cycle1"/>
    <dgm:cxn modelId="{46F57943-16A9-45CE-9B77-AD3AF41E4FEA}" type="presOf" srcId="{FF24A623-3D71-48A3-89C2-3E93D91D9CA7}" destId="{18537D4F-5D9F-4437-A362-F599F2B1A067}" srcOrd="0" destOrd="0" presId="urn:microsoft.com/office/officeart/2005/8/layout/cycle1"/>
    <dgm:cxn modelId="{A9C593C9-266E-4B77-B32E-D122EE441153}" type="presOf" srcId="{84C00A8F-DA47-4A78-86BF-33F4B4B862C0}" destId="{E318C574-7B3F-4949-9896-43302C7D2BC9}" srcOrd="0" destOrd="0" presId="urn:microsoft.com/office/officeart/2005/8/layout/cycle1"/>
    <dgm:cxn modelId="{A63CB0B6-1E15-4DAE-8E10-85753CA76508}" type="presOf" srcId="{00BCE794-E606-497A-AEE5-3D63A7239589}" destId="{83A6A411-37C9-46E5-97AD-B420E7970049}" srcOrd="0" destOrd="0" presId="urn:microsoft.com/office/officeart/2005/8/layout/cycle1"/>
    <dgm:cxn modelId="{5798FD1A-AE8B-46F7-B11C-52C9A52D100B}" type="presOf" srcId="{712EE84D-5292-4558-8920-E1D416DCEB95}" destId="{B7ECB2FD-6D18-49F8-ACCF-735090655549}" srcOrd="0" destOrd="0" presId="urn:microsoft.com/office/officeart/2005/8/layout/cycle1"/>
    <dgm:cxn modelId="{A815E29E-D49A-4C3D-986F-C29026831814}" srcId="{EE882EE8-8B4A-4673-94CB-456580E0365E}" destId="{712EE84D-5292-4558-8920-E1D416DCEB95}" srcOrd="4" destOrd="0" parTransId="{4887C9E8-D71B-42DF-A4B0-963D11D1AB37}" sibTransId="{84C00A8F-DA47-4A78-86BF-33F4B4B862C0}"/>
    <dgm:cxn modelId="{098E8ED6-B78E-4CE0-831C-4F7C22CF82B9}" type="presOf" srcId="{0199DC8D-03CB-467F-92DA-F637B3E934C8}" destId="{A7ED7414-875A-45C7-A953-B8EF0CE3F246}" srcOrd="0" destOrd="0" presId="urn:microsoft.com/office/officeart/2005/8/layout/cycle1"/>
    <dgm:cxn modelId="{CD69ED0E-3753-4CEC-BA1D-850F7D309752}" srcId="{EE882EE8-8B4A-4673-94CB-456580E0365E}" destId="{D3DD8A08-AA52-44C0-9DC2-1A65F1FCBB74}" srcOrd="5" destOrd="0" parTransId="{B7333A97-F7AE-46C4-9383-E557425EE15C}" sibTransId="{FF24A623-3D71-48A3-89C2-3E93D91D9CA7}"/>
    <dgm:cxn modelId="{959F0913-E627-4F56-A246-F046E81A01D0}" type="presParOf" srcId="{E4BBB527-737D-4A4A-A77E-58D7A4F7CFC5}" destId="{34C6C1EF-9486-423C-942B-0574BBCF318D}" srcOrd="0" destOrd="0" presId="urn:microsoft.com/office/officeart/2005/8/layout/cycle1"/>
    <dgm:cxn modelId="{5DD7782B-24EE-4813-BC39-476B1524207A}" type="presParOf" srcId="{E4BBB527-737D-4A4A-A77E-58D7A4F7CFC5}" destId="{08896EA6-BE4B-4674-8542-130DEB80729D}" srcOrd="1" destOrd="0" presId="urn:microsoft.com/office/officeart/2005/8/layout/cycle1"/>
    <dgm:cxn modelId="{C034C531-3892-4A9F-9FB6-174CB25E1FD0}" type="presParOf" srcId="{E4BBB527-737D-4A4A-A77E-58D7A4F7CFC5}" destId="{4C8600D7-8758-4D9F-9659-6238CB88914A}" srcOrd="2" destOrd="0" presId="urn:microsoft.com/office/officeart/2005/8/layout/cycle1"/>
    <dgm:cxn modelId="{45CAE5DA-0FEA-4A5D-B520-6026204A1800}" type="presParOf" srcId="{E4BBB527-737D-4A4A-A77E-58D7A4F7CFC5}" destId="{84714F83-EBD9-4146-A78B-B24CA7FBA676}" srcOrd="3" destOrd="0" presId="urn:microsoft.com/office/officeart/2005/8/layout/cycle1"/>
    <dgm:cxn modelId="{70A8E69D-5794-4580-A7AE-5EB84B5834C0}" type="presParOf" srcId="{E4BBB527-737D-4A4A-A77E-58D7A4F7CFC5}" destId="{A7ED7414-875A-45C7-A953-B8EF0CE3F246}" srcOrd="4" destOrd="0" presId="urn:microsoft.com/office/officeart/2005/8/layout/cycle1"/>
    <dgm:cxn modelId="{D2F84E20-D62D-42B4-B8F2-3B8433C6C5D0}" type="presParOf" srcId="{E4BBB527-737D-4A4A-A77E-58D7A4F7CFC5}" destId="{A8BF414A-4F50-4749-A8F2-B83120E073E9}" srcOrd="5" destOrd="0" presId="urn:microsoft.com/office/officeart/2005/8/layout/cycle1"/>
    <dgm:cxn modelId="{A8F29899-A344-44A6-AD0F-5127C4E6F3D6}" type="presParOf" srcId="{E4BBB527-737D-4A4A-A77E-58D7A4F7CFC5}" destId="{3D45CFBE-83F9-4FFF-AE0D-FBDE4269697A}" srcOrd="6" destOrd="0" presId="urn:microsoft.com/office/officeart/2005/8/layout/cycle1"/>
    <dgm:cxn modelId="{45FEB87B-614E-4F2C-BA4D-292AA5138EA3}" type="presParOf" srcId="{E4BBB527-737D-4A4A-A77E-58D7A4F7CFC5}" destId="{7158A690-E418-4A77-8ACA-CAD5766DB61C}" srcOrd="7" destOrd="0" presId="urn:microsoft.com/office/officeart/2005/8/layout/cycle1"/>
    <dgm:cxn modelId="{E7802D39-C38D-4F0A-A191-258629C6FA00}" type="presParOf" srcId="{E4BBB527-737D-4A4A-A77E-58D7A4F7CFC5}" destId="{1641A46F-787C-428C-B856-A1269054E7CA}" srcOrd="8" destOrd="0" presId="urn:microsoft.com/office/officeart/2005/8/layout/cycle1"/>
    <dgm:cxn modelId="{5D9B7E3D-C27D-410E-BCF2-2BFF509C8F4A}" type="presParOf" srcId="{E4BBB527-737D-4A4A-A77E-58D7A4F7CFC5}" destId="{8F7E66D4-B2E1-4848-B938-26CD2E1CB29D}" srcOrd="9" destOrd="0" presId="urn:microsoft.com/office/officeart/2005/8/layout/cycle1"/>
    <dgm:cxn modelId="{E2776B61-28C3-4FA0-83E5-D2E54F54E9D0}" type="presParOf" srcId="{E4BBB527-737D-4A4A-A77E-58D7A4F7CFC5}" destId="{83A6A411-37C9-46E5-97AD-B420E7970049}" srcOrd="10" destOrd="0" presId="urn:microsoft.com/office/officeart/2005/8/layout/cycle1"/>
    <dgm:cxn modelId="{05AA59FD-1F45-46D0-8EBC-F90DD4EEEB40}" type="presParOf" srcId="{E4BBB527-737D-4A4A-A77E-58D7A4F7CFC5}" destId="{42BB7BFF-2D9B-4FF0-A161-6D9A8E8B7186}" srcOrd="11" destOrd="0" presId="urn:microsoft.com/office/officeart/2005/8/layout/cycle1"/>
    <dgm:cxn modelId="{6C990473-BFA9-4F5C-9F23-2686C8D1F215}" type="presParOf" srcId="{E4BBB527-737D-4A4A-A77E-58D7A4F7CFC5}" destId="{153D3C36-6DD1-496F-B32B-4C1AA4A18E90}" srcOrd="12" destOrd="0" presId="urn:microsoft.com/office/officeart/2005/8/layout/cycle1"/>
    <dgm:cxn modelId="{B2CA64CB-D969-4B0F-B406-25626E18D466}" type="presParOf" srcId="{E4BBB527-737D-4A4A-A77E-58D7A4F7CFC5}" destId="{B7ECB2FD-6D18-49F8-ACCF-735090655549}" srcOrd="13" destOrd="0" presId="urn:microsoft.com/office/officeart/2005/8/layout/cycle1"/>
    <dgm:cxn modelId="{CF9E9384-4907-4406-A5B9-101328097014}" type="presParOf" srcId="{E4BBB527-737D-4A4A-A77E-58D7A4F7CFC5}" destId="{E318C574-7B3F-4949-9896-43302C7D2BC9}" srcOrd="14" destOrd="0" presId="urn:microsoft.com/office/officeart/2005/8/layout/cycle1"/>
    <dgm:cxn modelId="{A9403888-795E-4076-9759-A6B58686967C}" type="presParOf" srcId="{E4BBB527-737D-4A4A-A77E-58D7A4F7CFC5}" destId="{1190DFCF-E043-47EF-AD9C-087F5DC3FDBC}" srcOrd="15" destOrd="0" presId="urn:microsoft.com/office/officeart/2005/8/layout/cycle1"/>
    <dgm:cxn modelId="{A349525B-BEF5-4DD6-8A0E-8721EE8E0FFB}" type="presParOf" srcId="{E4BBB527-737D-4A4A-A77E-58D7A4F7CFC5}" destId="{C5FE834B-9427-45FB-B87B-72AE68C29122}" srcOrd="16" destOrd="0" presId="urn:microsoft.com/office/officeart/2005/8/layout/cycle1"/>
    <dgm:cxn modelId="{11387BAD-A068-4D17-A981-F79E141D40CC}" type="presParOf" srcId="{E4BBB527-737D-4A4A-A77E-58D7A4F7CFC5}" destId="{18537D4F-5D9F-4437-A362-F599F2B1A067}" srcOrd="17" destOrd="0" presId="urn:microsoft.com/office/officeart/2005/8/layout/cycle1"/>
  </dgm:cxnLst>
  <dgm:bg>
    <a:noFill/>
    <a:effectLst>
      <a:outerShdw blurRad="914400" dist="50800" dir="5400000" sx="191000" sy="191000" algn="ctr" rotWithShape="0">
        <a:srgbClr val="000000">
          <a:alpha val="48000"/>
        </a:srgbClr>
      </a:outerShdw>
    </a:effect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Designed and Presented by Dr. B. Unhelkar; drawn from </a:t>
          </a:r>
          <a:r>
            <a:rPr lang="en-US" i="1" dirty="0" smtClean="0"/>
            <a:t>The Art of Agile Practice</a:t>
          </a:r>
          <a:endParaRPr lang="en-US" i="1"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7AD126-C08F-43C6-BA70-76A4BB81BC15}" type="doc">
      <dgm:prSet loTypeId="urn:microsoft.com/office/officeart/2005/8/layout/hierarchy1" loCatId="hierarchy" qsTypeId="urn:microsoft.com/office/officeart/2005/8/quickstyle/simple2" qsCatId="simple" csTypeId="urn:microsoft.com/office/officeart/2005/8/colors/colorful5" csCatId="colorful" phldr="1"/>
      <dgm:spPr/>
      <dgm:t>
        <a:bodyPr/>
        <a:lstStyle/>
        <a:p>
          <a:endParaRPr lang="en-US"/>
        </a:p>
      </dgm:t>
    </dgm:pt>
    <dgm:pt modelId="{DA33760D-1DCC-46CF-91EF-22BEAB2A4F6F}">
      <dgm:prSet phldrT="[Text]" custT="1"/>
      <dgm:spPr/>
      <dgm:t>
        <a:bodyPr/>
        <a:lstStyle/>
        <a:p>
          <a:r>
            <a:rPr lang="en-US" sz="1400" dirty="0" smtClean="0"/>
            <a:t>Business Architect</a:t>
          </a:r>
          <a:endParaRPr lang="en-US" sz="1400" dirty="0"/>
        </a:p>
      </dgm:t>
    </dgm:pt>
    <dgm:pt modelId="{81743F97-4F3B-4285-A7B7-7FF94A18C4C2}" type="parTrans" cxnId="{273555CC-8BFA-4BC8-BA17-841B8C4D52C0}">
      <dgm:prSet/>
      <dgm:spPr/>
      <dgm:t>
        <a:bodyPr/>
        <a:lstStyle/>
        <a:p>
          <a:endParaRPr lang="en-US" sz="4800"/>
        </a:p>
      </dgm:t>
    </dgm:pt>
    <dgm:pt modelId="{9E27439F-974E-4A13-AD02-7122196BD083}" type="sibTrans" cxnId="{273555CC-8BFA-4BC8-BA17-841B8C4D52C0}">
      <dgm:prSet/>
      <dgm:spPr/>
      <dgm:t>
        <a:bodyPr/>
        <a:lstStyle/>
        <a:p>
          <a:endParaRPr lang="en-US" sz="4800"/>
        </a:p>
      </dgm:t>
    </dgm:pt>
    <dgm:pt modelId="{A540E6F8-12FC-488C-B6DD-D15B8BB5D9D0}">
      <dgm:prSet phldrT="[Text]" custT="1"/>
      <dgm:spPr/>
      <dgm:t>
        <a:bodyPr/>
        <a:lstStyle/>
        <a:p>
          <a:r>
            <a:rPr lang="en-US" sz="1400" dirty="0" smtClean="0"/>
            <a:t>Domain Specialist (SME)</a:t>
          </a:r>
          <a:endParaRPr lang="en-US" sz="1400" dirty="0"/>
        </a:p>
      </dgm:t>
    </dgm:pt>
    <dgm:pt modelId="{9CB6344C-18B8-4231-864F-24E4D73A9AE1}" type="parTrans" cxnId="{AD17E744-49E8-41E9-B393-95C722541F4A}">
      <dgm:prSet/>
      <dgm:spPr/>
      <dgm:t>
        <a:bodyPr/>
        <a:lstStyle/>
        <a:p>
          <a:endParaRPr lang="en-US" sz="4800"/>
        </a:p>
      </dgm:t>
    </dgm:pt>
    <dgm:pt modelId="{FAA285C0-ADFD-4202-B41E-67CEA8972B39}" type="sibTrans" cxnId="{AD17E744-49E8-41E9-B393-95C722541F4A}">
      <dgm:prSet/>
      <dgm:spPr/>
      <dgm:t>
        <a:bodyPr/>
        <a:lstStyle/>
        <a:p>
          <a:endParaRPr lang="en-US" sz="4800"/>
        </a:p>
      </dgm:t>
    </dgm:pt>
    <dgm:pt modelId="{4B6DFCC8-C5AB-48C6-B320-E5F92A751C8F}">
      <dgm:prSet phldrT="[Text]" custT="1"/>
      <dgm:spPr/>
      <dgm:t>
        <a:bodyPr/>
        <a:lstStyle/>
        <a:p>
          <a:r>
            <a:rPr lang="en-US" sz="1400" dirty="0" smtClean="0"/>
            <a:t>Quality Manager (QM)</a:t>
          </a:r>
          <a:endParaRPr lang="en-US" sz="1400" dirty="0"/>
        </a:p>
      </dgm:t>
    </dgm:pt>
    <dgm:pt modelId="{D22AC88D-9940-496D-BB6D-6C92992A5CA1}" type="parTrans" cxnId="{9FE0552E-908E-4CA6-800B-7AAD6AF95EB7}">
      <dgm:prSet/>
      <dgm:spPr/>
      <dgm:t>
        <a:bodyPr/>
        <a:lstStyle/>
        <a:p>
          <a:endParaRPr lang="en-US" sz="4800"/>
        </a:p>
      </dgm:t>
    </dgm:pt>
    <dgm:pt modelId="{3464E859-8CB6-44D8-B0A3-7114F6DA1AB0}" type="sibTrans" cxnId="{9FE0552E-908E-4CA6-800B-7AAD6AF95EB7}">
      <dgm:prSet/>
      <dgm:spPr/>
      <dgm:t>
        <a:bodyPr/>
        <a:lstStyle/>
        <a:p>
          <a:endParaRPr lang="en-US" sz="4800"/>
        </a:p>
      </dgm:t>
    </dgm:pt>
    <dgm:pt modelId="{9DDB84FE-7FC9-423F-9423-A12872DAF60B}">
      <dgm:prSet phldrT="[Text]" custT="1"/>
      <dgm:spPr/>
      <dgm:t>
        <a:bodyPr/>
        <a:lstStyle/>
        <a:p>
          <a:r>
            <a:rPr lang="en-US" sz="1400" dirty="0" smtClean="0"/>
            <a:t>Requirements Modeler (RM)</a:t>
          </a:r>
          <a:endParaRPr lang="en-US" sz="1400" dirty="0"/>
        </a:p>
      </dgm:t>
    </dgm:pt>
    <dgm:pt modelId="{670803AB-18C9-402D-807E-A243EA296C1D}" type="parTrans" cxnId="{63826C67-E252-40B0-B86C-471D80836C24}">
      <dgm:prSet/>
      <dgm:spPr/>
      <dgm:t>
        <a:bodyPr/>
        <a:lstStyle/>
        <a:p>
          <a:endParaRPr lang="en-US" sz="4800"/>
        </a:p>
      </dgm:t>
    </dgm:pt>
    <dgm:pt modelId="{990EC4F2-E5E5-47F5-A6A1-6B91A86403FF}" type="sibTrans" cxnId="{63826C67-E252-40B0-B86C-471D80836C24}">
      <dgm:prSet/>
      <dgm:spPr/>
      <dgm:t>
        <a:bodyPr/>
        <a:lstStyle/>
        <a:p>
          <a:endParaRPr lang="en-US" sz="4800"/>
        </a:p>
      </dgm:t>
    </dgm:pt>
    <dgm:pt modelId="{13B2F56A-B084-48E2-9FFB-93BDC6C75000}">
      <dgm:prSet phldrT="[Text]" custT="1"/>
      <dgm:spPr/>
      <dgm:t>
        <a:bodyPr/>
        <a:lstStyle/>
        <a:p>
          <a:r>
            <a:rPr lang="en-US" sz="1400" dirty="0" smtClean="0"/>
            <a:t>Auditors Lawyers </a:t>
          </a:r>
          <a:endParaRPr lang="en-US" sz="1400" dirty="0"/>
        </a:p>
      </dgm:t>
    </dgm:pt>
    <dgm:pt modelId="{D00C2160-E9DA-4DCE-B621-F4B59BB1D809}" type="parTrans" cxnId="{FD272C9F-A70B-4DE1-A53A-E2D65EC18D5B}">
      <dgm:prSet/>
      <dgm:spPr/>
      <dgm:t>
        <a:bodyPr/>
        <a:lstStyle/>
        <a:p>
          <a:endParaRPr lang="en-US" sz="4800"/>
        </a:p>
      </dgm:t>
    </dgm:pt>
    <dgm:pt modelId="{4C6FBEEB-EE51-4131-8955-4643DE2B3BD8}" type="sibTrans" cxnId="{FD272C9F-A70B-4DE1-A53A-E2D65EC18D5B}">
      <dgm:prSet/>
      <dgm:spPr/>
      <dgm:t>
        <a:bodyPr/>
        <a:lstStyle/>
        <a:p>
          <a:endParaRPr lang="en-US" sz="4800"/>
        </a:p>
      </dgm:t>
    </dgm:pt>
    <dgm:pt modelId="{E7864EA1-CE61-4AE4-8684-D590330CD9EF}">
      <dgm:prSet phldrT="[Text]" custT="1"/>
      <dgm:spPr/>
      <dgm:t>
        <a:bodyPr/>
        <a:lstStyle/>
        <a:p>
          <a:r>
            <a:rPr lang="en-US" sz="1400" dirty="0" smtClean="0"/>
            <a:t>Accountants </a:t>
          </a:r>
          <a:endParaRPr lang="en-US" sz="1400" dirty="0"/>
        </a:p>
      </dgm:t>
    </dgm:pt>
    <dgm:pt modelId="{F9BA2B6F-B28B-4B70-A02C-886DA1C51DE9}" type="parTrans" cxnId="{7E7B5710-E5D9-4DAC-89FD-A0D5D6C71080}">
      <dgm:prSet/>
      <dgm:spPr/>
      <dgm:t>
        <a:bodyPr/>
        <a:lstStyle/>
        <a:p>
          <a:endParaRPr lang="en-US" sz="4800"/>
        </a:p>
      </dgm:t>
    </dgm:pt>
    <dgm:pt modelId="{C1F6FC8D-2BBB-4813-8931-DEF49EA035ED}" type="sibTrans" cxnId="{7E7B5710-E5D9-4DAC-89FD-A0D5D6C71080}">
      <dgm:prSet/>
      <dgm:spPr/>
      <dgm:t>
        <a:bodyPr/>
        <a:lstStyle/>
        <a:p>
          <a:endParaRPr lang="en-US" sz="4800"/>
        </a:p>
      </dgm:t>
    </dgm:pt>
    <dgm:pt modelId="{F08F93AD-D571-4E14-855A-BE97A51DA546}">
      <dgm:prSet phldrT="[Text]" custT="1"/>
      <dgm:spPr/>
      <dgm:t>
        <a:bodyPr/>
        <a:lstStyle/>
        <a:p>
          <a:r>
            <a:rPr lang="en-US" sz="1400" dirty="0" smtClean="0"/>
            <a:t>Business Administration</a:t>
          </a:r>
          <a:endParaRPr lang="en-US" sz="1400" dirty="0"/>
        </a:p>
      </dgm:t>
    </dgm:pt>
    <dgm:pt modelId="{E4CA5759-1B2B-4849-9A1D-B7566FD487C5}" type="sibTrans" cxnId="{14A77837-2738-4B17-A5C7-B170A96955B5}">
      <dgm:prSet/>
      <dgm:spPr/>
      <dgm:t>
        <a:bodyPr/>
        <a:lstStyle/>
        <a:p>
          <a:endParaRPr lang="en-US" sz="4800"/>
        </a:p>
      </dgm:t>
    </dgm:pt>
    <dgm:pt modelId="{3A18AA69-F587-49F8-95E7-AC94B4A6853F}" type="parTrans" cxnId="{14A77837-2738-4B17-A5C7-B170A96955B5}">
      <dgm:prSet/>
      <dgm:spPr/>
      <dgm:t>
        <a:bodyPr/>
        <a:lstStyle/>
        <a:p>
          <a:endParaRPr lang="en-US" sz="4800"/>
        </a:p>
      </dgm:t>
    </dgm:pt>
    <dgm:pt modelId="{1E519D65-D946-4186-85D3-E3ACC007D5D4}">
      <dgm:prSet phldrT="[Text]" custT="1"/>
      <dgm:spPr/>
      <dgm:t>
        <a:bodyPr/>
        <a:lstStyle/>
        <a:p>
          <a:r>
            <a:rPr lang="en-US" sz="1400" dirty="0" smtClean="0"/>
            <a:t>Enterprise Architect (EA)</a:t>
          </a:r>
          <a:endParaRPr lang="en-US" sz="1400" dirty="0"/>
        </a:p>
      </dgm:t>
    </dgm:pt>
    <dgm:pt modelId="{7905C00F-4854-4F99-94EB-334C591E1A82}" type="parTrans" cxnId="{4AC44DB6-EE52-4125-888F-6B5530625C8B}">
      <dgm:prSet/>
      <dgm:spPr/>
      <dgm:t>
        <a:bodyPr/>
        <a:lstStyle/>
        <a:p>
          <a:endParaRPr lang="en-US"/>
        </a:p>
      </dgm:t>
    </dgm:pt>
    <dgm:pt modelId="{4BDB8B44-09E8-4923-AF35-1B7C620E9C19}" type="sibTrans" cxnId="{4AC44DB6-EE52-4125-888F-6B5530625C8B}">
      <dgm:prSet/>
      <dgm:spPr/>
      <dgm:t>
        <a:bodyPr/>
        <a:lstStyle/>
        <a:p>
          <a:endParaRPr lang="en-US"/>
        </a:p>
      </dgm:t>
    </dgm:pt>
    <dgm:pt modelId="{D337967A-8A42-469D-B502-8349863FB475}">
      <dgm:prSet phldrT="[Text]" custT="1"/>
      <dgm:spPr/>
      <dgm:t>
        <a:bodyPr/>
        <a:lstStyle/>
        <a:p>
          <a:r>
            <a:rPr lang="en-US" sz="1400" dirty="0" smtClean="0"/>
            <a:t>Project Manager (PM)</a:t>
          </a:r>
          <a:endParaRPr lang="en-US" sz="1400" dirty="0"/>
        </a:p>
      </dgm:t>
    </dgm:pt>
    <dgm:pt modelId="{4918B1BF-9368-4F29-88DC-6FAAEAFE363C}" type="parTrans" cxnId="{F04C19F6-D87B-4B8C-A259-6884A6E938DB}">
      <dgm:prSet/>
      <dgm:spPr/>
      <dgm:t>
        <a:bodyPr/>
        <a:lstStyle/>
        <a:p>
          <a:endParaRPr lang="en-US"/>
        </a:p>
      </dgm:t>
    </dgm:pt>
    <dgm:pt modelId="{BB5FA165-E629-4188-A6D8-DE99D74A4BD5}" type="sibTrans" cxnId="{F04C19F6-D87B-4B8C-A259-6884A6E938DB}">
      <dgm:prSet/>
      <dgm:spPr/>
      <dgm:t>
        <a:bodyPr/>
        <a:lstStyle/>
        <a:p>
          <a:endParaRPr lang="en-US"/>
        </a:p>
      </dgm:t>
    </dgm:pt>
    <dgm:pt modelId="{03FA5657-F6B0-477A-B803-15E0F2B79988}">
      <dgm:prSet phldrT="[Text]" custT="1"/>
      <dgm:spPr/>
      <dgm:t>
        <a:bodyPr/>
        <a:lstStyle/>
        <a:p>
          <a:r>
            <a:rPr lang="en-US" sz="1400" dirty="0" smtClean="0"/>
            <a:t>Developers Implementer</a:t>
          </a:r>
          <a:endParaRPr lang="en-US" sz="1400" dirty="0"/>
        </a:p>
      </dgm:t>
    </dgm:pt>
    <dgm:pt modelId="{1C66B4BF-AC36-41BA-B4D5-EAD4868EEEDE}" type="parTrans" cxnId="{9D3FA2C3-BB5B-4ECE-A4AA-1BF5ADF21C30}">
      <dgm:prSet/>
      <dgm:spPr/>
      <dgm:t>
        <a:bodyPr/>
        <a:lstStyle/>
        <a:p>
          <a:endParaRPr lang="en-US"/>
        </a:p>
      </dgm:t>
    </dgm:pt>
    <dgm:pt modelId="{F1D6F384-6EDB-4FD1-8D74-5AD3D66C7A88}" type="sibTrans" cxnId="{9D3FA2C3-BB5B-4ECE-A4AA-1BF5ADF21C30}">
      <dgm:prSet/>
      <dgm:spPr/>
      <dgm:t>
        <a:bodyPr/>
        <a:lstStyle/>
        <a:p>
          <a:endParaRPr lang="en-US"/>
        </a:p>
      </dgm:t>
    </dgm:pt>
    <dgm:pt modelId="{D1C93856-AF52-4375-9949-16D5B3E8DEF4}">
      <dgm:prSet phldrT="[Text]" custT="1"/>
      <dgm:spPr/>
      <dgm:t>
        <a:bodyPr/>
        <a:lstStyle/>
        <a:p>
          <a:r>
            <a:rPr lang="en-US" sz="1400" dirty="0" smtClean="0"/>
            <a:t>User Experience Analyst</a:t>
          </a:r>
          <a:endParaRPr lang="en-US" sz="1400" dirty="0"/>
        </a:p>
      </dgm:t>
    </dgm:pt>
    <dgm:pt modelId="{7D3D1B8B-7A26-4098-9BD3-277F401BE6A1}" type="parTrans" cxnId="{44901233-61BA-49DE-BA55-59FEDD52A3B3}">
      <dgm:prSet/>
      <dgm:spPr/>
      <dgm:t>
        <a:bodyPr/>
        <a:lstStyle/>
        <a:p>
          <a:endParaRPr lang="en-US"/>
        </a:p>
      </dgm:t>
    </dgm:pt>
    <dgm:pt modelId="{810FDCA8-4FD8-4646-899D-7E732E0D6201}" type="sibTrans" cxnId="{44901233-61BA-49DE-BA55-59FEDD52A3B3}">
      <dgm:prSet/>
      <dgm:spPr/>
      <dgm:t>
        <a:bodyPr/>
        <a:lstStyle/>
        <a:p>
          <a:endParaRPr lang="en-US"/>
        </a:p>
      </dgm:t>
    </dgm:pt>
    <dgm:pt modelId="{AA0CC496-C7BF-4A64-8871-EC753EFB3E95}">
      <dgm:prSet phldrT="[Text]" custT="1"/>
      <dgm:spPr/>
      <dgm:t>
        <a:bodyPr/>
        <a:lstStyle/>
        <a:p>
          <a:r>
            <a:rPr lang="en-US" sz="1400" dirty="0" smtClean="0"/>
            <a:t>Users </a:t>
          </a:r>
          <a:endParaRPr lang="en-US" sz="1400" dirty="0"/>
        </a:p>
      </dgm:t>
    </dgm:pt>
    <dgm:pt modelId="{01F9C7B7-057B-4491-8BCC-8EA9E5C93044}" type="parTrans" cxnId="{37470759-4C4E-49DC-8E71-54D7C6DF5A71}">
      <dgm:prSet/>
      <dgm:spPr/>
      <dgm:t>
        <a:bodyPr/>
        <a:lstStyle/>
        <a:p>
          <a:endParaRPr lang="en-US"/>
        </a:p>
      </dgm:t>
    </dgm:pt>
    <dgm:pt modelId="{EEC02DFB-E8D2-4E66-A340-756A773D2DE2}" type="sibTrans" cxnId="{37470759-4C4E-49DC-8E71-54D7C6DF5A71}">
      <dgm:prSet/>
      <dgm:spPr/>
      <dgm:t>
        <a:bodyPr/>
        <a:lstStyle/>
        <a:p>
          <a:endParaRPr lang="en-US"/>
        </a:p>
      </dgm:t>
    </dgm:pt>
    <dgm:pt modelId="{CF57790D-4FC6-4F7F-A3C7-2F55CE2239C0}">
      <dgm:prSet phldrT="[Text]" custT="1"/>
      <dgm:spPr/>
      <dgm:t>
        <a:bodyPr/>
        <a:lstStyle/>
        <a:p>
          <a:r>
            <a:rPr lang="en-US" sz="1400" dirty="0" smtClean="0"/>
            <a:t>Testers</a:t>
          </a:r>
          <a:endParaRPr lang="en-US" sz="1400" dirty="0"/>
        </a:p>
      </dgm:t>
    </dgm:pt>
    <dgm:pt modelId="{5597C4FF-DE83-4EAD-9F7D-B5DFBE847CC9}" type="parTrans" cxnId="{99697636-0C2D-4F86-A263-1D3FFE13D407}">
      <dgm:prSet/>
      <dgm:spPr/>
      <dgm:t>
        <a:bodyPr/>
        <a:lstStyle/>
        <a:p>
          <a:endParaRPr lang="en-US"/>
        </a:p>
      </dgm:t>
    </dgm:pt>
    <dgm:pt modelId="{76AEB29C-3713-4296-8DAC-BF7F6B1D0843}" type="sibTrans" cxnId="{99697636-0C2D-4F86-A263-1D3FFE13D407}">
      <dgm:prSet/>
      <dgm:spPr/>
      <dgm:t>
        <a:bodyPr/>
        <a:lstStyle/>
        <a:p>
          <a:endParaRPr lang="en-US"/>
        </a:p>
      </dgm:t>
    </dgm:pt>
    <dgm:pt modelId="{5CD69FD8-BDF4-460F-BAA8-2A534C09D504}">
      <dgm:prSet phldrT="[Text]" custT="1"/>
      <dgm:spPr/>
      <dgm:t>
        <a:bodyPr/>
        <a:lstStyle/>
        <a:p>
          <a:r>
            <a:rPr lang="en-US" sz="1400" dirty="0" smtClean="0"/>
            <a:t>Directors…</a:t>
          </a:r>
          <a:endParaRPr lang="en-US" sz="1400" dirty="0"/>
        </a:p>
      </dgm:t>
    </dgm:pt>
    <dgm:pt modelId="{32B509F2-914C-4249-8F3A-4ACE44B46D73}" type="parTrans" cxnId="{522C0847-C701-4859-AC8D-4FC6BA6B9E3E}">
      <dgm:prSet/>
      <dgm:spPr/>
      <dgm:t>
        <a:bodyPr/>
        <a:lstStyle/>
        <a:p>
          <a:endParaRPr lang="en-US"/>
        </a:p>
      </dgm:t>
    </dgm:pt>
    <dgm:pt modelId="{0F437DCD-6602-46AE-A701-1C0584BD1370}" type="sibTrans" cxnId="{522C0847-C701-4859-AC8D-4FC6BA6B9E3E}">
      <dgm:prSet/>
      <dgm:spPr/>
      <dgm:t>
        <a:bodyPr/>
        <a:lstStyle/>
        <a:p>
          <a:endParaRPr lang="en-US"/>
        </a:p>
      </dgm:t>
    </dgm:pt>
    <dgm:pt modelId="{686FF85C-92D0-42B0-9814-282B8D7E3616}" type="pres">
      <dgm:prSet presAssocID="{367AD126-C08F-43C6-BA70-76A4BB81BC15}" presName="hierChild1" presStyleCnt="0">
        <dgm:presLayoutVars>
          <dgm:chPref val="1"/>
          <dgm:dir/>
          <dgm:animOne val="branch"/>
          <dgm:animLvl val="lvl"/>
          <dgm:resizeHandles/>
        </dgm:presLayoutVars>
      </dgm:prSet>
      <dgm:spPr/>
      <dgm:t>
        <a:bodyPr/>
        <a:lstStyle/>
        <a:p>
          <a:endParaRPr lang="en-US"/>
        </a:p>
      </dgm:t>
    </dgm:pt>
    <dgm:pt modelId="{6E8E59E5-C716-4A55-99C2-87FBB9E0CCAD}" type="pres">
      <dgm:prSet presAssocID="{DA33760D-1DCC-46CF-91EF-22BEAB2A4F6F}" presName="hierRoot1" presStyleCnt="0"/>
      <dgm:spPr/>
      <dgm:t>
        <a:bodyPr/>
        <a:lstStyle/>
        <a:p>
          <a:endParaRPr lang="en-US"/>
        </a:p>
      </dgm:t>
    </dgm:pt>
    <dgm:pt modelId="{5C89787E-9426-4CF1-AE1C-0DD7187C9FEF}" type="pres">
      <dgm:prSet presAssocID="{DA33760D-1DCC-46CF-91EF-22BEAB2A4F6F}" presName="composite" presStyleCnt="0"/>
      <dgm:spPr/>
      <dgm:t>
        <a:bodyPr/>
        <a:lstStyle/>
        <a:p>
          <a:endParaRPr lang="en-US"/>
        </a:p>
      </dgm:t>
    </dgm:pt>
    <dgm:pt modelId="{C83EC7E8-EE09-4C5B-A47F-EA3E7847FB4F}" type="pres">
      <dgm:prSet presAssocID="{DA33760D-1DCC-46CF-91EF-22BEAB2A4F6F}" presName="background" presStyleLbl="node0" presStyleIdx="0" presStyleCnt="2"/>
      <dgm:spPr/>
      <dgm:t>
        <a:bodyPr/>
        <a:lstStyle/>
        <a:p>
          <a:endParaRPr lang="en-US"/>
        </a:p>
      </dgm:t>
    </dgm:pt>
    <dgm:pt modelId="{F8B8278F-7C98-4B1C-B14B-CE1B73786902}" type="pres">
      <dgm:prSet presAssocID="{DA33760D-1DCC-46CF-91EF-22BEAB2A4F6F}" presName="text" presStyleLbl="fgAcc0" presStyleIdx="0" presStyleCnt="2">
        <dgm:presLayoutVars>
          <dgm:chPref val="3"/>
        </dgm:presLayoutVars>
      </dgm:prSet>
      <dgm:spPr/>
      <dgm:t>
        <a:bodyPr/>
        <a:lstStyle/>
        <a:p>
          <a:endParaRPr lang="en-US"/>
        </a:p>
      </dgm:t>
    </dgm:pt>
    <dgm:pt modelId="{39AEECA1-C214-47B7-BFAF-EBF3676FBFFB}" type="pres">
      <dgm:prSet presAssocID="{DA33760D-1DCC-46CF-91EF-22BEAB2A4F6F}" presName="hierChild2" presStyleCnt="0"/>
      <dgm:spPr/>
      <dgm:t>
        <a:bodyPr/>
        <a:lstStyle/>
        <a:p>
          <a:endParaRPr lang="en-US"/>
        </a:p>
      </dgm:t>
    </dgm:pt>
    <dgm:pt modelId="{462E5FDE-4884-4E51-8B4B-BB424F9DD1BE}" type="pres">
      <dgm:prSet presAssocID="{9CB6344C-18B8-4231-864F-24E4D73A9AE1}" presName="Name10" presStyleLbl="parChTrans1D2" presStyleIdx="0" presStyleCnt="7"/>
      <dgm:spPr/>
      <dgm:t>
        <a:bodyPr/>
        <a:lstStyle/>
        <a:p>
          <a:endParaRPr lang="en-US"/>
        </a:p>
      </dgm:t>
    </dgm:pt>
    <dgm:pt modelId="{659B4B54-64B6-4045-8275-CB95D7C1FCD0}" type="pres">
      <dgm:prSet presAssocID="{A540E6F8-12FC-488C-B6DD-D15B8BB5D9D0}" presName="hierRoot2" presStyleCnt="0"/>
      <dgm:spPr/>
      <dgm:t>
        <a:bodyPr/>
        <a:lstStyle/>
        <a:p>
          <a:endParaRPr lang="en-US"/>
        </a:p>
      </dgm:t>
    </dgm:pt>
    <dgm:pt modelId="{9932E412-2564-484D-9A9F-332745B5FA86}" type="pres">
      <dgm:prSet presAssocID="{A540E6F8-12FC-488C-B6DD-D15B8BB5D9D0}" presName="composite2" presStyleCnt="0"/>
      <dgm:spPr/>
      <dgm:t>
        <a:bodyPr/>
        <a:lstStyle/>
        <a:p>
          <a:endParaRPr lang="en-US"/>
        </a:p>
      </dgm:t>
    </dgm:pt>
    <dgm:pt modelId="{94C05A3D-60AE-45C7-BEDD-F10A72960410}" type="pres">
      <dgm:prSet presAssocID="{A540E6F8-12FC-488C-B6DD-D15B8BB5D9D0}" presName="background2" presStyleLbl="node2" presStyleIdx="0" presStyleCnt="7"/>
      <dgm:spPr/>
      <dgm:t>
        <a:bodyPr/>
        <a:lstStyle/>
        <a:p>
          <a:endParaRPr lang="en-US"/>
        </a:p>
      </dgm:t>
    </dgm:pt>
    <dgm:pt modelId="{74E4EA4F-1659-4D13-8BF0-9A1168043578}" type="pres">
      <dgm:prSet presAssocID="{A540E6F8-12FC-488C-B6DD-D15B8BB5D9D0}" presName="text2" presStyleLbl="fgAcc2" presStyleIdx="0" presStyleCnt="7">
        <dgm:presLayoutVars>
          <dgm:chPref val="3"/>
        </dgm:presLayoutVars>
      </dgm:prSet>
      <dgm:spPr/>
      <dgm:t>
        <a:bodyPr/>
        <a:lstStyle/>
        <a:p>
          <a:endParaRPr lang="en-US"/>
        </a:p>
      </dgm:t>
    </dgm:pt>
    <dgm:pt modelId="{99C5E1C6-62EE-454C-85BE-70A434096699}" type="pres">
      <dgm:prSet presAssocID="{A540E6F8-12FC-488C-B6DD-D15B8BB5D9D0}" presName="hierChild3" presStyleCnt="0"/>
      <dgm:spPr/>
      <dgm:t>
        <a:bodyPr/>
        <a:lstStyle/>
        <a:p>
          <a:endParaRPr lang="en-US"/>
        </a:p>
      </dgm:t>
    </dgm:pt>
    <dgm:pt modelId="{25998AC4-D29F-4387-949D-F29525C9935D}" type="pres">
      <dgm:prSet presAssocID="{D22AC88D-9940-496D-BB6D-6C92992A5CA1}" presName="Name10" presStyleLbl="parChTrans1D2" presStyleIdx="1" presStyleCnt="7"/>
      <dgm:spPr/>
      <dgm:t>
        <a:bodyPr/>
        <a:lstStyle/>
        <a:p>
          <a:endParaRPr lang="en-US"/>
        </a:p>
      </dgm:t>
    </dgm:pt>
    <dgm:pt modelId="{D8E2D87C-C7A9-41F9-A2C2-3345E1F255D0}" type="pres">
      <dgm:prSet presAssocID="{4B6DFCC8-C5AB-48C6-B320-E5F92A751C8F}" presName="hierRoot2" presStyleCnt="0"/>
      <dgm:spPr/>
      <dgm:t>
        <a:bodyPr/>
        <a:lstStyle/>
        <a:p>
          <a:endParaRPr lang="en-US"/>
        </a:p>
      </dgm:t>
    </dgm:pt>
    <dgm:pt modelId="{0FE93E20-B9B1-44BF-938D-291791CBBFDB}" type="pres">
      <dgm:prSet presAssocID="{4B6DFCC8-C5AB-48C6-B320-E5F92A751C8F}" presName="composite2" presStyleCnt="0"/>
      <dgm:spPr/>
      <dgm:t>
        <a:bodyPr/>
        <a:lstStyle/>
        <a:p>
          <a:endParaRPr lang="en-US"/>
        </a:p>
      </dgm:t>
    </dgm:pt>
    <dgm:pt modelId="{453C030A-8AF0-4F10-A3A0-A653076FB9F0}" type="pres">
      <dgm:prSet presAssocID="{4B6DFCC8-C5AB-48C6-B320-E5F92A751C8F}" presName="background2" presStyleLbl="node2" presStyleIdx="1" presStyleCnt="7"/>
      <dgm:spPr/>
      <dgm:t>
        <a:bodyPr/>
        <a:lstStyle/>
        <a:p>
          <a:endParaRPr lang="en-US"/>
        </a:p>
      </dgm:t>
    </dgm:pt>
    <dgm:pt modelId="{F07878B6-FA32-44D6-8E26-3F9357427D79}" type="pres">
      <dgm:prSet presAssocID="{4B6DFCC8-C5AB-48C6-B320-E5F92A751C8F}" presName="text2" presStyleLbl="fgAcc2" presStyleIdx="1" presStyleCnt="7">
        <dgm:presLayoutVars>
          <dgm:chPref val="3"/>
        </dgm:presLayoutVars>
      </dgm:prSet>
      <dgm:spPr/>
      <dgm:t>
        <a:bodyPr/>
        <a:lstStyle/>
        <a:p>
          <a:endParaRPr lang="en-US"/>
        </a:p>
      </dgm:t>
    </dgm:pt>
    <dgm:pt modelId="{60B9B8FA-6E76-4EEB-B0D5-40CDC8BC46C9}" type="pres">
      <dgm:prSet presAssocID="{4B6DFCC8-C5AB-48C6-B320-E5F92A751C8F}" presName="hierChild3" presStyleCnt="0"/>
      <dgm:spPr/>
      <dgm:t>
        <a:bodyPr/>
        <a:lstStyle/>
        <a:p>
          <a:endParaRPr lang="en-US"/>
        </a:p>
      </dgm:t>
    </dgm:pt>
    <dgm:pt modelId="{7DA5D85F-8527-456E-A302-29F1857500A4}" type="pres">
      <dgm:prSet presAssocID="{7905C00F-4854-4F99-94EB-334C591E1A82}" presName="Name10" presStyleLbl="parChTrans1D2" presStyleIdx="2" presStyleCnt="7"/>
      <dgm:spPr/>
      <dgm:t>
        <a:bodyPr/>
        <a:lstStyle/>
        <a:p>
          <a:endParaRPr lang="en-US"/>
        </a:p>
      </dgm:t>
    </dgm:pt>
    <dgm:pt modelId="{C0F1913D-483B-4187-9E2C-AE1A51E51E77}" type="pres">
      <dgm:prSet presAssocID="{1E519D65-D946-4186-85D3-E3ACC007D5D4}" presName="hierRoot2" presStyleCnt="0"/>
      <dgm:spPr/>
    </dgm:pt>
    <dgm:pt modelId="{521D0CDD-7EF2-4447-B1C6-86FCD5E13C71}" type="pres">
      <dgm:prSet presAssocID="{1E519D65-D946-4186-85D3-E3ACC007D5D4}" presName="composite2" presStyleCnt="0"/>
      <dgm:spPr/>
    </dgm:pt>
    <dgm:pt modelId="{09DFE173-4860-44EF-88D5-4F6FAD86FC76}" type="pres">
      <dgm:prSet presAssocID="{1E519D65-D946-4186-85D3-E3ACC007D5D4}" presName="background2" presStyleLbl="node2" presStyleIdx="2" presStyleCnt="7"/>
      <dgm:spPr/>
    </dgm:pt>
    <dgm:pt modelId="{D58F210F-2A68-4E0D-B87C-BF844271BD5B}" type="pres">
      <dgm:prSet presAssocID="{1E519D65-D946-4186-85D3-E3ACC007D5D4}" presName="text2" presStyleLbl="fgAcc2" presStyleIdx="2" presStyleCnt="7">
        <dgm:presLayoutVars>
          <dgm:chPref val="3"/>
        </dgm:presLayoutVars>
      </dgm:prSet>
      <dgm:spPr/>
      <dgm:t>
        <a:bodyPr/>
        <a:lstStyle/>
        <a:p>
          <a:endParaRPr lang="en-US"/>
        </a:p>
      </dgm:t>
    </dgm:pt>
    <dgm:pt modelId="{C0DFEA24-C75A-4964-AAEB-986C5B8FC40C}" type="pres">
      <dgm:prSet presAssocID="{1E519D65-D946-4186-85D3-E3ACC007D5D4}" presName="hierChild3" presStyleCnt="0"/>
      <dgm:spPr/>
    </dgm:pt>
    <dgm:pt modelId="{A0B3E781-8741-4E51-BC9D-AEBE828C17FD}" type="pres">
      <dgm:prSet presAssocID="{4918B1BF-9368-4F29-88DC-6FAAEAFE363C}" presName="Name10" presStyleLbl="parChTrans1D2" presStyleIdx="3" presStyleCnt="7"/>
      <dgm:spPr/>
      <dgm:t>
        <a:bodyPr/>
        <a:lstStyle/>
        <a:p>
          <a:endParaRPr lang="en-US"/>
        </a:p>
      </dgm:t>
    </dgm:pt>
    <dgm:pt modelId="{0B61816D-04CE-4709-81CB-7F17089CC0BF}" type="pres">
      <dgm:prSet presAssocID="{D337967A-8A42-469D-B502-8349863FB475}" presName="hierRoot2" presStyleCnt="0"/>
      <dgm:spPr/>
    </dgm:pt>
    <dgm:pt modelId="{9CD3BFED-A707-4279-8C99-B3C25E4981E5}" type="pres">
      <dgm:prSet presAssocID="{D337967A-8A42-469D-B502-8349863FB475}" presName="composite2" presStyleCnt="0"/>
      <dgm:spPr/>
    </dgm:pt>
    <dgm:pt modelId="{98D43582-AE93-4E2E-9278-BB8ACCAEDE4A}" type="pres">
      <dgm:prSet presAssocID="{D337967A-8A42-469D-B502-8349863FB475}" presName="background2" presStyleLbl="node2" presStyleIdx="3" presStyleCnt="7"/>
      <dgm:spPr/>
    </dgm:pt>
    <dgm:pt modelId="{04EF1FFB-2DC5-43AE-ABAF-4C24DA716BF6}" type="pres">
      <dgm:prSet presAssocID="{D337967A-8A42-469D-B502-8349863FB475}" presName="text2" presStyleLbl="fgAcc2" presStyleIdx="3" presStyleCnt="7">
        <dgm:presLayoutVars>
          <dgm:chPref val="3"/>
        </dgm:presLayoutVars>
      </dgm:prSet>
      <dgm:spPr/>
      <dgm:t>
        <a:bodyPr/>
        <a:lstStyle/>
        <a:p>
          <a:endParaRPr lang="en-US"/>
        </a:p>
      </dgm:t>
    </dgm:pt>
    <dgm:pt modelId="{6DABA3BA-D261-4813-AE57-5A790F575C3D}" type="pres">
      <dgm:prSet presAssocID="{D337967A-8A42-469D-B502-8349863FB475}" presName="hierChild3" presStyleCnt="0"/>
      <dgm:spPr/>
    </dgm:pt>
    <dgm:pt modelId="{8F7B15B2-7E6C-4AED-8A94-48CC01A00725}" type="pres">
      <dgm:prSet presAssocID="{670803AB-18C9-402D-807E-A243EA296C1D}" presName="Name17" presStyleLbl="parChTrans1D3" presStyleIdx="0" presStyleCnt="5"/>
      <dgm:spPr/>
      <dgm:t>
        <a:bodyPr/>
        <a:lstStyle/>
        <a:p>
          <a:endParaRPr lang="en-US"/>
        </a:p>
      </dgm:t>
    </dgm:pt>
    <dgm:pt modelId="{EFF2DDAE-AC32-4775-A843-D6759746F2DA}" type="pres">
      <dgm:prSet presAssocID="{9DDB84FE-7FC9-423F-9423-A12872DAF60B}" presName="hierRoot3" presStyleCnt="0"/>
      <dgm:spPr/>
      <dgm:t>
        <a:bodyPr/>
        <a:lstStyle/>
        <a:p>
          <a:endParaRPr lang="en-US"/>
        </a:p>
      </dgm:t>
    </dgm:pt>
    <dgm:pt modelId="{DE8E1C97-BF8D-452C-A39D-CF757F3FB82B}" type="pres">
      <dgm:prSet presAssocID="{9DDB84FE-7FC9-423F-9423-A12872DAF60B}" presName="composite3" presStyleCnt="0"/>
      <dgm:spPr/>
      <dgm:t>
        <a:bodyPr/>
        <a:lstStyle/>
        <a:p>
          <a:endParaRPr lang="en-US"/>
        </a:p>
      </dgm:t>
    </dgm:pt>
    <dgm:pt modelId="{DD0C44B2-270C-4953-B42C-DD955C0E41CA}" type="pres">
      <dgm:prSet presAssocID="{9DDB84FE-7FC9-423F-9423-A12872DAF60B}" presName="background3" presStyleLbl="node3" presStyleIdx="0" presStyleCnt="5"/>
      <dgm:spPr/>
      <dgm:t>
        <a:bodyPr/>
        <a:lstStyle/>
        <a:p>
          <a:endParaRPr lang="en-US"/>
        </a:p>
      </dgm:t>
    </dgm:pt>
    <dgm:pt modelId="{3BA422DD-2824-4C45-8FAA-5AEED95F7220}" type="pres">
      <dgm:prSet presAssocID="{9DDB84FE-7FC9-423F-9423-A12872DAF60B}" presName="text3" presStyleLbl="fgAcc3" presStyleIdx="0" presStyleCnt="5" custLinFactNeighborX="4720" custLinFactNeighborY="62860">
        <dgm:presLayoutVars>
          <dgm:chPref val="3"/>
        </dgm:presLayoutVars>
      </dgm:prSet>
      <dgm:spPr/>
      <dgm:t>
        <a:bodyPr/>
        <a:lstStyle/>
        <a:p>
          <a:endParaRPr lang="en-US"/>
        </a:p>
      </dgm:t>
    </dgm:pt>
    <dgm:pt modelId="{819C63C5-9201-4A64-89D2-6CE1133CCF0A}" type="pres">
      <dgm:prSet presAssocID="{9DDB84FE-7FC9-423F-9423-A12872DAF60B}" presName="hierChild4" presStyleCnt="0"/>
      <dgm:spPr/>
      <dgm:t>
        <a:bodyPr/>
        <a:lstStyle/>
        <a:p>
          <a:endParaRPr lang="en-US"/>
        </a:p>
      </dgm:t>
    </dgm:pt>
    <dgm:pt modelId="{1C78EBD0-75C3-4EC2-8097-1F3C1AF93FEC}" type="pres">
      <dgm:prSet presAssocID="{1C66B4BF-AC36-41BA-B4D5-EAD4868EEEDE}" presName="Name17" presStyleLbl="parChTrans1D3" presStyleIdx="1" presStyleCnt="5"/>
      <dgm:spPr/>
      <dgm:t>
        <a:bodyPr/>
        <a:lstStyle/>
        <a:p>
          <a:endParaRPr lang="en-US"/>
        </a:p>
      </dgm:t>
    </dgm:pt>
    <dgm:pt modelId="{609BC378-2F48-4F61-9639-9744A0DC0EC6}" type="pres">
      <dgm:prSet presAssocID="{03FA5657-F6B0-477A-B803-15E0F2B79988}" presName="hierRoot3" presStyleCnt="0"/>
      <dgm:spPr/>
    </dgm:pt>
    <dgm:pt modelId="{9A1B58C6-8755-4349-89BB-DD7B4FA8ECE4}" type="pres">
      <dgm:prSet presAssocID="{03FA5657-F6B0-477A-B803-15E0F2B79988}" presName="composite3" presStyleCnt="0"/>
      <dgm:spPr/>
    </dgm:pt>
    <dgm:pt modelId="{411DDA95-25B4-405A-A056-3DD8E41F0E17}" type="pres">
      <dgm:prSet presAssocID="{03FA5657-F6B0-477A-B803-15E0F2B79988}" presName="background3" presStyleLbl="node3" presStyleIdx="1" presStyleCnt="5"/>
      <dgm:spPr/>
    </dgm:pt>
    <dgm:pt modelId="{E95E330A-CCFF-4C90-AD12-86726DCEEFE1}" type="pres">
      <dgm:prSet presAssocID="{03FA5657-F6B0-477A-B803-15E0F2B79988}" presName="text3" presStyleLbl="fgAcc3" presStyleIdx="1" presStyleCnt="5">
        <dgm:presLayoutVars>
          <dgm:chPref val="3"/>
        </dgm:presLayoutVars>
      </dgm:prSet>
      <dgm:spPr/>
      <dgm:t>
        <a:bodyPr/>
        <a:lstStyle/>
        <a:p>
          <a:endParaRPr lang="en-US"/>
        </a:p>
      </dgm:t>
    </dgm:pt>
    <dgm:pt modelId="{19337249-60A6-4779-BF4F-ACE5E40DADB4}" type="pres">
      <dgm:prSet presAssocID="{03FA5657-F6B0-477A-B803-15E0F2B79988}" presName="hierChild4" presStyleCnt="0"/>
      <dgm:spPr/>
    </dgm:pt>
    <dgm:pt modelId="{4A6F1938-B742-44AA-8760-1A46B97B976A}" type="pres">
      <dgm:prSet presAssocID="{7D3D1B8B-7A26-4098-9BD3-277F401BE6A1}" presName="Name17" presStyleLbl="parChTrans1D3" presStyleIdx="2" presStyleCnt="5"/>
      <dgm:spPr/>
      <dgm:t>
        <a:bodyPr/>
        <a:lstStyle/>
        <a:p>
          <a:endParaRPr lang="en-US"/>
        </a:p>
      </dgm:t>
    </dgm:pt>
    <dgm:pt modelId="{BD182976-4F84-4940-B751-14EA7EDC0C8E}" type="pres">
      <dgm:prSet presAssocID="{D1C93856-AF52-4375-9949-16D5B3E8DEF4}" presName="hierRoot3" presStyleCnt="0"/>
      <dgm:spPr/>
    </dgm:pt>
    <dgm:pt modelId="{CF6B97DC-BE4C-45D7-9130-E7F3897BAC09}" type="pres">
      <dgm:prSet presAssocID="{D1C93856-AF52-4375-9949-16D5B3E8DEF4}" presName="composite3" presStyleCnt="0"/>
      <dgm:spPr/>
    </dgm:pt>
    <dgm:pt modelId="{39998890-AF89-4798-81D8-D297A8F967F1}" type="pres">
      <dgm:prSet presAssocID="{D1C93856-AF52-4375-9949-16D5B3E8DEF4}" presName="background3" presStyleLbl="node3" presStyleIdx="2" presStyleCnt="5"/>
      <dgm:spPr/>
    </dgm:pt>
    <dgm:pt modelId="{23352053-EB8A-4CD1-BA5A-6D7A8E7F659B}" type="pres">
      <dgm:prSet presAssocID="{D1C93856-AF52-4375-9949-16D5B3E8DEF4}" presName="text3" presStyleLbl="fgAcc3" presStyleIdx="2" presStyleCnt="5">
        <dgm:presLayoutVars>
          <dgm:chPref val="3"/>
        </dgm:presLayoutVars>
      </dgm:prSet>
      <dgm:spPr/>
      <dgm:t>
        <a:bodyPr/>
        <a:lstStyle/>
        <a:p>
          <a:endParaRPr lang="en-US"/>
        </a:p>
      </dgm:t>
    </dgm:pt>
    <dgm:pt modelId="{BEA78004-22E6-4CDA-B59B-776BF7AC2799}" type="pres">
      <dgm:prSet presAssocID="{D1C93856-AF52-4375-9949-16D5B3E8DEF4}" presName="hierChild4" presStyleCnt="0"/>
      <dgm:spPr/>
    </dgm:pt>
    <dgm:pt modelId="{BD30DDDE-3DFF-4A17-8E00-F9641B9C6FC5}" type="pres">
      <dgm:prSet presAssocID="{5597C4FF-DE83-4EAD-9F7D-B5DFBE847CC9}" presName="Name17" presStyleLbl="parChTrans1D3" presStyleIdx="3" presStyleCnt="5"/>
      <dgm:spPr/>
      <dgm:t>
        <a:bodyPr/>
        <a:lstStyle/>
        <a:p>
          <a:endParaRPr lang="en-US"/>
        </a:p>
      </dgm:t>
    </dgm:pt>
    <dgm:pt modelId="{3231A06E-3815-4098-9B4C-27E0D5B82EDC}" type="pres">
      <dgm:prSet presAssocID="{CF57790D-4FC6-4F7F-A3C7-2F55CE2239C0}" presName="hierRoot3" presStyleCnt="0"/>
      <dgm:spPr/>
    </dgm:pt>
    <dgm:pt modelId="{FCC82C10-26E2-4EC8-82AF-1DB610C0E7BA}" type="pres">
      <dgm:prSet presAssocID="{CF57790D-4FC6-4F7F-A3C7-2F55CE2239C0}" presName="composite3" presStyleCnt="0"/>
      <dgm:spPr/>
    </dgm:pt>
    <dgm:pt modelId="{3B0543F7-C25C-47F1-B6C3-6A36E6A2DB82}" type="pres">
      <dgm:prSet presAssocID="{CF57790D-4FC6-4F7F-A3C7-2F55CE2239C0}" presName="background3" presStyleLbl="node3" presStyleIdx="3" presStyleCnt="5"/>
      <dgm:spPr/>
    </dgm:pt>
    <dgm:pt modelId="{3C623070-82DC-4B6C-8262-A2D980638F6F}" type="pres">
      <dgm:prSet presAssocID="{CF57790D-4FC6-4F7F-A3C7-2F55CE2239C0}" presName="text3" presStyleLbl="fgAcc3" presStyleIdx="3" presStyleCnt="5">
        <dgm:presLayoutVars>
          <dgm:chPref val="3"/>
        </dgm:presLayoutVars>
      </dgm:prSet>
      <dgm:spPr/>
      <dgm:t>
        <a:bodyPr/>
        <a:lstStyle/>
        <a:p>
          <a:endParaRPr lang="en-US"/>
        </a:p>
      </dgm:t>
    </dgm:pt>
    <dgm:pt modelId="{BF79FA2A-3E39-4F10-B39C-188A7EE35C96}" type="pres">
      <dgm:prSet presAssocID="{CF57790D-4FC6-4F7F-A3C7-2F55CE2239C0}" presName="hierChild4" presStyleCnt="0"/>
      <dgm:spPr/>
    </dgm:pt>
    <dgm:pt modelId="{C4467D1A-2208-473A-836A-9F117CBD469E}" type="pres">
      <dgm:prSet presAssocID="{01F9C7B7-057B-4491-8BCC-8EA9E5C93044}" presName="Name17" presStyleLbl="parChTrans1D3" presStyleIdx="4" presStyleCnt="5"/>
      <dgm:spPr/>
      <dgm:t>
        <a:bodyPr/>
        <a:lstStyle/>
        <a:p>
          <a:endParaRPr lang="en-US"/>
        </a:p>
      </dgm:t>
    </dgm:pt>
    <dgm:pt modelId="{3CBBB4BA-8269-424A-B6B2-BC7DB3E634A6}" type="pres">
      <dgm:prSet presAssocID="{AA0CC496-C7BF-4A64-8871-EC753EFB3E95}" presName="hierRoot3" presStyleCnt="0"/>
      <dgm:spPr/>
    </dgm:pt>
    <dgm:pt modelId="{66168138-B9F5-41DA-A371-0FCAD12A4627}" type="pres">
      <dgm:prSet presAssocID="{AA0CC496-C7BF-4A64-8871-EC753EFB3E95}" presName="composite3" presStyleCnt="0"/>
      <dgm:spPr/>
    </dgm:pt>
    <dgm:pt modelId="{A8B104FA-E90F-427B-8904-7CA5046EFB98}" type="pres">
      <dgm:prSet presAssocID="{AA0CC496-C7BF-4A64-8871-EC753EFB3E95}" presName="background3" presStyleLbl="node3" presStyleIdx="4" presStyleCnt="5"/>
      <dgm:spPr/>
    </dgm:pt>
    <dgm:pt modelId="{BC7ABEF9-FB85-4570-B9A9-55743F919BB4}" type="pres">
      <dgm:prSet presAssocID="{AA0CC496-C7BF-4A64-8871-EC753EFB3E95}" presName="text3" presStyleLbl="fgAcc3" presStyleIdx="4" presStyleCnt="5">
        <dgm:presLayoutVars>
          <dgm:chPref val="3"/>
        </dgm:presLayoutVars>
      </dgm:prSet>
      <dgm:spPr/>
      <dgm:t>
        <a:bodyPr/>
        <a:lstStyle/>
        <a:p>
          <a:endParaRPr lang="en-US"/>
        </a:p>
      </dgm:t>
    </dgm:pt>
    <dgm:pt modelId="{317032D9-B2B1-4180-A83A-211FDF4F0DA2}" type="pres">
      <dgm:prSet presAssocID="{AA0CC496-C7BF-4A64-8871-EC753EFB3E95}" presName="hierChild4" presStyleCnt="0"/>
      <dgm:spPr/>
    </dgm:pt>
    <dgm:pt modelId="{7E0BF1D9-4B7C-4707-98B2-7E226DA52B59}" type="pres">
      <dgm:prSet presAssocID="{F08F93AD-D571-4E14-855A-BE97A51DA546}" presName="hierRoot1" presStyleCnt="0"/>
      <dgm:spPr/>
    </dgm:pt>
    <dgm:pt modelId="{9F4D96DB-F48B-4C85-BBD1-CB2679A0E80E}" type="pres">
      <dgm:prSet presAssocID="{F08F93AD-D571-4E14-855A-BE97A51DA546}" presName="composite" presStyleCnt="0"/>
      <dgm:spPr/>
    </dgm:pt>
    <dgm:pt modelId="{C05B1B13-EBD3-4368-8146-5D1BF627EB00}" type="pres">
      <dgm:prSet presAssocID="{F08F93AD-D571-4E14-855A-BE97A51DA546}" presName="background" presStyleLbl="node0" presStyleIdx="1" presStyleCnt="2"/>
      <dgm:spPr/>
    </dgm:pt>
    <dgm:pt modelId="{57DBE7A4-11D3-4FD2-9DA9-4B1A533BF6E1}" type="pres">
      <dgm:prSet presAssocID="{F08F93AD-D571-4E14-855A-BE97A51DA546}" presName="text" presStyleLbl="fgAcc0" presStyleIdx="1" presStyleCnt="2">
        <dgm:presLayoutVars>
          <dgm:chPref val="3"/>
        </dgm:presLayoutVars>
      </dgm:prSet>
      <dgm:spPr/>
      <dgm:t>
        <a:bodyPr/>
        <a:lstStyle/>
        <a:p>
          <a:endParaRPr lang="en-US"/>
        </a:p>
      </dgm:t>
    </dgm:pt>
    <dgm:pt modelId="{7CD84586-8CF4-42F1-9923-A976A8BB0684}" type="pres">
      <dgm:prSet presAssocID="{F08F93AD-D571-4E14-855A-BE97A51DA546}" presName="hierChild2" presStyleCnt="0"/>
      <dgm:spPr/>
    </dgm:pt>
    <dgm:pt modelId="{CF0D8E71-6E32-402B-8DA6-A136C0ED6463}" type="pres">
      <dgm:prSet presAssocID="{D00C2160-E9DA-4DCE-B621-F4B59BB1D809}" presName="Name10" presStyleLbl="parChTrans1D2" presStyleIdx="4" presStyleCnt="7"/>
      <dgm:spPr/>
      <dgm:t>
        <a:bodyPr/>
        <a:lstStyle/>
        <a:p>
          <a:endParaRPr lang="en-US"/>
        </a:p>
      </dgm:t>
    </dgm:pt>
    <dgm:pt modelId="{A68155D4-9E66-44EE-95FF-682AB8D29EFC}" type="pres">
      <dgm:prSet presAssocID="{13B2F56A-B084-48E2-9FFB-93BDC6C75000}" presName="hierRoot2" presStyleCnt="0"/>
      <dgm:spPr/>
      <dgm:t>
        <a:bodyPr/>
        <a:lstStyle/>
        <a:p>
          <a:endParaRPr lang="en-US"/>
        </a:p>
      </dgm:t>
    </dgm:pt>
    <dgm:pt modelId="{DE575A6B-5CA2-43C0-8FF9-2FC5FB81BE47}" type="pres">
      <dgm:prSet presAssocID="{13B2F56A-B084-48E2-9FFB-93BDC6C75000}" presName="composite2" presStyleCnt="0"/>
      <dgm:spPr/>
      <dgm:t>
        <a:bodyPr/>
        <a:lstStyle/>
        <a:p>
          <a:endParaRPr lang="en-US"/>
        </a:p>
      </dgm:t>
    </dgm:pt>
    <dgm:pt modelId="{7754FB92-C92F-4657-A671-683D926D78BA}" type="pres">
      <dgm:prSet presAssocID="{13B2F56A-B084-48E2-9FFB-93BDC6C75000}" presName="background2" presStyleLbl="node2" presStyleIdx="4" presStyleCnt="7"/>
      <dgm:spPr/>
      <dgm:t>
        <a:bodyPr/>
        <a:lstStyle/>
        <a:p>
          <a:endParaRPr lang="en-US"/>
        </a:p>
      </dgm:t>
    </dgm:pt>
    <dgm:pt modelId="{4744BB45-7C09-42A6-B8E0-E12DABCDA973}" type="pres">
      <dgm:prSet presAssocID="{13B2F56A-B084-48E2-9FFB-93BDC6C75000}" presName="text2" presStyleLbl="fgAcc2" presStyleIdx="4" presStyleCnt="7">
        <dgm:presLayoutVars>
          <dgm:chPref val="3"/>
        </dgm:presLayoutVars>
      </dgm:prSet>
      <dgm:spPr/>
      <dgm:t>
        <a:bodyPr/>
        <a:lstStyle/>
        <a:p>
          <a:endParaRPr lang="en-US"/>
        </a:p>
      </dgm:t>
    </dgm:pt>
    <dgm:pt modelId="{0A28D25A-0CBA-433D-B407-6CCE3804EC3A}" type="pres">
      <dgm:prSet presAssocID="{13B2F56A-B084-48E2-9FFB-93BDC6C75000}" presName="hierChild3" presStyleCnt="0"/>
      <dgm:spPr/>
      <dgm:t>
        <a:bodyPr/>
        <a:lstStyle/>
        <a:p>
          <a:endParaRPr lang="en-US"/>
        </a:p>
      </dgm:t>
    </dgm:pt>
    <dgm:pt modelId="{3270B304-1848-4899-8B6D-4EF8F17A24A7}" type="pres">
      <dgm:prSet presAssocID="{F9BA2B6F-B28B-4B70-A02C-886DA1C51DE9}" presName="Name10" presStyleLbl="parChTrans1D2" presStyleIdx="5" presStyleCnt="7"/>
      <dgm:spPr/>
      <dgm:t>
        <a:bodyPr/>
        <a:lstStyle/>
        <a:p>
          <a:endParaRPr lang="en-US"/>
        </a:p>
      </dgm:t>
    </dgm:pt>
    <dgm:pt modelId="{8BBA96A5-A54E-4F0C-9E7A-E540B2F67DB6}" type="pres">
      <dgm:prSet presAssocID="{E7864EA1-CE61-4AE4-8684-D590330CD9EF}" presName="hierRoot2" presStyleCnt="0"/>
      <dgm:spPr/>
      <dgm:t>
        <a:bodyPr/>
        <a:lstStyle/>
        <a:p>
          <a:endParaRPr lang="en-US"/>
        </a:p>
      </dgm:t>
    </dgm:pt>
    <dgm:pt modelId="{84DFA9B5-75E6-4BA4-A737-0405F4BD357F}" type="pres">
      <dgm:prSet presAssocID="{E7864EA1-CE61-4AE4-8684-D590330CD9EF}" presName="composite2" presStyleCnt="0"/>
      <dgm:spPr/>
      <dgm:t>
        <a:bodyPr/>
        <a:lstStyle/>
        <a:p>
          <a:endParaRPr lang="en-US"/>
        </a:p>
      </dgm:t>
    </dgm:pt>
    <dgm:pt modelId="{6831B282-65A3-43E4-96BB-7146D13833E3}" type="pres">
      <dgm:prSet presAssocID="{E7864EA1-CE61-4AE4-8684-D590330CD9EF}" presName="background2" presStyleLbl="node2" presStyleIdx="5" presStyleCnt="7"/>
      <dgm:spPr/>
      <dgm:t>
        <a:bodyPr/>
        <a:lstStyle/>
        <a:p>
          <a:endParaRPr lang="en-US"/>
        </a:p>
      </dgm:t>
    </dgm:pt>
    <dgm:pt modelId="{31F238D6-884E-40A8-99D5-2A2BF47DE766}" type="pres">
      <dgm:prSet presAssocID="{E7864EA1-CE61-4AE4-8684-D590330CD9EF}" presName="text2" presStyleLbl="fgAcc2" presStyleIdx="5" presStyleCnt="7">
        <dgm:presLayoutVars>
          <dgm:chPref val="3"/>
        </dgm:presLayoutVars>
      </dgm:prSet>
      <dgm:spPr/>
      <dgm:t>
        <a:bodyPr/>
        <a:lstStyle/>
        <a:p>
          <a:endParaRPr lang="en-US"/>
        </a:p>
      </dgm:t>
    </dgm:pt>
    <dgm:pt modelId="{8CAB31BF-DE64-404B-8BC0-F54C7332E39D}" type="pres">
      <dgm:prSet presAssocID="{E7864EA1-CE61-4AE4-8684-D590330CD9EF}" presName="hierChild3" presStyleCnt="0"/>
      <dgm:spPr/>
      <dgm:t>
        <a:bodyPr/>
        <a:lstStyle/>
        <a:p>
          <a:endParaRPr lang="en-US"/>
        </a:p>
      </dgm:t>
    </dgm:pt>
    <dgm:pt modelId="{3FA8C905-8D98-4A4A-95FF-AA8EA3C34775}" type="pres">
      <dgm:prSet presAssocID="{32B509F2-914C-4249-8F3A-4ACE44B46D73}" presName="Name10" presStyleLbl="parChTrans1D2" presStyleIdx="6" presStyleCnt="7"/>
      <dgm:spPr/>
      <dgm:t>
        <a:bodyPr/>
        <a:lstStyle/>
        <a:p>
          <a:endParaRPr lang="en-US"/>
        </a:p>
      </dgm:t>
    </dgm:pt>
    <dgm:pt modelId="{31777441-E132-4251-9495-86F030600FE4}" type="pres">
      <dgm:prSet presAssocID="{5CD69FD8-BDF4-460F-BAA8-2A534C09D504}" presName="hierRoot2" presStyleCnt="0"/>
      <dgm:spPr/>
    </dgm:pt>
    <dgm:pt modelId="{A94492D9-CA4C-45C9-9C6A-712BBFC8E9B0}" type="pres">
      <dgm:prSet presAssocID="{5CD69FD8-BDF4-460F-BAA8-2A534C09D504}" presName="composite2" presStyleCnt="0"/>
      <dgm:spPr/>
    </dgm:pt>
    <dgm:pt modelId="{55697F87-6864-411A-AA4E-BA892760BB5D}" type="pres">
      <dgm:prSet presAssocID="{5CD69FD8-BDF4-460F-BAA8-2A534C09D504}" presName="background2" presStyleLbl="node2" presStyleIdx="6" presStyleCnt="7"/>
      <dgm:spPr/>
    </dgm:pt>
    <dgm:pt modelId="{7019F339-5DF6-4E27-815B-258746E748A1}" type="pres">
      <dgm:prSet presAssocID="{5CD69FD8-BDF4-460F-BAA8-2A534C09D504}" presName="text2" presStyleLbl="fgAcc2" presStyleIdx="6" presStyleCnt="7">
        <dgm:presLayoutVars>
          <dgm:chPref val="3"/>
        </dgm:presLayoutVars>
      </dgm:prSet>
      <dgm:spPr/>
      <dgm:t>
        <a:bodyPr/>
        <a:lstStyle/>
        <a:p>
          <a:endParaRPr lang="en-US"/>
        </a:p>
      </dgm:t>
    </dgm:pt>
    <dgm:pt modelId="{6C023AB0-AAB3-4D63-B71D-7DE944B070A8}" type="pres">
      <dgm:prSet presAssocID="{5CD69FD8-BDF4-460F-BAA8-2A534C09D504}" presName="hierChild3" presStyleCnt="0"/>
      <dgm:spPr/>
    </dgm:pt>
  </dgm:ptLst>
  <dgm:cxnLst>
    <dgm:cxn modelId="{ECAF8AE7-B571-4AED-A0F1-0B815B76519E}" type="presOf" srcId="{5597C4FF-DE83-4EAD-9F7D-B5DFBE847CC9}" destId="{BD30DDDE-3DFF-4A17-8E00-F9641B9C6FC5}" srcOrd="0" destOrd="0" presId="urn:microsoft.com/office/officeart/2005/8/layout/hierarchy1"/>
    <dgm:cxn modelId="{FD272C9F-A70B-4DE1-A53A-E2D65EC18D5B}" srcId="{F08F93AD-D571-4E14-855A-BE97A51DA546}" destId="{13B2F56A-B084-48E2-9FFB-93BDC6C75000}" srcOrd="0" destOrd="0" parTransId="{D00C2160-E9DA-4DCE-B621-F4B59BB1D809}" sibTransId="{4C6FBEEB-EE51-4131-8955-4643DE2B3BD8}"/>
    <dgm:cxn modelId="{FC64EAE6-691E-4DB1-8DAB-28601BE0416D}" type="presOf" srcId="{670803AB-18C9-402D-807E-A243EA296C1D}" destId="{8F7B15B2-7E6C-4AED-8A94-48CC01A00725}" srcOrd="0" destOrd="0" presId="urn:microsoft.com/office/officeart/2005/8/layout/hierarchy1"/>
    <dgm:cxn modelId="{10D14FAA-5D93-4511-92C8-8C7EADE9D77B}" type="presOf" srcId="{03FA5657-F6B0-477A-B803-15E0F2B79988}" destId="{E95E330A-CCFF-4C90-AD12-86726DCEEFE1}" srcOrd="0" destOrd="0" presId="urn:microsoft.com/office/officeart/2005/8/layout/hierarchy1"/>
    <dgm:cxn modelId="{947A331C-4B04-435A-9E89-C77CD27EC43E}" type="presOf" srcId="{1E519D65-D946-4186-85D3-E3ACC007D5D4}" destId="{D58F210F-2A68-4E0D-B87C-BF844271BD5B}" srcOrd="0" destOrd="0" presId="urn:microsoft.com/office/officeart/2005/8/layout/hierarchy1"/>
    <dgm:cxn modelId="{9D3FA2C3-BB5B-4ECE-A4AA-1BF5ADF21C30}" srcId="{D337967A-8A42-469D-B502-8349863FB475}" destId="{03FA5657-F6B0-477A-B803-15E0F2B79988}" srcOrd="1" destOrd="0" parTransId="{1C66B4BF-AC36-41BA-B4D5-EAD4868EEEDE}" sibTransId="{F1D6F384-6EDB-4FD1-8D74-5AD3D66C7A88}"/>
    <dgm:cxn modelId="{D281F04A-E295-428B-BE02-9455399D4BFB}" type="presOf" srcId="{4918B1BF-9368-4F29-88DC-6FAAEAFE363C}" destId="{A0B3E781-8741-4E51-BC9D-AEBE828C17FD}" srcOrd="0" destOrd="0" presId="urn:microsoft.com/office/officeart/2005/8/layout/hierarchy1"/>
    <dgm:cxn modelId="{74B25792-2DA5-4529-A64D-F247FBFF760E}" type="presOf" srcId="{9CB6344C-18B8-4231-864F-24E4D73A9AE1}" destId="{462E5FDE-4884-4E51-8B4B-BB424F9DD1BE}" srcOrd="0" destOrd="0" presId="urn:microsoft.com/office/officeart/2005/8/layout/hierarchy1"/>
    <dgm:cxn modelId="{63826C67-E252-40B0-B86C-471D80836C24}" srcId="{D337967A-8A42-469D-B502-8349863FB475}" destId="{9DDB84FE-7FC9-423F-9423-A12872DAF60B}" srcOrd="0" destOrd="0" parTransId="{670803AB-18C9-402D-807E-A243EA296C1D}" sibTransId="{990EC4F2-E5E5-47F5-A6A1-6B91A86403FF}"/>
    <dgm:cxn modelId="{EAFBDFCF-FF24-46CD-84D0-E616E6348D6A}" type="presOf" srcId="{DA33760D-1DCC-46CF-91EF-22BEAB2A4F6F}" destId="{F8B8278F-7C98-4B1C-B14B-CE1B73786902}" srcOrd="0" destOrd="0" presId="urn:microsoft.com/office/officeart/2005/8/layout/hierarchy1"/>
    <dgm:cxn modelId="{24C2C688-716D-4039-8582-00CB18ADCC83}" type="presOf" srcId="{AA0CC496-C7BF-4A64-8871-EC753EFB3E95}" destId="{BC7ABEF9-FB85-4570-B9A9-55743F919BB4}" srcOrd="0" destOrd="0" presId="urn:microsoft.com/office/officeart/2005/8/layout/hierarchy1"/>
    <dgm:cxn modelId="{4AC44DB6-EE52-4125-888F-6B5530625C8B}" srcId="{DA33760D-1DCC-46CF-91EF-22BEAB2A4F6F}" destId="{1E519D65-D946-4186-85D3-E3ACC007D5D4}" srcOrd="2" destOrd="0" parTransId="{7905C00F-4854-4F99-94EB-334C591E1A82}" sibTransId="{4BDB8B44-09E8-4923-AF35-1B7C620E9C19}"/>
    <dgm:cxn modelId="{372A34A2-C2C1-4052-9F07-DB650E83B2B8}" type="presOf" srcId="{D337967A-8A42-469D-B502-8349863FB475}" destId="{04EF1FFB-2DC5-43AE-ABAF-4C24DA716BF6}" srcOrd="0" destOrd="0" presId="urn:microsoft.com/office/officeart/2005/8/layout/hierarchy1"/>
    <dgm:cxn modelId="{14BEB63D-4CE6-4CFA-9BF4-46435B29E224}" type="presOf" srcId="{4B6DFCC8-C5AB-48C6-B320-E5F92A751C8F}" destId="{F07878B6-FA32-44D6-8E26-3F9357427D79}" srcOrd="0" destOrd="0" presId="urn:microsoft.com/office/officeart/2005/8/layout/hierarchy1"/>
    <dgm:cxn modelId="{44901233-61BA-49DE-BA55-59FEDD52A3B3}" srcId="{D337967A-8A42-469D-B502-8349863FB475}" destId="{D1C93856-AF52-4375-9949-16D5B3E8DEF4}" srcOrd="2" destOrd="0" parTransId="{7D3D1B8B-7A26-4098-9BD3-277F401BE6A1}" sibTransId="{810FDCA8-4FD8-4646-899D-7E732E0D6201}"/>
    <dgm:cxn modelId="{6CC11D44-19FA-4FF3-BE8C-B6DE496BE20C}" type="presOf" srcId="{1C66B4BF-AC36-41BA-B4D5-EAD4868EEEDE}" destId="{1C78EBD0-75C3-4EC2-8097-1F3C1AF93FEC}" srcOrd="0" destOrd="0" presId="urn:microsoft.com/office/officeart/2005/8/layout/hierarchy1"/>
    <dgm:cxn modelId="{273555CC-8BFA-4BC8-BA17-841B8C4D52C0}" srcId="{367AD126-C08F-43C6-BA70-76A4BB81BC15}" destId="{DA33760D-1DCC-46CF-91EF-22BEAB2A4F6F}" srcOrd="0" destOrd="0" parTransId="{81743F97-4F3B-4285-A7B7-7FF94A18C4C2}" sibTransId="{9E27439F-974E-4A13-AD02-7122196BD083}"/>
    <dgm:cxn modelId="{7E7B5710-E5D9-4DAC-89FD-A0D5D6C71080}" srcId="{F08F93AD-D571-4E14-855A-BE97A51DA546}" destId="{E7864EA1-CE61-4AE4-8684-D590330CD9EF}" srcOrd="1" destOrd="0" parTransId="{F9BA2B6F-B28B-4B70-A02C-886DA1C51DE9}" sibTransId="{C1F6FC8D-2BBB-4813-8931-DEF49EA035ED}"/>
    <dgm:cxn modelId="{44A550A5-F2A4-48BC-8E57-1FDC7981E794}" type="presOf" srcId="{367AD126-C08F-43C6-BA70-76A4BB81BC15}" destId="{686FF85C-92D0-42B0-9814-282B8D7E3616}" srcOrd="0" destOrd="0" presId="urn:microsoft.com/office/officeart/2005/8/layout/hierarchy1"/>
    <dgm:cxn modelId="{9FE0552E-908E-4CA6-800B-7AAD6AF95EB7}" srcId="{DA33760D-1DCC-46CF-91EF-22BEAB2A4F6F}" destId="{4B6DFCC8-C5AB-48C6-B320-E5F92A751C8F}" srcOrd="1" destOrd="0" parTransId="{D22AC88D-9940-496D-BB6D-6C92992A5CA1}" sibTransId="{3464E859-8CB6-44D8-B0A3-7114F6DA1AB0}"/>
    <dgm:cxn modelId="{C3B5B9C3-E1A3-4B34-8DCA-B293AD44843B}" type="presOf" srcId="{E7864EA1-CE61-4AE4-8684-D590330CD9EF}" destId="{31F238D6-884E-40A8-99D5-2A2BF47DE766}" srcOrd="0" destOrd="0" presId="urn:microsoft.com/office/officeart/2005/8/layout/hierarchy1"/>
    <dgm:cxn modelId="{98524806-1353-468D-8C84-E36519EE358C}" type="presOf" srcId="{9DDB84FE-7FC9-423F-9423-A12872DAF60B}" destId="{3BA422DD-2824-4C45-8FAA-5AEED95F7220}" srcOrd="0" destOrd="0" presId="urn:microsoft.com/office/officeart/2005/8/layout/hierarchy1"/>
    <dgm:cxn modelId="{99697636-0C2D-4F86-A263-1D3FFE13D407}" srcId="{D337967A-8A42-469D-B502-8349863FB475}" destId="{CF57790D-4FC6-4F7F-A3C7-2F55CE2239C0}" srcOrd="3" destOrd="0" parTransId="{5597C4FF-DE83-4EAD-9F7D-B5DFBE847CC9}" sibTransId="{76AEB29C-3713-4296-8DAC-BF7F6B1D0843}"/>
    <dgm:cxn modelId="{6F01241E-6DDF-4D62-AE5E-B8925C48B936}" type="presOf" srcId="{D22AC88D-9940-496D-BB6D-6C92992A5CA1}" destId="{25998AC4-D29F-4387-949D-F29525C9935D}" srcOrd="0" destOrd="0" presId="urn:microsoft.com/office/officeart/2005/8/layout/hierarchy1"/>
    <dgm:cxn modelId="{8587D574-27D6-4DA4-82AB-703D7E8A8874}" type="presOf" srcId="{CF57790D-4FC6-4F7F-A3C7-2F55CE2239C0}" destId="{3C623070-82DC-4B6C-8262-A2D980638F6F}" srcOrd="0" destOrd="0" presId="urn:microsoft.com/office/officeart/2005/8/layout/hierarchy1"/>
    <dgm:cxn modelId="{522C0847-C701-4859-AC8D-4FC6BA6B9E3E}" srcId="{F08F93AD-D571-4E14-855A-BE97A51DA546}" destId="{5CD69FD8-BDF4-460F-BAA8-2A534C09D504}" srcOrd="2" destOrd="0" parTransId="{32B509F2-914C-4249-8F3A-4ACE44B46D73}" sibTransId="{0F437DCD-6602-46AE-A701-1C0584BD1370}"/>
    <dgm:cxn modelId="{A120B08F-E0FC-45E9-8962-C55F714770EE}" type="presOf" srcId="{F9BA2B6F-B28B-4B70-A02C-886DA1C51DE9}" destId="{3270B304-1848-4899-8B6D-4EF8F17A24A7}" srcOrd="0" destOrd="0" presId="urn:microsoft.com/office/officeart/2005/8/layout/hierarchy1"/>
    <dgm:cxn modelId="{9BAF697E-1DD8-4786-B785-C9C757228061}" type="presOf" srcId="{32B509F2-914C-4249-8F3A-4ACE44B46D73}" destId="{3FA8C905-8D98-4A4A-95FF-AA8EA3C34775}" srcOrd="0" destOrd="0" presId="urn:microsoft.com/office/officeart/2005/8/layout/hierarchy1"/>
    <dgm:cxn modelId="{2D957ACE-378A-4E56-8068-ECB2A0DC84A6}" type="presOf" srcId="{01F9C7B7-057B-4491-8BCC-8EA9E5C93044}" destId="{C4467D1A-2208-473A-836A-9F117CBD469E}" srcOrd="0" destOrd="0" presId="urn:microsoft.com/office/officeart/2005/8/layout/hierarchy1"/>
    <dgm:cxn modelId="{86946E94-14D1-4E82-9D94-F4E48987939A}" type="presOf" srcId="{13B2F56A-B084-48E2-9FFB-93BDC6C75000}" destId="{4744BB45-7C09-42A6-B8E0-E12DABCDA973}" srcOrd="0" destOrd="0" presId="urn:microsoft.com/office/officeart/2005/8/layout/hierarchy1"/>
    <dgm:cxn modelId="{9C2D4BA4-FF16-467E-AB96-FC9351BCBB12}" type="presOf" srcId="{5CD69FD8-BDF4-460F-BAA8-2A534C09D504}" destId="{7019F339-5DF6-4E27-815B-258746E748A1}" srcOrd="0" destOrd="0" presId="urn:microsoft.com/office/officeart/2005/8/layout/hierarchy1"/>
    <dgm:cxn modelId="{F04C19F6-D87B-4B8C-A259-6884A6E938DB}" srcId="{DA33760D-1DCC-46CF-91EF-22BEAB2A4F6F}" destId="{D337967A-8A42-469D-B502-8349863FB475}" srcOrd="3" destOrd="0" parTransId="{4918B1BF-9368-4F29-88DC-6FAAEAFE363C}" sibTransId="{BB5FA165-E629-4188-A6D8-DE99D74A4BD5}"/>
    <dgm:cxn modelId="{14A77837-2738-4B17-A5C7-B170A96955B5}" srcId="{367AD126-C08F-43C6-BA70-76A4BB81BC15}" destId="{F08F93AD-D571-4E14-855A-BE97A51DA546}" srcOrd="1" destOrd="0" parTransId="{3A18AA69-F587-49F8-95E7-AC94B4A6853F}" sibTransId="{E4CA5759-1B2B-4849-9A1D-B7566FD487C5}"/>
    <dgm:cxn modelId="{B7FCEDBB-ED25-4F8D-991B-CF75544F3112}" type="presOf" srcId="{7D3D1B8B-7A26-4098-9BD3-277F401BE6A1}" destId="{4A6F1938-B742-44AA-8760-1A46B97B976A}" srcOrd="0" destOrd="0" presId="urn:microsoft.com/office/officeart/2005/8/layout/hierarchy1"/>
    <dgm:cxn modelId="{9CB1484F-771B-475A-9FA6-D4348206880D}" type="presOf" srcId="{D1C93856-AF52-4375-9949-16D5B3E8DEF4}" destId="{23352053-EB8A-4CD1-BA5A-6D7A8E7F659B}" srcOrd="0" destOrd="0" presId="urn:microsoft.com/office/officeart/2005/8/layout/hierarchy1"/>
    <dgm:cxn modelId="{37470759-4C4E-49DC-8E71-54D7C6DF5A71}" srcId="{D337967A-8A42-469D-B502-8349863FB475}" destId="{AA0CC496-C7BF-4A64-8871-EC753EFB3E95}" srcOrd="4" destOrd="0" parTransId="{01F9C7B7-057B-4491-8BCC-8EA9E5C93044}" sibTransId="{EEC02DFB-E8D2-4E66-A340-756A773D2DE2}"/>
    <dgm:cxn modelId="{B7894A14-5E68-4711-B04A-70AA6311403C}" type="presOf" srcId="{7905C00F-4854-4F99-94EB-334C591E1A82}" destId="{7DA5D85F-8527-456E-A302-29F1857500A4}" srcOrd="0" destOrd="0" presId="urn:microsoft.com/office/officeart/2005/8/layout/hierarchy1"/>
    <dgm:cxn modelId="{D3F7629E-89DB-4165-88C3-20C3ED3221F9}" type="presOf" srcId="{A540E6F8-12FC-488C-B6DD-D15B8BB5D9D0}" destId="{74E4EA4F-1659-4D13-8BF0-9A1168043578}" srcOrd="0" destOrd="0" presId="urn:microsoft.com/office/officeart/2005/8/layout/hierarchy1"/>
    <dgm:cxn modelId="{2F0F06B6-4FF3-4588-BFEA-B469402CA0E0}" type="presOf" srcId="{F08F93AD-D571-4E14-855A-BE97A51DA546}" destId="{57DBE7A4-11D3-4FD2-9DA9-4B1A533BF6E1}" srcOrd="0" destOrd="0" presId="urn:microsoft.com/office/officeart/2005/8/layout/hierarchy1"/>
    <dgm:cxn modelId="{786D0516-B860-481F-AEC2-A0230B7D20D0}" type="presOf" srcId="{D00C2160-E9DA-4DCE-B621-F4B59BB1D809}" destId="{CF0D8E71-6E32-402B-8DA6-A136C0ED6463}" srcOrd="0" destOrd="0" presId="urn:microsoft.com/office/officeart/2005/8/layout/hierarchy1"/>
    <dgm:cxn modelId="{AD17E744-49E8-41E9-B393-95C722541F4A}" srcId="{DA33760D-1DCC-46CF-91EF-22BEAB2A4F6F}" destId="{A540E6F8-12FC-488C-B6DD-D15B8BB5D9D0}" srcOrd="0" destOrd="0" parTransId="{9CB6344C-18B8-4231-864F-24E4D73A9AE1}" sibTransId="{FAA285C0-ADFD-4202-B41E-67CEA8972B39}"/>
    <dgm:cxn modelId="{D407CFAF-609D-4BCC-AFE0-6D85C6108ACC}" type="presParOf" srcId="{686FF85C-92D0-42B0-9814-282B8D7E3616}" destId="{6E8E59E5-C716-4A55-99C2-87FBB9E0CCAD}" srcOrd="0" destOrd="0" presId="urn:microsoft.com/office/officeart/2005/8/layout/hierarchy1"/>
    <dgm:cxn modelId="{AB85E15F-3219-485B-9B9B-8A9234A55ECC}" type="presParOf" srcId="{6E8E59E5-C716-4A55-99C2-87FBB9E0CCAD}" destId="{5C89787E-9426-4CF1-AE1C-0DD7187C9FEF}" srcOrd="0" destOrd="0" presId="urn:microsoft.com/office/officeart/2005/8/layout/hierarchy1"/>
    <dgm:cxn modelId="{DE8F213E-0F89-4DF4-87C2-AC40D4307296}" type="presParOf" srcId="{5C89787E-9426-4CF1-AE1C-0DD7187C9FEF}" destId="{C83EC7E8-EE09-4C5B-A47F-EA3E7847FB4F}" srcOrd="0" destOrd="0" presId="urn:microsoft.com/office/officeart/2005/8/layout/hierarchy1"/>
    <dgm:cxn modelId="{9A3EE545-F8F3-4B3A-9C01-7A982A832A74}" type="presParOf" srcId="{5C89787E-9426-4CF1-AE1C-0DD7187C9FEF}" destId="{F8B8278F-7C98-4B1C-B14B-CE1B73786902}" srcOrd="1" destOrd="0" presId="urn:microsoft.com/office/officeart/2005/8/layout/hierarchy1"/>
    <dgm:cxn modelId="{227E731B-0917-4CE5-8432-2FCBB4180FD8}" type="presParOf" srcId="{6E8E59E5-C716-4A55-99C2-87FBB9E0CCAD}" destId="{39AEECA1-C214-47B7-BFAF-EBF3676FBFFB}" srcOrd="1" destOrd="0" presId="urn:microsoft.com/office/officeart/2005/8/layout/hierarchy1"/>
    <dgm:cxn modelId="{7E8425B4-477D-4F63-B37E-84B2225B5FC0}" type="presParOf" srcId="{39AEECA1-C214-47B7-BFAF-EBF3676FBFFB}" destId="{462E5FDE-4884-4E51-8B4B-BB424F9DD1BE}" srcOrd="0" destOrd="0" presId="urn:microsoft.com/office/officeart/2005/8/layout/hierarchy1"/>
    <dgm:cxn modelId="{743EFDA1-1B59-4BA8-9B7E-3208F15A47E0}" type="presParOf" srcId="{39AEECA1-C214-47B7-BFAF-EBF3676FBFFB}" destId="{659B4B54-64B6-4045-8275-CB95D7C1FCD0}" srcOrd="1" destOrd="0" presId="urn:microsoft.com/office/officeart/2005/8/layout/hierarchy1"/>
    <dgm:cxn modelId="{2816EC0B-98C1-4EF6-BC57-5EB38AB77CA5}" type="presParOf" srcId="{659B4B54-64B6-4045-8275-CB95D7C1FCD0}" destId="{9932E412-2564-484D-9A9F-332745B5FA86}" srcOrd="0" destOrd="0" presId="urn:microsoft.com/office/officeart/2005/8/layout/hierarchy1"/>
    <dgm:cxn modelId="{7D9501F2-0DA6-4A23-BDB8-810D2A2CF9B1}" type="presParOf" srcId="{9932E412-2564-484D-9A9F-332745B5FA86}" destId="{94C05A3D-60AE-45C7-BEDD-F10A72960410}" srcOrd="0" destOrd="0" presId="urn:microsoft.com/office/officeart/2005/8/layout/hierarchy1"/>
    <dgm:cxn modelId="{EFBDE89C-63D8-4A84-BB4C-05FB5D298323}" type="presParOf" srcId="{9932E412-2564-484D-9A9F-332745B5FA86}" destId="{74E4EA4F-1659-4D13-8BF0-9A1168043578}" srcOrd="1" destOrd="0" presId="urn:microsoft.com/office/officeart/2005/8/layout/hierarchy1"/>
    <dgm:cxn modelId="{F65E17E3-9E47-4C00-893C-E3810B1E5229}" type="presParOf" srcId="{659B4B54-64B6-4045-8275-CB95D7C1FCD0}" destId="{99C5E1C6-62EE-454C-85BE-70A434096699}" srcOrd="1" destOrd="0" presId="urn:microsoft.com/office/officeart/2005/8/layout/hierarchy1"/>
    <dgm:cxn modelId="{637517DE-9E82-459A-A173-61AD7E1FFA61}" type="presParOf" srcId="{39AEECA1-C214-47B7-BFAF-EBF3676FBFFB}" destId="{25998AC4-D29F-4387-949D-F29525C9935D}" srcOrd="2" destOrd="0" presId="urn:microsoft.com/office/officeart/2005/8/layout/hierarchy1"/>
    <dgm:cxn modelId="{703AC88C-20D0-4363-AE95-A7051C7B4777}" type="presParOf" srcId="{39AEECA1-C214-47B7-BFAF-EBF3676FBFFB}" destId="{D8E2D87C-C7A9-41F9-A2C2-3345E1F255D0}" srcOrd="3" destOrd="0" presId="urn:microsoft.com/office/officeart/2005/8/layout/hierarchy1"/>
    <dgm:cxn modelId="{A04219BC-1D52-4BB2-815D-CE44E9FE495A}" type="presParOf" srcId="{D8E2D87C-C7A9-41F9-A2C2-3345E1F255D0}" destId="{0FE93E20-B9B1-44BF-938D-291791CBBFDB}" srcOrd="0" destOrd="0" presId="urn:microsoft.com/office/officeart/2005/8/layout/hierarchy1"/>
    <dgm:cxn modelId="{D2DB0A7B-105F-486E-87DF-4BE0C19218A3}" type="presParOf" srcId="{0FE93E20-B9B1-44BF-938D-291791CBBFDB}" destId="{453C030A-8AF0-4F10-A3A0-A653076FB9F0}" srcOrd="0" destOrd="0" presId="urn:microsoft.com/office/officeart/2005/8/layout/hierarchy1"/>
    <dgm:cxn modelId="{B71EA1AD-DBCB-43DD-92DA-DF7D62BF6A16}" type="presParOf" srcId="{0FE93E20-B9B1-44BF-938D-291791CBBFDB}" destId="{F07878B6-FA32-44D6-8E26-3F9357427D79}" srcOrd="1" destOrd="0" presId="urn:microsoft.com/office/officeart/2005/8/layout/hierarchy1"/>
    <dgm:cxn modelId="{0E4C33A8-160E-4B50-94D5-CF8A8B9B758B}" type="presParOf" srcId="{D8E2D87C-C7A9-41F9-A2C2-3345E1F255D0}" destId="{60B9B8FA-6E76-4EEB-B0D5-40CDC8BC46C9}" srcOrd="1" destOrd="0" presId="urn:microsoft.com/office/officeart/2005/8/layout/hierarchy1"/>
    <dgm:cxn modelId="{DD870B61-0265-4C5E-A483-937CD04676AB}" type="presParOf" srcId="{39AEECA1-C214-47B7-BFAF-EBF3676FBFFB}" destId="{7DA5D85F-8527-456E-A302-29F1857500A4}" srcOrd="4" destOrd="0" presId="urn:microsoft.com/office/officeart/2005/8/layout/hierarchy1"/>
    <dgm:cxn modelId="{3C404EB9-150E-43DC-80EF-695AE1D3798F}" type="presParOf" srcId="{39AEECA1-C214-47B7-BFAF-EBF3676FBFFB}" destId="{C0F1913D-483B-4187-9E2C-AE1A51E51E77}" srcOrd="5" destOrd="0" presId="urn:microsoft.com/office/officeart/2005/8/layout/hierarchy1"/>
    <dgm:cxn modelId="{EE9E05A8-FBC3-457C-A5D0-B69F21F87FAF}" type="presParOf" srcId="{C0F1913D-483B-4187-9E2C-AE1A51E51E77}" destId="{521D0CDD-7EF2-4447-B1C6-86FCD5E13C71}" srcOrd="0" destOrd="0" presId="urn:microsoft.com/office/officeart/2005/8/layout/hierarchy1"/>
    <dgm:cxn modelId="{FE2D894D-9EFB-4387-8A3A-559FA1BA5E1C}" type="presParOf" srcId="{521D0CDD-7EF2-4447-B1C6-86FCD5E13C71}" destId="{09DFE173-4860-44EF-88D5-4F6FAD86FC76}" srcOrd="0" destOrd="0" presId="urn:microsoft.com/office/officeart/2005/8/layout/hierarchy1"/>
    <dgm:cxn modelId="{F72FB79C-AFDF-4D4D-8304-A0490E1680C1}" type="presParOf" srcId="{521D0CDD-7EF2-4447-B1C6-86FCD5E13C71}" destId="{D58F210F-2A68-4E0D-B87C-BF844271BD5B}" srcOrd="1" destOrd="0" presId="urn:microsoft.com/office/officeart/2005/8/layout/hierarchy1"/>
    <dgm:cxn modelId="{9DA71EE9-F6DE-468F-887C-3D590F357D35}" type="presParOf" srcId="{C0F1913D-483B-4187-9E2C-AE1A51E51E77}" destId="{C0DFEA24-C75A-4964-AAEB-986C5B8FC40C}" srcOrd="1" destOrd="0" presId="urn:microsoft.com/office/officeart/2005/8/layout/hierarchy1"/>
    <dgm:cxn modelId="{F919DF7E-8853-4CE5-A7BA-6C64FFCCA324}" type="presParOf" srcId="{39AEECA1-C214-47B7-BFAF-EBF3676FBFFB}" destId="{A0B3E781-8741-4E51-BC9D-AEBE828C17FD}" srcOrd="6" destOrd="0" presId="urn:microsoft.com/office/officeart/2005/8/layout/hierarchy1"/>
    <dgm:cxn modelId="{ECFD803F-E200-40BF-BCA4-22D5E21FE3E3}" type="presParOf" srcId="{39AEECA1-C214-47B7-BFAF-EBF3676FBFFB}" destId="{0B61816D-04CE-4709-81CB-7F17089CC0BF}" srcOrd="7" destOrd="0" presId="urn:microsoft.com/office/officeart/2005/8/layout/hierarchy1"/>
    <dgm:cxn modelId="{EBC1E54E-1B3B-44DD-B9FA-8AC3D2A668F4}" type="presParOf" srcId="{0B61816D-04CE-4709-81CB-7F17089CC0BF}" destId="{9CD3BFED-A707-4279-8C99-B3C25E4981E5}" srcOrd="0" destOrd="0" presId="urn:microsoft.com/office/officeart/2005/8/layout/hierarchy1"/>
    <dgm:cxn modelId="{7591282E-50CA-472A-884F-29D698F5AF14}" type="presParOf" srcId="{9CD3BFED-A707-4279-8C99-B3C25E4981E5}" destId="{98D43582-AE93-4E2E-9278-BB8ACCAEDE4A}" srcOrd="0" destOrd="0" presId="urn:microsoft.com/office/officeart/2005/8/layout/hierarchy1"/>
    <dgm:cxn modelId="{1F55FB0E-4202-48E7-881A-3252CE110EBA}" type="presParOf" srcId="{9CD3BFED-A707-4279-8C99-B3C25E4981E5}" destId="{04EF1FFB-2DC5-43AE-ABAF-4C24DA716BF6}" srcOrd="1" destOrd="0" presId="urn:microsoft.com/office/officeart/2005/8/layout/hierarchy1"/>
    <dgm:cxn modelId="{F61F578E-AB2E-4E5D-9416-1D7FFD320A95}" type="presParOf" srcId="{0B61816D-04CE-4709-81CB-7F17089CC0BF}" destId="{6DABA3BA-D261-4813-AE57-5A790F575C3D}" srcOrd="1" destOrd="0" presId="urn:microsoft.com/office/officeart/2005/8/layout/hierarchy1"/>
    <dgm:cxn modelId="{58D36BF7-4E19-478E-8929-083823766D15}" type="presParOf" srcId="{6DABA3BA-D261-4813-AE57-5A790F575C3D}" destId="{8F7B15B2-7E6C-4AED-8A94-48CC01A00725}" srcOrd="0" destOrd="0" presId="urn:microsoft.com/office/officeart/2005/8/layout/hierarchy1"/>
    <dgm:cxn modelId="{8E214AB0-1828-468C-807E-98CED5F3D3BC}" type="presParOf" srcId="{6DABA3BA-D261-4813-AE57-5A790F575C3D}" destId="{EFF2DDAE-AC32-4775-A843-D6759746F2DA}" srcOrd="1" destOrd="0" presId="urn:microsoft.com/office/officeart/2005/8/layout/hierarchy1"/>
    <dgm:cxn modelId="{13A00F48-BA2E-486C-965F-C2E5558D662E}" type="presParOf" srcId="{EFF2DDAE-AC32-4775-A843-D6759746F2DA}" destId="{DE8E1C97-BF8D-452C-A39D-CF757F3FB82B}" srcOrd="0" destOrd="0" presId="urn:microsoft.com/office/officeart/2005/8/layout/hierarchy1"/>
    <dgm:cxn modelId="{7902B9D4-024A-432F-9186-BC43844E3051}" type="presParOf" srcId="{DE8E1C97-BF8D-452C-A39D-CF757F3FB82B}" destId="{DD0C44B2-270C-4953-B42C-DD955C0E41CA}" srcOrd="0" destOrd="0" presId="urn:microsoft.com/office/officeart/2005/8/layout/hierarchy1"/>
    <dgm:cxn modelId="{A3D3F334-A9B4-4179-8643-79A7DCE8BE79}" type="presParOf" srcId="{DE8E1C97-BF8D-452C-A39D-CF757F3FB82B}" destId="{3BA422DD-2824-4C45-8FAA-5AEED95F7220}" srcOrd="1" destOrd="0" presId="urn:microsoft.com/office/officeart/2005/8/layout/hierarchy1"/>
    <dgm:cxn modelId="{9C4ACE42-0CF3-4151-9E9A-3FC9C56A2D45}" type="presParOf" srcId="{EFF2DDAE-AC32-4775-A843-D6759746F2DA}" destId="{819C63C5-9201-4A64-89D2-6CE1133CCF0A}" srcOrd="1" destOrd="0" presId="urn:microsoft.com/office/officeart/2005/8/layout/hierarchy1"/>
    <dgm:cxn modelId="{011D7911-1F2C-491F-9002-D98BFE9FA7C3}" type="presParOf" srcId="{6DABA3BA-D261-4813-AE57-5A790F575C3D}" destId="{1C78EBD0-75C3-4EC2-8097-1F3C1AF93FEC}" srcOrd="2" destOrd="0" presId="urn:microsoft.com/office/officeart/2005/8/layout/hierarchy1"/>
    <dgm:cxn modelId="{E0222235-8CF4-466E-9A5C-D2DC5F2D5B76}" type="presParOf" srcId="{6DABA3BA-D261-4813-AE57-5A790F575C3D}" destId="{609BC378-2F48-4F61-9639-9744A0DC0EC6}" srcOrd="3" destOrd="0" presId="urn:microsoft.com/office/officeart/2005/8/layout/hierarchy1"/>
    <dgm:cxn modelId="{32D2F0C1-8884-40E9-BBA4-D8C7EF49FD30}" type="presParOf" srcId="{609BC378-2F48-4F61-9639-9744A0DC0EC6}" destId="{9A1B58C6-8755-4349-89BB-DD7B4FA8ECE4}" srcOrd="0" destOrd="0" presId="urn:microsoft.com/office/officeart/2005/8/layout/hierarchy1"/>
    <dgm:cxn modelId="{930844A4-FBFB-40D6-89C6-1AB87AD9AF89}" type="presParOf" srcId="{9A1B58C6-8755-4349-89BB-DD7B4FA8ECE4}" destId="{411DDA95-25B4-405A-A056-3DD8E41F0E17}" srcOrd="0" destOrd="0" presId="urn:microsoft.com/office/officeart/2005/8/layout/hierarchy1"/>
    <dgm:cxn modelId="{5E322080-595A-481B-A981-BAE750CAA0DC}" type="presParOf" srcId="{9A1B58C6-8755-4349-89BB-DD7B4FA8ECE4}" destId="{E95E330A-CCFF-4C90-AD12-86726DCEEFE1}" srcOrd="1" destOrd="0" presId="urn:microsoft.com/office/officeart/2005/8/layout/hierarchy1"/>
    <dgm:cxn modelId="{C1F328F0-B722-4547-A210-2D620BEDAEC7}" type="presParOf" srcId="{609BC378-2F48-4F61-9639-9744A0DC0EC6}" destId="{19337249-60A6-4779-BF4F-ACE5E40DADB4}" srcOrd="1" destOrd="0" presId="urn:microsoft.com/office/officeart/2005/8/layout/hierarchy1"/>
    <dgm:cxn modelId="{7D5B7377-EDEE-433A-8D94-BD395AE702FB}" type="presParOf" srcId="{6DABA3BA-D261-4813-AE57-5A790F575C3D}" destId="{4A6F1938-B742-44AA-8760-1A46B97B976A}" srcOrd="4" destOrd="0" presId="urn:microsoft.com/office/officeart/2005/8/layout/hierarchy1"/>
    <dgm:cxn modelId="{97A9CEAB-0885-4596-8EF6-AAD51CC8A6B8}" type="presParOf" srcId="{6DABA3BA-D261-4813-AE57-5A790F575C3D}" destId="{BD182976-4F84-4940-B751-14EA7EDC0C8E}" srcOrd="5" destOrd="0" presId="urn:microsoft.com/office/officeart/2005/8/layout/hierarchy1"/>
    <dgm:cxn modelId="{00017E00-EF25-4915-9EA4-3B4429CF0E47}" type="presParOf" srcId="{BD182976-4F84-4940-B751-14EA7EDC0C8E}" destId="{CF6B97DC-BE4C-45D7-9130-E7F3897BAC09}" srcOrd="0" destOrd="0" presId="urn:microsoft.com/office/officeart/2005/8/layout/hierarchy1"/>
    <dgm:cxn modelId="{83342806-FD7A-4193-A138-EBF031363EE2}" type="presParOf" srcId="{CF6B97DC-BE4C-45D7-9130-E7F3897BAC09}" destId="{39998890-AF89-4798-81D8-D297A8F967F1}" srcOrd="0" destOrd="0" presId="urn:microsoft.com/office/officeart/2005/8/layout/hierarchy1"/>
    <dgm:cxn modelId="{ECC95775-239F-4956-89D5-FC3124F26B34}" type="presParOf" srcId="{CF6B97DC-BE4C-45D7-9130-E7F3897BAC09}" destId="{23352053-EB8A-4CD1-BA5A-6D7A8E7F659B}" srcOrd="1" destOrd="0" presId="urn:microsoft.com/office/officeart/2005/8/layout/hierarchy1"/>
    <dgm:cxn modelId="{65E0778D-6DD4-4513-A7DE-A7A5B671CA75}" type="presParOf" srcId="{BD182976-4F84-4940-B751-14EA7EDC0C8E}" destId="{BEA78004-22E6-4CDA-B59B-776BF7AC2799}" srcOrd="1" destOrd="0" presId="urn:microsoft.com/office/officeart/2005/8/layout/hierarchy1"/>
    <dgm:cxn modelId="{7F9DAC3B-4540-4C85-AE3C-1AF96D603216}" type="presParOf" srcId="{6DABA3BA-D261-4813-AE57-5A790F575C3D}" destId="{BD30DDDE-3DFF-4A17-8E00-F9641B9C6FC5}" srcOrd="6" destOrd="0" presId="urn:microsoft.com/office/officeart/2005/8/layout/hierarchy1"/>
    <dgm:cxn modelId="{25CA3A36-8658-412C-94E3-CF943B65F6BD}" type="presParOf" srcId="{6DABA3BA-D261-4813-AE57-5A790F575C3D}" destId="{3231A06E-3815-4098-9B4C-27E0D5B82EDC}" srcOrd="7" destOrd="0" presId="urn:microsoft.com/office/officeart/2005/8/layout/hierarchy1"/>
    <dgm:cxn modelId="{2FDAC9AA-4B1E-46D2-8A62-06823BAE197C}" type="presParOf" srcId="{3231A06E-3815-4098-9B4C-27E0D5B82EDC}" destId="{FCC82C10-26E2-4EC8-82AF-1DB610C0E7BA}" srcOrd="0" destOrd="0" presId="urn:microsoft.com/office/officeart/2005/8/layout/hierarchy1"/>
    <dgm:cxn modelId="{A35A94B4-9DAB-418F-ACFA-7EB9509C1296}" type="presParOf" srcId="{FCC82C10-26E2-4EC8-82AF-1DB610C0E7BA}" destId="{3B0543F7-C25C-47F1-B6C3-6A36E6A2DB82}" srcOrd="0" destOrd="0" presId="urn:microsoft.com/office/officeart/2005/8/layout/hierarchy1"/>
    <dgm:cxn modelId="{E3BB848A-A161-49D3-BD0F-79BADEC173D7}" type="presParOf" srcId="{FCC82C10-26E2-4EC8-82AF-1DB610C0E7BA}" destId="{3C623070-82DC-4B6C-8262-A2D980638F6F}" srcOrd="1" destOrd="0" presId="urn:microsoft.com/office/officeart/2005/8/layout/hierarchy1"/>
    <dgm:cxn modelId="{6336D4A0-80D4-488E-AD5F-4D1B7D55F794}" type="presParOf" srcId="{3231A06E-3815-4098-9B4C-27E0D5B82EDC}" destId="{BF79FA2A-3E39-4F10-B39C-188A7EE35C96}" srcOrd="1" destOrd="0" presId="urn:microsoft.com/office/officeart/2005/8/layout/hierarchy1"/>
    <dgm:cxn modelId="{A8F5D023-BD57-4204-A228-5A315A1B01DC}" type="presParOf" srcId="{6DABA3BA-D261-4813-AE57-5A790F575C3D}" destId="{C4467D1A-2208-473A-836A-9F117CBD469E}" srcOrd="8" destOrd="0" presId="urn:microsoft.com/office/officeart/2005/8/layout/hierarchy1"/>
    <dgm:cxn modelId="{AC3650F2-F2D7-4911-891A-4814F50E5633}" type="presParOf" srcId="{6DABA3BA-D261-4813-AE57-5A790F575C3D}" destId="{3CBBB4BA-8269-424A-B6B2-BC7DB3E634A6}" srcOrd="9" destOrd="0" presId="urn:microsoft.com/office/officeart/2005/8/layout/hierarchy1"/>
    <dgm:cxn modelId="{753DB413-BF9A-4D36-A1DF-806BA26356FC}" type="presParOf" srcId="{3CBBB4BA-8269-424A-B6B2-BC7DB3E634A6}" destId="{66168138-B9F5-41DA-A371-0FCAD12A4627}" srcOrd="0" destOrd="0" presId="urn:microsoft.com/office/officeart/2005/8/layout/hierarchy1"/>
    <dgm:cxn modelId="{1D540F9D-98ED-4800-B678-71E6C4D5B3AB}" type="presParOf" srcId="{66168138-B9F5-41DA-A371-0FCAD12A4627}" destId="{A8B104FA-E90F-427B-8904-7CA5046EFB98}" srcOrd="0" destOrd="0" presId="urn:microsoft.com/office/officeart/2005/8/layout/hierarchy1"/>
    <dgm:cxn modelId="{2D3B6A1C-CEA0-4583-BDE0-52EFA448B1B4}" type="presParOf" srcId="{66168138-B9F5-41DA-A371-0FCAD12A4627}" destId="{BC7ABEF9-FB85-4570-B9A9-55743F919BB4}" srcOrd="1" destOrd="0" presId="urn:microsoft.com/office/officeart/2005/8/layout/hierarchy1"/>
    <dgm:cxn modelId="{460D10A7-163D-47DE-9896-9C91B1E6DD06}" type="presParOf" srcId="{3CBBB4BA-8269-424A-B6B2-BC7DB3E634A6}" destId="{317032D9-B2B1-4180-A83A-211FDF4F0DA2}" srcOrd="1" destOrd="0" presId="urn:microsoft.com/office/officeart/2005/8/layout/hierarchy1"/>
    <dgm:cxn modelId="{3443D809-B240-48C3-B165-516F808D6243}" type="presParOf" srcId="{686FF85C-92D0-42B0-9814-282B8D7E3616}" destId="{7E0BF1D9-4B7C-4707-98B2-7E226DA52B59}" srcOrd="1" destOrd="0" presId="urn:microsoft.com/office/officeart/2005/8/layout/hierarchy1"/>
    <dgm:cxn modelId="{7F937FFE-96FD-4CE9-A87D-8D9C457286D4}" type="presParOf" srcId="{7E0BF1D9-4B7C-4707-98B2-7E226DA52B59}" destId="{9F4D96DB-F48B-4C85-BBD1-CB2679A0E80E}" srcOrd="0" destOrd="0" presId="urn:microsoft.com/office/officeart/2005/8/layout/hierarchy1"/>
    <dgm:cxn modelId="{BA3D6BCC-1F23-4062-9C01-DBB84D7C3E17}" type="presParOf" srcId="{9F4D96DB-F48B-4C85-BBD1-CB2679A0E80E}" destId="{C05B1B13-EBD3-4368-8146-5D1BF627EB00}" srcOrd="0" destOrd="0" presId="urn:microsoft.com/office/officeart/2005/8/layout/hierarchy1"/>
    <dgm:cxn modelId="{45CB1733-EFC4-43DD-B72D-987DB5CFA4AE}" type="presParOf" srcId="{9F4D96DB-F48B-4C85-BBD1-CB2679A0E80E}" destId="{57DBE7A4-11D3-4FD2-9DA9-4B1A533BF6E1}" srcOrd="1" destOrd="0" presId="urn:microsoft.com/office/officeart/2005/8/layout/hierarchy1"/>
    <dgm:cxn modelId="{F286AACB-0C6D-45E8-A24C-95E105E90D4D}" type="presParOf" srcId="{7E0BF1D9-4B7C-4707-98B2-7E226DA52B59}" destId="{7CD84586-8CF4-42F1-9923-A976A8BB0684}" srcOrd="1" destOrd="0" presId="urn:microsoft.com/office/officeart/2005/8/layout/hierarchy1"/>
    <dgm:cxn modelId="{B8A40BBE-C1AE-43B3-86EA-462A5E4E62BF}" type="presParOf" srcId="{7CD84586-8CF4-42F1-9923-A976A8BB0684}" destId="{CF0D8E71-6E32-402B-8DA6-A136C0ED6463}" srcOrd="0" destOrd="0" presId="urn:microsoft.com/office/officeart/2005/8/layout/hierarchy1"/>
    <dgm:cxn modelId="{271A6A2B-7ECF-48B4-A7F0-D0645D5D86ED}" type="presParOf" srcId="{7CD84586-8CF4-42F1-9923-A976A8BB0684}" destId="{A68155D4-9E66-44EE-95FF-682AB8D29EFC}" srcOrd="1" destOrd="0" presId="urn:microsoft.com/office/officeart/2005/8/layout/hierarchy1"/>
    <dgm:cxn modelId="{30514FBF-2D38-48C5-9E91-AEFC5426803A}" type="presParOf" srcId="{A68155D4-9E66-44EE-95FF-682AB8D29EFC}" destId="{DE575A6B-5CA2-43C0-8FF9-2FC5FB81BE47}" srcOrd="0" destOrd="0" presId="urn:microsoft.com/office/officeart/2005/8/layout/hierarchy1"/>
    <dgm:cxn modelId="{078D5749-639E-4E58-A4B9-2F2B7E6D8760}" type="presParOf" srcId="{DE575A6B-5CA2-43C0-8FF9-2FC5FB81BE47}" destId="{7754FB92-C92F-4657-A671-683D926D78BA}" srcOrd="0" destOrd="0" presId="urn:microsoft.com/office/officeart/2005/8/layout/hierarchy1"/>
    <dgm:cxn modelId="{E129B0EB-B11C-4D1A-8AAD-BCED2B6D281C}" type="presParOf" srcId="{DE575A6B-5CA2-43C0-8FF9-2FC5FB81BE47}" destId="{4744BB45-7C09-42A6-B8E0-E12DABCDA973}" srcOrd="1" destOrd="0" presId="urn:microsoft.com/office/officeart/2005/8/layout/hierarchy1"/>
    <dgm:cxn modelId="{A7D30B89-7F2D-4795-AB9D-407A876792AF}" type="presParOf" srcId="{A68155D4-9E66-44EE-95FF-682AB8D29EFC}" destId="{0A28D25A-0CBA-433D-B407-6CCE3804EC3A}" srcOrd="1" destOrd="0" presId="urn:microsoft.com/office/officeart/2005/8/layout/hierarchy1"/>
    <dgm:cxn modelId="{AD90F8CF-B254-42F6-9BA0-1FB88C67C0B0}" type="presParOf" srcId="{7CD84586-8CF4-42F1-9923-A976A8BB0684}" destId="{3270B304-1848-4899-8B6D-4EF8F17A24A7}" srcOrd="2" destOrd="0" presId="urn:microsoft.com/office/officeart/2005/8/layout/hierarchy1"/>
    <dgm:cxn modelId="{F0267405-DDF5-4ECB-8682-810C8EABDA50}" type="presParOf" srcId="{7CD84586-8CF4-42F1-9923-A976A8BB0684}" destId="{8BBA96A5-A54E-4F0C-9E7A-E540B2F67DB6}" srcOrd="3" destOrd="0" presId="urn:microsoft.com/office/officeart/2005/8/layout/hierarchy1"/>
    <dgm:cxn modelId="{F1202B3D-C1FC-4597-A859-020D919806AA}" type="presParOf" srcId="{8BBA96A5-A54E-4F0C-9E7A-E540B2F67DB6}" destId="{84DFA9B5-75E6-4BA4-A737-0405F4BD357F}" srcOrd="0" destOrd="0" presId="urn:microsoft.com/office/officeart/2005/8/layout/hierarchy1"/>
    <dgm:cxn modelId="{73D52CE9-03C4-4C6C-84C2-D95864B03F4A}" type="presParOf" srcId="{84DFA9B5-75E6-4BA4-A737-0405F4BD357F}" destId="{6831B282-65A3-43E4-96BB-7146D13833E3}" srcOrd="0" destOrd="0" presId="urn:microsoft.com/office/officeart/2005/8/layout/hierarchy1"/>
    <dgm:cxn modelId="{FBFE1A9A-DD0A-4CEF-820F-A6FA0B92A195}" type="presParOf" srcId="{84DFA9B5-75E6-4BA4-A737-0405F4BD357F}" destId="{31F238D6-884E-40A8-99D5-2A2BF47DE766}" srcOrd="1" destOrd="0" presId="urn:microsoft.com/office/officeart/2005/8/layout/hierarchy1"/>
    <dgm:cxn modelId="{92A13C19-B4CF-43F8-9811-11E6CDC35B87}" type="presParOf" srcId="{8BBA96A5-A54E-4F0C-9E7A-E540B2F67DB6}" destId="{8CAB31BF-DE64-404B-8BC0-F54C7332E39D}" srcOrd="1" destOrd="0" presId="urn:microsoft.com/office/officeart/2005/8/layout/hierarchy1"/>
    <dgm:cxn modelId="{01ECB589-4D75-4F9A-ADE0-6564B1F441EF}" type="presParOf" srcId="{7CD84586-8CF4-42F1-9923-A976A8BB0684}" destId="{3FA8C905-8D98-4A4A-95FF-AA8EA3C34775}" srcOrd="4" destOrd="0" presId="urn:microsoft.com/office/officeart/2005/8/layout/hierarchy1"/>
    <dgm:cxn modelId="{FBDC24E2-0936-4DD1-8B6A-F4F670EA6390}" type="presParOf" srcId="{7CD84586-8CF4-42F1-9923-A976A8BB0684}" destId="{31777441-E132-4251-9495-86F030600FE4}" srcOrd="5" destOrd="0" presId="urn:microsoft.com/office/officeart/2005/8/layout/hierarchy1"/>
    <dgm:cxn modelId="{B0EAA266-6534-4202-B5B3-8A7C0186B6FB}" type="presParOf" srcId="{31777441-E132-4251-9495-86F030600FE4}" destId="{A94492D9-CA4C-45C9-9C6A-712BBFC8E9B0}" srcOrd="0" destOrd="0" presId="urn:microsoft.com/office/officeart/2005/8/layout/hierarchy1"/>
    <dgm:cxn modelId="{BC42F499-63D4-48C4-A5E2-7832F5619E18}" type="presParOf" srcId="{A94492D9-CA4C-45C9-9C6A-712BBFC8E9B0}" destId="{55697F87-6864-411A-AA4E-BA892760BB5D}" srcOrd="0" destOrd="0" presId="urn:microsoft.com/office/officeart/2005/8/layout/hierarchy1"/>
    <dgm:cxn modelId="{F238551B-C131-4560-9FB0-EE981D1F4ECE}" type="presParOf" srcId="{A94492D9-CA4C-45C9-9C6A-712BBFC8E9B0}" destId="{7019F339-5DF6-4E27-815B-258746E748A1}" srcOrd="1" destOrd="0" presId="urn:microsoft.com/office/officeart/2005/8/layout/hierarchy1"/>
    <dgm:cxn modelId="{AEDB1F93-14F1-4932-B7FB-9F36A6EACB30}" type="presParOf" srcId="{31777441-E132-4251-9495-86F030600FE4}" destId="{6C023AB0-AAB3-4D63-B71D-7DE944B070A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Designed and Presented by Dr. B. Unhelkar; drawn from </a:t>
          </a:r>
          <a:r>
            <a:rPr lang="en-US" i="1" dirty="0" smtClean="0"/>
            <a:t>The Art of Agile Practice</a:t>
          </a:r>
          <a:endParaRPr lang="en-US" i="1"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phldr="1"/>
      <dgm:spPr/>
      <dgm:t>
        <a:bodyPr/>
        <a:lstStyle/>
        <a:p>
          <a:endParaRPr lang="en-US"/>
        </a:p>
      </dgm:t>
    </dgm:pt>
    <dgm:pt modelId="{394471B4-327A-42D4-9898-0D08B5097B45}">
      <dgm:prSet/>
      <dgm:spPr/>
      <dgm:t>
        <a:bodyPr/>
        <a:lstStyle/>
        <a:p>
          <a:pPr rtl="0"/>
          <a:r>
            <a:rPr lang="en-US" dirty="0" smtClean="0"/>
            <a:t>© MethodScience; Material Designed and Presented by Dr. B. Unhelkar; drawn from </a:t>
          </a:r>
          <a:r>
            <a:rPr lang="en-US" i="1" dirty="0" smtClean="0"/>
            <a:t>The Art of Agile Practice</a:t>
          </a:r>
          <a:endParaRPr lang="en-US" i="1"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22A5932-F1CD-45BB-A14A-7D56E1FF04C0}" type="doc">
      <dgm:prSet loTypeId="urn:microsoft.com/office/officeart/2005/8/layout/matrix3" loCatId="matrix" qsTypeId="urn:microsoft.com/office/officeart/2005/8/quickstyle/simple3" qsCatId="simple" csTypeId="urn:microsoft.com/office/officeart/2005/8/colors/accent1_2" csCatId="accent1" phldr="1"/>
      <dgm:spPr/>
      <dgm:t>
        <a:bodyPr/>
        <a:lstStyle/>
        <a:p>
          <a:endParaRPr lang="en-AU"/>
        </a:p>
      </dgm:t>
    </dgm:pt>
    <dgm:pt modelId="{1DA0C86D-26EB-48E8-B9EA-08699CD4C34C}">
      <dgm:prSet phldrT="[Text]"/>
      <dgm:spPr/>
      <dgm:t>
        <a:bodyPr/>
        <a:lstStyle/>
        <a:p>
          <a:r>
            <a:rPr lang="en-AU" dirty="0" smtClean="0"/>
            <a:t>Attitude towards Source of Energy</a:t>
          </a:r>
          <a:endParaRPr lang="en-AU" dirty="0"/>
        </a:p>
      </dgm:t>
    </dgm:pt>
    <dgm:pt modelId="{47B360DD-66AB-406A-AA23-4E3513D0BE86}" type="parTrans" cxnId="{8C07D7A9-4227-46D2-8081-11474C50E204}">
      <dgm:prSet/>
      <dgm:spPr/>
      <dgm:t>
        <a:bodyPr/>
        <a:lstStyle/>
        <a:p>
          <a:endParaRPr lang="en-AU"/>
        </a:p>
      </dgm:t>
    </dgm:pt>
    <dgm:pt modelId="{E64FCABE-7DBA-4AD6-8D9A-F7D6792F1C27}" type="sibTrans" cxnId="{8C07D7A9-4227-46D2-8081-11474C50E204}">
      <dgm:prSet/>
      <dgm:spPr/>
      <dgm:t>
        <a:bodyPr/>
        <a:lstStyle/>
        <a:p>
          <a:endParaRPr lang="en-AU"/>
        </a:p>
      </dgm:t>
    </dgm:pt>
    <dgm:pt modelId="{3DBF3465-8175-4B08-ADF9-BCA8A9842129}">
      <dgm:prSet phldrT="[Text]"/>
      <dgm:spPr/>
      <dgm:t>
        <a:bodyPr/>
        <a:lstStyle/>
        <a:p>
          <a:r>
            <a:rPr lang="en-AU" dirty="0" smtClean="0"/>
            <a:t>Perception &amp; Data Gathering</a:t>
          </a:r>
          <a:endParaRPr lang="en-AU" dirty="0"/>
        </a:p>
      </dgm:t>
    </dgm:pt>
    <dgm:pt modelId="{72D088DB-F3BA-492B-AD6B-429A767442A6}" type="parTrans" cxnId="{D9DF8D1F-DD8F-4DC3-A15C-B7267537F3C5}">
      <dgm:prSet/>
      <dgm:spPr/>
      <dgm:t>
        <a:bodyPr/>
        <a:lstStyle/>
        <a:p>
          <a:endParaRPr lang="en-AU"/>
        </a:p>
      </dgm:t>
    </dgm:pt>
    <dgm:pt modelId="{2D7B5451-FB1E-4166-A29F-B8D2956D3DB4}" type="sibTrans" cxnId="{D9DF8D1F-DD8F-4DC3-A15C-B7267537F3C5}">
      <dgm:prSet/>
      <dgm:spPr/>
      <dgm:t>
        <a:bodyPr/>
        <a:lstStyle/>
        <a:p>
          <a:endParaRPr lang="en-AU"/>
        </a:p>
      </dgm:t>
    </dgm:pt>
    <dgm:pt modelId="{3C1BB9DE-CE61-466F-BD3B-488151367823}">
      <dgm:prSet phldrT="[Text]"/>
      <dgm:spPr/>
      <dgm:t>
        <a:bodyPr/>
        <a:lstStyle/>
        <a:p>
          <a:r>
            <a:rPr lang="en-AU" dirty="0" smtClean="0"/>
            <a:t>Decision Making</a:t>
          </a:r>
          <a:endParaRPr lang="en-AU" dirty="0"/>
        </a:p>
      </dgm:t>
    </dgm:pt>
    <dgm:pt modelId="{CB93BC81-2CD9-4715-82D7-EC5C4006BEA4}" type="parTrans" cxnId="{148CE60E-C391-4208-A126-D73CCCF63F38}">
      <dgm:prSet/>
      <dgm:spPr/>
      <dgm:t>
        <a:bodyPr/>
        <a:lstStyle/>
        <a:p>
          <a:endParaRPr lang="en-AU"/>
        </a:p>
      </dgm:t>
    </dgm:pt>
    <dgm:pt modelId="{AEC1F84B-E17D-4DEB-B8AE-4B291D25AA88}" type="sibTrans" cxnId="{148CE60E-C391-4208-A126-D73CCCF63F38}">
      <dgm:prSet/>
      <dgm:spPr/>
      <dgm:t>
        <a:bodyPr/>
        <a:lstStyle/>
        <a:p>
          <a:endParaRPr lang="en-AU"/>
        </a:p>
      </dgm:t>
    </dgm:pt>
    <dgm:pt modelId="{4B9F9CB4-B53B-43DB-9BB8-F0C0DAD00C4B}">
      <dgm:prSet phldrT="[Text]"/>
      <dgm:spPr/>
      <dgm:t>
        <a:bodyPr/>
        <a:lstStyle/>
        <a:p>
          <a:r>
            <a:rPr lang="en-AU" dirty="0" smtClean="0"/>
            <a:t>Attitude towards External World</a:t>
          </a:r>
          <a:endParaRPr lang="en-AU" dirty="0"/>
        </a:p>
      </dgm:t>
    </dgm:pt>
    <dgm:pt modelId="{9E7B2EB0-6F16-41A8-A505-03870CDE78D1}" type="parTrans" cxnId="{3D698C69-B1D5-4E58-B85D-81CDF4482F3E}">
      <dgm:prSet/>
      <dgm:spPr/>
      <dgm:t>
        <a:bodyPr/>
        <a:lstStyle/>
        <a:p>
          <a:endParaRPr lang="en-AU"/>
        </a:p>
      </dgm:t>
    </dgm:pt>
    <dgm:pt modelId="{6554EAB9-8445-468F-9543-79DB245890BC}" type="sibTrans" cxnId="{3D698C69-B1D5-4E58-B85D-81CDF4482F3E}">
      <dgm:prSet/>
      <dgm:spPr/>
      <dgm:t>
        <a:bodyPr/>
        <a:lstStyle/>
        <a:p>
          <a:endParaRPr lang="en-AU"/>
        </a:p>
      </dgm:t>
    </dgm:pt>
    <dgm:pt modelId="{CAF99876-1653-454C-8A0E-332F04498AED}" type="pres">
      <dgm:prSet presAssocID="{F22A5932-F1CD-45BB-A14A-7D56E1FF04C0}" presName="matrix" presStyleCnt="0">
        <dgm:presLayoutVars>
          <dgm:chMax val="1"/>
          <dgm:dir/>
          <dgm:resizeHandles val="exact"/>
        </dgm:presLayoutVars>
      </dgm:prSet>
      <dgm:spPr/>
      <dgm:t>
        <a:bodyPr/>
        <a:lstStyle/>
        <a:p>
          <a:endParaRPr lang="en-AU"/>
        </a:p>
      </dgm:t>
    </dgm:pt>
    <dgm:pt modelId="{E5BD1DFB-EC1F-46F4-B676-8786AA8E4F58}" type="pres">
      <dgm:prSet presAssocID="{F22A5932-F1CD-45BB-A14A-7D56E1FF04C0}" presName="diamond" presStyleLbl="bgShp" presStyleIdx="0" presStyleCnt="1"/>
      <dgm:spPr/>
    </dgm:pt>
    <dgm:pt modelId="{C5F814CD-0D64-486B-9CD5-BD9AB2EBA463}" type="pres">
      <dgm:prSet presAssocID="{F22A5932-F1CD-45BB-A14A-7D56E1FF04C0}" presName="quad1" presStyleLbl="node1" presStyleIdx="0" presStyleCnt="4">
        <dgm:presLayoutVars>
          <dgm:chMax val="0"/>
          <dgm:chPref val="0"/>
          <dgm:bulletEnabled val="1"/>
        </dgm:presLayoutVars>
      </dgm:prSet>
      <dgm:spPr/>
      <dgm:t>
        <a:bodyPr/>
        <a:lstStyle/>
        <a:p>
          <a:endParaRPr lang="en-AU"/>
        </a:p>
      </dgm:t>
    </dgm:pt>
    <dgm:pt modelId="{270ED583-D44C-4C38-A13F-D5C085FF5CA4}" type="pres">
      <dgm:prSet presAssocID="{F22A5932-F1CD-45BB-A14A-7D56E1FF04C0}" presName="quad2" presStyleLbl="node1" presStyleIdx="1" presStyleCnt="4">
        <dgm:presLayoutVars>
          <dgm:chMax val="0"/>
          <dgm:chPref val="0"/>
          <dgm:bulletEnabled val="1"/>
        </dgm:presLayoutVars>
      </dgm:prSet>
      <dgm:spPr/>
      <dgm:t>
        <a:bodyPr/>
        <a:lstStyle/>
        <a:p>
          <a:endParaRPr lang="en-AU"/>
        </a:p>
      </dgm:t>
    </dgm:pt>
    <dgm:pt modelId="{72FB2E2C-FC56-414F-AC37-7653FA1DCD88}" type="pres">
      <dgm:prSet presAssocID="{F22A5932-F1CD-45BB-A14A-7D56E1FF04C0}" presName="quad3" presStyleLbl="node1" presStyleIdx="2" presStyleCnt="4">
        <dgm:presLayoutVars>
          <dgm:chMax val="0"/>
          <dgm:chPref val="0"/>
          <dgm:bulletEnabled val="1"/>
        </dgm:presLayoutVars>
      </dgm:prSet>
      <dgm:spPr/>
      <dgm:t>
        <a:bodyPr/>
        <a:lstStyle/>
        <a:p>
          <a:endParaRPr lang="en-AU"/>
        </a:p>
      </dgm:t>
    </dgm:pt>
    <dgm:pt modelId="{7D7E3538-F0AF-47D8-AFB7-42548CECDA46}" type="pres">
      <dgm:prSet presAssocID="{F22A5932-F1CD-45BB-A14A-7D56E1FF04C0}" presName="quad4" presStyleLbl="node1" presStyleIdx="3" presStyleCnt="4">
        <dgm:presLayoutVars>
          <dgm:chMax val="0"/>
          <dgm:chPref val="0"/>
          <dgm:bulletEnabled val="1"/>
        </dgm:presLayoutVars>
      </dgm:prSet>
      <dgm:spPr/>
      <dgm:t>
        <a:bodyPr/>
        <a:lstStyle/>
        <a:p>
          <a:endParaRPr lang="en-AU"/>
        </a:p>
      </dgm:t>
    </dgm:pt>
  </dgm:ptLst>
  <dgm:cxnLst>
    <dgm:cxn modelId="{3D698C69-B1D5-4E58-B85D-81CDF4482F3E}" srcId="{F22A5932-F1CD-45BB-A14A-7D56E1FF04C0}" destId="{4B9F9CB4-B53B-43DB-9BB8-F0C0DAD00C4B}" srcOrd="3" destOrd="0" parTransId="{9E7B2EB0-6F16-41A8-A505-03870CDE78D1}" sibTransId="{6554EAB9-8445-468F-9543-79DB245890BC}"/>
    <dgm:cxn modelId="{3C439175-F0F5-46F5-A9E7-16144C6555C6}" type="presOf" srcId="{3C1BB9DE-CE61-466F-BD3B-488151367823}" destId="{72FB2E2C-FC56-414F-AC37-7653FA1DCD88}" srcOrd="0" destOrd="0" presId="urn:microsoft.com/office/officeart/2005/8/layout/matrix3"/>
    <dgm:cxn modelId="{148CE60E-C391-4208-A126-D73CCCF63F38}" srcId="{F22A5932-F1CD-45BB-A14A-7D56E1FF04C0}" destId="{3C1BB9DE-CE61-466F-BD3B-488151367823}" srcOrd="2" destOrd="0" parTransId="{CB93BC81-2CD9-4715-82D7-EC5C4006BEA4}" sibTransId="{AEC1F84B-E17D-4DEB-B8AE-4B291D25AA88}"/>
    <dgm:cxn modelId="{8C07D7A9-4227-46D2-8081-11474C50E204}" srcId="{F22A5932-F1CD-45BB-A14A-7D56E1FF04C0}" destId="{1DA0C86D-26EB-48E8-B9EA-08699CD4C34C}" srcOrd="0" destOrd="0" parTransId="{47B360DD-66AB-406A-AA23-4E3513D0BE86}" sibTransId="{E64FCABE-7DBA-4AD6-8D9A-F7D6792F1C27}"/>
    <dgm:cxn modelId="{2B25A769-D174-4037-B36C-F7314EFD533C}" type="presOf" srcId="{1DA0C86D-26EB-48E8-B9EA-08699CD4C34C}" destId="{C5F814CD-0D64-486B-9CD5-BD9AB2EBA463}" srcOrd="0" destOrd="0" presId="urn:microsoft.com/office/officeart/2005/8/layout/matrix3"/>
    <dgm:cxn modelId="{9BB2A66D-C219-41BD-9D1B-DE198B5FD75B}" type="presOf" srcId="{F22A5932-F1CD-45BB-A14A-7D56E1FF04C0}" destId="{CAF99876-1653-454C-8A0E-332F04498AED}" srcOrd="0" destOrd="0" presId="urn:microsoft.com/office/officeart/2005/8/layout/matrix3"/>
    <dgm:cxn modelId="{4D295467-E26E-4E3D-9195-0D9A719DF997}" type="presOf" srcId="{3DBF3465-8175-4B08-ADF9-BCA8A9842129}" destId="{270ED583-D44C-4C38-A13F-D5C085FF5CA4}" srcOrd="0" destOrd="0" presId="urn:microsoft.com/office/officeart/2005/8/layout/matrix3"/>
    <dgm:cxn modelId="{D9DF8D1F-DD8F-4DC3-A15C-B7267537F3C5}" srcId="{F22A5932-F1CD-45BB-A14A-7D56E1FF04C0}" destId="{3DBF3465-8175-4B08-ADF9-BCA8A9842129}" srcOrd="1" destOrd="0" parTransId="{72D088DB-F3BA-492B-AD6B-429A767442A6}" sibTransId="{2D7B5451-FB1E-4166-A29F-B8D2956D3DB4}"/>
    <dgm:cxn modelId="{394C4C90-EF43-461D-BDE5-BA80B7BDE722}" type="presOf" srcId="{4B9F9CB4-B53B-43DB-9BB8-F0C0DAD00C4B}" destId="{7D7E3538-F0AF-47D8-AFB7-42548CECDA46}" srcOrd="0" destOrd="0" presId="urn:microsoft.com/office/officeart/2005/8/layout/matrix3"/>
    <dgm:cxn modelId="{1AE3A55C-56B0-4E88-88FD-C3441CFADA9C}" type="presParOf" srcId="{CAF99876-1653-454C-8A0E-332F04498AED}" destId="{E5BD1DFB-EC1F-46F4-B676-8786AA8E4F58}" srcOrd="0" destOrd="0" presId="urn:microsoft.com/office/officeart/2005/8/layout/matrix3"/>
    <dgm:cxn modelId="{A53EF738-EF2C-4A28-B31A-B14C94F7E624}" type="presParOf" srcId="{CAF99876-1653-454C-8A0E-332F04498AED}" destId="{C5F814CD-0D64-486B-9CD5-BD9AB2EBA463}" srcOrd="1" destOrd="0" presId="urn:microsoft.com/office/officeart/2005/8/layout/matrix3"/>
    <dgm:cxn modelId="{21AFDD34-E110-496A-8447-402D7E58380E}" type="presParOf" srcId="{CAF99876-1653-454C-8A0E-332F04498AED}" destId="{270ED583-D44C-4C38-A13F-D5C085FF5CA4}" srcOrd="2" destOrd="0" presId="urn:microsoft.com/office/officeart/2005/8/layout/matrix3"/>
    <dgm:cxn modelId="{E917C15B-806D-4176-8C8D-F953495569F4}" type="presParOf" srcId="{CAF99876-1653-454C-8A0E-332F04498AED}" destId="{72FB2E2C-FC56-414F-AC37-7653FA1DCD88}" srcOrd="3" destOrd="0" presId="urn:microsoft.com/office/officeart/2005/8/layout/matrix3"/>
    <dgm:cxn modelId="{66B7F502-A413-403B-ACD6-FEAF0F133D12}" type="presParOf" srcId="{CAF99876-1653-454C-8A0E-332F04498AED}" destId="{7D7E3538-F0AF-47D8-AFB7-42548CECDA46}"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3473DC7-5CB1-460A-B9B6-23F0C3D74FC0}" type="doc">
      <dgm:prSet loTypeId="urn:microsoft.com/office/officeart/2005/8/layout/vList2" loCatId="list" qsTypeId="urn:microsoft.com/office/officeart/2005/8/quickstyle/simple3" qsCatId="simple" csTypeId="urn:microsoft.com/office/officeart/2005/8/colors/accent2_1" csCatId="accent2"/>
      <dgm:spPr/>
      <dgm:t>
        <a:bodyPr/>
        <a:lstStyle/>
        <a:p>
          <a:endParaRPr lang="en-US"/>
        </a:p>
      </dgm:t>
    </dgm:pt>
    <dgm:pt modelId="{394471B4-327A-42D4-9898-0D08B5097B45}">
      <dgm:prSet/>
      <dgm:spPr/>
      <dgm:t>
        <a:bodyPr/>
        <a:lstStyle/>
        <a:p>
          <a:pPr rtl="0"/>
          <a:r>
            <a:rPr lang="en-US" dirty="0" smtClean="0"/>
            <a:t>© MethodScience; Material Designed and Presented by Dr. B. </a:t>
          </a:r>
          <a:r>
            <a:rPr lang="en-US" dirty="0" err="1" smtClean="0"/>
            <a:t>Unhelkar</a:t>
          </a:r>
          <a:endParaRPr lang="en-US" dirty="0"/>
        </a:p>
      </dgm:t>
    </dgm:pt>
    <dgm:pt modelId="{395A176C-9A07-42CA-9295-6A1D33A15BC4}" type="parTrans" cxnId="{589BD9FA-3A9F-483A-80E1-7EA94E8B75D1}">
      <dgm:prSet/>
      <dgm:spPr/>
      <dgm:t>
        <a:bodyPr/>
        <a:lstStyle/>
        <a:p>
          <a:endParaRPr lang="en-US"/>
        </a:p>
      </dgm:t>
    </dgm:pt>
    <dgm:pt modelId="{E9BE4963-7667-4BD9-B4B9-859B8F289CE1}" type="sibTrans" cxnId="{589BD9FA-3A9F-483A-80E1-7EA94E8B75D1}">
      <dgm:prSet/>
      <dgm:spPr/>
      <dgm:t>
        <a:bodyPr/>
        <a:lstStyle/>
        <a:p>
          <a:endParaRPr lang="en-US"/>
        </a:p>
      </dgm:t>
    </dgm:pt>
    <dgm:pt modelId="{9A3A497F-24C3-4B9A-8E81-F32F66903BD2}" type="pres">
      <dgm:prSet presAssocID="{83473DC7-5CB1-460A-B9B6-23F0C3D74FC0}" presName="linear" presStyleCnt="0">
        <dgm:presLayoutVars>
          <dgm:animLvl val="lvl"/>
          <dgm:resizeHandles val="exact"/>
        </dgm:presLayoutVars>
      </dgm:prSet>
      <dgm:spPr/>
      <dgm:t>
        <a:bodyPr/>
        <a:lstStyle/>
        <a:p>
          <a:endParaRPr lang="en-US"/>
        </a:p>
      </dgm:t>
    </dgm:pt>
    <dgm:pt modelId="{6D242F04-DB4D-49D3-8CA6-58D8BD67FC04}" type="pres">
      <dgm:prSet presAssocID="{394471B4-327A-42D4-9898-0D08B5097B45}" presName="parentText" presStyleLbl="node1" presStyleIdx="0" presStyleCnt="1">
        <dgm:presLayoutVars>
          <dgm:chMax val="0"/>
          <dgm:bulletEnabled val="1"/>
        </dgm:presLayoutVars>
      </dgm:prSet>
      <dgm:spPr/>
      <dgm:t>
        <a:bodyPr/>
        <a:lstStyle/>
        <a:p>
          <a:endParaRPr lang="en-US"/>
        </a:p>
      </dgm:t>
    </dgm:pt>
  </dgm:ptLst>
  <dgm:cxnLst>
    <dgm:cxn modelId="{396615F3-BCCE-4CE2-A610-91DFBBB00117}" type="presOf" srcId="{83473DC7-5CB1-460A-B9B6-23F0C3D74FC0}" destId="{9A3A497F-24C3-4B9A-8E81-F32F66903BD2}" srcOrd="0" destOrd="0" presId="urn:microsoft.com/office/officeart/2005/8/layout/vList2"/>
    <dgm:cxn modelId="{B76540F4-4112-4AFB-90F5-E55B63061C5D}" type="presOf" srcId="{394471B4-327A-42D4-9898-0D08B5097B45}" destId="{6D242F04-DB4D-49D3-8CA6-58D8BD67FC04}" srcOrd="0" destOrd="0" presId="urn:microsoft.com/office/officeart/2005/8/layout/vList2"/>
    <dgm:cxn modelId="{589BD9FA-3A9F-483A-80E1-7EA94E8B75D1}" srcId="{83473DC7-5CB1-460A-B9B6-23F0C3D74FC0}" destId="{394471B4-327A-42D4-9898-0D08B5097B45}" srcOrd="0" destOrd="0" parTransId="{395A176C-9A07-42CA-9295-6A1D33A15BC4}" sibTransId="{E9BE4963-7667-4BD9-B4B9-859B8F289CE1}"/>
    <dgm:cxn modelId="{2049D496-320D-412E-B22B-DC95691CDE01}" type="presParOf" srcId="{9A3A497F-24C3-4B9A-8E81-F32F66903BD2}" destId="{6D242F04-DB4D-49D3-8CA6-58D8BD67FC0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42559"/>
          <a:ext cx="4640566" cy="1918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l" defTabSz="355600" rtl="0">
            <a:lnSpc>
              <a:spcPct val="90000"/>
            </a:lnSpc>
            <a:spcBef>
              <a:spcPct val="0"/>
            </a:spcBef>
            <a:spcAft>
              <a:spcPct val="35000"/>
            </a:spcAft>
          </a:pPr>
          <a:r>
            <a:rPr lang="en-US" sz="800" kern="1200" dirty="0" smtClean="0"/>
            <a:t>© MethodScience; Material Designed and Presented by Dr. B. Unhelkar; drawn from </a:t>
          </a:r>
          <a:r>
            <a:rPr lang="en-US" sz="800" i="1" kern="1200" dirty="0" smtClean="0"/>
            <a:t>The Art of Agile Practice</a:t>
          </a:r>
          <a:endParaRPr lang="en-US" sz="800" i="1" kern="1200" dirty="0"/>
        </a:p>
      </dsp:txBody>
      <dsp:txXfrm>
        <a:off x="9367" y="51926"/>
        <a:ext cx="4621832" cy="1731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6581"/>
          <a:ext cx="4640566" cy="26383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 MethodScience; Material drawn from The Art of Agile Practice (B. Unhelkar)</a:t>
          </a:r>
          <a:endParaRPr lang="en-US" sz="1100" kern="1200" dirty="0"/>
        </a:p>
      </dsp:txBody>
      <dsp:txXfrm>
        <a:off x="12879" y="19460"/>
        <a:ext cx="4614808" cy="238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1D19F3-53A4-4063-A076-B3CB8BBDF5A8}">
      <dsp:nvSpPr>
        <dsp:cNvPr id="0" name=""/>
        <dsp:cNvSpPr/>
      </dsp:nvSpPr>
      <dsp:spPr>
        <a:xfrm>
          <a:off x="4274" y="0"/>
          <a:ext cx="2564892" cy="2194560"/>
        </a:xfrm>
        <a:prstGeom prst="upArrow">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1FDD0CD-AED9-4886-923C-89302D0A467B}">
      <dsp:nvSpPr>
        <dsp:cNvPr id="0" name=""/>
        <dsp:cNvSpPr/>
      </dsp:nvSpPr>
      <dsp:spPr>
        <a:xfrm>
          <a:off x="2646113" y="0"/>
          <a:ext cx="4352544" cy="219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0" rIns="248920" bIns="248920" numCol="1" spcCol="1270" anchor="ctr" anchorCtr="0">
          <a:noAutofit/>
        </a:bodyPr>
        <a:lstStyle/>
        <a:p>
          <a:pPr lvl="0" algn="l" defTabSz="1555750">
            <a:lnSpc>
              <a:spcPct val="90000"/>
            </a:lnSpc>
            <a:spcBef>
              <a:spcPct val="0"/>
            </a:spcBef>
            <a:spcAft>
              <a:spcPct val="35000"/>
            </a:spcAft>
          </a:pPr>
          <a:r>
            <a:rPr lang="en-US" sz="3500" kern="1200" dirty="0" smtClean="0"/>
            <a:t>Value-based; Fuzzy; Risky; Agile (Synchronous Team)</a:t>
          </a:r>
          <a:endParaRPr lang="en-US" sz="3500" kern="1200" dirty="0"/>
        </a:p>
      </dsp:txBody>
      <dsp:txXfrm>
        <a:off x="2646113" y="0"/>
        <a:ext cx="4352544" cy="2194560"/>
      </dsp:txXfrm>
    </dsp:sp>
    <dsp:sp modelId="{74CE9653-B411-4D25-A69B-233235E3CDC1}">
      <dsp:nvSpPr>
        <dsp:cNvPr id="0" name=""/>
        <dsp:cNvSpPr/>
      </dsp:nvSpPr>
      <dsp:spPr>
        <a:xfrm>
          <a:off x="773742" y="2377439"/>
          <a:ext cx="2564892" cy="2194560"/>
        </a:xfrm>
        <a:prstGeom prst="downArrow">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18C08E8-25DB-40F9-A45D-77D85AB6A437}">
      <dsp:nvSpPr>
        <dsp:cNvPr id="0" name=""/>
        <dsp:cNvSpPr/>
      </dsp:nvSpPr>
      <dsp:spPr>
        <a:xfrm>
          <a:off x="3415581" y="2377439"/>
          <a:ext cx="4352544" cy="219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920" tIns="0" rIns="248920" bIns="248920" numCol="1" spcCol="1270" anchor="ctr" anchorCtr="0">
          <a:noAutofit/>
        </a:bodyPr>
        <a:lstStyle/>
        <a:p>
          <a:pPr lvl="0" algn="l" defTabSz="1555750">
            <a:lnSpc>
              <a:spcPct val="90000"/>
            </a:lnSpc>
            <a:spcBef>
              <a:spcPct val="0"/>
            </a:spcBef>
            <a:spcAft>
              <a:spcPct val="35000"/>
            </a:spcAft>
          </a:pPr>
          <a:r>
            <a:rPr lang="en-US" sz="3500" kern="1200" dirty="0" smtClean="0"/>
            <a:t>Task-based; Measurable; Planned (Closed Team)</a:t>
          </a:r>
          <a:endParaRPr lang="en-US" sz="3500" kern="1200" dirty="0"/>
        </a:p>
      </dsp:txBody>
      <dsp:txXfrm>
        <a:off x="3415581" y="2377439"/>
        <a:ext cx="4352544" cy="2194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96EA6-BE4B-4674-8542-130DEB80729D}">
      <dsp:nvSpPr>
        <dsp:cNvPr id="0" name=""/>
        <dsp:cNvSpPr/>
      </dsp:nvSpPr>
      <dsp:spPr>
        <a:xfrm>
          <a:off x="1579342" y="4620"/>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AU" sz="2200" kern="1200" dirty="0" smtClean="0"/>
            <a:t> </a:t>
          </a:r>
          <a:endParaRPr lang="en-AU" sz="2200" kern="1200" dirty="0"/>
        </a:p>
      </dsp:txBody>
      <dsp:txXfrm>
        <a:off x="1579342" y="4620"/>
        <a:ext cx="368401" cy="368401"/>
      </dsp:txXfrm>
    </dsp:sp>
    <dsp:sp modelId="{4C8600D7-8758-4D9F-9659-6238CB88914A}">
      <dsp:nvSpPr>
        <dsp:cNvPr id="0" name=""/>
        <dsp:cNvSpPr/>
      </dsp:nvSpPr>
      <dsp:spPr>
        <a:xfrm>
          <a:off x="451466" y="757"/>
          <a:ext cx="1801318" cy="1801318"/>
        </a:xfrm>
        <a:prstGeom prst="circularArrow">
          <a:avLst>
            <a:gd name="adj1" fmla="val 3988"/>
            <a:gd name="adj2" fmla="val 250168"/>
            <a:gd name="adj3" fmla="val 20573676"/>
            <a:gd name="adj4" fmla="val 18982452"/>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7ED7414-875A-45C7-A953-B8EF0CE3F246}">
      <dsp:nvSpPr>
        <dsp:cNvPr id="0" name=""/>
        <dsp:cNvSpPr/>
      </dsp:nvSpPr>
      <dsp:spPr>
        <a:xfrm>
          <a:off x="1990759" y="717216"/>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AU" sz="2200" kern="1200" dirty="0" smtClean="0"/>
            <a:t> </a:t>
          </a:r>
          <a:endParaRPr lang="en-AU" sz="2200" kern="1200" dirty="0"/>
        </a:p>
      </dsp:txBody>
      <dsp:txXfrm>
        <a:off x="1990759" y="717216"/>
        <a:ext cx="368401" cy="368401"/>
      </dsp:txXfrm>
    </dsp:sp>
    <dsp:sp modelId="{A8BF414A-4F50-4749-A8F2-B83120E073E9}">
      <dsp:nvSpPr>
        <dsp:cNvPr id="0" name=""/>
        <dsp:cNvSpPr/>
      </dsp:nvSpPr>
      <dsp:spPr>
        <a:xfrm>
          <a:off x="451466" y="757"/>
          <a:ext cx="1801318" cy="1801318"/>
        </a:xfrm>
        <a:prstGeom prst="circularArrow">
          <a:avLst>
            <a:gd name="adj1" fmla="val 3988"/>
            <a:gd name="adj2" fmla="val 250168"/>
            <a:gd name="adj3" fmla="val 2367379"/>
            <a:gd name="adj4" fmla="val 776156"/>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158A690-E418-4A77-8ACA-CAD5766DB61C}">
      <dsp:nvSpPr>
        <dsp:cNvPr id="0" name=""/>
        <dsp:cNvSpPr/>
      </dsp:nvSpPr>
      <dsp:spPr>
        <a:xfrm>
          <a:off x="1579342" y="1429811"/>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AU" sz="2200" kern="1200" dirty="0"/>
        </a:p>
      </dsp:txBody>
      <dsp:txXfrm>
        <a:off x="1579342" y="1429811"/>
        <a:ext cx="368401" cy="368401"/>
      </dsp:txXfrm>
    </dsp:sp>
    <dsp:sp modelId="{1641A46F-787C-428C-B856-A1269054E7CA}">
      <dsp:nvSpPr>
        <dsp:cNvPr id="0" name=""/>
        <dsp:cNvSpPr/>
      </dsp:nvSpPr>
      <dsp:spPr>
        <a:xfrm>
          <a:off x="451466" y="757"/>
          <a:ext cx="1801318" cy="1801318"/>
        </a:xfrm>
        <a:prstGeom prst="circularArrow">
          <a:avLst>
            <a:gd name="adj1" fmla="val 3988"/>
            <a:gd name="adj2" fmla="val 250168"/>
            <a:gd name="adj3" fmla="val 6111625"/>
            <a:gd name="adj4" fmla="val 4438207"/>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3A6A411-37C9-46E5-97AD-B420E7970049}">
      <dsp:nvSpPr>
        <dsp:cNvPr id="0" name=""/>
        <dsp:cNvSpPr/>
      </dsp:nvSpPr>
      <dsp:spPr>
        <a:xfrm>
          <a:off x="756508" y="1429811"/>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AU" sz="2200" kern="1200" dirty="0"/>
        </a:p>
      </dsp:txBody>
      <dsp:txXfrm>
        <a:off x="756508" y="1429811"/>
        <a:ext cx="368401" cy="368401"/>
      </dsp:txXfrm>
    </dsp:sp>
    <dsp:sp modelId="{42BB7BFF-2D9B-4FF0-A161-6D9A8E8B7186}">
      <dsp:nvSpPr>
        <dsp:cNvPr id="0" name=""/>
        <dsp:cNvSpPr/>
      </dsp:nvSpPr>
      <dsp:spPr>
        <a:xfrm>
          <a:off x="451466" y="757"/>
          <a:ext cx="1801318" cy="1801318"/>
        </a:xfrm>
        <a:prstGeom prst="circularArrow">
          <a:avLst>
            <a:gd name="adj1" fmla="val 3988"/>
            <a:gd name="adj2" fmla="val 250168"/>
            <a:gd name="adj3" fmla="val 9773676"/>
            <a:gd name="adj4" fmla="val 8182452"/>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7ECB2FD-6D18-49F8-ACCF-735090655549}">
      <dsp:nvSpPr>
        <dsp:cNvPr id="0" name=""/>
        <dsp:cNvSpPr/>
      </dsp:nvSpPr>
      <dsp:spPr>
        <a:xfrm>
          <a:off x="345091" y="717216"/>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AU" sz="2200" kern="1200" dirty="0"/>
        </a:p>
      </dsp:txBody>
      <dsp:txXfrm>
        <a:off x="345091" y="717216"/>
        <a:ext cx="368401" cy="368401"/>
      </dsp:txXfrm>
    </dsp:sp>
    <dsp:sp modelId="{E318C574-7B3F-4949-9896-43302C7D2BC9}">
      <dsp:nvSpPr>
        <dsp:cNvPr id="0" name=""/>
        <dsp:cNvSpPr/>
      </dsp:nvSpPr>
      <dsp:spPr>
        <a:xfrm>
          <a:off x="451466" y="757"/>
          <a:ext cx="1801318" cy="1801318"/>
        </a:xfrm>
        <a:prstGeom prst="circularArrow">
          <a:avLst>
            <a:gd name="adj1" fmla="val 3988"/>
            <a:gd name="adj2" fmla="val 250168"/>
            <a:gd name="adj3" fmla="val 13167379"/>
            <a:gd name="adj4" fmla="val 11576156"/>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5FE834B-9427-45FB-B87B-72AE68C29122}">
      <dsp:nvSpPr>
        <dsp:cNvPr id="0" name=""/>
        <dsp:cNvSpPr/>
      </dsp:nvSpPr>
      <dsp:spPr>
        <a:xfrm>
          <a:off x="756508" y="4620"/>
          <a:ext cx="368401" cy="368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AU" sz="2200" kern="1200" dirty="0"/>
        </a:p>
      </dsp:txBody>
      <dsp:txXfrm>
        <a:off x="756508" y="4620"/>
        <a:ext cx="368401" cy="368401"/>
      </dsp:txXfrm>
    </dsp:sp>
    <dsp:sp modelId="{18537D4F-5D9F-4437-A362-F599F2B1A067}">
      <dsp:nvSpPr>
        <dsp:cNvPr id="0" name=""/>
        <dsp:cNvSpPr/>
      </dsp:nvSpPr>
      <dsp:spPr>
        <a:xfrm>
          <a:off x="451466" y="757"/>
          <a:ext cx="1801318" cy="1801318"/>
        </a:xfrm>
        <a:prstGeom prst="circularArrow">
          <a:avLst>
            <a:gd name="adj1" fmla="val 3988"/>
            <a:gd name="adj2" fmla="val 250168"/>
            <a:gd name="adj3" fmla="val 16911625"/>
            <a:gd name="adj4" fmla="val 15238207"/>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42559"/>
          <a:ext cx="4640566" cy="1918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l" defTabSz="355600" rtl="0">
            <a:lnSpc>
              <a:spcPct val="90000"/>
            </a:lnSpc>
            <a:spcBef>
              <a:spcPct val="0"/>
            </a:spcBef>
            <a:spcAft>
              <a:spcPct val="35000"/>
            </a:spcAft>
          </a:pPr>
          <a:r>
            <a:rPr lang="en-US" sz="800" kern="1200" dirty="0" smtClean="0"/>
            <a:t>© MethodScience; Material Designed and Presented by Dr. B. Unhelkar; drawn from </a:t>
          </a:r>
          <a:r>
            <a:rPr lang="en-US" sz="800" i="1" kern="1200" dirty="0" smtClean="0"/>
            <a:t>The Art of Agile Practice</a:t>
          </a:r>
          <a:endParaRPr lang="en-US" sz="800" i="1" kern="1200" dirty="0"/>
        </a:p>
      </dsp:txBody>
      <dsp:txXfrm>
        <a:off x="9367" y="51926"/>
        <a:ext cx="4621832" cy="1731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8C905-8D98-4A4A-95FF-AA8EA3C34775}">
      <dsp:nvSpPr>
        <dsp:cNvPr id="0" name=""/>
        <dsp:cNvSpPr/>
      </dsp:nvSpPr>
      <dsp:spPr>
        <a:xfrm>
          <a:off x="7228817" y="2649790"/>
          <a:ext cx="1334918" cy="317649"/>
        </a:xfrm>
        <a:custGeom>
          <a:avLst/>
          <a:gdLst/>
          <a:ahLst/>
          <a:cxnLst/>
          <a:rect l="0" t="0" r="0" b="0"/>
          <a:pathLst>
            <a:path>
              <a:moveTo>
                <a:pt x="0" y="0"/>
              </a:moveTo>
              <a:lnTo>
                <a:pt x="0" y="216469"/>
              </a:lnTo>
              <a:lnTo>
                <a:pt x="1334918" y="216469"/>
              </a:lnTo>
              <a:lnTo>
                <a:pt x="1334918" y="31764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70B304-1848-4899-8B6D-4EF8F17A24A7}">
      <dsp:nvSpPr>
        <dsp:cNvPr id="0" name=""/>
        <dsp:cNvSpPr/>
      </dsp:nvSpPr>
      <dsp:spPr>
        <a:xfrm>
          <a:off x="7183097" y="2649790"/>
          <a:ext cx="91440" cy="317649"/>
        </a:xfrm>
        <a:custGeom>
          <a:avLst/>
          <a:gdLst/>
          <a:ahLst/>
          <a:cxnLst/>
          <a:rect l="0" t="0" r="0" b="0"/>
          <a:pathLst>
            <a:path>
              <a:moveTo>
                <a:pt x="45720" y="0"/>
              </a:moveTo>
              <a:lnTo>
                <a:pt x="45720" y="31764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0D8E71-6E32-402B-8DA6-A136C0ED6463}">
      <dsp:nvSpPr>
        <dsp:cNvPr id="0" name=""/>
        <dsp:cNvSpPr/>
      </dsp:nvSpPr>
      <dsp:spPr>
        <a:xfrm>
          <a:off x="5893898" y="2649790"/>
          <a:ext cx="1334918" cy="317649"/>
        </a:xfrm>
        <a:custGeom>
          <a:avLst/>
          <a:gdLst/>
          <a:ahLst/>
          <a:cxnLst/>
          <a:rect l="0" t="0" r="0" b="0"/>
          <a:pathLst>
            <a:path>
              <a:moveTo>
                <a:pt x="1334918" y="0"/>
              </a:moveTo>
              <a:lnTo>
                <a:pt x="1334918" y="216469"/>
              </a:lnTo>
              <a:lnTo>
                <a:pt x="0" y="216469"/>
              </a:lnTo>
              <a:lnTo>
                <a:pt x="0" y="31764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467D1A-2208-473A-836A-9F117CBD469E}">
      <dsp:nvSpPr>
        <dsp:cNvPr id="0" name=""/>
        <dsp:cNvSpPr/>
      </dsp:nvSpPr>
      <dsp:spPr>
        <a:xfrm>
          <a:off x="4558979" y="3660991"/>
          <a:ext cx="2669837" cy="317649"/>
        </a:xfrm>
        <a:custGeom>
          <a:avLst/>
          <a:gdLst/>
          <a:ahLst/>
          <a:cxnLst/>
          <a:rect l="0" t="0" r="0" b="0"/>
          <a:pathLst>
            <a:path>
              <a:moveTo>
                <a:pt x="0" y="0"/>
              </a:moveTo>
              <a:lnTo>
                <a:pt x="0" y="216469"/>
              </a:lnTo>
              <a:lnTo>
                <a:pt x="2669837" y="216469"/>
              </a:lnTo>
              <a:lnTo>
                <a:pt x="2669837" y="317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30DDDE-3DFF-4A17-8E00-F9641B9C6FC5}">
      <dsp:nvSpPr>
        <dsp:cNvPr id="0" name=""/>
        <dsp:cNvSpPr/>
      </dsp:nvSpPr>
      <dsp:spPr>
        <a:xfrm>
          <a:off x="4558979" y="3660991"/>
          <a:ext cx="1334918" cy="317649"/>
        </a:xfrm>
        <a:custGeom>
          <a:avLst/>
          <a:gdLst/>
          <a:ahLst/>
          <a:cxnLst/>
          <a:rect l="0" t="0" r="0" b="0"/>
          <a:pathLst>
            <a:path>
              <a:moveTo>
                <a:pt x="0" y="0"/>
              </a:moveTo>
              <a:lnTo>
                <a:pt x="0" y="216469"/>
              </a:lnTo>
              <a:lnTo>
                <a:pt x="1334918" y="216469"/>
              </a:lnTo>
              <a:lnTo>
                <a:pt x="1334918" y="317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6F1938-B742-44AA-8760-1A46B97B976A}">
      <dsp:nvSpPr>
        <dsp:cNvPr id="0" name=""/>
        <dsp:cNvSpPr/>
      </dsp:nvSpPr>
      <dsp:spPr>
        <a:xfrm>
          <a:off x="4513259" y="3660991"/>
          <a:ext cx="91440" cy="317649"/>
        </a:xfrm>
        <a:custGeom>
          <a:avLst/>
          <a:gdLst/>
          <a:ahLst/>
          <a:cxnLst/>
          <a:rect l="0" t="0" r="0" b="0"/>
          <a:pathLst>
            <a:path>
              <a:moveTo>
                <a:pt x="45720" y="0"/>
              </a:moveTo>
              <a:lnTo>
                <a:pt x="45720" y="317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8EBD0-75C3-4EC2-8097-1F3C1AF93FEC}">
      <dsp:nvSpPr>
        <dsp:cNvPr id="0" name=""/>
        <dsp:cNvSpPr/>
      </dsp:nvSpPr>
      <dsp:spPr>
        <a:xfrm>
          <a:off x="3224061" y="3660991"/>
          <a:ext cx="1334918" cy="317649"/>
        </a:xfrm>
        <a:custGeom>
          <a:avLst/>
          <a:gdLst/>
          <a:ahLst/>
          <a:cxnLst/>
          <a:rect l="0" t="0" r="0" b="0"/>
          <a:pathLst>
            <a:path>
              <a:moveTo>
                <a:pt x="1334918" y="0"/>
              </a:moveTo>
              <a:lnTo>
                <a:pt x="1334918" y="216469"/>
              </a:lnTo>
              <a:lnTo>
                <a:pt x="0" y="216469"/>
              </a:lnTo>
              <a:lnTo>
                <a:pt x="0" y="317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7B15B2-7E6C-4AED-8A94-48CC01A00725}">
      <dsp:nvSpPr>
        <dsp:cNvPr id="0" name=""/>
        <dsp:cNvSpPr/>
      </dsp:nvSpPr>
      <dsp:spPr>
        <a:xfrm>
          <a:off x="1940694" y="3660991"/>
          <a:ext cx="2618285" cy="753616"/>
        </a:xfrm>
        <a:custGeom>
          <a:avLst/>
          <a:gdLst/>
          <a:ahLst/>
          <a:cxnLst/>
          <a:rect l="0" t="0" r="0" b="0"/>
          <a:pathLst>
            <a:path>
              <a:moveTo>
                <a:pt x="2618285" y="0"/>
              </a:moveTo>
              <a:lnTo>
                <a:pt x="2618285" y="652435"/>
              </a:lnTo>
              <a:lnTo>
                <a:pt x="0" y="652435"/>
              </a:lnTo>
              <a:lnTo>
                <a:pt x="0" y="753616"/>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B3E781-8741-4E51-BC9D-AEBE828C17FD}">
      <dsp:nvSpPr>
        <dsp:cNvPr id="0" name=""/>
        <dsp:cNvSpPr/>
      </dsp:nvSpPr>
      <dsp:spPr>
        <a:xfrm>
          <a:off x="2556601" y="2649790"/>
          <a:ext cx="2002378" cy="317649"/>
        </a:xfrm>
        <a:custGeom>
          <a:avLst/>
          <a:gdLst/>
          <a:ahLst/>
          <a:cxnLst/>
          <a:rect l="0" t="0" r="0" b="0"/>
          <a:pathLst>
            <a:path>
              <a:moveTo>
                <a:pt x="0" y="0"/>
              </a:moveTo>
              <a:lnTo>
                <a:pt x="0" y="216469"/>
              </a:lnTo>
              <a:lnTo>
                <a:pt x="2002378" y="216469"/>
              </a:lnTo>
              <a:lnTo>
                <a:pt x="2002378" y="31764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A5D85F-8527-456E-A302-29F1857500A4}">
      <dsp:nvSpPr>
        <dsp:cNvPr id="0" name=""/>
        <dsp:cNvSpPr/>
      </dsp:nvSpPr>
      <dsp:spPr>
        <a:xfrm>
          <a:off x="2556601" y="2649790"/>
          <a:ext cx="667459" cy="317649"/>
        </a:xfrm>
        <a:custGeom>
          <a:avLst/>
          <a:gdLst/>
          <a:ahLst/>
          <a:cxnLst/>
          <a:rect l="0" t="0" r="0" b="0"/>
          <a:pathLst>
            <a:path>
              <a:moveTo>
                <a:pt x="0" y="0"/>
              </a:moveTo>
              <a:lnTo>
                <a:pt x="0" y="216469"/>
              </a:lnTo>
              <a:lnTo>
                <a:pt x="667459" y="216469"/>
              </a:lnTo>
              <a:lnTo>
                <a:pt x="667459" y="31764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998AC4-D29F-4387-949D-F29525C9935D}">
      <dsp:nvSpPr>
        <dsp:cNvPr id="0" name=""/>
        <dsp:cNvSpPr/>
      </dsp:nvSpPr>
      <dsp:spPr>
        <a:xfrm>
          <a:off x="1889142" y="2649790"/>
          <a:ext cx="667459" cy="317649"/>
        </a:xfrm>
        <a:custGeom>
          <a:avLst/>
          <a:gdLst/>
          <a:ahLst/>
          <a:cxnLst/>
          <a:rect l="0" t="0" r="0" b="0"/>
          <a:pathLst>
            <a:path>
              <a:moveTo>
                <a:pt x="667459" y="0"/>
              </a:moveTo>
              <a:lnTo>
                <a:pt x="667459" y="216469"/>
              </a:lnTo>
              <a:lnTo>
                <a:pt x="0" y="216469"/>
              </a:lnTo>
              <a:lnTo>
                <a:pt x="0" y="31764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2E5FDE-4884-4E51-8B4B-BB424F9DD1BE}">
      <dsp:nvSpPr>
        <dsp:cNvPr id="0" name=""/>
        <dsp:cNvSpPr/>
      </dsp:nvSpPr>
      <dsp:spPr>
        <a:xfrm>
          <a:off x="554223" y="2649790"/>
          <a:ext cx="2002378" cy="317649"/>
        </a:xfrm>
        <a:custGeom>
          <a:avLst/>
          <a:gdLst/>
          <a:ahLst/>
          <a:cxnLst/>
          <a:rect l="0" t="0" r="0" b="0"/>
          <a:pathLst>
            <a:path>
              <a:moveTo>
                <a:pt x="2002378" y="0"/>
              </a:moveTo>
              <a:lnTo>
                <a:pt x="2002378" y="216469"/>
              </a:lnTo>
              <a:lnTo>
                <a:pt x="0" y="216469"/>
              </a:lnTo>
              <a:lnTo>
                <a:pt x="0" y="31764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3EC7E8-EE09-4C5B-A47F-EA3E7847FB4F}">
      <dsp:nvSpPr>
        <dsp:cNvPr id="0" name=""/>
        <dsp:cNvSpPr/>
      </dsp:nvSpPr>
      <dsp:spPr>
        <a:xfrm>
          <a:off x="2010498" y="1956239"/>
          <a:ext cx="1092206" cy="693550"/>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8B8278F-7C98-4B1C-B14B-CE1B73786902}">
      <dsp:nvSpPr>
        <dsp:cNvPr id="0" name=""/>
        <dsp:cNvSpPr/>
      </dsp:nvSpPr>
      <dsp:spPr>
        <a:xfrm>
          <a:off x="2131854" y="2071527"/>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Business Architect</a:t>
          </a:r>
          <a:endParaRPr lang="en-US" sz="1400" kern="1200" dirty="0"/>
        </a:p>
      </dsp:txBody>
      <dsp:txXfrm>
        <a:off x="2152167" y="2091840"/>
        <a:ext cx="1051580" cy="652924"/>
      </dsp:txXfrm>
    </dsp:sp>
    <dsp:sp modelId="{94C05A3D-60AE-45C7-BEDD-F10A72960410}">
      <dsp:nvSpPr>
        <dsp:cNvPr id="0" name=""/>
        <dsp:cNvSpPr/>
      </dsp:nvSpPr>
      <dsp:spPr>
        <a:xfrm>
          <a:off x="8120" y="2967440"/>
          <a:ext cx="1092206" cy="693550"/>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74E4EA4F-1659-4D13-8BF0-9A1168043578}">
      <dsp:nvSpPr>
        <dsp:cNvPr id="0" name=""/>
        <dsp:cNvSpPr/>
      </dsp:nvSpPr>
      <dsp:spPr>
        <a:xfrm>
          <a:off x="129476" y="3082728"/>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Domain Specialist (SME)</a:t>
          </a:r>
          <a:endParaRPr lang="en-US" sz="1400" kern="1200" dirty="0"/>
        </a:p>
      </dsp:txBody>
      <dsp:txXfrm>
        <a:off x="149789" y="3103041"/>
        <a:ext cx="1051580" cy="652924"/>
      </dsp:txXfrm>
    </dsp:sp>
    <dsp:sp modelId="{453C030A-8AF0-4F10-A3A0-A653076FB9F0}">
      <dsp:nvSpPr>
        <dsp:cNvPr id="0" name=""/>
        <dsp:cNvSpPr/>
      </dsp:nvSpPr>
      <dsp:spPr>
        <a:xfrm>
          <a:off x="1343039" y="2967440"/>
          <a:ext cx="1092206" cy="693550"/>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07878B6-FA32-44D6-8E26-3F9357427D79}">
      <dsp:nvSpPr>
        <dsp:cNvPr id="0" name=""/>
        <dsp:cNvSpPr/>
      </dsp:nvSpPr>
      <dsp:spPr>
        <a:xfrm>
          <a:off x="1464395" y="3082728"/>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Quality Manager (QM)</a:t>
          </a:r>
          <a:endParaRPr lang="en-US" sz="1400" kern="1200" dirty="0"/>
        </a:p>
      </dsp:txBody>
      <dsp:txXfrm>
        <a:off x="1484708" y="3103041"/>
        <a:ext cx="1051580" cy="652924"/>
      </dsp:txXfrm>
    </dsp:sp>
    <dsp:sp modelId="{09DFE173-4860-44EF-88D5-4F6FAD86FC76}">
      <dsp:nvSpPr>
        <dsp:cNvPr id="0" name=""/>
        <dsp:cNvSpPr/>
      </dsp:nvSpPr>
      <dsp:spPr>
        <a:xfrm>
          <a:off x="2677957" y="2967440"/>
          <a:ext cx="1092206" cy="693550"/>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58F210F-2A68-4E0D-B87C-BF844271BD5B}">
      <dsp:nvSpPr>
        <dsp:cNvPr id="0" name=""/>
        <dsp:cNvSpPr/>
      </dsp:nvSpPr>
      <dsp:spPr>
        <a:xfrm>
          <a:off x="2799314" y="3082728"/>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Enterprise Architect (EA)</a:t>
          </a:r>
          <a:endParaRPr lang="en-US" sz="1400" kern="1200" dirty="0"/>
        </a:p>
      </dsp:txBody>
      <dsp:txXfrm>
        <a:off x="2819627" y="3103041"/>
        <a:ext cx="1051580" cy="652924"/>
      </dsp:txXfrm>
    </dsp:sp>
    <dsp:sp modelId="{98D43582-AE93-4E2E-9278-BB8ACCAEDE4A}">
      <dsp:nvSpPr>
        <dsp:cNvPr id="0" name=""/>
        <dsp:cNvSpPr/>
      </dsp:nvSpPr>
      <dsp:spPr>
        <a:xfrm>
          <a:off x="4012876" y="2967440"/>
          <a:ext cx="1092206" cy="693550"/>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4EF1FFB-2DC5-43AE-ABAF-4C24DA716BF6}">
      <dsp:nvSpPr>
        <dsp:cNvPr id="0" name=""/>
        <dsp:cNvSpPr/>
      </dsp:nvSpPr>
      <dsp:spPr>
        <a:xfrm>
          <a:off x="4134232" y="3082728"/>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Project Manager (PM)</a:t>
          </a:r>
          <a:endParaRPr lang="en-US" sz="1400" kern="1200" dirty="0"/>
        </a:p>
      </dsp:txBody>
      <dsp:txXfrm>
        <a:off x="4154545" y="3103041"/>
        <a:ext cx="1051580" cy="652924"/>
      </dsp:txXfrm>
    </dsp:sp>
    <dsp:sp modelId="{DD0C44B2-270C-4953-B42C-DD955C0E41CA}">
      <dsp:nvSpPr>
        <dsp:cNvPr id="0" name=""/>
        <dsp:cNvSpPr/>
      </dsp:nvSpPr>
      <dsp:spPr>
        <a:xfrm>
          <a:off x="1394591" y="4414607"/>
          <a:ext cx="1092206" cy="69355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3BA422DD-2824-4C45-8FAA-5AEED95F7220}">
      <dsp:nvSpPr>
        <dsp:cNvPr id="0" name=""/>
        <dsp:cNvSpPr/>
      </dsp:nvSpPr>
      <dsp:spPr>
        <a:xfrm>
          <a:off x="1515947" y="4529895"/>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Requirements Modeler (RM)</a:t>
          </a:r>
          <a:endParaRPr lang="en-US" sz="1400" kern="1200" dirty="0"/>
        </a:p>
      </dsp:txBody>
      <dsp:txXfrm>
        <a:off x="1536260" y="4550208"/>
        <a:ext cx="1051580" cy="652924"/>
      </dsp:txXfrm>
    </dsp:sp>
    <dsp:sp modelId="{411DDA95-25B4-405A-A056-3DD8E41F0E17}">
      <dsp:nvSpPr>
        <dsp:cNvPr id="0" name=""/>
        <dsp:cNvSpPr/>
      </dsp:nvSpPr>
      <dsp:spPr>
        <a:xfrm>
          <a:off x="2677957" y="3978641"/>
          <a:ext cx="1092206" cy="69355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95E330A-CCFF-4C90-AD12-86726DCEEFE1}">
      <dsp:nvSpPr>
        <dsp:cNvPr id="0" name=""/>
        <dsp:cNvSpPr/>
      </dsp:nvSpPr>
      <dsp:spPr>
        <a:xfrm>
          <a:off x="2799314" y="4093929"/>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Developers Implementer</a:t>
          </a:r>
          <a:endParaRPr lang="en-US" sz="1400" kern="1200" dirty="0"/>
        </a:p>
      </dsp:txBody>
      <dsp:txXfrm>
        <a:off x="2819627" y="4114242"/>
        <a:ext cx="1051580" cy="652924"/>
      </dsp:txXfrm>
    </dsp:sp>
    <dsp:sp modelId="{39998890-AF89-4798-81D8-D297A8F967F1}">
      <dsp:nvSpPr>
        <dsp:cNvPr id="0" name=""/>
        <dsp:cNvSpPr/>
      </dsp:nvSpPr>
      <dsp:spPr>
        <a:xfrm>
          <a:off x="4012876" y="3978641"/>
          <a:ext cx="1092206" cy="69355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23352053-EB8A-4CD1-BA5A-6D7A8E7F659B}">
      <dsp:nvSpPr>
        <dsp:cNvPr id="0" name=""/>
        <dsp:cNvSpPr/>
      </dsp:nvSpPr>
      <dsp:spPr>
        <a:xfrm>
          <a:off x="4134232" y="4093929"/>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User Experience Analyst</a:t>
          </a:r>
          <a:endParaRPr lang="en-US" sz="1400" kern="1200" dirty="0"/>
        </a:p>
      </dsp:txBody>
      <dsp:txXfrm>
        <a:off x="4154545" y="4114242"/>
        <a:ext cx="1051580" cy="652924"/>
      </dsp:txXfrm>
    </dsp:sp>
    <dsp:sp modelId="{3B0543F7-C25C-47F1-B6C3-6A36E6A2DB82}">
      <dsp:nvSpPr>
        <dsp:cNvPr id="0" name=""/>
        <dsp:cNvSpPr/>
      </dsp:nvSpPr>
      <dsp:spPr>
        <a:xfrm>
          <a:off x="5347795" y="3978641"/>
          <a:ext cx="1092206" cy="69355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3C623070-82DC-4B6C-8262-A2D980638F6F}">
      <dsp:nvSpPr>
        <dsp:cNvPr id="0" name=""/>
        <dsp:cNvSpPr/>
      </dsp:nvSpPr>
      <dsp:spPr>
        <a:xfrm>
          <a:off x="5469151" y="4093929"/>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Testers</a:t>
          </a:r>
          <a:endParaRPr lang="en-US" sz="1400" kern="1200" dirty="0"/>
        </a:p>
      </dsp:txBody>
      <dsp:txXfrm>
        <a:off x="5489464" y="4114242"/>
        <a:ext cx="1051580" cy="652924"/>
      </dsp:txXfrm>
    </dsp:sp>
    <dsp:sp modelId="{A8B104FA-E90F-427B-8904-7CA5046EFB98}">
      <dsp:nvSpPr>
        <dsp:cNvPr id="0" name=""/>
        <dsp:cNvSpPr/>
      </dsp:nvSpPr>
      <dsp:spPr>
        <a:xfrm>
          <a:off x="6682714" y="3978641"/>
          <a:ext cx="1092206" cy="69355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BC7ABEF9-FB85-4570-B9A9-55743F919BB4}">
      <dsp:nvSpPr>
        <dsp:cNvPr id="0" name=""/>
        <dsp:cNvSpPr/>
      </dsp:nvSpPr>
      <dsp:spPr>
        <a:xfrm>
          <a:off x="6804070" y="4093929"/>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Users </a:t>
          </a:r>
          <a:endParaRPr lang="en-US" sz="1400" kern="1200" dirty="0"/>
        </a:p>
      </dsp:txBody>
      <dsp:txXfrm>
        <a:off x="6824383" y="4114242"/>
        <a:ext cx="1051580" cy="652924"/>
      </dsp:txXfrm>
    </dsp:sp>
    <dsp:sp modelId="{C05B1B13-EBD3-4368-8146-5D1BF627EB00}">
      <dsp:nvSpPr>
        <dsp:cNvPr id="0" name=""/>
        <dsp:cNvSpPr/>
      </dsp:nvSpPr>
      <dsp:spPr>
        <a:xfrm>
          <a:off x="6682714" y="1956239"/>
          <a:ext cx="1092206" cy="693550"/>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7DBE7A4-11D3-4FD2-9DA9-4B1A533BF6E1}">
      <dsp:nvSpPr>
        <dsp:cNvPr id="0" name=""/>
        <dsp:cNvSpPr/>
      </dsp:nvSpPr>
      <dsp:spPr>
        <a:xfrm>
          <a:off x="6804070" y="2071527"/>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Business Administration</a:t>
          </a:r>
          <a:endParaRPr lang="en-US" sz="1400" kern="1200" dirty="0"/>
        </a:p>
      </dsp:txBody>
      <dsp:txXfrm>
        <a:off x="6824383" y="2091840"/>
        <a:ext cx="1051580" cy="652924"/>
      </dsp:txXfrm>
    </dsp:sp>
    <dsp:sp modelId="{7754FB92-C92F-4657-A671-683D926D78BA}">
      <dsp:nvSpPr>
        <dsp:cNvPr id="0" name=""/>
        <dsp:cNvSpPr/>
      </dsp:nvSpPr>
      <dsp:spPr>
        <a:xfrm>
          <a:off x="5347795" y="2967440"/>
          <a:ext cx="1092206" cy="693550"/>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4744BB45-7C09-42A6-B8E0-E12DABCDA973}">
      <dsp:nvSpPr>
        <dsp:cNvPr id="0" name=""/>
        <dsp:cNvSpPr/>
      </dsp:nvSpPr>
      <dsp:spPr>
        <a:xfrm>
          <a:off x="5469151" y="3082728"/>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Auditors Lawyers </a:t>
          </a:r>
          <a:endParaRPr lang="en-US" sz="1400" kern="1200" dirty="0"/>
        </a:p>
      </dsp:txBody>
      <dsp:txXfrm>
        <a:off x="5489464" y="3103041"/>
        <a:ext cx="1051580" cy="652924"/>
      </dsp:txXfrm>
    </dsp:sp>
    <dsp:sp modelId="{6831B282-65A3-43E4-96BB-7146D13833E3}">
      <dsp:nvSpPr>
        <dsp:cNvPr id="0" name=""/>
        <dsp:cNvSpPr/>
      </dsp:nvSpPr>
      <dsp:spPr>
        <a:xfrm>
          <a:off x="6682714" y="2967440"/>
          <a:ext cx="1092206" cy="693550"/>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31F238D6-884E-40A8-99D5-2A2BF47DE766}">
      <dsp:nvSpPr>
        <dsp:cNvPr id="0" name=""/>
        <dsp:cNvSpPr/>
      </dsp:nvSpPr>
      <dsp:spPr>
        <a:xfrm>
          <a:off x="6804070" y="3082728"/>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Accountants </a:t>
          </a:r>
          <a:endParaRPr lang="en-US" sz="1400" kern="1200" dirty="0"/>
        </a:p>
      </dsp:txBody>
      <dsp:txXfrm>
        <a:off x="6824383" y="3103041"/>
        <a:ext cx="1051580" cy="652924"/>
      </dsp:txXfrm>
    </dsp:sp>
    <dsp:sp modelId="{55697F87-6864-411A-AA4E-BA892760BB5D}">
      <dsp:nvSpPr>
        <dsp:cNvPr id="0" name=""/>
        <dsp:cNvSpPr/>
      </dsp:nvSpPr>
      <dsp:spPr>
        <a:xfrm>
          <a:off x="8017633" y="2967440"/>
          <a:ext cx="1092206" cy="693550"/>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7019F339-5DF6-4E27-815B-258746E748A1}">
      <dsp:nvSpPr>
        <dsp:cNvPr id="0" name=""/>
        <dsp:cNvSpPr/>
      </dsp:nvSpPr>
      <dsp:spPr>
        <a:xfrm>
          <a:off x="8138989" y="3082728"/>
          <a:ext cx="1092206" cy="693550"/>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Directors…</a:t>
          </a:r>
          <a:endParaRPr lang="en-US" sz="1400" kern="1200" dirty="0"/>
        </a:p>
      </dsp:txBody>
      <dsp:txXfrm>
        <a:off x="8159302" y="3103041"/>
        <a:ext cx="1051580" cy="6529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42559"/>
          <a:ext cx="4640566" cy="1918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l" defTabSz="355600" rtl="0">
            <a:lnSpc>
              <a:spcPct val="90000"/>
            </a:lnSpc>
            <a:spcBef>
              <a:spcPct val="0"/>
            </a:spcBef>
            <a:spcAft>
              <a:spcPct val="35000"/>
            </a:spcAft>
          </a:pPr>
          <a:r>
            <a:rPr lang="en-US" sz="800" kern="1200" dirty="0" smtClean="0"/>
            <a:t>© MethodScience; Material Designed and Presented by Dr. B. Unhelkar; drawn from </a:t>
          </a:r>
          <a:r>
            <a:rPr lang="en-US" sz="800" i="1" kern="1200" dirty="0" smtClean="0"/>
            <a:t>The Art of Agile Practice</a:t>
          </a:r>
          <a:endParaRPr lang="en-US" sz="800" i="1" kern="1200" dirty="0"/>
        </a:p>
      </dsp:txBody>
      <dsp:txXfrm>
        <a:off x="9367" y="51926"/>
        <a:ext cx="4621832" cy="1731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42559"/>
          <a:ext cx="4640566" cy="19188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l" defTabSz="355600" rtl="0">
            <a:lnSpc>
              <a:spcPct val="90000"/>
            </a:lnSpc>
            <a:spcBef>
              <a:spcPct val="0"/>
            </a:spcBef>
            <a:spcAft>
              <a:spcPct val="35000"/>
            </a:spcAft>
          </a:pPr>
          <a:r>
            <a:rPr lang="en-US" sz="800" kern="1200" dirty="0" smtClean="0"/>
            <a:t>© MethodScience; Material Designed and Presented by Dr. B. Unhelkar; drawn from </a:t>
          </a:r>
          <a:r>
            <a:rPr lang="en-US" sz="800" i="1" kern="1200" dirty="0" smtClean="0"/>
            <a:t>The Art of Agile Practice</a:t>
          </a:r>
          <a:endParaRPr lang="en-US" sz="800" i="1" kern="1200" dirty="0"/>
        </a:p>
      </dsp:txBody>
      <dsp:txXfrm>
        <a:off x="9367" y="51926"/>
        <a:ext cx="4621832" cy="1731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D1DFB-EC1F-46F4-B676-8786AA8E4F58}">
      <dsp:nvSpPr>
        <dsp:cNvPr id="0" name=""/>
        <dsp:cNvSpPr/>
      </dsp:nvSpPr>
      <dsp:spPr>
        <a:xfrm>
          <a:off x="1600200" y="0"/>
          <a:ext cx="4572000" cy="4572000"/>
        </a:xfrm>
        <a:prstGeom prst="diamond">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C5F814CD-0D64-486B-9CD5-BD9AB2EBA463}">
      <dsp:nvSpPr>
        <dsp:cNvPr id="0" name=""/>
        <dsp:cNvSpPr/>
      </dsp:nvSpPr>
      <dsp:spPr>
        <a:xfrm>
          <a:off x="2034540" y="434340"/>
          <a:ext cx="1783080" cy="17830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AU" sz="2500" kern="1200" dirty="0" smtClean="0"/>
            <a:t>Attitude towards Source of Energy</a:t>
          </a:r>
          <a:endParaRPr lang="en-AU" sz="2500" kern="1200" dirty="0"/>
        </a:p>
      </dsp:txBody>
      <dsp:txXfrm>
        <a:off x="2121583" y="521383"/>
        <a:ext cx="1608994" cy="1608994"/>
      </dsp:txXfrm>
    </dsp:sp>
    <dsp:sp modelId="{270ED583-D44C-4C38-A13F-D5C085FF5CA4}">
      <dsp:nvSpPr>
        <dsp:cNvPr id="0" name=""/>
        <dsp:cNvSpPr/>
      </dsp:nvSpPr>
      <dsp:spPr>
        <a:xfrm>
          <a:off x="3954780" y="434340"/>
          <a:ext cx="1783080" cy="17830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AU" sz="2500" kern="1200" dirty="0" smtClean="0"/>
            <a:t>Perception &amp; Data Gathering</a:t>
          </a:r>
          <a:endParaRPr lang="en-AU" sz="2500" kern="1200" dirty="0"/>
        </a:p>
      </dsp:txBody>
      <dsp:txXfrm>
        <a:off x="4041823" y="521383"/>
        <a:ext cx="1608994" cy="1608994"/>
      </dsp:txXfrm>
    </dsp:sp>
    <dsp:sp modelId="{72FB2E2C-FC56-414F-AC37-7653FA1DCD88}">
      <dsp:nvSpPr>
        <dsp:cNvPr id="0" name=""/>
        <dsp:cNvSpPr/>
      </dsp:nvSpPr>
      <dsp:spPr>
        <a:xfrm>
          <a:off x="2034540" y="2354580"/>
          <a:ext cx="1783080" cy="17830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AU" sz="2500" kern="1200" dirty="0" smtClean="0"/>
            <a:t>Decision Making</a:t>
          </a:r>
          <a:endParaRPr lang="en-AU" sz="2500" kern="1200" dirty="0"/>
        </a:p>
      </dsp:txBody>
      <dsp:txXfrm>
        <a:off x="2121583" y="2441623"/>
        <a:ext cx="1608994" cy="1608994"/>
      </dsp:txXfrm>
    </dsp:sp>
    <dsp:sp modelId="{7D7E3538-F0AF-47D8-AFB7-42548CECDA46}">
      <dsp:nvSpPr>
        <dsp:cNvPr id="0" name=""/>
        <dsp:cNvSpPr/>
      </dsp:nvSpPr>
      <dsp:spPr>
        <a:xfrm>
          <a:off x="3954780" y="2354580"/>
          <a:ext cx="1783080" cy="17830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AU" sz="2500" kern="1200" dirty="0" smtClean="0"/>
            <a:t>Attitude towards External World</a:t>
          </a:r>
          <a:endParaRPr lang="en-AU" sz="2500" kern="1200" dirty="0"/>
        </a:p>
      </dsp:txBody>
      <dsp:txXfrm>
        <a:off x="4041823" y="2441623"/>
        <a:ext cx="1608994" cy="16089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2F04-DB4D-49D3-8CA6-58D8BD67FC04}">
      <dsp:nvSpPr>
        <dsp:cNvPr id="0" name=""/>
        <dsp:cNvSpPr/>
      </dsp:nvSpPr>
      <dsp:spPr>
        <a:xfrm>
          <a:off x="0" y="6581"/>
          <a:ext cx="4640566" cy="263835"/>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dirty="0" smtClean="0"/>
            <a:t>© MethodScience; Material Designed and Presented by Dr. B. </a:t>
          </a:r>
          <a:r>
            <a:rPr lang="en-US" sz="1100" kern="1200" dirty="0" err="1" smtClean="0"/>
            <a:t>Unhelkar</a:t>
          </a:r>
          <a:endParaRPr lang="en-US" sz="1100" kern="1200" dirty="0"/>
        </a:p>
      </dsp:txBody>
      <dsp:txXfrm>
        <a:off x="12879" y="19460"/>
        <a:ext cx="4614808" cy="2380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EBB1F-98F1-4701-8722-B010FB9A7F01}" type="datetimeFigureOut">
              <a:rPr lang="en-US" smtClean="0"/>
              <a:t>9/19/2018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BC8E4-DA3D-4D3B-9B91-F81EAB58899C}" type="slidenum">
              <a:rPr lang="en-US" smtClean="0"/>
              <a:t>‹#›</a:t>
            </a:fld>
            <a:endParaRPr lang="en-US"/>
          </a:p>
        </p:txBody>
      </p:sp>
    </p:spTree>
    <p:extLst>
      <p:ext uri="{BB962C8B-B14F-4D97-AF65-F5344CB8AC3E}">
        <p14:creationId xmlns:p14="http://schemas.microsoft.com/office/powerpoint/2010/main" val="397382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m.c.lnkd.licdn.com/mpr/mpr/p/3/005/014/161/3c2262b.jp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6BC8E4-DA3D-4D3B-9B91-F81EAB58899C}" type="slidenum">
              <a:rPr lang="en-US" smtClean="0"/>
              <a:t>1</a:t>
            </a:fld>
            <a:endParaRPr lang="en-US"/>
          </a:p>
        </p:txBody>
      </p:sp>
    </p:spTree>
    <p:extLst>
      <p:ext uri="{BB962C8B-B14F-4D97-AF65-F5344CB8AC3E}">
        <p14:creationId xmlns:p14="http://schemas.microsoft.com/office/powerpoint/2010/main" val="3534311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Based on Introduction to Type</a:t>
            </a:r>
            <a:r>
              <a:rPr lang="en-AU" i="1" baseline="30000" dirty="0" smtClean="0"/>
              <a:t>®</a:t>
            </a:r>
            <a:r>
              <a:rPr lang="en-AU" i="1" dirty="0" smtClean="0"/>
              <a:t> by Isabel Briggs Myers published by CPP. Inc</a:t>
            </a:r>
          </a:p>
          <a:p>
            <a:r>
              <a:rPr lang="en-AU" i="1" dirty="0" smtClean="0"/>
              <a:t>Please visit: </a:t>
            </a:r>
            <a:r>
              <a:rPr lang="en-AU" dirty="0" smtClean="0"/>
              <a:t>http://www.myersbriggs.org/my-mbti-personality-type/mbti-basics/the-16-mbti-types.asp</a:t>
            </a:r>
          </a:p>
          <a:p>
            <a:endParaRPr lang="en-AU" dirty="0" smtClean="0"/>
          </a:p>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Negotiation &amp; Facilitation Skills Workshop v 2.1</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27</a:t>
            </a:fld>
            <a:r>
              <a:rPr lang="en-US" smtClean="0"/>
              <a:t> </a:t>
            </a:r>
            <a:endParaRPr lang="en-US" dirty="0"/>
          </a:p>
        </p:txBody>
      </p:sp>
    </p:spTree>
    <p:extLst>
      <p:ext uri="{BB962C8B-B14F-4D97-AF65-F5344CB8AC3E}">
        <p14:creationId xmlns:p14="http://schemas.microsoft.com/office/powerpoint/2010/main" val="3871887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AU" dirty="0" smtClean="0">
                <a:hlinkClick r:id="rId3"/>
              </a:rPr>
              <a:t>http://m.c.lnkd.licdn.com/mpr/mpr/p/3/005/014/161/3c2262b.jpg</a:t>
            </a:r>
            <a:endParaRPr lang="en-AU" dirty="0" smtClean="0"/>
          </a:p>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Negotiation &amp; Facilitation Skills Workshop v 2.1</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28</a:t>
            </a:fld>
            <a:r>
              <a:rPr lang="en-US" smtClean="0"/>
              <a:t> </a:t>
            </a:r>
            <a:endParaRPr lang="en-US" dirty="0"/>
          </a:p>
        </p:txBody>
      </p:sp>
    </p:spTree>
    <p:extLst>
      <p:ext uri="{BB962C8B-B14F-4D97-AF65-F5344CB8AC3E}">
        <p14:creationId xmlns:p14="http://schemas.microsoft.com/office/powerpoint/2010/main" val="792606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3968F4D-A529-44C8-9216-D44E0416B313}" type="slidenum">
              <a:rPr lang="en-AU" smtClean="0"/>
              <a:pPr/>
              <a:t>30</a:t>
            </a:fld>
            <a:endParaRPr lang="en-AU"/>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Negotiation &amp; Facilitation Skills Workshop v 2.1</a:t>
            </a:r>
            <a:endParaRPr lang="en-US" b="1" dirty="0"/>
          </a:p>
        </p:txBody>
      </p:sp>
    </p:spTree>
    <p:extLst>
      <p:ext uri="{BB962C8B-B14F-4D97-AF65-F5344CB8AC3E}">
        <p14:creationId xmlns:p14="http://schemas.microsoft.com/office/powerpoint/2010/main" val="3256954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r>
              <a:rPr lang="en-US" smtClean="0"/>
              <a:t>Composite Agile Method &amp; Strategy</a:t>
            </a:r>
            <a:endParaRPr lang="en-US" sz="1000"/>
          </a:p>
        </p:txBody>
      </p:sp>
      <p:sp>
        <p:nvSpPr>
          <p:cNvPr id="5" name="Rectangle 6"/>
          <p:cNvSpPr>
            <a:spLocks noGrp="1" noChangeArrowheads="1"/>
          </p:cNvSpPr>
          <p:nvPr>
            <p:ph type="ftr" sz="quarter" idx="4"/>
          </p:nvPr>
        </p:nvSpPr>
        <p:spPr>
          <a:ln/>
        </p:spPr>
        <p:txBody>
          <a:bodyPr/>
          <a:lstStyle/>
          <a:p>
            <a:r>
              <a:rPr lang="en-US" smtClean="0"/>
              <a:t>(c) www.MethodScience.com; 1998-2012; Managing Agile Projects</a:t>
            </a:r>
            <a:endParaRPr lang="en-US" b="1"/>
          </a:p>
        </p:txBody>
      </p:sp>
      <p:sp>
        <p:nvSpPr>
          <p:cNvPr id="6" name="Rectangle 7"/>
          <p:cNvSpPr>
            <a:spLocks noGrp="1" noChangeArrowheads="1"/>
          </p:cNvSpPr>
          <p:nvPr>
            <p:ph type="sldNum" sz="quarter" idx="5"/>
          </p:nvPr>
        </p:nvSpPr>
        <p:spPr>
          <a:ln/>
        </p:spPr>
        <p:txBody>
          <a:bodyPr/>
          <a:lstStyle/>
          <a:p>
            <a:r>
              <a:rPr lang="en-US"/>
              <a:t>Page: </a:t>
            </a:r>
            <a:fld id="{C3117681-67A7-4671-8710-B2EBB1985FC5}" type="slidenum">
              <a:rPr lang="en-US"/>
              <a:pPr/>
              <a:t>31</a:t>
            </a:fld>
            <a:r>
              <a:rPr lang="en-US"/>
              <a:t> </a:t>
            </a:r>
          </a:p>
        </p:txBody>
      </p:sp>
      <p:sp>
        <p:nvSpPr>
          <p:cNvPr id="4544514" name="Rectangle 2"/>
          <p:cNvSpPr>
            <a:spLocks noGrp="1" noRot="1" noChangeAspect="1" noChangeArrowheads="1" noTextEdit="1"/>
          </p:cNvSpPr>
          <p:nvPr>
            <p:ph type="sldImg"/>
          </p:nvPr>
        </p:nvSpPr>
        <p:spPr>
          <a:xfrm>
            <a:off x="457200" y="719138"/>
            <a:ext cx="6400800" cy="4800600"/>
          </a:xfrm>
          <a:ln/>
        </p:spPr>
      </p:sp>
      <p:sp>
        <p:nvSpPr>
          <p:cNvPr id="4544515" name="Rectangle 3"/>
          <p:cNvSpPr>
            <a:spLocks noGrp="1" noChangeArrowheads="1"/>
          </p:cNvSpPr>
          <p:nvPr>
            <p:ph type="body" idx="1"/>
          </p:nvPr>
        </p:nvSpPr>
        <p:spPr>
          <a:xfrm>
            <a:off x="976060" y="5840525"/>
            <a:ext cx="5363081" cy="3041202"/>
          </a:xfrm>
        </p:spPr>
        <p:txBody>
          <a:bodyPr/>
          <a:lstStyle/>
          <a:p>
            <a:endParaRPr lang="en-AU" dirty="0"/>
          </a:p>
        </p:txBody>
      </p:sp>
    </p:spTree>
    <p:extLst>
      <p:ext uri="{BB962C8B-B14F-4D97-AF65-F5344CB8AC3E}">
        <p14:creationId xmlns:p14="http://schemas.microsoft.com/office/powerpoint/2010/main" val="3679530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CA16099-8EF6-4640-9138-FCBE055A5BE9}" type="datetime4">
              <a:rPr lang="en-US" sz="1000"/>
              <a:pPr/>
              <a:t>September 19, 2018</a:t>
            </a:fld>
            <a:endParaRPr lang="en-US" sz="1000"/>
          </a:p>
        </p:txBody>
      </p:sp>
      <p:sp>
        <p:nvSpPr>
          <p:cNvPr id="5" name="Rectangle 6"/>
          <p:cNvSpPr>
            <a:spLocks noGrp="1" noChangeArrowheads="1"/>
          </p:cNvSpPr>
          <p:nvPr>
            <p:ph type="ftr" sz="quarter" idx="4"/>
          </p:nvPr>
        </p:nvSpPr>
        <p:spPr>
          <a:ln/>
        </p:spPr>
        <p:txBody>
          <a:bodyPr/>
          <a:lstStyle/>
          <a:p>
            <a:r>
              <a:rPr lang="en-US" smtClean="0"/>
              <a:t>(c) www.MethodScience.com; 1998-2011</a:t>
            </a:r>
            <a:endParaRPr lang="en-US" b="1"/>
          </a:p>
        </p:txBody>
      </p:sp>
      <p:sp>
        <p:nvSpPr>
          <p:cNvPr id="6" name="Rectangle 7"/>
          <p:cNvSpPr>
            <a:spLocks noGrp="1" noChangeArrowheads="1"/>
          </p:cNvSpPr>
          <p:nvPr>
            <p:ph type="sldNum" sz="quarter" idx="5"/>
          </p:nvPr>
        </p:nvSpPr>
        <p:spPr>
          <a:ln/>
        </p:spPr>
        <p:txBody>
          <a:bodyPr/>
          <a:lstStyle/>
          <a:p>
            <a:r>
              <a:rPr lang="en-US"/>
              <a:t>Page: </a:t>
            </a:r>
            <a:fld id="{36015F51-F31E-49F0-BFA7-D6F97483C640}" type="slidenum">
              <a:rPr lang="en-US"/>
              <a:pPr/>
              <a:t>32</a:t>
            </a:fld>
            <a:r>
              <a:rPr lang="en-US"/>
              <a:t> </a:t>
            </a:r>
          </a:p>
        </p:txBody>
      </p:sp>
      <p:sp>
        <p:nvSpPr>
          <p:cNvPr id="5345282" name="Rectangle 2"/>
          <p:cNvSpPr>
            <a:spLocks noGrp="1" noRot="1" noChangeAspect="1" noChangeArrowheads="1" noTextEdit="1"/>
          </p:cNvSpPr>
          <p:nvPr>
            <p:ph type="sldImg"/>
          </p:nvPr>
        </p:nvSpPr>
        <p:spPr>
          <a:xfrm>
            <a:off x="673100" y="684213"/>
            <a:ext cx="5591175" cy="4194175"/>
          </a:xfrm>
          <a:ln/>
        </p:spPr>
      </p:sp>
      <p:sp>
        <p:nvSpPr>
          <p:cNvPr id="5345283" name="Rectangle 3"/>
          <p:cNvSpPr>
            <a:spLocks noGrp="1" noChangeArrowheads="1"/>
          </p:cNvSpPr>
          <p:nvPr>
            <p:ph type="body" idx="1"/>
          </p:nvPr>
        </p:nvSpPr>
        <p:spPr/>
        <p:txBody>
          <a:bodyPr lIns="88407" tIns="44203" rIns="88407" bIns="44203"/>
          <a:lstStyle/>
          <a:p>
            <a:endParaRPr lang="en-AU"/>
          </a:p>
        </p:txBody>
      </p:sp>
    </p:spTree>
    <p:extLst>
      <p:ext uri="{BB962C8B-B14F-4D97-AF65-F5344CB8AC3E}">
        <p14:creationId xmlns:p14="http://schemas.microsoft.com/office/powerpoint/2010/main" val="3166540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35</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259570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36</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90488" y="744538"/>
            <a:ext cx="6616700" cy="4962525"/>
          </a:xfrm>
          <a:solidFill>
            <a:srgbClr val="FFFFFF"/>
          </a:solidFill>
          <a:ln/>
        </p:spPr>
      </p:sp>
      <p:sp>
        <p:nvSpPr>
          <p:cNvPr id="64516" name="Rectangle 3"/>
          <p:cNvSpPr>
            <a:spLocks noGrp="1" noChangeArrowheads="1"/>
          </p:cNvSpPr>
          <p:nvPr>
            <p:ph type="body" idx="1"/>
          </p:nvPr>
        </p:nvSpPr>
        <p:spPr>
          <a:xfrm>
            <a:off x="905767" y="6038378"/>
            <a:ext cx="4986142" cy="3143107"/>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3479744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3</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638090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Relate this </a:t>
            </a:r>
            <a:r>
              <a:rPr lang="en-US" smtClean="0"/>
              <a:t>to Figure 8.2</a:t>
            </a:r>
          </a:p>
          <a:p>
            <a:r>
              <a:rPr lang="en-US" smtClean="0"/>
              <a:t>Leadership </a:t>
            </a:r>
            <a:r>
              <a:rPr lang="en-US" dirty="0" smtClean="0"/>
              <a:t>is a key element of Agile projects. Its heavily focused on value rather than task completion. </a:t>
            </a:r>
          </a:p>
          <a:p>
            <a:r>
              <a:rPr lang="en-US" dirty="0" smtClean="0"/>
              <a:t>Therefore, it is not easily measurable and comparatively risky. </a:t>
            </a:r>
            <a:endParaRPr lang="en-US"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1998-2012: CAMS</a:t>
            </a:r>
            <a:endParaRPr lang="en-US" b="1"/>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5</a:t>
            </a:fld>
            <a:r>
              <a:rPr lang="en-US" smtClean="0"/>
              <a:t> </a:t>
            </a:r>
            <a:endParaRPr lang="en-US"/>
          </a:p>
        </p:txBody>
      </p:sp>
    </p:spTree>
    <p:extLst>
      <p:ext uri="{BB962C8B-B14F-4D97-AF65-F5344CB8AC3E}">
        <p14:creationId xmlns:p14="http://schemas.microsoft.com/office/powerpoint/2010/main" val="2142633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smtClean="0"/>
              <a:t>(c) www.MethodScience.com; 1998-2012: CAMS</a:t>
            </a:r>
            <a:endParaRPr lang="en-US" b="1"/>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6</a:t>
            </a:fld>
            <a:r>
              <a:rPr lang="en-US" smtClean="0"/>
              <a:t> </a:t>
            </a:r>
            <a:endParaRPr lang="en-US"/>
          </a:p>
        </p:txBody>
      </p:sp>
    </p:spTree>
    <p:extLst>
      <p:ext uri="{BB962C8B-B14F-4D97-AF65-F5344CB8AC3E}">
        <p14:creationId xmlns:p14="http://schemas.microsoft.com/office/powerpoint/2010/main" val="3725756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10</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2165519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14</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31378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18</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256102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Negotiation &amp; Facilitation Skills Workshop v 2.1</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21</a:t>
            </a:fld>
            <a:r>
              <a:rPr lang="en-US" smtClean="0"/>
              <a:t> </a:t>
            </a:r>
            <a:endParaRPr lang="en-US" dirty="0"/>
          </a:p>
        </p:txBody>
      </p:sp>
    </p:spTree>
    <p:extLst>
      <p:ext uri="{BB962C8B-B14F-4D97-AF65-F5344CB8AC3E}">
        <p14:creationId xmlns:p14="http://schemas.microsoft.com/office/powerpoint/2010/main" val="205307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Based on Introduction to Type</a:t>
            </a:r>
            <a:r>
              <a:rPr lang="en-AU" i="1" baseline="30000" dirty="0" smtClean="0"/>
              <a:t>®</a:t>
            </a:r>
            <a:r>
              <a:rPr lang="en-AU" i="1" dirty="0" smtClean="0"/>
              <a:t> by Isabel Briggs Myers published by CPP. Inc</a:t>
            </a:r>
          </a:p>
          <a:p>
            <a:r>
              <a:rPr lang="en-AU" i="1" dirty="0" smtClean="0"/>
              <a:t>Please visit: </a:t>
            </a:r>
            <a:r>
              <a:rPr lang="en-AU" dirty="0" smtClean="0"/>
              <a:t>http://www.myersbriggs.org/my-mbti-personality-type/mbti-basics/the-16-mbti-types.asp</a:t>
            </a:r>
          </a:p>
          <a:p>
            <a:endParaRPr lang="en-AU" dirty="0" smtClean="0"/>
          </a:p>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Negotiation &amp; Facilitation Skills Workshop v 2.1</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26</a:t>
            </a:fld>
            <a:r>
              <a:rPr lang="en-US" smtClean="0"/>
              <a:t> </a:t>
            </a:r>
            <a:endParaRPr lang="en-US" dirty="0"/>
          </a:p>
        </p:txBody>
      </p:sp>
    </p:spTree>
    <p:extLst>
      <p:ext uri="{BB962C8B-B14F-4D97-AF65-F5344CB8AC3E}">
        <p14:creationId xmlns:p14="http://schemas.microsoft.com/office/powerpoint/2010/main" val="64532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155201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604842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081574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53422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25737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2776B6-60D1-40CA-9ACD-5A0F12BEBC76}"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90978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2776B6-60D1-40CA-9ACD-5A0F12BEBC76}" type="datetimeFigureOut">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33290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2776B6-60D1-40CA-9ACD-5A0F12BEBC76}" type="datetimeFigureOut">
              <a:rPr lang="en-US" smtClean="0"/>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1061050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2776B6-60D1-40CA-9ACD-5A0F12BEBC76}" type="datetimeFigureOut">
              <a:rPr lang="en-US" smtClean="0"/>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66092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776B6-60D1-40CA-9ACD-5A0F12BEBC76}"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41491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776B6-60D1-40CA-9ACD-5A0F12BEBC76}"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6976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776B6-60D1-40CA-9ACD-5A0F12BEBC76}" type="datetimeFigureOut">
              <a:rPr lang="en-US" smtClean="0"/>
              <a:t>9/19/2018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FCC0F-3002-4673-B835-7163FC0E768E}" type="slidenum">
              <a:rPr lang="en-US" smtClean="0"/>
              <a:t>‹#›</a:t>
            </a:fld>
            <a:endParaRPr lang="en-US"/>
          </a:p>
        </p:txBody>
      </p:sp>
    </p:spTree>
    <p:extLst>
      <p:ext uri="{BB962C8B-B14F-4D97-AF65-F5344CB8AC3E}">
        <p14:creationId xmlns:p14="http://schemas.microsoft.com/office/powerpoint/2010/main" val="1940236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unhelkar@sar.usf.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audio" Target="../media/audio1.wav"/><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4.jf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audio" Target="../media/audio1.wav"/><Relationship Id="rId7" Type="http://schemas.openxmlformats.org/officeDocument/2006/relationships/diagramColors" Target="../diagrams/colors6.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4.jf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audio" Target="../media/audio1.wav"/><Relationship Id="rId7" Type="http://schemas.openxmlformats.org/officeDocument/2006/relationships/diagramColors" Target="../diagrams/colors7.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 Id="rId9" Type="http://schemas.openxmlformats.org/officeDocument/2006/relationships/image" Target="../media/image4.jf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m.c.lnkd.licdn.com/mpr/mpr/p/3/005/014/161/3c2262b.jpg"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audio" Target="../media/audio1.wav"/><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jfif"/></Relationships>
</file>

<file path=ppt/slides/_rels/slide3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2.wmf"/><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audio" Target="../media/audio1.wav"/><Relationship Id="rId7" Type="http://schemas.openxmlformats.org/officeDocument/2006/relationships/diagramColors" Target="../diagrams/colors9.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36.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audio" Target="../media/audio1.wav"/><Relationship Id="rId7" Type="http://schemas.openxmlformats.org/officeDocument/2006/relationships/diagramColors" Target="../diagrams/colors10.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41780"/>
            <a:ext cx="8562110" cy="4195445"/>
          </a:xfrm>
          <a:solidFill>
            <a:schemeClr val="tx2">
              <a:lumMod val="60000"/>
              <a:lumOff val="40000"/>
            </a:schemeClr>
          </a:solidFill>
        </p:spPr>
        <p:txBody>
          <a:bodyPr>
            <a:noAutofit/>
          </a:bodyPr>
          <a:lstStyle/>
          <a:p>
            <a:pPr hangingPunct="0"/>
            <a:r>
              <a:rPr lang="en-US" sz="2800" b="1" dirty="0" smtClean="0">
                <a:solidFill>
                  <a:schemeClr val="bg1"/>
                </a:solidFill>
                <a:latin typeface="Arial" panose="020B0604020202020204" pitchFamily="34" charset="0"/>
                <a:cs typeface="Arial" panose="020B0604020202020204" pitchFamily="34" charset="0"/>
              </a:rPr>
              <a:t>Week- </a:t>
            </a:r>
            <a:r>
              <a:rPr lang="en-US" sz="2800" b="1" dirty="0" smtClean="0">
                <a:solidFill>
                  <a:schemeClr val="bg1"/>
                </a:solidFill>
                <a:latin typeface="Arial" panose="020B0604020202020204" pitchFamily="34" charset="0"/>
                <a:cs typeface="Arial" panose="020B0604020202020204" pitchFamily="34" charset="0"/>
              </a:rPr>
              <a:t>14</a:t>
            </a:r>
            <a:r>
              <a:rPr lang="en-US" sz="2800" b="1" dirty="0" smtClean="0">
                <a:solidFill>
                  <a:schemeClr val="bg1"/>
                </a:solidFill>
                <a:latin typeface="Arial" panose="020B0604020202020204" pitchFamily="34" charset="0"/>
                <a:cs typeface="Arial" panose="020B0604020202020204" pitchFamily="34" charset="0"/>
              </a:rPr>
              <a:t/>
            </a:r>
            <a:br>
              <a:rPr lang="en-US" sz="2800" b="1" dirty="0" smtClean="0">
                <a:solidFill>
                  <a:schemeClr val="bg1"/>
                </a:solidFill>
                <a:latin typeface="Arial" panose="020B0604020202020204" pitchFamily="34" charset="0"/>
                <a:cs typeface="Arial" panose="020B0604020202020204" pitchFamily="34" charset="0"/>
              </a:rPr>
            </a:br>
            <a:r>
              <a:rPr lang="en-US" sz="2800" b="1" dirty="0" smtClean="0">
                <a:solidFill>
                  <a:schemeClr val="bg1"/>
                </a:solidFill>
                <a:latin typeface="Arial" panose="020B0604020202020204" pitchFamily="34" charset="0"/>
                <a:cs typeface="Arial" panose="020B0604020202020204" pitchFamily="34" charset="0"/>
              </a:rPr>
              <a:t/>
            </a:r>
            <a:br>
              <a:rPr lang="en-US" sz="2800" b="1" dirty="0" smtClean="0">
                <a:solidFill>
                  <a:schemeClr val="bg1"/>
                </a:solidFill>
                <a:latin typeface="Arial" panose="020B0604020202020204" pitchFamily="34" charset="0"/>
                <a:cs typeface="Arial" panose="020B0604020202020204" pitchFamily="34" charset="0"/>
              </a:rPr>
            </a:br>
            <a:r>
              <a:rPr lang="en-US" sz="2800" b="1" dirty="0" smtClean="0">
                <a:solidFill>
                  <a:schemeClr val="bg1"/>
                </a:solidFill>
                <a:latin typeface="Arial" panose="020B0604020202020204" pitchFamily="34" charset="0"/>
                <a:cs typeface="Arial" panose="020B0604020202020204" pitchFamily="34" charset="0"/>
              </a:rPr>
              <a:t>Psychology of Agile</a:t>
            </a:r>
            <a:br>
              <a:rPr lang="en-US" sz="2800" b="1" dirty="0" smtClean="0">
                <a:solidFill>
                  <a:schemeClr val="bg1"/>
                </a:solidFill>
                <a:latin typeface="Arial" panose="020B0604020202020204" pitchFamily="34" charset="0"/>
                <a:cs typeface="Arial" panose="020B0604020202020204" pitchFamily="34" charset="0"/>
              </a:rPr>
            </a:br>
            <a:r>
              <a:rPr lang="en-US" sz="2800" b="1" dirty="0" smtClean="0">
                <a:solidFill>
                  <a:schemeClr val="bg1"/>
                </a:solidFill>
                <a:latin typeface="Arial" panose="020B0604020202020204" pitchFamily="34" charset="0"/>
                <a:cs typeface="Arial" panose="020B0604020202020204" pitchFamily="34" charset="0"/>
              </a:rPr>
              <a:t>Leadership and People Management</a:t>
            </a:r>
            <a:r>
              <a:rPr lang="en-US" sz="2800" b="1" dirty="0" smtClean="0">
                <a:solidFill>
                  <a:schemeClr val="bg1"/>
                </a:solidFill>
                <a:latin typeface="Arial" panose="020B0604020202020204" pitchFamily="34" charset="0"/>
                <a:cs typeface="Arial" panose="020B0604020202020204" pitchFamily="34" charset="0"/>
              </a:rPr>
              <a:t/>
            </a:r>
            <a:br>
              <a:rPr lang="en-US" sz="2800" b="1" dirty="0" smtClean="0">
                <a:solidFill>
                  <a:schemeClr val="bg1"/>
                </a:solidFill>
                <a:latin typeface="Arial" panose="020B0604020202020204" pitchFamily="34" charset="0"/>
                <a:cs typeface="Arial" panose="020B0604020202020204" pitchFamily="34" charset="0"/>
              </a:rPr>
            </a:br>
            <a:r>
              <a:rPr lang="en-US" sz="1600" dirty="0">
                <a:solidFill>
                  <a:schemeClr val="bg1"/>
                </a:solidFill>
                <a:latin typeface="Arial" panose="020B0604020202020204" pitchFamily="34" charset="0"/>
                <a:cs typeface="Arial" panose="020B0604020202020204" pitchFamily="34" charset="0"/>
              </a:rPr>
              <a:t/>
            </a:r>
            <a:br>
              <a:rPr lang="en-US" sz="1600" dirty="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
            </a:r>
            <a:br>
              <a:rPr lang="en-US" sz="1600" dirty="0" smtClean="0">
                <a:solidFill>
                  <a:schemeClr val="bg1"/>
                </a:solidFill>
                <a:latin typeface="Arial" panose="020B0604020202020204" pitchFamily="34" charset="0"/>
                <a:cs typeface="Arial" panose="020B0604020202020204" pitchFamily="34" charset="0"/>
              </a:rPr>
            </a:br>
            <a:r>
              <a:rPr lang="en-US" sz="2000" b="1" i="1" dirty="0" smtClean="0">
                <a:solidFill>
                  <a:schemeClr val="bg1"/>
                </a:solidFill>
                <a:latin typeface="Arial" panose="020B0604020202020204" pitchFamily="34" charset="0"/>
                <a:cs typeface="Arial" panose="020B0604020202020204" pitchFamily="34" charset="0"/>
              </a:rPr>
              <a:t/>
            </a:r>
            <a:br>
              <a:rPr lang="en-US" sz="2000" b="1" i="1"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Dr. </a:t>
            </a:r>
            <a:r>
              <a:rPr lang="en-US" sz="1600" dirty="0" err="1" smtClean="0">
                <a:solidFill>
                  <a:schemeClr val="bg1"/>
                </a:solidFill>
                <a:latin typeface="Arial" panose="020B0604020202020204" pitchFamily="34" charset="0"/>
                <a:cs typeface="Arial" panose="020B0604020202020204" pitchFamily="34" charset="0"/>
              </a:rPr>
              <a:t>Bhuvan</a:t>
            </a:r>
            <a:r>
              <a:rPr lang="en-US" sz="1600" dirty="0" smtClean="0">
                <a:solidFill>
                  <a:schemeClr val="bg1"/>
                </a:solidFill>
                <a:latin typeface="Arial" panose="020B0604020202020204" pitchFamily="34" charset="0"/>
                <a:cs typeface="Arial" panose="020B0604020202020204" pitchFamily="34" charset="0"/>
              </a:rPr>
              <a:t> UNHELKAR</a:t>
            </a:r>
            <a:br>
              <a:rPr lang="en-US" sz="1600"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IT Faculty, College Of Business;</a:t>
            </a:r>
            <a:br>
              <a:rPr lang="en-US" sz="1600" dirty="0" smtClean="0">
                <a:solidFill>
                  <a:schemeClr val="bg1"/>
                </a:solidFill>
                <a:latin typeface="Arial" panose="020B0604020202020204" pitchFamily="34" charset="0"/>
                <a:cs typeface="Arial" panose="020B0604020202020204" pitchFamily="34" charset="0"/>
              </a:rPr>
            </a:br>
            <a:r>
              <a:rPr lang="en-US" sz="1600" dirty="0" smtClean="0">
                <a:solidFill>
                  <a:schemeClr val="bg1"/>
                </a:solidFill>
                <a:latin typeface="Arial" panose="020B0604020202020204" pitchFamily="34" charset="0"/>
                <a:cs typeface="Arial" panose="020B0604020202020204" pitchFamily="34" charset="0"/>
              </a:rPr>
              <a:t>Office: C225; </a:t>
            </a:r>
            <a:r>
              <a:rPr lang="en-US" sz="1600" dirty="0" smtClean="0">
                <a:solidFill>
                  <a:schemeClr val="bg1"/>
                </a:solidFill>
                <a:latin typeface="Arial" panose="020B0604020202020204" pitchFamily="34" charset="0"/>
                <a:cs typeface="Arial" panose="020B0604020202020204" pitchFamily="34" charset="0"/>
                <a:hlinkClick r:id="rId3"/>
              </a:rPr>
              <a:t>bunhelkar@sar.usf.edu</a:t>
            </a:r>
            <a:r>
              <a:rPr lang="en-US" sz="1600" dirty="0" smtClean="0">
                <a:solidFill>
                  <a:schemeClr val="bg1"/>
                </a:solidFill>
                <a:latin typeface="Arial" panose="020B0604020202020204" pitchFamily="34" charset="0"/>
                <a:cs typeface="Arial" panose="020B0604020202020204" pitchFamily="34" charset="0"/>
              </a:rPr>
              <a:t>; 941-359-4654</a:t>
            </a:r>
            <a:r>
              <a:rPr lang="en-US" sz="3200" b="1" dirty="0" smtClean="0">
                <a:solidFill>
                  <a:schemeClr val="bg1"/>
                </a:solidFill>
                <a:latin typeface="Arial" panose="020B0604020202020204" pitchFamily="34" charset="0"/>
                <a:cs typeface="Arial" panose="020B0604020202020204" pitchFamily="34" charset="0"/>
              </a:rPr>
              <a:t/>
            </a:r>
            <a:br>
              <a:rPr lang="en-US" sz="3200" b="1" dirty="0" smtClean="0">
                <a:solidFill>
                  <a:schemeClr val="bg1"/>
                </a:solidFill>
                <a:latin typeface="Arial" panose="020B0604020202020204" pitchFamily="34" charset="0"/>
                <a:cs typeface="Arial" panose="020B0604020202020204" pitchFamily="34" charset="0"/>
              </a:rPr>
            </a:br>
            <a:r>
              <a:rPr lang="en-US" sz="3200" b="1" dirty="0">
                <a:solidFill>
                  <a:schemeClr val="bg1"/>
                </a:solidFill>
                <a:latin typeface="Arial" panose="020B0604020202020204" pitchFamily="34" charset="0"/>
                <a:cs typeface="Arial" panose="020B0604020202020204" pitchFamily="34" charset="0"/>
              </a:rPr>
              <a:t/>
            </a:r>
            <a:br>
              <a:rPr lang="en-US" sz="3200" b="1" dirty="0">
                <a:solidFill>
                  <a:schemeClr val="bg1"/>
                </a:solidFill>
                <a:latin typeface="Arial" panose="020B0604020202020204" pitchFamily="34" charset="0"/>
                <a:cs typeface="Arial" panose="020B0604020202020204" pitchFamily="34" charset="0"/>
              </a:rPr>
            </a:br>
            <a:endParaRPr lang="en-US" sz="3200" b="1" dirty="0">
              <a:solidFill>
                <a:schemeClr val="bg1"/>
              </a:solidFill>
              <a:latin typeface="Arial" panose="020B0604020202020204" pitchFamily="34" charset="0"/>
              <a:cs typeface="Arial" panose="020B0604020202020204" pitchFamily="34" charset="0"/>
            </a:endParaRPr>
          </a:p>
        </p:txBody>
      </p:sp>
      <p:pic>
        <p:nvPicPr>
          <p:cNvPr id="3" name="Picture 2" descr="http://usfsm.edu/wp-content/uploads/2015/06/USFSM-624x35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8186" y="21771"/>
            <a:ext cx="2925813" cy="11212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udy-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0" y="7770"/>
            <a:ext cx="1480186" cy="1534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1355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Team Formations - II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Some Underlying Techniques &amp; Philosophies of Agile Teams</a:t>
            </a:r>
          </a:p>
        </p:txBody>
      </p:sp>
      <p:graphicFrame>
        <p:nvGraphicFramePr>
          <p:cNvPr id="5" name="Diagram 4"/>
          <p:cNvGraphicFramePr/>
          <p:nvPr>
            <p:extLst/>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103392650"/>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Leading the Agile Team</a:t>
            </a:r>
            <a:endParaRPr lang="en-AU" dirty="0"/>
          </a:p>
        </p:txBody>
      </p:sp>
      <p:sp>
        <p:nvSpPr>
          <p:cNvPr id="3" name="Content Placeholder 2"/>
          <p:cNvSpPr>
            <a:spLocks noGrp="1"/>
          </p:cNvSpPr>
          <p:nvPr>
            <p:ph sz="quarter" idx="1"/>
          </p:nvPr>
        </p:nvSpPr>
        <p:spPr/>
        <p:txBody>
          <a:bodyPr>
            <a:normAutofit fontScale="92500"/>
          </a:bodyPr>
          <a:lstStyle/>
          <a:p>
            <a:r>
              <a:rPr lang="en-AU" dirty="0" smtClean="0"/>
              <a:t>Agile Leader needs to ensure work happens without interruption for the 30 day Sprint.</a:t>
            </a:r>
          </a:p>
          <a:p>
            <a:r>
              <a:rPr lang="en-AU" dirty="0" smtClean="0"/>
              <a:t>Agile Leader facilitates selection from the Product Backlog, until its turned into an increment of potentially shippable product in 30 calendar days.</a:t>
            </a:r>
          </a:p>
          <a:p>
            <a:r>
              <a:rPr lang="en-AU" dirty="0" smtClean="0"/>
              <a:t>Once the team commits to a Sprint the clock starts ticking and the team  does whatever is required to meet its commitment – and the Leader steps </a:t>
            </a:r>
            <a:r>
              <a:rPr lang="en-AU" i="1" dirty="0" smtClean="0"/>
              <a:t>out of the way</a:t>
            </a:r>
            <a:r>
              <a:rPr lang="en-AU" dirty="0" smtClean="0"/>
              <a:t>.</a:t>
            </a:r>
            <a:endParaRPr lang="en-AU" dirty="0"/>
          </a:p>
        </p:txBody>
      </p:sp>
    </p:spTree>
    <p:extLst>
      <p:ext uri="{BB962C8B-B14F-4D97-AF65-F5344CB8AC3E}">
        <p14:creationId xmlns:p14="http://schemas.microsoft.com/office/powerpoint/2010/main" val="166157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8.12: Project</a:t>
            </a:r>
            <a:r>
              <a:rPr lang="en-US" baseline="0" dirty="0" smtClean="0"/>
              <a:t> Team Structures – CAMS  </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zh-TW" smtClean="0"/>
              <a:t>Ch - 1   </a:t>
            </a:r>
            <a:fld id="{EE1432F6-997C-466F-A6A7-8C98B75D1B6C}" type="slidenum">
              <a:rPr lang="en-US" altLang="zh-TW" i="0" smtClean="0"/>
              <a:pPr>
                <a:defRPr/>
              </a:pPr>
              <a:t>12</a:t>
            </a:fld>
            <a:endParaRPr lang="en-US" altLang="zh-TW" i="0" dirty="0"/>
          </a:p>
        </p:txBody>
      </p:sp>
      <p:graphicFrame>
        <p:nvGraphicFramePr>
          <p:cNvPr id="5" name="Content Placeholder 7"/>
          <p:cNvGraphicFramePr>
            <a:graphicFrameLocks/>
          </p:cNvGraphicFramePr>
          <p:nvPr/>
        </p:nvGraphicFramePr>
        <p:xfrm>
          <a:off x="-19116" y="457200"/>
          <a:ext cx="9239316" cy="67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5"/>
          <p:cNvSpPr/>
          <p:nvPr/>
        </p:nvSpPr>
        <p:spPr bwMode="auto">
          <a:xfrm rot="21003297">
            <a:off x="848967" y="2851821"/>
            <a:ext cx="5072066" cy="2000264"/>
          </a:xfrm>
          <a:prstGeom prst="ellipse">
            <a:avLst/>
          </a:prstGeom>
          <a:solidFill>
            <a:srgbClr val="FFFF00">
              <a:alpha val="11000"/>
            </a:srgb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7" name="Rounded Rectangular Callout 6"/>
          <p:cNvSpPr/>
          <p:nvPr/>
        </p:nvSpPr>
        <p:spPr bwMode="auto">
          <a:xfrm>
            <a:off x="480950" y="1843070"/>
            <a:ext cx="1071570" cy="357190"/>
          </a:xfrm>
          <a:prstGeom prst="wedgeRoundRectCallout">
            <a:avLst>
              <a:gd name="adj1" fmla="val 61446"/>
              <a:gd name="adj2" fmla="val 195324"/>
              <a:gd name="adj3" fmla="val 16667"/>
            </a:avLst>
          </a:prstGeom>
          <a:solidFill>
            <a:schemeClr val="accent1">
              <a:alpha val="1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mbria" pitchFamily="18" charset="0"/>
              </a:rPr>
              <a:t>Executive</a:t>
            </a:r>
          </a:p>
        </p:txBody>
      </p:sp>
      <p:sp>
        <p:nvSpPr>
          <p:cNvPr id="8" name="Rounded Rectangle 7"/>
          <p:cNvSpPr/>
          <p:nvPr/>
        </p:nvSpPr>
        <p:spPr bwMode="auto">
          <a:xfrm>
            <a:off x="1171484" y="4429132"/>
            <a:ext cx="6972416" cy="1500198"/>
          </a:xfrm>
          <a:prstGeom prst="roundRect">
            <a:avLst/>
          </a:prstGeom>
          <a:solidFill>
            <a:srgbClr val="FFFF00">
              <a:alpha val="11000"/>
            </a:srgb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smtClean="0"/>
          </a:p>
        </p:txBody>
      </p:sp>
      <p:sp>
        <p:nvSpPr>
          <p:cNvPr id="9" name="TextBox 8"/>
          <p:cNvSpPr txBox="1"/>
          <p:nvPr/>
        </p:nvSpPr>
        <p:spPr>
          <a:xfrm>
            <a:off x="6000760" y="5500702"/>
            <a:ext cx="1461041" cy="461665"/>
          </a:xfrm>
          <a:prstGeom prst="rect">
            <a:avLst/>
          </a:prstGeom>
          <a:noFill/>
        </p:spPr>
        <p:txBody>
          <a:bodyPr wrap="none" rtlCol="0">
            <a:spAutoFit/>
          </a:bodyPr>
          <a:lstStyle/>
          <a:p>
            <a:r>
              <a:rPr lang="en-US" sz="1200" b="1" i="1" dirty="0" smtClean="0"/>
              <a:t>Formal  &amp; Agile</a:t>
            </a:r>
          </a:p>
          <a:p>
            <a:r>
              <a:rPr lang="en-US" sz="1200" b="1" i="1" dirty="0" smtClean="0"/>
              <a:t>Project Roles</a:t>
            </a:r>
            <a:endParaRPr lang="en-US" sz="1200" b="1" i="1" dirty="0"/>
          </a:p>
        </p:txBody>
      </p:sp>
      <p:sp>
        <p:nvSpPr>
          <p:cNvPr id="10" name="Rounded Rectangle 9"/>
          <p:cNvSpPr/>
          <p:nvPr/>
        </p:nvSpPr>
        <p:spPr bwMode="auto">
          <a:xfrm>
            <a:off x="2714612" y="1985726"/>
            <a:ext cx="3143272" cy="428628"/>
          </a:xfrm>
          <a:prstGeom prst="roundRect">
            <a:avLst/>
          </a:prstGeom>
          <a:ln>
            <a:solidFill>
              <a:schemeClr val="accent2"/>
            </a:solidFill>
            <a:headEnd type="none" w="med" len="med"/>
            <a:tailEnd type="none" w="med" len="med"/>
          </a:ln>
          <a:effec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Cambria" pitchFamily="18" charset="0"/>
              </a:rPr>
              <a:t>Business Analyst (BA)</a:t>
            </a:r>
          </a:p>
        </p:txBody>
      </p:sp>
      <p:sp>
        <p:nvSpPr>
          <p:cNvPr id="11" name="Line Callout 2 10"/>
          <p:cNvSpPr/>
          <p:nvPr/>
        </p:nvSpPr>
        <p:spPr bwMode="auto">
          <a:xfrm>
            <a:off x="6500826" y="1714488"/>
            <a:ext cx="1714512" cy="500066"/>
          </a:xfrm>
          <a:prstGeom prst="borderCallout2">
            <a:avLst>
              <a:gd name="adj1" fmla="val 43639"/>
              <a:gd name="adj2" fmla="val -926"/>
              <a:gd name="adj3" fmla="val 96972"/>
              <a:gd name="adj4" fmla="val -20370"/>
              <a:gd name="adj5" fmla="val 211475"/>
              <a:gd name="adj6" fmla="val -79894"/>
            </a:avLst>
          </a:prstGeom>
          <a:solidFill>
            <a:schemeClr val="accent1">
              <a:alpha val="18000"/>
            </a:schemeClr>
          </a:solidFill>
          <a:ln w="9525" cap="flat" cmpd="sng" algn="ctr">
            <a:solidFill>
              <a:schemeClr val="tx2"/>
            </a:solidFill>
            <a:prstDash val="lgDash"/>
            <a:round/>
            <a:headEnd type="none" w="med" len="med"/>
            <a:tailEnd type="none" w="med" len="med"/>
          </a:ln>
          <a:effectLst/>
          <a:scene3d>
            <a:camera prst="isometricOffAxis1Right"/>
            <a:lightRig rig="threePt" dir="t"/>
          </a:scene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Cambria" pitchFamily="18" charset="0"/>
              </a:rPr>
              <a:t>CAMS</a:t>
            </a:r>
          </a:p>
          <a:p>
            <a:pPr marL="0" marR="0" indent="0" algn="ctr" defTabSz="914400" rtl="0" eaLnBrk="0" fontAlgn="base" latinLnBrk="0" hangingPunct="0">
              <a:lnSpc>
                <a:spcPct val="100000"/>
              </a:lnSpc>
              <a:spcBef>
                <a:spcPct val="0"/>
              </a:spcBef>
              <a:spcAft>
                <a:spcPct val="0"/>
              </a:spcAft>
              <a:buClrTx/>
              <a:buSzTx/>
              <a:buFontTx/>
              <a:buNone/>
              <a:tabLst/>
            </a:pPr>
            <a:r>
              <a:rPr lang="en-US" sz="1200" dirty="0" smtClean="0">
                <a:latin typeface="Cambria" pitchFamily="18" charset="0"/>
              </a:rPr>
              <a:t>Advisor</a:t>
            </a:r>
            <a:endParaRPr kumimoji="0" lang="en-US" sz="1200" b="0" i="0" u="none" strike="noStrike" cap="none" normalizeH="0" baseline="0" dirty="0" smtClean="0">
              <a:ln>
                <a:noFill/>
              </a:ln>
              <a:solidFill>
                <a:schemeClr val="tx1"/>
              </a:solidFill>
              <a:effectLst/>
              <a:latin typeface="Cambria" pitchFamily="18" charset="0"/>
            </a:endParaRPr>
          </a:p>
        </p:txBody>
      </p:sp>
      <p:sp>
        <p:nvSpPr>
          <p:cNvPr id="12" name="Notched Right Arrow 11"/>
          <p:cNvSpPr/>
          <p:nvPr/>
        </p:nvSpPr>
        <p:spPr bwMode="auto">
          <a:xfrm rot="5400000">
            <a:off x="4048110" y="2366740"/>
            <a:ext cx="333399" cy="571504"/>
          </a:xfrm>
          <a:prstGeom prst="notchedRightArrow">
            <a:avLst/>
          </a:prstGeom>
          <a:solidFill>
            <a:schemeClr val="accent1">
              <a:alpha val="31000"/>
            </a:schemeClr>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ndParaRPr>
          </a:p>
        </p:txBody>
      </p:sp>
      <p:sp>
        <p:nvSpPr>
          <p:cNvPr id="13" name="TextBox 12"/>
          <p:cNvSpPr txBox="1"/>
          <p:nvPr/>
        </p:nvSpPr>
        <p:spPr>
          <a:xfrm>
            <a:off x="1000100" y="2714620"/>
            <a:ext cx="1351910" cy="461665"/>
          </a:xfrm>
          <a:prstGeom prst="rect">
            <a:avLst/>
          </a:prstGeom>
          <a:noFill/>
        </p:spPr>
        <p:txBody>
          <a:bodyPr wrap="none" rtlCol="0">
            <a:spAutoFit/>
          </a:bodyPr>
          <a:lstStyle/>
          <a:p>
            <a:pPr algn="ctr"/>
            <a:r>
              <a:rPr lang="en-US" sz="1200" dirty="0" smtClean="0"/>
              <a:t>Key </a:t>
            </a:r>
          </a:p>
          <a:p>
            <a:pPr algn="ctr"/>
            <a:r>
              <a:rPr lang="en-US" sz="1200" dirty="0" smtClean="0"/>
              <a:t>Stakeholders</a:t>
            </a:r>
            <a:endParaRPr lang="en-US" sz="1200" dirty="0"/>
          </a:p>
        </p:txBody>
      </p:sp>
      <p:sp>
        <p:nvSpPr>
          <p:cNvPr id="14" name="Slide Number Placeholder 16"/>
          <p:cNvSpPr txBox="1">
            <a:spLocks/>
          </p:cNvSpPr>
          <p:nvPr/>
        </p:nvSpPr>
        <p:spPr bwMode="auto">
          <a:xfrm>
            <a:off x="8458200" y="6400800"/>
            <a:ext cx="609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6AE4E91-FFE0-44AC-9CF0-76149C268AA5}" type="slidenum">
              <a:rPr kumimoji="0" lang="en-US" sz="1400" b="0" i="1" u="none" strike="noStrike" kern="1200" cap="none" spc="0" normalizeH="0" baseline="0" noProof="0" smtClean="0">
                <a:ln>
                  <a:noFill/>
                </a:ln>
                <a:solidFill>
                  <a:schemeClr val="tx1"/>
                </a:solidFill>
                <a:effectLst/>
                <a:uLnTx/>
                <a:uFillTx/>
                <a:latin typeface="Times New Roman" pitchFamily="18" charset="0"/>
                <a:ea typeface="新細明體" pitchFamily="18" charset="-120"/>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sz="1400" b="0" i="1" u="none" strike="noStrike" kern="1200" cap="none" spc="0" normalizeH="0" baseline="0" noProof="0">
              <a:ln>
                <a:noFill/>
              </a:ln>
              <a:solidFill>
                <a:schemeClr val="tx1"/>
              </a:solidFill>
              <a:effectLst/>
              <a:uLnTx/>
              <a:uFillTx/>
              <a:latin typeface="Times New Roman" pitchFamily="18" charset="0"/>
              <a:ea typeface="新細明體" pitchFamily="18" charset="-120"/>
              <a:cs typeface="+mn-cs"/>
            </a:endParaRPr>
          </a:p>
        </p:txBody>
      </p:sp>
    </p:spTree>
    <p:extLst>
      <p:ext uri="{BB962C8B-B14F-4D97-AF65-F5344CB8AC3E}">
        <p14:creationId xmlns:p14="http://schemas.microsoft.com/office/powerpoint/2010/main" val="191723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457200" y="76200"/>
            <a:ext cx="8229600" cy="1143000"/>
          </a:xfrm>
          <a:noFill/>
          <a:ln/>
        </p:spPr>
        <p:txBody>
          <a:bodyPr>
            <a:noAutofit/>
          </a:bodyPr>
          <a:lstStyle/>
          <a:p>
            <a:r>
              <a:rPr lang="en-US" sz="3600" dirty="0"/>
              <a:t>Figure </a:t>
            </a:r>
            <a:r>
              <a:rPr lang="en-US" sz="3600" dirty="0" smtClean="0"/>
              <a:t>8.13: CAMS Team </a:t>
            </a:r>
            <a:r>
              <a:rPr lang="en-US" sz="3600" dirty="0"/>
              <a:t>Organizational Models (based on Constantine 1989)</a:t>
            </a:r>
          </a:p>
        </p:txBody>
      </p:sp>
      <p:sp>
        <p:nvSpPr>
          <p:cNvPr id="315395" name="Line 3"/>
          <p:cNvSpPr>
            <a:spLocks noChangeShapeType="1"/>
          </p:cNvSpPr>
          <p:nvPr/>
        </p:nvSpPr>
        <p:spPr bwMode="auto">
          <a:xfrm>
            <a:off x="4419600" y="1905000"/>
            <a:ext cx="0" cy="3429000"/>
          </a:xfrm>
          <a:prstGeom prst="line">
            <a:avLst/>
          </a:prstGeom>
          <a:noFill/>
          <a:ln w="38100">
            <a:solidFill>
              <a:schemeClr val="tx1"/>
            </a:solidFill>
            <a:round/>
            <a:headEnd/>
            <a:tailEnd/>
          </a:ln>
          <a:effectLst/>
        </p:spPr>
        <p:txBody>
          <a:bodyPr wrap="none" anchor="ctr"/>
          <a:lstStyle/>
          <a:p>
            <a:endParaRPr lang="en-US"/>
          </a:p>
        </p:txBody>
      </p:sp>
      <p:sp>
        <p:nvSpPr>
          <p:cNvPr id="315396" name="Line 4"/>
          <p:cNvSpPr>
            <a:spLocks noChangeShapeType="1"/>
          </p:cNvSpPr>
          <p:nvPr/>
        </p:nvSpPr>
        <p:spPr bwMode="auto">
          <a:xfrm rot="-5400000">
            <a:off x="4419600" y="1943100"/>
            <a:ext cx="0" cy="3429000"/>
          </a:xfrm>
          <a:prstGeom prst="line">
            <a:avLst/>
          </a:prstGeom>
          <a:noFill/>
          <a:ln w="38100">
            <a:solidFill>
              <a:schemeClr val="tx1"/>
            </a:solidFill>
            <a:round/>
            <a:headEnd/>
            <a:tailEnd/>
          </a:ln>
          <a:effectLst/>
        </p:spPr>
        <p:txBody>
          <a:bodyPr wrap="none" anchor="ctr"/>
          <a:lstStyle/>
          <a:p>
            <a:endParaRPr lang="en-US"/>
          </a:p>
        </p:txBody>
      </p:sp>
      <p:sp>
        <p:nvSpPr>
          <p:cNvPr id="315397" name="AutoShape 5"/>
          <p:cNvSpPr>
            <a:spLocks noChangeArrowheads="1"/>
          </p:cNvSpPr>
          <p:nvPr/>
        </p:nvSpPr>
        <p:spPr bwMode="auto">
          <a:xfrm>
            <a:off x="6265863" y="3581400"/>
            <a:ext cx="457200" cy="152400"/>
          </a:xfrm>
          <a:prstGeom prst="rightArrow">
            <a:avLst>
              <a:gd name="adj1" fmla="val 50000"/>
              <a:gd name="adj2" fmla="val 750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398" name="AutoShape 6"/>
          <p:cNvSpPr>
            <a:spLocks noChangeArrowheads="1"/>
          </p:cNvSpPr>
          <p:nvPr/>
        </p:nvSpPr>
        <p:spPr bwMode="auto">
          <a:xfrm>
            <a:off x="6532563" y="3733800"/>
            <a:ext cx="457200" cy="152400"/>
          </a:xfrm>
          <a:prstGeom prst="rightArrow">
            <a:avLst>
              <a:gd name="adj1" fmla="val 50000"/>
              <a:gd name="adj2" fmla="val 750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399" name="AutoShape 7"/>
          <p:cNvSpPr>
            <a:spLocks noChangeArrowheads="1"/>
          </p:cNvSpPr>
          <p:nvPr/>
        </p:nvSpPr>
        <p:spPr bwMode="auto">
          <a:xfrm>
            <a:off x="6113463" y="3409950"/>
            <a:ext cx="457200" cy="152400"/>
          </a:xfrm>
          <a:prstGeom prst="rightArrow">
            <a:avLst>
              <a:gd name="adj1" fmla="val 50000"/>
              <a:gd name="adj2" fmla="val 750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400" name="AutoShape 8"/>
          <p:cNvSpPr>
            <a:spLocks noChangeArrowheads="1"/>
          </p:cNvSpPr>
          <p:nvPr/>
        </p:nvSpPr>
        <p:spPr bwMode="auto">
          <a:xfrm>
            <a:off x="6665913" y="3467100"/>
            <a:ext cx="457200" cy="152400"/>
          </a:xfrm>
          <a:prstGeom prst="rightArrow">
            <a:avLst>
              <a:gd name="adj1" fmla="val 50000"/>
              <a:gd name="adj2" fmla="val 750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401" name="AutoShape 9"/>
          <p:cNvSpPr>
            <a:spLocks noChangeArrowheads="1"/>
          </p:cNvSpPr>
          <p:nvPr/>
        </p:nvSpPr>
        <p:spPr bwMode="auto">
          <a:xfrm rot="-5400000">
            <a:off x="4572000" y="1676400"/>
            <a:ext cx="457200" cy="152400"/>
          </a:xfrm>
          <a:prstGeom prst="rightArrow">
            <a:avLst>
              <a:gd name="adj1" fmla="val 50000"/>
              <a:gd name="adj2" fmla="val 750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402" name="AutoShape 10"/>
          <p:cNvSpPr>
            <a:spLocks noChangeArrowheads="1"/>
          </p:cNvSpPr>
          <p:nvPr/>
        </p:nvSpPr>
        <p:spPr bwMode="auto">
          <a:xfrm rot="-7115019">
            <a:off x="4838700" y="1924050"/>
            <a:ext cx="381000" cy="152400"/>
          </a:xfrm>
          <a:prstGeom prst="rightArrow">
            <a:avLst>
              <a:gd name="adj1" fmla="val 50000"/>
              <a:gd name="adj2" fmla="val 625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403" name="AutoShape 11"/>
          <p:cNvSpPr>
            <a:spLocks noChangeArrowheads="1"/>
          </p:cNvSpPr>
          <p:nvPr/>
        </p:nvSpPr>
        <p:spPr bwMode="auto">
          <a:xfrm rot="7115019" flipH="1">
            <a:off x="4381500" y="1943100"/>
            <a:ext cx="381000" cy="152400"/>
          </a:xfrm>
          <a:prstGeom prst="rightArrow">
            <a:avLst>
              <a:gd name="adj1" fmla="val 50000"/>
              <a:gd name="adj2" fmla="val 625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404" name="AutoShape 12"/>
          <p:cNvSpPr>
            <a:spLocks noChangeArrowheads="1"/>
          </p:cNvSpPr>
          <p:nvPr/>
        </p:nvSpPr>
        <p:spPr bwMode="auto">
          <a:xfrm rot="20967705" flipH="1">
            <a:off x="2000250" y="3297238"/>
            <a:ext cx="533400" cy="304800"/>
          </a:xfrm>
          <a:prstGeom prst="curvedDownArrow">
            <a:avLst>
              <a:gd name="adj1" fmla="val 35000"/>
              <a:gd name="adj2" fmla="val 70000"/>
              <a:gd name="adj3" fmla="val 33333"/>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405" name="AutoShape 13"/>
          <p:cNvSpPr>
            <a:spLocks noChangeArrowheads="1"/>
          </p:cNvSpPr>
          <p:nvPr/>
        </p:nvSpPr>
        <p:spPr bwMode="auto">
          <a:xfrm rot="15567705" flipH="1">
            <a:off x="1739900" y="3771900"/>
            <a:ext cx="533400" cy="304800"/>
          </a:xfrm>
          <a:prstGeom prst="curvedDownArrow">
            <a:avLst>
              <a:gd name="adj1" fmla="val 35000"/>
              <a:gd name="adj2" fmla="val 70000"/>
              <a:gd name="adj3" fmla="val 33333"/>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406" name="AutoShape 14"/>
          <p:cNvSpPr>
            <a:spLocks noChangeArrowheads="1"/>
          </p:cNvSpPr>
          <p:nvPr/>
        </p:nvSpPr>
        <p:spPr bwMode="auto">
          <a:xfrm rot="18029984" flipV="1">
            <a:off x="2278063" y="3749675"/>
            <a:ext cx="533400" cy="304800"/>
          </a:xfrm>
          <a:prstGeom prst="curvedDownArrow">
            <a:avLst>
              <a:gd name="adj1" fmla="val 35000"/>
              <a:gd name="adj2" fmla="val 70000"/>
              <a:gd name="adj3" fmla="val 33333"/>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407" name="AutoShape 15"/>
          <p:cNvSpPr>
            <a:spLocks noChangeArrowheads="1"/>
          </p:cNvSpPr>
          <p:nvPr/>
        </p:nvSpPr>
        <p:spPr bwMode="auto">
          <a:xfrm rot="14778729" flipH="1">
            <a:off x="4381500" y="5295900"/>
            <a:ext cx="533400" cy="304800"/>
          </a:xfrm>
          <a:prstGeom prst="curvedDownArrow">
            <a:avLst>
              <a:gd name="adj1" fmla="val 35000"/>
              <a:gd name="adj2" fmla="val 70000"/>
              <a:gd name="adj3" fmla="val 33333"/>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408" name="AutoShape 16"/>
          <p:cNvSpPr>
            <a:spLocks noChangeArrowheads="1"/>
          </p:cNvSpPr>
          <p:nvPr/>
        </p:nvSpPr>
        <p:spPr bwMode="auto">
          <a:xfrm rot="713466" flipH="1">
            <a:off x="3886200" y="5257800"/>
            <a:ext cx="533400" cy="304800"/>
          </a:xfrm>
          <a:prstGeom prst="curvedDownArrow">
            <a:avLst>
              <a:gd name="adj1" fmla="val 35000"/>
              <a:gd name="adj2" fmla="val 70000"/>
              <a:gd name="adj3" fmla="val 33333"/>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409" name="AutoShape 17"/>
          <p:cNvSpPr>
            <a:spLocks noChangeArrowheads="1"/>
          </p:cNvSpPr>
          <p:nvPr/>
        </p:nvSpPr>
        <p:spPr bwMode="auto">
          <a:xfrm rot="15567705" flipH="1">
            <a:off x="4152900" y="5753100"/>
            <a:ext cx="533400" cy="304800"/>
          </a:xfrm>
          <a:prstGeom prst="curvedDownArrow">
            <a:avLst>
              <a:gd name="adj1" fmla="val 35000"/>
              <a:gd name="adj2" fmla="val 70000"/>
              <a:gd name="adj3" fmla="val 33333"/>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315410" name="Oval 18"/>
          <p:cNvSpPr>
            <a:spLocks noChangeArrowheads="1"/>
          </p:cNvSpPr>
          <p:nvPr/>
        </p:nvSpPr>
        <p:spPr bwMode="auto">
          <a:xfrm>
            <a:off x="3695700" y="5029200"/>
            <a:ext cx="1447800" cy="1295400"/>
          </a:xfrm>
          <a:prstGeom prst="ellipse">
            <a:avLst/>
          </a:prstGeom>
          <a:noFill/>
          <a:ln w="28575">
            <a:solidFill>
              <a:schemeClr val="tx1"/>
            </a:solidFill>
            <a:prstDash val="dash"/>
            <a:round/>
            <a:headEnd/>
            <a:tailEnd/>
          </a:ln>
          <a:effectLst/>
        </p:spPr>
        <p:txBody>
          <a:bodyPr wrap="none" anchor="ctr"/>
          <a:lstStyle/>
          <a:p>
            <a:endParaRPr lang="en-US"/>
          </a:p>
        </p:txBody>
      </p:sp>
      <p:sp>
        <p:nvSpPr>
          <p:cNvPr id="315411" name="Text Box 19"/>
          <p:cNvSpPr txBox="1">
            <a:spLocks noChangeArrowheads="1"/>
          </p:cNvSpPr>
          <p:nvPr/>
        </p:nvSpPr>
        <p:spPr bwMode="auto">
          <a:xfrm>
            <a:off x="3657600" y="1447800"/>
            <a:ext cx="1030288" cy="457200"/>
          </a:xfrm>
          <a:prstGeom prst="rect">
            <a:avLst/>
          </a:prstGeom>
          <a:noFill/>
          <a:ln w="9525">
            <a:noFill/>
            <a:miter lim="800000"/>
            <a:headEnd/>
            <a:tailEnd/>
          </a:ln>
          <a:effectLst/>
        </p:spPr>
        <p:txBody>
          <a:bodyPr wrap="none">
            <a:spAutoFit/>
          </a:bodyPr>
          <a:lstStyle/>
          <a:p>
            <a:pPr algn="l"/>
            <a:r>
              <a:rPr lang="en-US" sz="2400" b="1" i="1">
                <a:solidFill>
                  <a:schemeClr val="accent2"/>
                </a:solidFill>
                <a:effectLst>
                  <a:outerShdw blurRad="38100" dist="38100" dir="2700000" algn="tl">
                    <a:srgbClr val="C0C0C0"/>
                  </a:outerShdw>
                </a:effectLst>
                <a:latin typeface="Times New Roman" pitchFamily="18" charset="0"/>
              </a:rPr>
              <a:t>Closed</a:t>
            </a:r>
          </a:p>
        </p:txBody>
      </p:sp>
      <p:sp>
        <p:nvSpPr>
          <p:cNvPr id="315412" name="Text Box 20"/>
          <p:cNvSpPr txBox="1">
            <a:spLocks noChangeArrowheads="1"/>
          </p:cNvSpPr>
          <p:nvPr/>
        </p:nvSpPr>
        <p:spPr bwMode="auto">
          <a:xfrm>
            <a:off x="5791200" y="3810000"/>
            <a:ext cx="1846263" cy="457200"/>
          </a:xfrm>
          <a:prstGeom prst="rect">
            <a:avLst/>
          </a:prstGeom>
          <a:noFill/>
          <a:ln w="9525">
            <a:noFill/>
            <a:miter lim="800000"/>
            <a:headEnd/>
            <a:tailEnd/>
          </a:ln>
          <a:effectLst/>
        </p:spPr>
        <p:txBody>
          <a:bodyPr wrap="none">
            <a:spAutoFit/>
          </a:bodyPr>
          <a:lstStyle/>
          <a:p>
            <a:pPr algn="l"/>
            <a:r>
              <a:rPr lang="en-US" sz="2400" b="1" i="1">
                <a:solidFill>
                  <a:schemeClr val="accent2"/>
                </a:solidFill>
                <a:effectLst>
                  <a:outerShdw blurRad="38100" dist="38100" dir="2700000" algn="tl">
                    <a:srgbClr val="C0C0C0"/>
                  </a:outerShdw>
                </a:effectLst>
                <a:latin typeface="Times New Roman" pitchFamily="18" charset="0"/>
              </a:rPr>
              <a:t>Synchronous</a:t>
            </a:r>
          </a:p>
        </p:txBody>
      </p:sp>
      <p:sp>
        <p:nvSpPr>
          <p:cNvPr id="315413" name="Text Box 21"/>
          <p:cNvSpPr txBox="1">
            <a:spLocks noChangeArrowheads="1"/>
          </p:cNvSpPr>
          <p:nvPr/>
        </p:nvSpPr>
        <p:spPr bwMode="auto">
          <a:xfrm>
            <a:off x="4800600" y="5410200"/>
            <a:ext cx="1250950" cy="457200"/>
          </a:xfrm>
          <a:prstGeom prst="rect">
            <a:avLst/>
          </a:prstGeom>
          <a:noFill/>
          <a:ln w="9525">
            <a:noFill/>
            <a:miter lim="800000"/>
            <a:headEnd/>
            <a:tailEnd/>
          </a:ln>
          <a:effectLst/>
        </p:spPr>
        <p:txBody>
          <a:bodyPr wrap="none">
            <a:spAutoFit/>
          </a:bodyPr>
          <a:lstStyle/>
          <a:p>
            <a:pPr algn="l"/>
            <a:r>
              <a:rPr lang="en-US" sz="2400" b="1" i="1">
                <a:solidFill>
                  <a:schemeClr val="accent2"/>
                </a:solidFill>
                <a:effectLst>
                  <a:outerShdw blurRad="38100" dist="38100" dir="2700000" algn="tl">
                    <a:srgbClr val="C0C0C0"/>
                  </a:outerShdw>
                </a:effectLst>
                <a:latin typeface="Times New Roman" pitchFamily="18" charset="0"/>
              </a:rPr>
              <a:t>Random</a:t>
            </a:r>
          </a:p>
        </p:txBody>
      </p:sp>
      <p:sp>
        <p:nvSpPr>
          <p:cNvPr id="315414" name="Text Box 22"/>
          <p:cNvSpPr txBox="1">
            <a:spLocks noChangeArrowheads="1"/>
          </p:cNvSpPr>
          <p:nvPr/>
        </p:nvSpPr>
        <p:spPr bwMode="auto">
          <a:xfrm>
            <a:off x="1881188" y="2849563"/>
            <a:ext cx="862012" cy="457200"/>
          </a:xfrm>
          <a:prstGeom prst="rect">
            <a:avLst/>
          </a:prstGeom>
          <a:noFill/>
          <a:ln w="9525">
            <a:noFill/>
            <a:miter lim="800000"/>
            <a:headEnd/>
            <a:tailEnd/>
          </a:ln>
          <a:effectLst/>
        </p:spPr>
        <p:txBody>
          <a:bodyPr wrap="none">
            <a:spAutoFit/>
          </a:bodyPr>
          <a:lstStyle/>
          <a:p>
            <a:pPr algn="l"/>
            <a:r>
              <a:rPr lang="en-US" sz="2400" b="1" i="1">
                <a:solidFill>
                  <a:schemeClr val="accent2"/>
                </a:solidFill>
                <a:effectLst>
                  <a:outerShdw blurRad="38100" dist="38100" dir="2700000" algn="tl">
                    <a:srgbClr val="C0C0C0"/>
                  </a:outerShdw>
                </a:effectLst>
                <a:latin typeface="Times New Roman" pitchFamily="18" charset="0"/>
              </a:rPr>
              <a:t>Open</a:t>
            </a:r>
          </a:p>
        </p:txBody>
      </p:sp>
      <p:sp>
        <p:nvSpPr>
          <p:cNvPr id="23" name="Oval Callout 22"/>
          <p:cNvSpPr/>
          <p:nvPr/>
        </p:nvSpPr>
        <p:spPr bwMode="auto">
          <a:xfrm>
            <a:off x="1000100" y="1357298"/>
            <a:ext cx="1643074" cy="714380"/>
          </a:xfrm>
          <a:prstGeom prst="wedgeEllipseCallout">
            <a:avLst>
              <a:gd name="adj1" fmla="val 117132"/>
              <a:gd name="adj2" fmla="val 10437"/>
            </a:avLst>
          </a:prstGeom>
          <a:solidFill>
            <a:srgbClr val="FFFF99">
              <a:alpha val="50000"/>
            </a:srgbClr>
          </a:solidFill>
          <a:ln w="9525" cap="flat" cmpd="sng" algn="ctr">
            <a:solidFill>
              <a:srgbClr val="0000FF"/>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99"/>
                </a:solidFill>
                <a:effectLst/>
                <a:latin typeface="Calibri" pitchFamily="34" charset="0"/>
                <a:cs typeface="Calibri" pitchFamily="34" charset="0"/>
              </a:rPr>
              <a:t>Traditional ; Hierarchical</a:t>
            </a:r>
          </a:p>
        </p:txBody>
      </p:sp>
      <p:sp>
        <p:nvSpPr>
          <p:cNvPr id="24" name="Oval Callout 23"/>
          <p:cNvSpPr/>
          <p:nvPr/>
        </p:nvSpPr>
        <p:spPr bwMode="auto">
          <a:xfrm>
            <a:off x="6286512" y="2000240"/>
            <a:ext cx="1357322" cy="714380"/>
          </a:xfrm>
          <a:prstGeom prst="wedgeEllipseCallout">
            <a:avLst>
              <a:gd name="adj1" fmla="val -36573"/>
              <a:gd name="adj2" fmla="val 146563"/>
            </a:avLst>
          </a:prstGeom>
          <a:solidFill>
            <a:srgbClr val="FFFF99">
              <a:alpha val="50000"/>
            </a:srgbClr>
          </a:solidFill>
          <a:ln w="9525" cap="flat" cmpd="sng" algn="ctr">
            <a:solidFill>
              <a:srgbClr val="0000FF"/>
            </a:solidFill>
            <a:prstDash val="dash"/>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99"/>
                </a:solidFill>
                <a:effectLst/>
                <a:latin typeface="Calibri" pitchFamily="34" charset="0"/>
                <a:cs typeface="Calibri" pitchFamily="34" charset="0"/>
              </a:rPr>
              <a:t>Self-Organized; Agile </a:t>
            </a:r>
          </a:p>
        </p:txBody>
      </p:sp>
    </p:spTree>
    <p:extLst>
      <p:ext uri="{BB962C8B-B14F-4D97-AF65-F5344CB8AC3E}">
        <p14:creationId xmlns:p14="http://schemas.microsoft.com/office/powerpoint/2010/main" val="2922799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Transactional Analysis (TA)</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Eric Berne’s very simple, practical psycho-social Framework of immense value in Agile Teams</a:t>
            </a:r>
          </a:p>
        </p:txBody>
      </p:sp>
      <p:graphicFrame>
        <p:nvGraphicFramePr>
          <p:cNvPr id="5" name="Diagram 4"/>
          <p:cNvGraphicFramePr/>
          <p:nvPr>
            <p:extLst/>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55370850"/>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0" name="Rectangle 2"/>
          <p:cNvSpPr>
            <a:spLocks noGrp="1" noChangeArrowheads="1"/>
          </p:cNvSpPr>
          <p:nvPr>
            <p:ph type="title"/>
          </p:nvPr>
        </p:nvSpPr>
        <p:spPr>
          <a:xfrm>
            <a:off x="457200" y="0"/>
            <a:ext cx="8229600" cy="1143000"/>
          </a:xfrm>
          <a:noFill/>
          <a:ln/>
        </p:spPr>
        <p:txBody>
          <a:bodyPr>
            <a:noAutofit/>
          </a:bodyPr>
          <a:lstStyle/>
          <a:p>
            <a:r>
              <a:rPr lang="en-US" sz="3600" dirty="0"/>
              <a:t>Figure </a:t>
            </a:r>
            <a:r>
              <a:rPr lang="en-US" sz="3600" dirty="0" smtClean="0"/>
              <a:t>8.14: TA </a:t>
            </a:r>
            <a:r>
              <a:rPr lang="en-US" sz="3600" dirty="0"/>
              <a:t>Life positions and Corresponding Team Structures</a:t>
            </a:r>
          </a:p>
        </p:txBody>
      </p:sp>
      <p:sp>
        <p:nvSpPr>
          <p:cNvPr id="1077251" name="Line 3"/>
          <p:cNvSpPr>
            <a:spLocks noChangeShapeType="1"/>
          </p:cNvSpPr>
          <p:nvPr/>
        </p:nvSpPr>
        <p:spPr bwMode="auto">
          <a:xfrm>
            <a:off x="4419600" y="1905000"/>
            <a:ext cx="0" cy="3429000"/>
          </a:xfrm>
          <a:prstGeom prst="line">
            <a:avLst/>
          </a:prstGeom>
          <a:noFill/>
          <a:ln w="38100">
            <a:solidFill>
              <a:schemeClr val="tx1"/>
            </a:solidFill>
            <a:round/>
            <a:headEnd/>
            <a:tailEnd/>
          </a:ln>
          <a:effectLst/>
        </p:spPr>
        <p:txBody>
          <a:bodyPr wrap="none" anchor="ctr"/>
          <a:lstStyle/>
          <a:p>
            <a:endParaRPr lang="en-US"/>
          </a:p>
        </p:txBody>
      </p:sp>
      <p:sp>
        <p:nvSpPr>
          <p:cNvPr id="1077252" name="Line 4"/>
          <p:cNvSpPr>
            <a:spLocks noChangeShapeType="1"/>
          </p:cNvSpPr>
          <p:nvPr/>
        </p:nvSpPr>
        <p:spPr bwMode="auto">
          <a:xfrm rot="-5400000">
            <a:off x="4419600" y="1943100"/>
            <a:ext cx="0" cy="3429000"/>
          </a:xfrm>
          <a:prstGeom prst="line">
            <a:avLst/>
          </a:prstGeom>
          <a:noFill/>
          <a:ln w="38100">
            <a:solidFill>
              <a:schemeClr val="tx1"/>
            </a:solidFill>
            <a:round/>
            <a:headEnd/>
            <a:tailEnd/>
          </a:ln>
          <a:effectLst/>
        </p:spPr>
        <p:txBody>
          <a:bodyPr wrap="none" anchor="ctr"/>
          <a:lstStyle/>
          <a:p>
            <a:endParaRPr lang="en-US"/>
          </a:p>
        </p:txBody>
      </p:sp>
      <p:grpSp>
        <p:nvGrpSpPr>
          <p:cNvPr id="2" name="Group 29"/>
          <p:cNvGrpSpPr>
            <a:grpSpLocks/>
          </p:cNvGrpSpPr>
          <p:nvPr/>
        </p:nvGrpSpPr>
        <p:grpSpPr bwMode="auto">
          <a:xfrm>
            <a:off x="914400" y="2949575"/>
            <a:ext cx="1295400" cy="479425"/>
            <a:chOff x="576" y="1296"/>
            <a:chExt cx="912" cy="432"/>
          </a:xfrm>
        </p:grpSpPr>
        <p:sp>
          <p:nvSpPr>
            <p:cNvPr id="1077257" name="AutoShape 9"/>
            <p:cNvSpPr>
              <a:spLocks noChangeArrowheads="1"/>
            </p:cNvSpPr>
            <p:nvPr/>
          </p:nvSpPr>
          <p:spPr bwMode="auto">
            <a:xfrm rot="-5400000">
              <a:off x="1152" y="1392"/>
              <a:ext cx="288" cy="96"/>
            </a:xfrm>
            <a:prstGeom prst="rightArrow">
              <a:avLst>
                <a:gd name="adj1" fmla="val 50000"/>
                <a:gd name="adj2" fmla="val 750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58" name="AutoShape 10"/>
            <p:cNvSpPr>
              <a:spLocks noChangeArrowheads="1"/>
            </p:cNvSpPr>
            <p:nvPr/>
          </p:nvSpPr>
          <p:spPr bwMode="auto">
            <a:xfrm rot="-7115019">
              <a:off x="1320" y="1548"/>
              <a:ext cx="240" cy="96"/>
            </a:xfrm>
            <a:prstGeom prst="rightArrow">
              <a:avLst>
                <a:gd name="adj1" fmla="val 50000"/>
                <a:gd name="adj2" fmla="val 625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59" name="AutoShape 11"/>
            <p:cNvSpPr>
              <a:spLocks noChangeArrowheads="1"/>
            </p:cNvSpPr>
            <p:nvPr/>
          </p:nvSpPr>
          <p:spPr bwMode="auto">
            <a:xfrm rot="7115019" flipH="1">
              <a:off x="1032" y="1560"/>
              <a:ext cx="240" cy="96"/>
            </a:xfrm>
            <a:prstGeom prst="rightArrow">
              <a:avLst>
                <a:gd name="adj1" fmla="val 50000"/>
                <a:gd name="adj2" fmla="val 625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67" name="Text Box 19"/>
            <p:cNvSpPr txBox="1">
              <a:spLocks noChangeArrowheads="1"/>
            </p:cNvSpPr>
            <p:nvPr/>
          </p:nvSpPr>
          <p:spPr bwMode="auto">
            <a:xfrm>
              <a:off x="576" y="1313"/>
              <a:ext cx="577" cy="331"/>
            </a:xfrm>
            <a:prstGeom prst="rect">
              <a:avLst/>
            </a:prstGeom>
            <a:noFill/>
            <a:ln w="9525">
              <a:noFill/>
              <a:miter lim="800000"/>
              <a:headEnd/>
              <a:tailEnd/>
            </a:ln>
            <a:effectLst/>
          </p:spPr>
          <p:txBody>
            <a:bodyPr wrap="none">
              <a:spAutoFit/>
            </a:bodyPr>
            <a:lstStyle/>
            <a:p>
              <a:pPr algn="l"/>
              <a:r>
                <a:rPr lang="en-US" sz="1800" b="1" i="1" dirty="0">
                  <a:solidFill>
                    <a:schemeClr val="accent2"/>
                  </a:solidFill>
                  <a:effectLst>
                    <a:outerShdw blurRad="38100" dist="38100" dir="2700000" algn="tl">
                      <a:srgbClr val="C0C0C0"/>
                    </a:outerShdw>
                  </a:effectLst>
                  <a:latin typeface="Times New Roman" pitchFamily="18" charset="0"/>
                </a:rPr>
                <a:t>Closed</a:t>
              </a:r>
            </a:p>
          </p:txBody>
        </p:sp>
      </p:grpSp>
      <p:grpSp>
        <p:nvGrpSpPr>
          <p:cNvPr id="3" name="Group 28"/>
          <p:cNvGrpSpPr>
            <a:grpSpLocks/>
          </p:cNvGrpSpPr>
          <p:nvPr/>
        </p:nvGrpSpPr>
        <p:grpSpPr bwMode="auto">
          <a:xfrm>
            <a:off x="5926138" y="2667000"/>
            <a:ext cx="1566862" cy="714375"/>
            <a:chOff x="3360" y="1188"/>
            <a:chExt cx="1113" cy="636"/>
          </a:xfrm>
        </p:grpSpPr>
        <p:sp>
          <p:nvSpPr>
            <p:cNvPr id="1077253" name="AutoShape 5"/>
            <p:cNvSpPr>
              <a:spLocks noChangeArrowheads="1"/>
            </p:cNvSpPr>
            <p:nvPr/>
          </p:nvSpPr>
          <p:spPr bwMode="auto">
            <a:xfrm>
              <a:off x="3659" y="1296"/>
              <a:ext cx="288" cy="96"/>
            </a:xfrm>
            <a:prstGeom prst="rightArrow">
              <a:avLst>
                <a:gd name="adj1" fmla="val 50000"/>
                <a:gd name="adj2" fmla="val 750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54" name="AutoShape 6"/>
            <p:cNvSpPr>
              <a:spLocks noChangeArrowheads="1"/>
            </p:cNvSpPr>
            <p:nvPr/>
          </p:nvSpPr>
          <p:spPr bwMode="auto">
            <a:xfrm>
              <a:off x="3827" y="1392"/>
              <a:ext cx="288" cy="96"/>
            </a:xfrm>
            <a:prstGeom prst="rightArrow">
              <a:avLst>
                <a:gd name="adj1" fmla="val 50000"/>
                <a:gd name="adj2" fmla="val 750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55" name="AutoShape 7"/>
            <p:cNvSpPr>
              <a:spLocks noChangeArrowheads="1"/>
            </p:cNvSpPr>
            <p:nvPr/>
          </p:nvSpPr>
          <p:spPr bwMode="auto">
            <a:xfrm>
              <a:off x="3563" y="1188"/>
              <a:ext cx="288" cy="96"/>
            </a:xfrm>
            <a:prstGeom prst="rightArrow">
              <a:avLst>
                <a:gd name="adj1" fmla="val 50000"/>
                <a:gd name="adj2" fmla="val 750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56" name="AutoShape 8"/>
            <p:cNvSpPr>
              <a:spLocks noChangeArrowheads="1"/>
            </p:cNvSpPr>
            <p:nvPr/>
          </p:nvSpPr>
          <p:spPr bwMode="auto">
            <a:xfrm>
              <a:off x="3911" y="1224"/>
              <a:ext cx="288" cy="96"/>
            </a:xfrm>
            <a:prstGeom prst="rightArrow">
              <a:avLst>
                <a:gd name="adj1" fmla="val 50000"/>
                <a:gd name="adj2" fmla="val 75000"/>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68" name="Text Box 20"/>
            <p:cNvSpPr txBox="1">
              <a:spLocks noChangeArrowheads="1"/>
            </p:cNvSpPr>
            <p:nvPr/>
          </p:nvSpPr>
          <p:spPr bwMode="auto">
            <a:xfrm>
              <a:off x="3360" y="1471"/>
              <a:ext cx="1113" cy="353"/>
            </a:xfrm>
            <a:prstGeom prst="rect">
              <a:avLst/>
            </a:prstGeom>
            <a:noFill/>
            <a:ln w="9525">
              <a:noFill/>
              <a:miter lim="800000"/>
              <a:headEnd/>
              <a:tailEnd/>
            </a:ln>
            <a:effectLst/>
          </p:spPr>
          <p:txBody>
            <a:bodyPr wrap="none">
              <a:spAutoFit/>
            </a:bodyPr>
            <a:lstStyle/>
            <a:p>
              <a:pPr algn="l"/>
              <a:r>
                <a:rPr lang="en-US" sz="2000" b="1" i="1">
                  <a:solidFill>
                    <a:schemeClr val="accent2"/>
                  </a:solidFill>
                  <a:effectLst>
                    <a:outerShdw blurRad="38100" dist="38100" dir="2700000" algn="tl">
                      <a:srgbClr val="C0C0C0"/>
                    </a:outerShdw>
                  </a:effectLst>
                  <a:latin typeface="Times New Roman" pitchFamily="18" charset="0"/>
                </a:rPr>
                <a:t>Synchronous</a:t>
              </a:r>
            </a:p>
          </p:txBody>
        </p:sp>
      </p:grpSp>
      <p:grpSp>
        <p:nvGrpSpPr>
          <p:cNvPr id="4" name="Group 30"/>
          <p:cNvGrpSpPr>
            <a:grpSpLocks/>
          </p:cNvGrpSpPr>
          <p:nvPr/>
        </p:nvGrpSpPr>
        <p:grpSpPr bwMode="auto">
          <a:xfrm>
            <a:off x="4375150" y="1752600"/>
            <a:ext cx="1949450" cy="990600"/>
            <a:chOff x="480" y="2592"/>
            <a:chExt cx="1494" cy="816"/>
          </a:xfrm>
        </p:grpSpPr>
        <p:sp>
          <p:nvSpPr>
            <p:cNvPr id="1077263" name="AutoShape 15"/>
            <p:cNvSpPr>
              <a:spLocks noChangeArrowheads="1"/>
            </p:cNvSpPr>
            <p:nvPr/>
          </p:nvSpPr>
          <p:spPr bwMode="auto">
            <a:xfrm rot="14778729" flipH="1">
              <a:off x="912" y="2760"/>
              <a:ext cx="336" cy="192"/>
            </a:xfrm>
            <a:prstGeom prst="curvedDownArrow">
              <a:avLst>
                <a:gd name="adj1" fmla="val 35000"/>
                <a:gd name="adj2" fmla="val 70000"/>
                <a:gd name="adj3" fmla="val 33333"/>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64" name="AutoShape 16"/>
            <p:cNvSpPr>
              <a:spLocks noChangeArrowheads="1"/>
            </p:cNvSpPr>
            <p:nvPr/>
          </p:nvSpPr>
          <p:spPr bwMode="auto">
            <a:xfrm rot="713466" flipH="1">
              <a:off x="600" y="2736"/>
              <a:ext cx="336" cy="192"/>
            </a:xfrm>
            <a:prstGeom prst="curvedDownArrow">
              <a:avLst>
                <a:gd name="adj1" fmla="val 35000"/>
                <a:gd name="adj2" fmla="val 70000"/>
                <a:gd name="adj3" fmla="val 33333"/>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65" name="AutoShape 17"/>
            <p:cNvSpPr>
              <a:spLocks noChangeArrowheads="1"/>
            </p:cNvSpPr>
            <p:nvPr/>
          </p:nvSpPr>
          <p:spPr bwMode="auto">
            <a:xfrm rot="15567705" flipH="1">
              <a:off x="768" y="3048"/>
              <a:ext cx="336" cy="192"/>
            </a:xfrm>
            <a:prstGeom prst="curvedDownArrow">
              <a:avLst>
                <a:gd name="adj1" fmla="val 35000"/>
                <a:gd name="adj2" fmla="val 70000"/>
                <a:gd name="adj3" fmla="val 33333"/>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66" name="Oval 18"/>
            <p:cNvSpPr>
              <a:spLocks noChangeArrowheads="1"/>
            </p:cNvSpPr>
            <p:nvPr/>
          </p:nvSpPr>
          <p:spPr bwMode="auto">
            <a:xfrm>
              <a:off x="480" y="2592"/>
              <a:ext cx="912" cy="816"/>
            </a:xfrm>
            <a:prstGeom prst="ellipse">
              <a:avLst/>
            </a:prstGeom>
            <a:noFill/>
            <a:ln w="28575">
              <a:solidFill>
                <a:schemeClr val="tx1"/>
              </a:solidFill>
              <a:prstDash val="dash"/>
              <a:round/>
              <a:headEnd/>
              <a:tailEnd/>
            </a:ln>
            <a:effectLst/>
          </p:spPr>
          <p:txBody>
            <a:bodyPr wrap="none" anchor="ctr"/>
            <a:lstStyle/>
            <a:p>
              <a:endParaRPr lang="en-US"/>
            </a:p>
          </p:txBody>
        </p:sp>
        <p:sp>
          <p:nvSpPr>
            <p:cNvPr id="1077269" name="Text Box 21"/>
            <p:cNvSpPr txBox="1">
              <a:spLocks noChangeArrowheads="1"/>
            </p:cNvSpPr>
            <p:nvPr/>
          </p:nvSpPr>
          <p:spPr bwMode="auto">
            <a:xfrm>
              <a:off x="1151" y="2873"/>
              <a:ext cx="823" cy="327"/>
            </a:xfrm>
            <a:prstGeom prst="rect">
              <a:avLst/>
            </a:prstGeom>
            <a:noFill/>
            <a:ln w="9525">
              <a:noFill/>
              <a:miter lim="800000"/>
              <a:headEnd/>
              <a:tailEnd/>
            </a:ln>
            <a:effectLst/>
          </p:spPr>
          <p:txBody>
            <a:bodyPr wrap="none">
              <a:spAutoFit/>
            </a:bodyPr>
            <a:lstStyle/>
            <a:p>
              <a:pPr algn="l"/>
              <a:r>
                <a:rPr lang="en-US" sz="2000" b="1" i="1">
                  <a:solidFill>
                    <a:schemeClr val="accent2"/>
                  </a:solidFill>
                  <a:effectLst>
                    <a:outerShdw blurRad="38100" dist="38100" dir="2700000" algn="tl">
                      <a:srgbClr val="C0C0C0"/>
                    </a:outerShdw>
                  </a:effectLst>
                  <a:latin typeface="Times New Roman" pitchFamily="18" charset="0"/>
                </a:rPr>
                <a:t>Random</a:t>
              </a:r>
            </a:p>
          </p:txBody>
        </p:sp>
      </p:grpSp>
      <p:grpSp>
        <p:nvGrpSpPr>
          <p:cNvPr id="5" name="Group 27"/>
          <p:cNvGrpSpPr>
            <a:grpSpLocks/>
          </p:cNvGrpSpPr>
          <p:nvPr/>
        </p:nvGrpSpPr>
        <p:grpSpPr bwMode="auto">
          <a:xfrm>
            <a:off x="2971800" y="1676400"/>
            <a:ext cx="714375" cy="887413"/>
            <a:chOff x="1840" y="1216"/>
            <a:chExt cx="543" cy="781"/>
          </a:xfrm>
        </p:grpSpPr>
        <p:sp>
          <p:nvSpPr>
            <p:cNvPr id="1077260" name="AutoShape 12"/>
            <p:cNvSpPr>
              <a:spLocks noChangeArrowheads="1"/>
            </p:cNvSpPr>
            <p:nvPr/>
          </p:nvSpPr>
          <p:spPr bwMode="auto">
            <a:xfrm rot="20967705" flipH="1">
              <a:off x="1932" y="1434"/>
              <a:ext cx="336" cy="192"/>
            </a:xfrm>
            <a:prstGeom prst="curvedDownArrow">
              <a:avLst>
                <a:gd name="adj1" fmla="val 35000"/>
                <a:gd name="adj2" fmla="val 70000"/>
                <a:gd name="adj3" fmla="val 33333"/>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61" name="AutoShape 13"/>
            <p:cNvSpPr>
              <a:spLocks noChangeArrowheads="1"/>
            </p:cNvSpPr>
            <p:nvPr/>
          </p:nvSpPr>
          <p:spPr bwMode="auto">
            <a:xfrm rot="15567705" flipH="1">
              <a:off x="1768" y="1733"/>
              <a:ext cx="336" cy="192"/>
            </a:xfrm>
            <a:prstGeom prst="curvedDownArrow">
              <a:avLst>
                <a:gd name="adj1" fmla="val 35000"/>
                <a:gd name="adj2" fmla="val 70000"/>
                <a:gd name="adj3" fmla="val 33333"/>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62" name="AutoShape 14"/>
            <p:cNvSpPr>
              <a:spLocks noChangeArrowheads="1"/>
            </p:cNvSpPr>
            <p:nvPr/>
          </p:nvSpPr>
          <p:spPr bwMode="auto">
            <a:xfrm rot="18029984" flipV="1">
              <a:off x="2107" y="1719"/>
              <a:ext cx="336" cy="192"/>
            </a:xfrm>
            <a:prstGeom prst="curvedDownArrow">
              <a:avLst>
                <a:gd name="adj1" fmla="val 35000"/>
                <a:gd name="adj2" fmla="val 70000"/>
                <a:gd name="adj3" fmla="val 33333"/>
              </a:avLst>
            </a:prstGeom>
            <a:gradFill rotWithShape="0">
              <a:gsLst>
                <a:gs pos="0">
                  <a:srgbClr val="FF0000"/>
                </a:gs>
                <a:gs pos="100000">
                  <a:srgbClr val="FF0000">
                    <a:gamma/>
                    <a:shade val="46275"/>
                    <a:invGamma/>
                  </a:srgbClr>
                </a:gs>
              </a:gsLst>
              <a:lin ang="0" scaled="1"/>
            </a:gradFill>
            <a:ln w="9525">
              <a:noFill/>
              <a:miter lim="800000"/>
              <a:headEnd/>
              <a:tailEnd/>
            </a:ln>
            <a:effectLst>
              <a:outerShdw dist="35921" dir="2700000" algn="ctr" rotWithShape="0">
                <a:schemeClr val="bg2"/>
              </a:outerShdw>
            </a:effectLst>
          </p:spPr>
          <p:txBody>
            <a:bodyPr wrap="none" anchor="ctr"/>
            <a:lstStyle/>
            <a:p>
              <a:endParaRPr lang="en-US"/>
            </a:p>
          </p:txBody>
        </p:sp>
        <p:sp>
          <p:nvSpPr>
            <p:cNvPr id="1077270" name="Text Box 22"/>
            <p:cNvSpPr txBox="1">
              <a:spLocks noChangeArrowheads="1"/>
            </p:cNvSpPr>
            <p:nvPr/>
          </p:nvSpPr>
          <p:spPr bwMode="auto">
            <a:xfrm>
              <a:off x="1857" y="1216"/>
              <a:ext cx="526" cy="323"/>
            </a:xfrm>
            <a:prstGeom prst="rect">
              <a:avLst/>
            </a:prstGeom>
            <a:noFill/>
            <a:ln w="9525">
              <a:noFill/>
              <a:miter lim="800000"/>
              <a:headEnd/>
              <a:tailEnd/>
            </a:ln>
            <a:effectLst/>
          </p:spPr>
          <p:txBody>
            <a:bodyPr wrap="none">
              <a:spAutoFit/>
            </a:bodyPr>
            <a:lstStyle/>
            <a:p>
              <a:pPr algn="l"/>
              <a:r>
                <a:rPr lang="en-US" sz="1800" b="1" i="1">
                  <a:solidFill>
                    <a:schemeClr val="accent2"/>
                  </a:solidFill>
                  <a:effectLst>
                    <a:outerShdw blurRad="38100" dist="38100" dir="2700000" algn="tl">
                      <a:srgbClr val="C0C0C0"/>
                    </a:outerShdw>
                  </a:effectLst>
                  <a:latin typeface="Times New Roman" pitchFamily="18" charset="0"/>
                </a:rPr>
                <a:t>Open</a:t>
              </a:r>
            </a:p>
          </p:txBody>
        </p:sp>
      </p:grpSp>
      <p:sp>
        <p:nvSpPr>
          <p:cNvPr id="1077271" name="Text Box 23"/>
          <p:cNvSpPr txBox="1">
            <a:spLocks noChangeArrowheads="1"/>
          </p:cNvSpPr>
          <p:nvPr/>
        </p:nvSpPr>
        <p:spPr bwMode="auto">
          <a:xfrm>
            <a:off x="3751263" y="1295400"/>
            <a:ext cx="1354137" cy="457200"/>
          </a:xfrm>
          <a:prstGeom prst="rect">
            <a:avLst/>
          </a:prstGeom>
          <a:noFill/>
          <a:ln w="0">
            <a:noFill/>
            <a:miter lim="800000"/>
            <a:headEnd/>
            <a:tailEnd/>
          </a:ln>
          <a:effectLst/>
        </p:spPr>
        <p:txBody>
          <a:bodyPr wrap="none">
            <a:spAutoFit/>
          </a:bodyPr>
          <a:lstStyle/>
          <a:p>
            <a:r>
              <a:rPr lang="en-US" sz="2400" b="1"/>
              <a:t>I am OK</a:t>
            </a:r>
          </a:p>
        </p:txBody>
      </p:sp>
      <p:sp>
        <p:nvSpPr>
          <p:cNvPr id="1077272" name="Text Box 24"/>
          <p:cNvSpPr txBox="1">
            <a:spLocks noChangeArrowheads="1"/>
          </p:cNvSpPr>
          <p:nvPr/>
        </p:nvSpPr>
        <p:spPr bwMode="auto">
          <a:xfrm>
            <a:off x="3402013" y="5257800"/>
            <a:ext cx="2084387" cy="457200"/>
          </a:xfrm>
          <a:prstGeom prst="rect">
            <a:avLst/>
          </a:prstGeom>
          <a:noFill/>
          <a:ln w="0">
            <a:noFill/>
            <a:miter lim="800000"/>
            <a:headEnd/>
            <a:tailEnd/>
          </a:ln>
          <a:effectLst/>
        </p:spPr>
        <p:txBody>
          <a:bodyPr wrap="none">
            <a:spAutoFit/>
          </a:bodyPr>
          <a:lstStyle/>
          <a:p>
            <a:r>
              <a:rPr lang="en-US" sz="2400" b="1"/>
              <a:t>I am Not OK</a:t>
            </a:r>
          </a:p>
        </p:txBody>
      </p:sp>
      <p:sp>
        <p:nvSpPr>
          <p:cNvPr id="1077273" name="Text Box 25"/>
          <p:cNvSpPr txBox="1">
            <a:spLocks noChangeArrowheads="1"/>
          </p:cNvSpPr>
          <p:nvPr/>
        </p:nvSpPr>
        <p:spPr bwMode="auto">
          <a:xfrm>
            <a:off x="6111875" y="3581400"/>
            <a:ext cx="2033588" cy="457200"/>
          </a:xfrm>
          <a:prstGeom prst="rect">
            <a:avLst/>
          </a:prstGeom>
          <a:noFill/>
          <a:ln w="0">
            <a:noFill/>
            <a:miter lim="800000"/>
            <a:headEnd/>
            <a:tailEnd/>
          </a:ln>
          <a:effectLst/>
        </p:spPr>
        <p:txBody>
          <a:bodyPr wrap="none">
            <a:spAutoFit/>
          </a:bodyPr>
          <a:lstStyle/>
          <a:p>
            <a:r>
              <a:rPr lang="en-US" sz="2400" b="1"/>
              <a:t>You are OK</a:t>
            </a:r>
          </a:p>
        </p:txBody>
      </p:sp>
      <p:sp>
        <p:nvSpPr>
          <p:cNvPr id="1077274" name="Text Box 26"/>
          <p:cNvSpPr txBox="1">
            <a:spLocks noChangeArrowheads="1"/>
          </p:cNvSpPr>
          <p:nvPr/>
        </p:nvSpPr>
        <p:spPr bwMode="auto">
          <a:xfrm>
            <a:off x="228600" y="3581400"/>
            <a:ext cx="2765425" cy="457200"/>
          </a:xfrm>
          <a:prstGeom prst="rect">
            <a:avLst/>
          </a:prstGeom>
          <a:noFill/>
          <a:ln w="0">
            <a:noFill/>
            <a:miter lim="800000"/>
            <a:headEnd/>
            <a:tailEnd/>
          </a:ln>
          <a:effectLst/>
        </p:spPr>
        <p:txBody>
          <a:bodyPr wrap="none">
            <a:spAutoFit/>
          </a:bodyPr>
          <a:lstStyle/>
          <a:p>
            <a:r>
              <a:rPr lang="en-US" sz="2400" b="1"/>
              <a:t>You are Not OK</a:t>
            </a:r>
          </a:p>
        </p:txBody>
      </p:sp>
      <p:sp>
        <p:nvSpPr>
          <p:cNvPr id="1077279" name="Freeform 31"/>
          <p:cNvSpPr>
            <a:spLocks/>
          </p:cNvSpPr>
          <p:nvPr/>
        </p:nvSpPr>
        <p:spPr bwMode="auto">
          <a:xfrm>
            <a:off x="2743200" y="2362200"/>
            <a:ext cx="3352800" cy="1295400"/>
          </a:xfrm>
          <a:custGeom>
            <a:avLst/>
            <a:gdLst/>
            <a:ahLst/>
            <a:cxnLst>
              <a:cxn ang="0">
                <a:pos x="0" y="960"/>
              </a:cxn>
              <a:cxn ang="0">
                <a:pos x="1056" y="0"/>
              </a:cxn>
              <a:cxn ang="0">
                <a:pos x="2112" y="960"/>
              </a:cxn>
            </a:cxnLst>
            <a:rect l="0" t="0" r="r" b="b"/>
            <a:pathLst>
              <a:path w="2112" h="960">
                <a:moveTo>
                  <a:pt x="0" y="960"/>
                </a:moveTo>
                <a:cubicBezTo>
                  <a:pt x="352" y="480"/>
                  <a:pt x="704" y="0"/>
                  <a:pt x="1056" y="0"/>
                </a:cubicBezTo>
                <a:cubicBezTo>
                  <a:pt x="1408" y="0"/>
                  <a:pt x="2064" y="784"/>
                  <a:pt x="2112" y="960"/>
                </a:cubicBezTo>
              </a:path>
            </a:pathLst>
          </a:custGeom>
          <a:noFill/>
          <a:ln w="0" cap="flat" cmpd="sng">
            <a:solidFill>
              <a:srgbClr val="990033"/>
            </a:solidFill>
            <a:prstDash val="solid"/>
            <a:round/>
            <a:headEnd/>
            <a:tailEnd/>
          </a:ln>
          <a:effectLst/>
        </p:spPr>
        <p:txBody>
          <a:bodyPr/>
          <a:lstStyle/>
          <a:p>
            <a:endParaRPr lang="en-US"/>
          </a:p>
        </p:txBody>
      </p:sp>
      <p:sp>
        <p:nvSpPr>
          <p:cNvPr id="36" name="Text Box 19"/>
          <p:cNvSpPr txBox="1">
            <a:spLocks noChangeArrowheads="1"/>
          </p:cNvSpPr>
          <p:nvPr/>
        </p:nvSpPr>
        <p:spPr bwMode="auto">
          <a:xfrm>
            <a:off x="2143108" y="4447998"/>
            <a:ext cx="1531188" cy="369332"/>
          </a:xfrm>
          <a:prstGeom prst="rect">
            <a:avLst/>
          </a:prstGeom>
          <a:noFill/>
          <a:ln w="9525">
            <a:noFill/>
            <a:miter lim="800000"/>
            <a:headEnd/>
            <a:tailEnd/>
          </a:ln>
          <a:effectLst/>
        </p:spPr>
        <p:txBody>
          <a:bodyPr wrap="none">
            <a:spAutoFit/>
          </a:bodyPr>
          <a:lstStyle/>
          <a:p>
            <a:pPr algn="l"/>
            <a:r>
              <a:rPr lang="en-US" sz="1800" b="1" i="1" dirty="0" smtClean="0">
                <a:solidFill>
                  <a:schemeClr val="accent2"/>
                </a:solidFill>
                <a:effectLst>
                  <a:outerShdw blurRad="38100" dist="38100" dir="2700000" algn="tl">
                    <a:srgbClr val="C0C0C0"/>
                  </a:outerShdw>
                </a:effectLst>
                <a:latin typeface="Times New Roman" pitchFamily="18" charset="0"/>
              </a:rPr>
              <a:t>Dysfunctional</a:t>
            </a:r>
            <a:endParaRPr lang="en-US" sz="1800" b="1" i="1" dirty="0">
              <a:solidFill>
                <a:schemeClr val="accent2"/>
              </a:solidFill>
              <a:effectLst>
                <a:outerShdw blurRad="38100" dist="38100" dir="2700000" algn="tl">
                  <a:srgbClr val="C0C0C0"/>
                </a:outerShdw>
              </a:effectLst>
              <a:latin typeface="Times New Roman" pitchFamily="18" charset="0"/>
            </a:endParaRPr>
          </a:p>
        </p:txBody>
      </p:sp>
      <p:sp>
        <p:nvSpPr>
          <p:cNvPr id="37" name="Text Box 19"/>
          <p:cNvSpPr txBox="1">
            <a:spLocks noChangeArrowheads="1"/>
          </p:cNvSpPr>
          <p:nvPr/>
        </p:nvSpPr>
        <p:spPr bwMode="auto">
          <a:xfrm>
            <a:off x="4898200" y="4429132"/>
            <a:ext cx="1242648" cy="369332"/>
          </a:xfrm>
          <a:prstGeom prst="rect">
            <a:avLst/>
          </a:prstGeom>
          <a:noFill/>
          <a:ln w="9525">
            <a:noFill/>
            <a:miter lim="800000"/>
            <a:headEnd/>
            <a:tailEnd/>
          </a:ln>
          <a:effectLst/>
        </p:spPr>
        <p:txBody>
          <a:bodyPr wrap="none">
            <a:spAutoFit/>
          </a:bodyPr>
          <a:lstStyle/>
          <a:p>
            <a:pPr algn="l"/>
            <a:r>
              <a:rPr lang="en-US" sz="1800" b="1" i="1" dirty="0" smtClean="0">
                <a:solidFill>
                  <a:schemeClr val="accent2"/>
                </a:solidFill>
                <a:effectLst>
                  <a:outerShdw blurRad="38100" dist="38100" dir="2700000" algn="tl">
                    <a:srgbClr val="C0C0C0"/>
                  </a:outerShdw>
                </a:effectLst>
                <a:latin typeface="Times New Roman" pitchFamily="18" charset="0"/>
              </a:rPr>
              <a:t>Rebellious </a:t>
            </a:r>
            <a:endParaRPr lang="en-US" sz="1800" b="1" i="1" dirty="0">
              <a:solidFill>
                <a:schemeClr val="accent2"/>
              </a:solidFill>
              <a:effectLst>
                <a:outerShdw blurRad="38100" dist="38100" dir="2700000" algn="tl">
                  <a:srgbClr val="C0C0C0"/>
                </a:outerShdw>
              </a:effectLst>
              <a:latin typeface="Times New Roman" pitchFamily="18" charset="0"/>
            </a:endParaRPr>
          </a:p>
        </p:txBody>
      </p:sp>
    </p:spTree>
    <p:extLst>
      <p:ext uri="{BB962C8B-B14F-4D97-AF65-F5344CB8AC3E}">
        <p14:creationId xmlns:p14="http://schemas.microsoft.com/office/powerpoint/2010/main" val="2118737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2" name="Rectangle 2"/>
          <p:cNvSpPr>
            <a:spLocks noGrp="1" noChangeArrowheads="1"/>
          </p:cNvSpPr>
          <p:nvPr>
            <p:ph type="title"/>
          </p:nvPr>
        </p:nvSpPr>
        <p:spPr>
          <a:xfrm>
            <a:off x="685800" y="466725"/>
            <a:ext cx="7772400" cy="447675"/>
          </a:xfrm>
          <a:noFill/>
          <a:ln/>
        </p:spPr>
        <p:txBody>
          <a:bodyPr>
            <a:normAutofit fontScale="90000"/>
          </a:bodyPr>
          <a:lstStyle/>
          <a:p>
            <a:r>
              <a:rPr lang="en-US" sz="2400" dirty="0"/>
              <a:t>Figure </a:t>
            </a:r>
            <a:r>
              <a:rPr lang="en-US" sz="2400" dirty="0" smtClean="0"/>
              <a:t>8.15: A </a:t>
            </a:r>
            <a:r>
              <a:rPr lang="en-US" sz="2400" dirty="0"/>
              <a:t>Homogeneous Smoothly Functioning </a:t>
            </a:r>
            <a:r>
              <a:rPr lang="en-US" sz="2400" dirty="0" smtClean="0"/>
              <a:t>Synchronous Team is based on the </a:t>
            </a:r>
            <a:r>
              <a:rPr lang="en-US" sz="2400" dirty="0"/>
              <a:t>Best Fit Approach </a:t>
            </a:r>
            <a:endParaRPr lang="en-US" sz="1400" dirty="0"/>
          </a:p>
        </p:txBody>
      </p:sp>
      <p:sp>
        <p:nvSpPr>
          <p:cNvPr id="1085443" name="Oval 3"/>
          <p:cNvSpPr>
            <a:spLocks noChangeArrowheads="1"/>
          </p:cNvSpPr>
          <p:nvPr/>
        </p:nvSpPr>
        <p:spPr bwMode="auto">
          <a:xfrm>
            <a:off x="1600200" y="2003425"/>
            <a:ext cx="852488"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44" name="Oval 4"/>
          <p:cNvSpPr>
            <a:spLocks noChangeArrowheads="1"/>
          </p:cNvSpPr>
          <p:nvPr/>
        </p:nvSpPr>
        <p:spPr bwMode="auto">
          <a:xfrm>
            <a:off x="2452688" y="2003425"/>
            <a:ext cx="852487"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45" name="Oval 5"/>
          <p:cNvSpPr>
            <a:spLocks noChangeArrowheads="1"/>
          </p:cNvSpPr>
          <p:nvPr/>
        </p:nvSpPr>
        <p:spPr bwMode="auto">
          <a:xfrm>
            <a:off x="3305175" y="2027238"/>
            <a:ext cx="850900"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46" name="Oval 6"/>
          <p:cNvSpPr>
            <a:spLocks noChangeArrowheads="1"/>
          </p:cNvSpPr>
          <p:nvPr/>
        </p:nvSpPr>
        <p:spPr bwMode="auto">
          <a:xfrm>
            <a:off x="4156075" y="2003425"/>
            <a:ext cx="852488"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47" name="Oval 7"/>
          <p:cNvSpPr>
            <a:spLocks noChangeArrowheads="1"/>
          </p:cNvSpPr>
          <p:nvPr/>
        </p:nvSpPr>
        <p:spPr bwMode="auto">
          <a:xfrm>
            <a:off x="4156075" y="2882900"/>
            <a:ext cx="852488"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48" name="Oval 8"/>
          <p:cNvSpPr>
            <a:spLocks noChangeArrowheads="1"/>
          </p:cNvSpPr>
          <p:nvPr/>
        </p:nvSpPr>
        <p:spPr bwMode="auto">
          <a:xfrm>
            <a:off x="3305175" y="2906713"/>
            <a:ext cx="850900"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49" name="Oval 9"/>
          <p:cNvSpPr>
            <a:spLocks noChangeArrowheads="1"/>
          </p:cNvSpPr>
          <p:nvPr/>
        </p:nvSpPr>
        <p:spPr bwMode="auto">
          <a:xfrm>
            <a:off x="2452688" y="2882900"/>
            <a:ext cx="852487"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50" name="Oval 10"/>
          <p:cNvSpPr>
            <a:spLocks noChangeArrowheads="1"/>
          </p:cNvSpPr>
          <p:nvPr/>
        </p:nvSpPr>
        <p:spPr bwMode="auto">
          <a:xfrm>
            <a:off x="1600200" y="2882900"/>
            <a:ext cx="852488"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51" name="Oval 11"/>
          <p:cNvSpPr>
            <a:spLocks noChangeArrowheads="1"/>
          </p:cNvSpPr>
          <p:nvPr/>
        </p:nvSpPr>
        <p:spPr bwMode="auto">
          <a:xfrm>
            <a:off x="3305175" y="3786188"/>
            <a:ext cx="850900"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52" name="Oval 12"/>
          <p:cNvSpPr>
            <a:spLocks noChangeArrowheads="1"/>
          </p:cNvSpPr>
          <p:nvPr/>
        </p:nvSpPr>
        <p:spPr bwMode="auto">
          <a:xfrm>
            <a:off x="2452688" y="3762375"/>
            <a:ext cx="852487"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53" name="Oval 13"/>
          <p:cNvSpPr>
            <a:spLocks noChangeArrowheads="1"/>
          </p:cNvSpPr>
          <p:nvPr/>
        </p:nvSpPr>
        <p:spPr bwMode="auto">
          <a:xfrm>
            <a:off x="1600200" y="3762375"/>
            <a:ext cx="852488"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54" name="Oval 14"/>
          <p:cNvSpPr>
            <a:spLocks noChangeArrowheads="1"/>
          </p:cNvSpPr>
          <p:nvPr/>
        </p:nvSpPr>
        <p:spPr bwMode="auto">
          <a:xfrm>
            <a:off x="4156075" y="4641850"/>
            <a:ext cx="852488"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55" name="Oval 15"/>
          <p:cNvSpPr>
            <a:spLocks noChangeArrowheads="1"/>
          </p:cNvSpPr>
          <p:nvPr/>
        </p:nvSpPr>
        <p:spPr bwMode="auto">
          <a:xfrm>
            <a:off x="3305175" y="4665663"/>
            <a:ext cx="850900"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56" name="Oval 16"/>
          <p:cNvSpPr>
            <a:spLocks noChangeArrowheads="1"/>
          </p:cNvSpPr>
          <p:nvPr/>
        </p:nvSpPr>
        <p:spPr bwMode="auto">
          <a:xfrm>
            <a:off x="2452688" y="4641850"/>
            <a:ext cx="852487"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57" name="Oval 17"/>
          <p:cNvSpPr>
            <a:spLocks noChangeArrowheads="1"/>
          </p:cNvSpPr>
          <p:nvPr/>
        </p:nvSpPr>
        <p:spPr bwMode="auto">
          <a:xfrm>
            <a:off x="1600200" y="4641850"/>
            <a:ext cx="852488" cy="879475"/>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endParaRPr lang="en-US"/>
          </a:p>
        </p:txBody>
      </p:sp>
      <p:sp>
        <p:nvSpPr>
          <p:cNvPr id="1085458" name="Oval 18"/>
          <p:cNvSpPr>
            <a:spLocks noChangeArrowheads="1"/>
          </p:cNvSpPr>
          <p:nvPr/>
        </p:nvSpPr>
        <p:spPr bwMode="auto">
          <a:xfrm>
            <a:off x="6523038" y="5227638"/>
            <a:ext cx="403225" cy="390525"/>
          </a:xfrm>
          <a:prstGeom prst="ellipse">
            <a:avLst/>
          </a:prstGeom>
          <a:solidFill>
            <a:schemeClr val="bg1">
              <a:lumMod val="95000"/>
            </a:schemeClr>
          </a:solidFill>
          <a:ln w="9525">
            <a:solidFill>
              <a:schemeClr val="accent2">
                <a:lumMod val="20000"/>
                <a:lumOff val="80000"/>
              </a:schemeClr>
            </a:solidFill>
            <a:round/>
            <a:headEnd/>
            <a:tailEnd/>
          </a:ln>
          <a:effectLst>
            <a:outerShdw dist="53882" dir="2700000" algn="ctr" rotWithShape="0">
              <a:schemeClr val="bg2"/>
            </a:outerShdw>
          </a:effectLst>
        </p:spPr>
        <p:txBody>
          <a:bodyPr wrap="none" anchor="ctr"/>
          <a:lstStyle/>
          <a:p>
            <a:endParaRPr lang="en-US"/>
          </a:p>
        </p:txBody>
      </p:sp>
      <p:sp>
        <p:nvSpPr>
          <p:cNvPr id="1085459" name="Line 19"/>
          <p:cNvSpPr>
            <a:spLocks noChangeShapeType="1"/>
          </p:cNvSpPr>
          <p:nvPr/>
        </p:nvSpPr>
        <p:spPr bwMode="auto">
          <a:xfrm flipH="1" flipV="1">
            <a:off x="5562600" y="4724400"/>
            <a:ext cx="946150" cy="585788"/>
          </a:xfrm>
          <a:prstGeom prst="line">
            <a:avLst/>
          </a:prstGeom>
          <a:noFill/>
          <a:ln w="28575">
            <a:solidFill>
              <a:schemeClr val="tx1"/>
            </a:solidFill>
            <a:round/>
            <a:headEnd/>
            <a:tailEnd type="arrow" w="med" len="med"/>
          </a:ln>
          <a:effectLst/>
        </p:spPr>
        <p:txBody>
          <a:bodyPr wrap="none" anchor="ctr"/>
          <a:lstStyle/>
          <a:p>
            <a:endParaRPr lang="en-US"/>
          </a:p>
        </p:txBody>
      </p:sp>
      <p:sp>
        <p:nvSpPr>
          <p:cNvPr id="1085460" name="Oval 20"/>
          <p:cNvSpPr>
            <a:spLocks noChangeArrowheads="1"/>
          </p:cNvSpPr>
          <p:nvPr/>
        </p:nvSpPr>
        <p:spPr bwMode="auto">
          <a:xfrm>
            <a:off x="6334125" y="3663950"/>
            <a:ext cx="828675" cy="831850"/>
          </a:xfrm>
          <a:prstGeom prst="ellipse">
            <a:avLst/>
          </a:prstGeom>
          <a:solidFill>
            <a:schemeClr val="bg1">
              <a:lumMod val="95000"/>
            </a:schemeClr>
          </a:solidFill>
          <a:ln w="9525">
            <a:solidFill>
              <a:schemeClr val="accent2">
                <a:lumMod val="20000"/>
                <a:lumOff val="80000"/>
              </a:schemeClr>
            </a:solidFill>
            <a:round/>
            <a:headEnd/>
            <a:tailEnd/>
          </a:ln>
          <a:effectLst>
            <a:outerShdw dist="35921" dir="2700000" algn="ctr" rotWithShape="0">
              <a:schemeClr val="bg2"/>
            </a:outerShdw>
          </a:effectLst>
        </p:spPr>
        <p:txBody>
          <a:bodyPr wrap="none" anchor="ctr"/>
          <a:lstStyle/>
          <a:p>
            <a:endParaRPr lang="en-US"/>
          </a:p>
        </p:txBody>
      </p:sp>
      <p:sp>
        <p:nvSpPr>
          <p:cNvPr id="1085461" name="Line 21"/>
          <p:cNvSpPr>
            <a:spLocks noChangeShapeType="1"/>
          </p:cNvSpPr>
          <p:nvPr/>
        </p:nvSpPr>
        <p:spPr bwMode="auto">
          <a:xfrm flipH="1">
            <a:off x="5000628" y="4143381"/>
            <a:ext cx="1357322" cy="142876"/>
          </a:xfrm>
          <a:prstGeom prst="line">
            <a:avLst/>
          </a:prstGeom>
          <a:noFill/>
          <a:ln w="28575">
            <a:solidFill>
              <a:schemeClr val="tx1"/>
            </a:solidFill>
            <a:round/>
            <a:headEnd/>
            <a:tailEnd type="arrow" w="med" len="med"/>
          </a:ln>
          <a:effectLst/>
        </p:spPr>
        <p:txBody>
          <a:bodyPr wrap="none" anchor="ctr"/>
          <a:lstStyle/>
          <a:p>
            <a:endParaRPr lang="en-US"/>
          </a:p>
        </p:txBody>
      </p:sp>
      <p:sp>
        <p:nvSpPr>
          <p:cNvPr id="1085462" name="Oval 22"/>
          <p:cNvSpPr>
            <a:spLocks noChangeArrowheads="1"/>
          </p:cNvSpPr>
          <p:nvPr/>
        </p:nvSpPr>
        <p:spPr bwMode="auto">
          <a:xfrm>
            <a:off x="5956300" y="1905000"/>
            <a:ext cx="1514475" cy="1465263"/>
          </a:xfrm>
          <a:prstGeom prst="ellipse">
            <a:avLst/>
          </a:prstGeom>
          <a:solidFill>
            <a:schemeClr val="bg1">
              <a:lumMod val="95000"/>
            </a:schemeClr>
          </a:solidFill>
          <a:ln w="9525">
            <a:solidFill>
              <a:schemeClr val="accent2">
                <a:lumMod val="20000"/>
                <a:lumOff val="80000"/>
              </a:schemeClr>
            </a:solidFill>
            <a:round/>
            <a:headEnd/>
            <a:tailEnd/>
          </a:ln>
          <a:effectLst>
            <a:outerShdw dist="53882" dir="2700000" algn="ctr" rotWithShape="0">
              <a:schemeClr val="bg2"/>
            </a:outerShdw>
          </a:effectLst>
        </p:spPr>
        <p:txBody>
          <a:bodyPr wrap="none" anchor="ctr"/>
          <a:lstStyle/>
          <a:p>
            <a:endParaRPr lang="en-US"/>
          </a:p>
        </p:txBody>
      </p:sp>
      <p:sp>
        <p:nvSpPr>
          <p:cNvPr id="1085463" name="Line 23"/>
          <p:cNvSpPr>
            <a:spLocks noChangeShapeType="1"/>
          </p:cNvSpPr>
          <p:nvPr/>
        </p:nvSpPr>
        <p:spPr bwMode="auto">
          <a:xfrm flipH="1">
            <a:off x="5527675" y="3048000"/>
            <a:ext cx="568325" cy="684213"/>
          </a:xfrm>
          <a:prstGeom prst="line">
            <a:avLst/>
          </a:prstGeom>
          <a:noFill/>
          <a:ln w="28575">
            <a:solidFill>
              <a:schemeClr val="tx1"/>
            </a:solidFill>
            <a:round/>
            <a:headEnd/>
            <a:tailEnd type="arrow" w="med" len="med"/>
          </a:ln>
          <a:effectLst/>
        </p:spPr>
        <p:txBody>
          <a:bodyPr wrap="none" anchor="ctr"/>
          <a:lstStyle/>
          <a:p>
            <a:endParaRPr lang="en-US"/>
          </a:p>
        </p:txBody>
      </p:sp>
      <p:sp>
        <p:nvSpPr>
          <p:cNvPr id="1085464" name="Text Box 24"/>
          <p:cNvSpPr txBox="1">
            <a:spLocks noChangeArrowheads="1"/>
          </p:cNvSpPr>
          <p:nvPr/>
        </p:nvSpPr>
        <p:spPr bwMode="auto">
          <a:xfrm>
            <a:off x="5643570" y="2571744"/>
            <a:ext cx="354012" cy="396875"/>
          </a:xfrm>
          <a:prstGeom prst="rect">
            <a:avLst/>
          </a:prstGeom>
          <a:noFill/>
          <a:ln w="9525">
            <a:noFill/>
            <a:miter lim="800000"/>
            <a:headEnd/>
            <a:tailEnd/>
          </a:ln>
          <a:effectLst/>
        </p:spPr>
        <p:txBody>
          <a:bodyPr wrap="none">
            <a:spAutoFit/>
          </a:bodyPr>
          <a:lstStyle/>
          <a:p>
            <a:pPr algn="l"/>
            <a:r>
              <a:rPr lang="en-US" sz="2000" b="1" dirty="0">
                <a:solidFill>
                  <a:schemeClr val="tx1"/>
                </a:solidFill>
                <a:latin typeface="Arial" pitchFamily="34" charset="0"/>
              </a:rPr>
              <a:t>X</a:t>
            </a:r>
          </a:p>
        </p:txBody>
      </p:sp>
      <p:sp>
        <p:nvSpPr>
          <p:cNvPr id="1085465" name="Text Box 25"/>
          <p:cNvSpPr txBox="1">
            <a:spLocks noChangeArrowheads="1"/>
          </p:cNvSpPr>
          <p:nvPr/>
        </p:nvSpPr>
        <p:spPr bwMode="auto">
          <a:xfrm>
            <a:off x="5715008" y="4929198"/>
            <a:ext cx="354012" cy="396875"/>
          </a:xfrm>
          <a:prstGeom prst="rect">
            <a:avLst/>
          </a:prstGeom>
          <a:noFill/>
          <a:ln w="9525">
            <a:noFill/>
            <a:miter lim="800000"/>
            <a:headEnd/>
            <a:tailEnd/>
          </a:ln>
          <a:effectLst/>
        </p:spPr>
        <p:txBody>
          <a:bodyPr wrap="none">
            <a:spAutoFit/>
          </a:bodyPr>
          <a:lstStyle/>
          <a:p>
            <a:pPr algn="l"/>
            <a:r>
              <a:rPr lang="en-US" sz="2000" b="1" dirty="0">
                <a:solidFill>
                  <a:schemeClr val="tx1"/>
                </a:solidFill>
                <a:latin typeface="Arial" pitchFamily="34" charset="0"/>
              </a:rPr>
              <a:t>X</a:t>
            </a:r>
          </a:p>
        </p:txBody>
      </p:sp>
      <p:sp>
        <p:nvSpPr>
          <p:cNvPr id="1085466" name="Text Box 26"/>
          <p:cNvSpPr txBox="1">
            <a:spLocks noChangeArrowheads="1"/>
          </p:cNvSpPr>
          <p:nvPr/>
        </p:nvSpPr>
        <p:spPr bwMode="auto">
          <a:xfrm>
            <a:off x="5715008" y="3786190"/>
            <a:ext cx="493712" cy="519113"/>
          </a:xfrm>
          <a:prstGeom prst="rect">
            <a:avLst/>
          </a:prstGeom>
          <a:noFill/>
          <a:ln w="9525">
            <a:noFill/>
            <a:miter lim="800000"/>
            <a:headEnd/>
            <a:tailEnd/>
          </a:ln>
          <a:effectLst/>
        </p:spPr>
        <p:txBody>
          <a:bodyPr>
            <a:spAutoFit/>
          </a:bodyPr>
          <a:lstStyle/>
          <a:p>
            <a:pPr algn="l"/>
            <a:r>
              <a:rPr lang="en-US" dirty="0">
                <a:solidFill>
                  <a:schemeClr val="tx1"/>
                </a:solidFill>
                <a:latin typeface="Arial" pitchFamily="34" charset="0"/>
                <a:sym typeface="Wingdings" pitchFamily="2" charset="2"/>
              </a:rPr>
              <a:t></a:t>
            </a:r>
            <a:endParaRPr lang="en-US" dirty="0">
              <a:solidFill>
                <a:schemeClr val="tx1"/>
              </a:solidFill>
              <a:latin typeface="Arial" pitchFamily="34" charset="0"/>
            </a:endParaRPr>
          </a:p>
        </p:txBody>
      </p:sp>
      <p:sp>
        <p:nvSpPr>
          <p:cNvPr id="1085467" name="Text Box 27"/>
          <p:cNvSpPr txBox="1">
            <a:spLocks noChangeArrowheads="1"/>
          </p:cNvSpPr>
          <p:nvPr/>
        </p:nvSpPr>
        <p:spPr bwMode="auto">
          <a:xfrm>
            <a:off x="2124075" y="5881688"/>
            <a:ext cx="2540000" cy="519112"/>
          </a:xfrm>
          <a:prstGeom prst="rect">
            <a:avLst/>
          </a:prstGeom>
          <a:noFill/>
          <a:ln w="0">
            <a:noFill/>
            <a:miter lim="800000"/>
            <a:headEnd/>
            <a:tailEnd/>
          </a:ln>
          <a:effectLst/>
        </p:spPr>
        <p:txBody>
          <a:bodyPr wrap="none">
            <a:spAutoFit/>
          </a:bodyPr>
          <a:lstStyle/>
          <a:p>
            <a:r>
              <a:rPr lang="en-US"/>
              <a:t>A “+ +” Team</a:t>
            </a:r>
          </a:p>
        </p:txBody>
      </p:sp>
      <p:sp>
        <p:nvSpPr>
          <p:cNvPr id="1085468" name="Text Box 28"/>
          <p:cNvSpPr txBox="1">
            <a:spLocks noChangeArrowheads="1"/>
          </p:cNvSpPr>
          <p:nvPr/>
        </p:nvSpPr>
        <p:spPr bwMode="auto">
          <a:xfrm>
            <a:off x="7429520" y="2071678"/>
            <a:ext cx="1204913" cy="731838"/>
          </a:xfrm>
          <a:prstGeom prst="rect">
            <a:avLst/>
          </a:prstGeom>
          <a:noFill/>
          <a:ln w="0">
            <a:noFill/>
            <a:miter lim="800000"/>
            <a:headEnd/>
            <a:tailEnd/>
          </a:ln>
          <a:effectLst/>
        </p:spPr>
        <p:txBody>
          <a:bodyPr wrap="none">
            <a:spAutoFit/>
          </a:bodyPr>
          <a:lstStyle/>
          <a:p>
            <a:r>
              <a:rPr lang="en-US" sz="2400" dirty="0"/>
              <a:t>A “+ --”</a:t>
            </a:r>
          </a:p>
          <a:p>
            <a:r>
              <a:rPr lang="en-US" sz="1800" dirty="0"/>
              <a:t>Person</a:t>
            </a:r>
          </a:p>
        </p:txBody>
      </p:sp>
      <p:sp>
        <p:nvSpPr>
          <p:cNvPr id="1085469" name="Text Box 29"/>
          <p:cNvSpPr txBox="1">
            <a:spLocks noChangeArrowheads="1"/>
          </p:cNvSpPr>
          <p:nvPr/>
        </p:nvSpPr>
        <p:spPr bwMode="auto">
          <a:xfrm>
            <a:off x="7143768" y="5143512"/>
            <a:ext cx="1204912" cy="731837"/>
          </a:xfrm>
          <a:prstGeom prst="rect">
            <a:avLst/>
          </a:prstGeom>
          <a:noFill/>
          <a:ln w="0">
            <a:noFill/>
            <a:miter lim="800000"/>
            <a:headEnd/>
            <a:tailEnd/>
          </a:ln>
          <a:effectLst/>
        </p:spPr>
        <p:txBody>
          <a:bodyPr wrap="none">
            <a:spAutoFit/>
          </a:bodyPr>
          <a:lstStyle/>
          <a:p>
            <a:r>
              <a:rPr lang="en-US" sz="2400" dirty="0"/>
              <a:t>A “-- +”</a:t>
            </a:r>
          </a:p>
          <a:p>
            <a:r>
              <a:rPr lang="en-US" sz="1800" dirty="0"/>
              <a:t>Person</a:t>
            </a:r>
          </a:p>
        </p:txBody>
      </p:sp>
    </p:spTree>
    <p:extLst>
      <p:ext uri="{BB962C8B-B14F-4D97-AF65-F5344CB8AC3E}">
        <p14:creationId xmlns:p14="http://schemas.microsoft.com/office/powerpoint/2010/main" val="3095035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2" name="Rectangle 2"/>
          <p:cNvSpPr>
            <a:spLocks noGrp="1" noChangeArrowheads="1"/>
          </p:cNvSpPr>
          <p:nvPr>
            <p:ph type="title"/>
          </p:nvPr>
        </p:nvSpPr>
        <p:spPr>
          <a:xfrm>
            <a:off x="685800" y="279400"/>
            <a:ext cx="7772400" cy="558800"/>
          </a:xfrm>
          <a:noFill/>
          <a:ln/>
        </p:spPr>
        <p:txBody>
          <a:bodyPr>
            <a:noAutofit/>
          </a:bodyPr>
          <a:lstStyle/>
          <a:p>
            <a:r>
              <a:rPr lang="en-US" sz="3200" dirty="0"/>
              <a:t>Figure </a:t>
            </a:r>
            <a:r>
              <a:rPr lang="en-US" sz="3200" dirty="0" smtClean="0"/>
              <a:t>8.16: Flattening </a:t>
            </a:r>
            <a:r>
              <a:rPr lang="en-US" sz="3200" dirty="0"/>
              <a:t>the Pyramid (Top View of a “+ +” Team Organization)</a:t>
            </a:r>
          </a:p>
        </p:txBody>
      </p:sp>
      <p:sp>
        <p:nvSpPr>
          <p:cNvPr id="1039363" name="Oval 3"/>
          <p:cNvSpPr>
            <a:spLocks noChangeArrowheads="1"/>
          </p:cNvSpPr>
          <p:nvPr/>
        </p:nvSpPr>
        <p:spPr bwMode="auto">
          <a:xfrm>
            <a:off x="3886200" y="2819400"/>
            <a:ext cx="1447800" cy="1371600"/>
          </a:xfrm>
          <a:prstGeom prst="ellipse">
            <a:avLst/>
          </a:prstGeom>
          <a:gradFill rotWithShape="0">
            <a:gsLst>
              <a:gs pos="0">
                <a:schemeClr val="hlink"/>
              </a:gs>
              <a:gs pos="100000">
                <a:schemeClr val="accent2"/>
              </a:gs>
            </a:gsLst>
            <a:path path="shape">
              <a:fillToRect l="50000" t="50000" r="50000" b="50000"/>
            </a:path>
          </a:gradFill>
          <a:ln w="9525">
            <a:solidFill>
              <a:srgbClr val="002060"/>
            </a:solidFill>
            <a:round/>
            <a:headEnd/>
            <a:tailEnd/>
          </a:ln>
          <a:effectLst>
            <a:outerShdw dist="35921" dir="2700000" algn="ctr" rotWithShape="0">
              <a:schemeClr val="bg2"/>
            </a:outerShdw>
          </a:effectLst>
        </p:spPr>
        <p:txBody>
          <a:bodyPr wrap="none" anchor="ctr"/>
          <a:lstStyle/>
          <a:p>
            <a:pPr>
              <a:lnSpc>
                <a:spcPct val="90000"/>
              </a:lnSpc>
            </a:pPr>
            <a:r>
              <a:rPr lang="en-US" sz="2000" dirty="0" smtClean="0">
                <a:solidFill>
                  <a:schemeClr val="bg1"/>
                </a:solidFill>
                <a:latin typeface="Comic Sans MS" pitchFamily="66" charset="0"/>
              </a:rPr>
              <a:t>Leader</a:t>
            </a:r>
          </a:p>
          <a:p>
            <a:pPr>
              <a:lnSpc>
                <a:spcPct val="90000"/>
              </a:lnSpc>
            </a:pPr>
            <a:r>
              <a:rPr lang="en-US" sz="2000" dirty="0" smtClean="0">
                <a:solidFill>
                  <a:schemeClr val="bg1"/>
                </a:solidFill>
                <a:latin typeface="Comic Sans MS" pitchFamily="66" charset="0"/>
              </a:rPr>
              <a:t>(Facilitator) </a:t>
            </a:r>
            <a:endParaRPr lang="en-US" sz="2000" dirty="0">
              <a:solidFill>
                <a:schemeClr val="bg1"/>
              </a:solidFill>
              <a:latin typeface="Comic Sans MS" pitchFamily="66" charset="0"/>
            </a:endParaRPr>
          </a:p>
        </p:txBody>
      </p:sp>
      <p:sp>
        <p:nvSpPr>
          <p:cNvPr id="1039364" name="Oval 4"/>
          <p:cNvSpPr>
            <a:spLocks noChangeArrowheads="1"/>
          </p:cNvSpPr>
          <p:nvPr/>
        </p:nvSpPr>
        <p:spPr bwMode="auto">
          <a:xfrm>
            <a:off x="3962400" y="1219200"/>
            <a:ext cx="1219200" cy="1143000"/>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r>
              <a:rPr lang="en-US" dirty="0" smtClean="0"/>
              <a:t>m5</a:t>
            </a:r>
            <a:endParaRPr lang="en-US" dirty="0"/>
          </a:p>
        </p:txBody>
      </p:sp>
      <p:sp>
        <p:nvSpPr>
          <p:cNvPr id="1039365" name="Oval 5"/>
          <p:cNvSpPr>
            <a:spLocks noChangeArrowheads="1"/>
          </p:cNvSpPr>
          <p:nvPr/>
        </p:nvSpPr>
        <p:spPr bwMode="auto">
          <a:xfrm>
            <a:off x="6019800" y="2590800"/>
            <a:ext cx="1219200" cy="1143000"/>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r>
              <a:rPr lang="en-US" dirty="0" smtClean="0"/>
              <a:t>m4</a:t>
            </a:r>
            <a:endParaRPr lang="en-US" dirty="0"/>
          </a:p>
        </p:txBody>
      </p:sp>
      <p:sp>
        <p:nvSpPr>
          <p:cNvPr id="1039366" name="Oval 6"/>
          <p:cNvSpPr>
            <a:spLocks noChangeArrowheads="1"/>
          </p:cNvSpPr>
          <p:nvPr/>
        </p:nvSpPr>
        <p:spPr bwMode="auto">
          <a:xfrm>
            <a:off x="1981200" y="2667000"/>
            <a:ext cx="1219200" cy="1143000"/>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r>
              <a:rPr lang="en-US" dirty="0"/>
              <a:t>m</a:t>
            </a:r>
            <a:r>
              <a:rPr lang="en-US" dirty="0" smtClean="0"/>
              <a:t>1</a:t>
            </a:r>
            <a:endParaRPr lang="en-US" dirty="0"/>
          </a:p>
        </p:txBody>
      </p:sp>
      <p:sp>
        <p:nvSpPr>
          <p:cNvPr id="1039367" name="Oval 7"/>
          <p:cNvSpPr>
            <a:spLocks noChangeArrowheads="1"/>
          </p:cNvSpPr>
          <p:nvPr/>
        </p:nvSpPr>
        <p:spPr bwMode="auto">
          <a:xfrm>
            <a:off x="2667000" y="4572000"/>
            <a:ext cx="1219200" cy="1143000"/>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r>
              <a:rPr lang="en-US" dirty="0"/>
              <a:t>m</a:t>
            </a:r>
            <a:r>
              <a:rPr lang="en-US" dirty="0" smtClean="0"/>
              <a:t>2</a:t>
            </a:r>
            <a:endParaRPr lang="en-US" dirty="0"/>
          </a:p>
        </p:txBody>
      </p:sp>
      <p:sp>
        <p:nvSpPr>
          <p:cNvPr id="1039368" name="Oval 8"/>
          <p:cNvSpPr>
            <a:spLocks noChangeArrowheads="1"/>
          </p:cNvSpPr>
          <p:nvPr/>
        </p:nvSpPr>
        <p:spPr bwMode="auto">
          <a:xfrm>
            <a:off x="5334000" y="4495800"/>
            <a:ext cx="1219200" cy="1143000"/>
          </a:xfrm>
          <a:prstGeom prst="ellipse">
            <a:avLst/>
          </a:prstGeom>
          <a:solidFill>
            <a:schemeClr val="bg1">
              <a:lumMod val="95000"/>
            </a:schemeClr>
          </a:solidFill>
          <a:ln w="9525">
            <a:solidFill>
              <a:schemeClr val="accent2"/>
            </a:solidFill>
            <a:round/>
            <a:headEnd/>
            <a:tailEnd/>
          </a:ln>
          <a:effectLst>
            <a:outerShdw dist="35921" dir="2700000" algn="ctr" rotWithShape="0">
              <a:schemeClr val="bg2"/>
            </a:outerShdw>
          </a:effectLst>
        </p:spPr>
        <p:txBody>
          <a:bodyPr wrap="none" anchor="ctr"/>
          <a:lstStyle/>
          <a:p>
            <a:r>
              <a:rPr lang="en-US" dirty="0"/>
              <a:t>m</a:t>
            </a:r>
            <a:r>
              <a:rPr lang="en-US" dirty="0" smtClean="0"/>
              <a:t>3</a:t>
            </a:r>
            <a:endParaRPr lang="en-US" dirty="0"/>
          </a:p>
        </p:txBody>
      </p:sp>
      <p:cxnSp>
        <p:nvCxnSpPr>
          <p:cNvPr id="1039369" name="AutoShape 9"/>
          <p:cNvCxnSpPr>
            <a:cxnSpLocks noChangeShapeType="1"/>
            <a:stCxn id="1039363" idx="2"/>
            <a:endCxn id="1039366" idx="6"/>
          </p:cNvCxnSpPr>
          <p:nvPr/>
        </p:nvCxnSpPr>
        <p:spPr bwMode="auto">
          <a:xfrm flipH="1" flipV="1">
            <a:off x="3200400" y="3238500"/>
            <a:ext cx="685800" cy="266700"/>
          </a:xfrm>
          <a:prstGeom prst="straightConnector1">
            <a:avLst/>
          </a:prstGeom>
          <a:noFill/>
          <a:ln w="9525">
            <a:solidFill>
              <a:schemeClr val="accent2"/>
            </a:solidFill>
            <a:prstDash val="dash"/>
            <a:round/>
            <a:headEnd/>
            <a:tailEnd type="triangle" w="med" len="med"/>
          </a:ln>
          <a:effectLst/>
        </p:spPr>
      </p:cxnSp>
      <p:cxnSp>
        <p:nvCxnSpPr>
          <p:cNvPr id="1039370" name="AutoShape 10"/>
          <p:cNvCxnSpPr>
            <a:cxnSpLocks noChangeShapeType="1"/>
            <a:stCxn id="1039363" idx="6"/>
            <a:endCxn id="1039365" idx="2"/>
          </p:cNvCxnSpPr>
          <p:nvPr/>
        </p:nvCxnSpPr>
        <p:spPr bwMode="auto">
          <a:xfrm flipV="1">
            <a:off x="5334000" y="3162300"/>
            <a:ext cx="685800" cy="342900"/>
          </a:xfrm>
          <a:prstGeom prst="straightConnector1">
            <a:avLst/>
          </a:prstGeom>
          <a:noFill/>
          <a:ln w="9525">
            <a:solidFill>
              <a:schemeClr val="accent2"/>
            </a:solidFill>
            <a:prstDash val="dash"/>
            <a:round/>
            <a:headEnd/>
            <a:tailEnd type="triangle" w="med" len="med"/>
          </a:ln>
          <a:effectLst/>
        </p:spPr>
      </p:cxnSp>
      <p:cxnSp>
        <p:nvCxnSpPr>
          <p:cNvPr id="1039371" name="AutoShape 11"/>
          <p:cNvCxnSpPr>
            <a:cxnSpLocks noChangeShapeType="1"/>
            <a:stCxn id="1039363" idx="0"/>
            <a:endCxn id="1039364" idx="4"/>
          </p:cNvCxnSpPr>
          <p:nvPr/>
        </p:nvCxnSpPr>
        <p:spPr bwMode="auto">
          <a:xfrm flipH="1" flipV="1">
            <a:off x="4572000" y="2362200"/>
            <a:ext cx="38100" cy="457200"/>
          </a:xfrm>
          <a:prstGeom prst="straightConnector1">
            <a:avLst/>
          </a:prstGeom>
          <a:noFill/>
          <a:ln w="9525">
            <a:solidFill>
              <a:schemeClr val="accent2"/>
            </a:solidFill>
            <a:prstDash val="dash"/>
            <a:round/>
            <a:headEnd/>
            <a:tailEnd type="triangle" w="med" len="med"/>
          </a:ln>
          <a:effectLst/>
        </p:spPr>
      </p:cxnSp>
      <p:cxnSp>
        <p:nvCxnSpPr>
          <p:cNvPr id="1039372" name="AutoShape 12"/>
          <p:cNvCxnSpPr>
            <a:cxnSpLocks noChangeShapeType="1"/>
            <a:stCxn id="1039363" idx="3"/>
            <a:endCxn id="1039367" idx="7"/>
          </p:cNvCxnSpPr>
          <p:nvPr/>
        </p:nvCxnSpPr>
        <p:spPr bwMode="auto">
          <a:xfrm flipH="1">
            <a:off x="3708400" y="3989388"/>
            <a:ext cx="390525" cy="749300"/>
          </a:xfrm>
          <a:prstGeom prst="straightConnector1">
            <a:avLst/>
          </a:prstGeom>
          <a:noFill/>
          <a:ln w="9525">
            <a:solidFill>
              <a:schemeClr val="accent2"/>
            </a:solidFill>
            <a:prstDash val="dash"/>
            <a:round/>
            <a:headEnd/>
            <a:tailEnd type="triangle" w="med" len="med"/>
          </a:ln>
          <a:effectLst/>
        </p:spPr>
      </p:cxnSp>
      <p:cxnSp>
        <p:nvCxnSpPr>
          <p:cNvPr id="1039373" name="AutoShape 13"/>
          <p:cNvCxnSpPr>
            <a:cxnSpLocks noChangeShapeType="1"/>
            <a:stCxn id="1039363" idx="5"/>
            <a:endCxn id="1039368" idx="1"/>
          </p:cNvCxnSpPr>
          <p:nvPr/>
        </p:nvCxnSpPr>
        <p:spPr bwMode="auto">
          <a:xfrm>
            <a:off x="5121275" y="3989388"/>
            <a:ext cx="390525" cy="673100"/>
          </a:xfrm>
          <a:prstGeom prst="straightConnector1">
            <a:avLst/>
          </a:prstGeom>
          <a:noFill/>
          <a:ln w="9525">
            <a:solidFill>
              <a:schemeClr val="accent2"/>
            </a:solidFill>
            <a:prstDash val="dash"/>
            <a:round/>
            <a:headEnd/>
            <a:tailEnd type="triangle" w="med" len="med"/>
          </a:ln>
          <a:effectLst/>
        </p:spPr>
      </p:cxnSp>
      <p:cxnSp>
        <p:nvCxnSpPr>
          <p:cNvPr id="1039374" name="AutoShape 14"/>
          <p:cNvCxnSpPr>
            <a:cxnSpLocks noChangeShapeType="1"/>
            <a:stCxn id="1039366" idx="0"/>
            <a:endCxn id="1039364" idx="2"/>
          </p:cNvCxnSpPr>
          <p:nvPr/>
        </p:nvCxnSpPr>
        <p:spPr bwMode="auto">
          <a:xfrm flipV="1">
            <a:off x="2590800" y="1790700"/>
            <a:ext cx="1371600" cy="876300"/>
          </a:xfrm>
          <a:prstGeom prst="straightConnector1">
            <a:avLst/>
          </a:prstGeom>
          <a:noFill/>
          <a:ln w="9525">
            <a:solidFill>
              <a:schemeClr val="accent2"/>
            </a:solidFill>
            <a:prstDash val="dash"/>
            <a:round/>
            <a:headEnd type="triangle" w="med" len="med"/>
            <a:tailEnd type="triangle" w="med" len="med"/>
          </a:ln>
          <a:effectLst/>
        </p:spPr>
      </p:cxnSp>
      <p:cxnSp>
        <p:nvCxnSpPr>
          <p:cNvPr id="1039375" name="AutoShape 15"/>
          <p:cNvCxnSpPr>
            <a:cxnSpLocks noChangeShapeType="1"/>
            <a:stCxn id="1039364" idx="6"/>
            <a:endCxn id="1039365" idx="0"/>
          </p:cNvCxnSpPr>
          <p:nvPr/>
        </p:nvCxnSpPr>
        <p:spPr bwMode="auto">
          <a:xfrm>
            <a:off x="5181600" y="1790700"/>
            <a:ext cx="1447800" cy="800100"/>
          </a:xfrm>
          <a:prstGeom prst="straightConnector1">
            <a:avLst/>
          </a:prstGeom>
          <a:noFill/>
          <a:ln w="9525">
            <a:solidFill>
              <a:schemeClr val="accent2"/>
            </a:solidFill>
            <a:prstDash val="dash"/>
            <a:round/>
            <a:headEnd type="triangle" w="med" len="med"/>
            <a:tailEnd type="triangle" w="med" len="med"/>
          </a:ln>
          <a:effectLst/>
        </p:spPr>
      </p:cxnSp>
      <p:cxnSp>
        <p:nvCxnSpPr>
          <p:cNvPr id="1039376" name="AutoShape 16"/>
          <p:cNvCxnSpPr>
            <a:cxnSpLocks noChangeShapeType="1"/>
            <a:stCxn id="1039365" idx="4"/>
            <a:endCxn id="1039368" idx="7"/>
          </p:cNvCxnSpPr>
          <p:nvPr/>
        </p:nvCxnSpPr>
        <p:spPr bwMode="auto">
          <a:xfrm flipH="1">
            <a:off x="6375400" y="3733800"/>
            <a:ext cx="254000" cy="928688"/>
          </a:xfrm>
          <a:prstGeom prst="straightConnector1">
            <a:avLst/>
          </a:prstGeom>
          <a:noFill/>
          <a:ln w="9525">
            <a:solidFill>
              <a:schemeClr val="accent2"/>
            </a:solidFill>
            <a:prstDash val="dash"/>
            <a:round/>
            <a:headEnd type="triangle" w="med" len="med"/>
            <a:tailEnd type="triangle" w="med" len="med"/>
          </a:ln>
          <a:effectLst/>
        </p:spPr>
      </p:cxnSp>
      <p:cxnSp>
        <p:nvCxnSpPr>
          <p:cNvPr id="1039377" name="AutoShape 17"/>
          <p:cNvCxnSpPr>
            <a:cxnSpLocks noChangeShapeType="1"/>
            <a:stCxn id="1039368" idx="2"/>
            <a:endCxn id="1039367" idx="6"/>
          </p:cNvCxnSpPr>
          <p:nvPr/>
        </p:nvCxnSpPr>
        <p:spPr bwMode="auto">
          <a:xfrm flipH="1">
            <a:off x="3886200" y="5067300"/>
            <a:ext cx="1447800" cy="76200"/>
          </a:xfrm>
          <a:prstGeom prst="straightConnector1">
            <a:avLst/>
          </a:prstGeom>
          <a:noFill/>
          <a:ln w="9525">
            <a:solidFill>
              <a:schemeClr val="accent2"/>
            </a:solidFill>
            <a:prstDash val="dash"/>
            <a:round/>
            <a:headEnd type="triangle" w="med" len="med"/>
            <a:tailEnd type="triangle" w="med" len="med"/>
          </a:ln>
          <a:effectLst/>
        </p:spPr>
      </p:cxnSp>
      <p:cxnSp>
        <p:nvCxnSpPr>
          <p:cNvPr id="1039378" name="AutoShape 18"/>
          <p:cNvCxnSpPr>
            <a:cxnSpLocks noChangeShapeType="1"/>
            <a:stCxn id="1039367" idx="1"/>
            <a:endCxn id="1039366" idx="4"/>
          </p:cNvCxnSpPr>
          <p:nvPr/>
        </p:nvCxnSpPr>
        <p:spPr bwMode="auto">
          <a:xfrm flipH="1" flipV="1">
            <a:off x="2590800" y="3810000"/>
            <a:ext cx="254000" cy="928688"/>
          </a:xfrm>
          <a:prstGeom prst="straightConnector1">
            <a:avLst/>
          </a:prstGeom>
          <a:noFill/>
          <a:ln w="9525">
            <a:solidFill>
              <a:schemeClr val="accent2"/>
            </a:solidFill>
            <a:prstDash val="dash"/>
            <a:round/>
            <a:headEnd type="triangle" w="med" len="med"/>
            <a:tailEnd type="triangle" w="med" len="med"/>
          </a:ln>
          <a:effectLst/>
        </p:spPr>
      </p:cxnSp>
      <p:sp>
        <p:nvSpPr>
          <p:cNvPr id="19" name="Oval 6"/>
          <p:cNvSpPr>
            <a:spLocks noChangeArrowheads="1"/>
          </p:cNvSpPr>
          <p:nvPr/>
        </p:nvSpPr>
        <p:spPr bwMode="auto">
          <a:xfrm>
            <a:off x="785786" y="4143388"/>
            <a:ext cx="1219200" cy="1143000"/>
          </a:xfrm>
          <a:prstGeom prst="ellipse">
            <a:avLst/>
          </a:prstGeom>
          <a:gradFill rotWithShape="0">
            <a:gsLst>
              <a:gs pos="0">
                <a:srgbClr val="FFCCFF"/>
              </a:gs>
              <a:gs pos="100000">
                <a:schemeClr val="hlink"/>
              </a:gs>
            </a:gsLst>
            <a:path path="shape">
              <a:fillToRect l="50000" t="50000" r="50000" b="50000"/>
            </a:path>
          </a:gradFill>
          <a:ln w="9525">
            <a:noFill/>
            <a:round/>
            <a:headEnd/>
            <a:tailEnd/>
          </a:ln>
          <a:effectLst/>
        </p:spPr>
        <p:txBody>
          <a:bodyPr wrap="none" anchor="ctr"/>
          <a:lstStyle/>
          <a:p>
            <a:r>
              <a:rPr lang="en-US" sz="2000" dirty="0" smtClean="0">
                <a:solidFill>
                  <a:schemeClr val="accent2"/>
                </a:solidFill>
                <a:latin typeface="Comic Sans MS" pitchFamily="66" charset="0"/>
              </a:rPr>
              <a:t>External</a:t>
            </a:r>
          </a:p>
          <a:p>
            <a:r>
              <a:rPr lang="en-US" sz="2000" dirty="0" smtClean="0">
                <a:solidFill>
                  <a:schemeClr val="accent2"/>
                </a:solidFill>
                <a:latin typeface="Comic Sans MS" pitchFamily="66" charset="0"/>
              </a:rPr>
              <a:t>Parties</a:t>
            </a:r>
            <a:endParaRPr lang="en-US" sz="2000" dirty="0">
              <a:solidFill>
                <a:schemeClr val="accent2"/>
              </a:solidFill>
              <a:latin typeface="Comic Sans MS" pitchFamily="66" charset="0"/>
            </a:endParaRPr>
          </a:p>
        </p:txBody>
      </p:sp>
      <p:sp>
        <p:nvSpPr>
          <p:cNvPr id="20" name="Oval 6"/>
          <p:cNvSpPr>
            <a:spLocks noChangeArrowheads="1"/>
          </p:cNvSpPr>
          <p:nvPr/>
        </p:nvSpPr>
        <p:spPr bwMode="auto">
          <a:xfrm>
            <a:off x="7067576" y="4143380"/>
            <a:ext cx="1219200" cy="1143000"/>
          </a:xfrm>
          <a:prstGeom prst="ellipse">
            <a:avLst/>
          </a:prstGeom>
          <a:gradFill rotWithShape="0">
            <a:gsLst>
              <a:gs pos="0">
                <a:srgbClr val="FFCCFF"/>
              </a:gs>
              <a:gs pos="100000">
                <a:schemeClr val="hlink"/>
              </a:gs>
            </a:gsLst>
            <a:path path="shape">
              <a:fillToRect l="50000" t="50000" r="50000" b="50000"/>
            </a:path>
          </a:gradFill>
          <a:ln w="9525">
            <a:noFill/>
            <a:round/>
            <a:headEnd/>
            <a:tailEnd/>
          </a:ln>
          <a:effectLst/>
        </p:spPr>
        <p:txBody>
          <a:bodyPr wrap="none" anchor="ctr"/>
          <a:lstStyle/>
          <a:p>
            <a:r>
              <a:rPr lang="en-US" sz="2000" dirty="0" smtClean="0">
                <a:solidFill>
                  <a:schemeClr val="accent2"/>
                </a:solidFill>
                <a:latin typeface="Comic Sans MS" pitchFamily="66" charset="0"/>
              </a:rPr>
              <a:t>Internal</a:t>
            </a:r>
          </a:p>
          <a:p>
            <a:r>
              <a:rPr lang="en-US" sz="2000" dirty="0" smtClean="0">
                <a:solidFill>
                  <a:schemeClr val="accent2"/>
                </a:solidFill>
                <a:latin typeface="Comic Sans MS" pitchFamily="66" charset="0"/>
              </a:rPr>
              <a:t>Parties</a:t>
            </a:r>
            <a:endParaRPr lang="en-US" sz="2000" dirty="0">
              <a:solidFill>
                <a:schemeClr val="accent2"/>
              </a:solidFill>
              <a:latin typeface="Comic Sans MS" pitchFamily="66" charset="0"/>
            </a:endParaRPr>
          </a:p>
        </p:txBody>
      </p:sp>
      <p:cxnSp>
        <p:nvCxnSpPr>
          <p:cNvPr id="21" name="AutoShape 9"/>
          <p:cNvCxnSpPr>
            <a:cxnSpLocks noChangeShapeType="1"/>
            <a:stCxn id="1039363" idx="2"/>
          </p:cNvCxnSpPr>
          <p:nvPr/>
        </p:nvCxnSpPr>
        <p:spPr bwMode="auto">
          <a:xfrm rot="10800000" flipV="1">
            <a:off x="1928794" y="3505200"/>
            <a:ext cx="1957406" cy="1066808"/>
          </a:xfrm>
          <a:prstGeom prst="straightConnector1">
            <a:avLst/>
          </a:prstGeom>
          <a:noFill/>
          <a:ln w="9525">
            <a:solidFill>
              <a:schemeClr val="accent2"/>
            </a:solidFill>
            <a:prstDash val="dash"/>
            <a:round/>
            <a:headEnd/>
            <a:tailEnd type="triangle" w="med" len="med"/>
          </a:ln>
          <a:effectLst/>
        </p:spPr>
      </p:cxnSp>
      <p:cxnSp>
        <p:nvCxnSpPr>
          <p:cNvPr id="24" name="AutoShape 9"/>
          <p:cNvCxnSpPr>
            <a:cxnSpLocks noChangeShapeType="1"/>
            <a:stCxn id="1039366" idx="3"/>
            <a:endCxn id="19" idx="7"/>
          </p:cNvCxnSpPr>
          <p:nvPr/>
        </p:nvCxnSpPr>
        <p:spPr bwMode="auto">
          <a:xfrm rot="5400000">
            <a:off x="1659011" y="3810039"/>
            <a:ext cx="668164" cy="333310"/>
          </a:xfrm>
          <a:prstGeom prst="straightConnector1">
            <a:avLst/>
          </a:prstGeom>
          <a:noFill/>
          <a:ln w="9525">
            <a:solidFill>
              <a:schemeClr val="accent2"/>
            </a:solidFill>
            <a:prstDash val="dash"/>
            <a:round/>
            <a:headEnd/>
            <a:tailEnd type="triangle" w="med" len="med"/>
          </a:ln>
          <a:effectLst/>
        </p:spPr>
      </p:cxnSp>
      <p:cxnSp>
        <p:nvCxnSpPr>
          <p:cNvPr id="29" name="AutoShape 9"/>
          <p:cNvCxnSpPr>
            <a:cxnSpLocks noChangeShapeType="1"/>
            <a:stCxn id="1039367" idx="2"/>
            <a:endCxn id="19" idx="6"/>
          </p:cNvCxnSpPr>
          <p:nvPr/>
        </p:nvCxnSpPr>
        <p:spPr bwMode="auto">
          <a:xfrm rot="10800000">
            <a:off x="2004986" y="4714888"/>
            <a:ext cx="662014" cy="428612"/>
          </a:xfrm>
          <a:prstGeom prst="straightConnector1">
            <a:avLst/>
          </a:prstGeom>
          <a:noFill/>
          <a:ln w="9525">
            <a:solidFill>
              <a:schemeClr val="accent2"/>
            </a:solidFill>
            <a:prstDash val="dash"/>
            <a:round/>
            <a:headEnd/>
            <a:tailEnd type="triangle" w="med" len="med"/>
          </a:ln>
          <a:effectLst/>
        </p:spPr>
      </p:cxnSp>
      <p:cxnSp>
        <p:nvCxnSpPr>
          <p:cNvPr id="32" name="AutoShape 9"/>
          <p:cNvCxnSpPr>
            <a:cxnSpLocks noChangeShapeType="1"/>
            <a:stCxn id="1039363" idx="6"/>
            <a:endCxn id="20" idx="1"/>
          </p:cNvCxnSpPr>
          <p:nvPr/>
        </p:nvCxnSpPr>
        <p:spPr bwMode="auto">
          <a:xfrm>
            <a:off x="5334000" y="3505200"/>
            <a:ext cx="1912124" cy="805568"/>
          </a:xfrm>
          <a:prstGeom prst="straightConnector1">
            <a:avLst/>
          </a:prstGeom>
          <a:noFill/>
          <a:ln w="9525">
            <a:solidFill>
              <a:schemeClr val="accent2"/>
            </a:solidFill>
            <a:prstDash val="dash"/>
            <a:round/>
            <a:headEnd/>
            <a:tailEnd type="triangle" w="med" len="med"/>
          </a:ln>
          <a:effectLst/>
        </p:spPr>
      </p:cxnSp>
      <p:cxnSp>
        <p:nvCxnSpPr>
          <p:cNvPr id="36" name="AutoShape 10"/>
          <p:cNvCxnSpPr>
            <a:cxnSpLocks noChangeShapeType="1"/>
            <a:stCxn id="1039365" idx="6"/>
            <a:endCxn id="20" idx="0"/>
          </p:cNvCxnSpPr>
          <p:nvPr/>
        </p:nvCxnSpPr>
        <p:spPr bwMode="auto">
          <a:xfrm>
            <a:off x="7239000" y="3162300"/>
            <a:ext cx="438176" cy="981080"/>
          </a:xfrm>
          <a:prstGeom prst="straightConnector1">
            <a:avLst/>
          </a:prstGeom>
          <a:noFill/>
          <a:ln w="9525">
            <a:solidFill>
              <a:schemeClr val="accent2"/>
            </a:solidFill>
            <a:prstDash val="dash"/>
            <a:round/>
            <a:headEnd/>
            <a:tailEnd type="triangle" w="med" len="med"/>
          </a:ln>
          <a:effectLst/>
        </p:spPr>
      </p:cxnSp>
      <p:cxnSp>
        <p:nvCxnSpPr>
          <p:cNvPr id="33" name="Straight Arrow Connector 32"/>
          <p:cNvCxnSpPr/>
          <p:nvPr/>
        </p:nvCxnSpPr>
        <p:spPr bwMode="auto">
          <a:xfrm>
            <a:off x="2428860" y="6143644"/>
            <a:ext cx="4429156" cy="1588"/>
          </a:xfrm>
          <a:prstGeom prst="straightConnector1">
            <a:avLst/>
          </a:prstGeom>
          <a:solidFill>
            <a:srgbClr val="FFFF99">
              <a:alpha val="50000"/>
            </a:srgbClr>
          </a:solidFill>
          <a:ln w="9525" cap="flat" cmpd="sng" algn="ctr">
            <a:solidFill>
              <a:srgbClr val="0000FF"/>
            </a:solidFill>
            <a:prstDash val="solid"/>
            <a:round/>
            <a:headEnd type="arrow"/>
            <a:tailEnd type="arrow"/>
          </a:ln>
          <a:effectLst/>
        </p:spPr>
      </p:cxnSp>
      <p:cxnSp>
        <p:nvCxnSpPr>
          <p:cNvPr id="37" name="Straight Connector 36"/>
          <p:cNvCxnSpPr/>
          <p:nvPr/>
        </p:nvCxnSpPr>
        <p:spPr bwMode="auto">
          <a:xfrm rot="5400000">
            <a:off x="2165445" y="5892817"/>
            <a:ext cx="500066" cy="1588"/>
          </a:xfrm>
          <a:prstGeom prst="line">
            <a:avLst/>
          </a:prstGeom>
          <a:solidFill>
            <a:srgbClr val="FFFF99">
              <a:alpha val="50000"/>
            </a:srgbClr>
          </a:solidFill>
          <a:ln w="9525" cap="flat" cmpd="sng" algn="ctr">
            <a:solidFill>
              <a:srgbClr val="0000FF"/>
            </a:solidFill>
            <a:prstDash val="dash"/>
            <a:round/>
            <a:headEnd type="none" w="med" len="med"/>
            <a:tailEnd type="none" w="med" len="med"/>
          </a:ln>
          <a:effectLst/>
        </p:spPr>
      </p:cxnSp>
      <p:cxnSp>
        <p:nvCxnSpPr>
          <p:cNvPr id="38" name="Straight Connector 37"/>
          <p:cNvCxnSpPr/>
          <p:nvPr/>
        </p:nvCxnSpPr>
        <p:spPr bwMode="auto">
          <a:xfrm rot="5400000">
            <a:off x="6607189" y="5892817"/>
            <a:ext cx="500066" cy="1588"/>
          </a:xfrm>
          <a:prstGeom prst="line">
            <a:avLst/>
          </a:prstGeom>
          <a:solidFill>
            <a:srgbClr val="FFFF99">
              <a:alpha val="50000"/>
            </a:srgbClr>
          </a:solidFill>
          <a:ln w="9525" cap="flat" cmpd="sng" algn="ctr">
            <a:solidFill>
              <a:srgbClr val="0000FF"/>
            </a:solidFill>
            <a:prstDash val="dash"/>
            <a:round/>
            <a:headEnd type="none" w="med" len="med"/>
            <a:tailEnd type="none" w="med" len="med"/>
          </a:ln>
          <a:effectLst/>
        </p:spPr>
      </p:cxnSp>
      <p:sp>
        <p:nvSpPr>
          <p:cNvPr id="39" name="TextBox 38"/>
          <p:cNvSpPr txBox="1"/>
          <p:nvPr/>
        </p:nvSpPr>
        <p:spPr>
          <a:xfrm>
            <a:off x="3626114" y="5786454"/>
            <a:ext cx="2204193" cy="400110"/>
          </a:xfrm>
          <a:prstGeom prst="rect">
            <a:avLst/>
          </a:prstGeom>
          <a:noFill/>
        </p:spPr>
        <p:txBody>
          <a:bodyPr wrap="none" rtlCol="0">
            <a:spAutoFit/>
          </a:bodyPr>
          <a:lstStyle/>
          <a:p>
            <a:r>
              <a:rPr lang="en-US" sz="2000" i="1" dirty="0" smtClean="0">
                <a:latin typeface="Calibri" pitchFamily="34" charset="0"/>
                <a:cs typeface="Calibri" pitchFamily="34" charset="0"/>
              </a:rPr>
              <a:t>Project     Boundary</a:t>
            </a:r>
            <a:endParaRPr lang="en-US" sz="2000" i="1" dirty="0">
              <a:latin typeface="Calibri" pitchFamily="34" charset="0"/>
              <a:cs typeface="Calibri" pitchFamily="34" charset="0"/>
            </a:endParaRPr>
          </a:p>
        </p:txBody>
      </p:sp>
    </p:spTree>
    <p:extLst>
      <p:ext uri="{BB962C8B-B14F-4D97-AF65-F5344CB8AC3E}">
        <p14:creationId xmlns:p14="http://schemas.microsoft.com/office/powerpoint/2010/main" val="3883520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Myers Briggs Type Indicator [MBTI]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A Personality Test </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418388195"/>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752600"/>
            <a:ext cx="7772400" cy="4572000"/>
          </a:xfrm>
        </p:spPr>
        <p:txBody>
          <a:bodyPr>
            <a:normAutofit fontScale="92500" lnSpcReduction="20000"/>
          </a:bodyPr>
          <a:lstStyle/>
          <a:p>
            <a:r>
              <a:rPr lang="en-AU" dirty="0" smtClean="0"/>
              <a:t>Gender – Male v Female; Preconceptions; Cultural influence </a:t>
            </a:r>
          </a:p>
          <a:p>
            <a:r>
              <a:rPr lang="en-AU" dirty="0" smtClean="0"/>
              <a:t>Language – Spoken-Written; Technical-Business; Verbal-</a:t>
            </a:r>
            <a:r>
              <a:rPr lang="en-AU" dirty="0" err="1" smtClean="0"/>
              <a:t>NonVerbal</a:t>
            </a:r>
            <a:endParaRPr lang="en-AU" dirty="0" smtClean="0"/>
          </a:p>
          <a:p>
            <a:r>
              <a:rPr lang="en-AU" dirty="0" smtClean="0"/>
              <a:t>Faith – May set Priority; </a:t>
            </a:r>
          </a:p>
          <a:p>
            <a:r>
              <a:rPr lang="en-AU" dirty="0" smtClean="0"/>
              <a:t>Country – Legal-Cultural priorities</a:t>
            </a:r>
          </a:p>
          <a:p>
            <a:r>
              <a:rPr lang="en-AU" dirty="0" smtClean="0"/>
              <a:t>Age [Generation Gap] – Use of Technology; Mannerism; </a:t>
            </a:r>
          </a:p>
          <a:p>
            <a:r>
              <a:rPr lang="en-AU" dirty="0" smtClean="0"/>
              <a:t>Dress code – Tie, Shoes, Colour</a:t>
            </a:r>
          </a:p>
          <a:p>
            <a:r>
              <a:rPr lang="en-AU" dirty="0" smtClean="0"/>
              <a:t>Technology – Mobiles &amp; SMS; Emails;  </a:t>
            </a:r>
          </a:p>
          <a:p>
            <a:endParaRPr lang="en-AU" dirty="0" smtClean="0"/>
          </a:p>
          <a:p>
            <a:pPr>
              <a:buNone/>
            </a:pPr>
            <a:endParaRPr lang="en-AU" dirty="0"/>
          </a:p>
        </p:txBody>
      </p:sp>
      <p:sp>
        <p:nvSpPr>
          <p:cNvPr id="3" name="Footer Placeholder 2"/>
          <p:cNvSpPr>
            <a:spLocks noGrp="1"/>
          </p:cNvSpPr>
          <p:nvPr>
            <p:ph type="ftr" sz="quarter" idx="10"/>
          </p:nvPr>
        </p:nvSpPr>
        <p:spPr/>
        <p:txBody>
          <a:bodyPr/>
          <a:lstStyle/>
          <a:p>
            <a:r>
              <a:rPr lang="en-US"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19</a:t>
            </a:fld>
            <a:endParaRPr lang="en-US"/>
          </a:p>
        </p:txBody>
      </p:sp>
      <p:sp>
        <p:nvSpPr>
          <p:cNvPr id="5" name="Title 4"/>
          <p:cNvSpPr>
            <a:spLocks noGrp="1"/>
          </p:cNvSpPr>
          <p:nvPr>
            <p:ph type="title"/>
          </p:nvPr>
        </p:nvSpPr>
        <p:spPr/>
        <p:txBody>
          <a:bodyPr>
            <a:normAutofit fontScale="90000"/>
          </a:bodyPr>
          <a:lstStyle/>
          <a:p>
            <a:r>
              <a:rPr lang="en-AU" dirty="0" smtClean="0"/>
              <a:t>Cultural Chasms creating Personalities</a:t>
            </a:r>
            <a:br>
              <a:rPr lang="en-AU" dirty="0" smtClean="0"/>
            </a:br>
            <a:r>
              <a:rPr lang="en-AU" sz="3600" dirty="0" smtClean="0"/>
              <a:t>(At the Minimum)</a:t>
            </a:r>
            <a:endParaRPr lang="en-AU" b="0" dirty="0"/>
          </a:p>
        </p:txBody>
      </p:sp>
    </p:spTree>
    <p:extLst>
      <p:ext uri="{BB962C8B-B14F-4D97-AF65-F5344CB8AC3E}">
        <p14:creationId xmlns:p14="http://schemas.microsoft.com/office/powerpoint/2010/main" val="3658575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Leadership and People Management in Agile Projects (Page 293 – 303)</a:t>
            </a:r>
          </a:p>
          <a:p>
            <a:pPr lvl="1"/>
            <a:r>
              <a:rPr lang="en-US" dirty="0" smtClean="0"/>
              <a:t>Leadership versus Management</a:t>
            </a:r>
          </a:p>
          <a:p>
            <a:pPr lvl="1"/>
            <a:r>
              <a:rPr lang="en-US" dirty="0" smtClean="0"/>
              <a:t>CAMS Project Structure</a:t>
            </a:r>
          </a:p>
          <a:p>
            <a:pPr lvl="1"/>
            <a:r>
              <a:rPr lang="en-US" dirty="0" smtClean="0"/>
              <a:t>Transactional Analysis (TA)</a:t>
            </a:r>
          </a:p>
          <a:p>
            <a:pPr lvl="1"/>
            <a:r>
              <a:rPr lang="en-US" dirty="0" smtClean="0"/>
              <a:t>Myers-Briggs Type Indicator (MBTI)</a:t>
            </a:r>
          </a:p>
          <a:p>
            <a:r>
              <a:rPr lang="en-US" dirty="0" smtClean="0"/>
              <a:t>Summary </a:t>
            </a:r>
            <a:r>
              <a:rPr lang="en-US" dirty="0" smtClean="0"/>
              <a:t>&amp; Consolidation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3518" y="296918"/>
            <a:ext cx="1303282" cy="130328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112090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Myers-Briggs Type Indicator (MBTI).</a:t>
            </a:r>
          </a:p>
        </p:txBody>
      </p:sp>
      <p:sp>
        <p:nvSpPr>
          <p:cNvPr id="3" name="Content Placeholder 2"/>
          <p:cNvSpPr>
            <a:spLocks noGrp="1"/>
          </p:cNvSpPr>
          <p:nvPr>
            <p:ph idx="1"/>
          </p:nvPr>
        </p:nvSpPr>
        <p:spPr/>
        <p:txBody>
          <a:bodyPr/>
          <a:lstStyle/>
          <a:p>
            <a:r>
              <a:rPr lang="en-US" dirty="0" smtClean="0"/>
              <a:t>MBTI </a:t>
            </a:r>
            <a:r>
              <a:rPr lang="en-US" dirty="0"/>
              <a:t>is made up of four pairs of personality traits. These personalities are </a:t>
            </a:r>
            <a:endParaRPr lang="en-US" dirty="0" smtClean="0"/>
          </a:p>
          <a:p>
            <a:r>
              <a:rPr lang="en-US" dirty="0" smtClean="0"/>
              <a:t>E </a:t>
            </a:r>
            <a:r>
              <a:rPr lang="en-US" dirty="0"/>
              <a:t>= extroversion, I = introversion</a:t>
            </a:r>
            <a:r>
              <a:rPr lang="en-US" dirty="0" smtClean="0"/>
              <a:t>,</a:t>
            </a:r>
          </a:p>
          <a:p>
            <a:r>
              <a:rPr lang="en-US" dirty="0" smtClean="0"/>
              <a:t>S </a:t>
            </a:r>
            <a:r>
              <a:rPr lang="en-US" dirty="0"/>
              <a:t>= sensing, N = intuition, </a:t>
            </a:r>
            <a:endParaRPr lang="en-US" dirty="0" smtClean="0"/>
          </a:p>
          <a:p>
            <a:r>
              <a:rPr lang="en-US" dirty="0" smtClean="0"/>
              <a:t>T </a:t>
            </a:r>
            <a:r>
              <a:rPr lang="en-US" dirty="0"/>
              <a:t>= thinking, F = feeling, </a:t>
            </a:r>
            <a:endParaRPr lang="en-US" dirty="0" smtClean="0"/>
          </a:p>
          <a:p>
            <a:r>
              <a:rPr lang="en-US" dirty="0" smtClean="0"/>
              <a:t>J </a:t>
            </a:r>
            <a:r>
              <a:rPr lang="en-US" dirty="0"/>
              <a:t>= judging, and P = perceiving. </a:t>
            </a:r>
          </a:p>
          <a:p>
            <a:endParaRPr lang="en-US" dirty="0"/>
          </a:p>
        </p:txBody>
      </p:sp>
    </p:spTree>
    <p:extLst>
      <p:ext uri="{BB962C8B-B14F-4D97-AF65-F5344CB8AC3E}">
        <p14:creationId xmlns:p14="http://schemas.microsoft.com/office/powerpoint/2010/main" val="645920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723900" y="0"/>
            <a:ext cx="7772400" cy="1143000"/>
          </a:xfrm>
        </p:spPr>
        <p:txBody>
          <a:bodyPr>
            <a:normAutofit fontScale="90000"/>
          </a:bodyPr>
          <a:lstStyle/>
          <a:p>
            <a:r>
              <a:rPr lang="en-AU" dirty="0" smtClean="0"/>
              <a:t>Myers-Briggs Personality Quadrants</a:t>
            </a:r>
          </a:p>
        </p:txBody>
      </p:sp>
      <p:graphicFrame>
        <p:nvGraphicFramePr>
          <p:cNvPr id="4" name="Content Placeholder 3"/>
          <p:cNvGraphicFramePr>
            <a:graphicFrameLocks noGrp="1"/>
          </p:cNvGraphicFramePr>
          <p:nvPr>
            <p:ph idx="1"/>
          </p:nvPr>
        </p:nvGraphicFramePr>
        <p:xfrm>
          <a:off x="685800" y="1478280"/>
          <a:ext cx="7772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521951" y="1625025"/>
            <a:ext cx="5579349" cy="584775"/>
          </a:xfrm>
          <a:prstGeom prst="rect">
            <a:avLst/>
          </a:prstGeom>
          <a:noFill/>
        </p:spPr>
        <p:txBody>
          <a:bodyPr wrap="none" lIns="91440" tIns="45720" rIns="91440" bIns="45720">
            <a:spAutoFit/>
            <a:scene3d>
              <a:camera prst="isometricRightUp"/>
              <a:lightRig rig="threePt" dir="t"/>
            </a:scene3d>
          </a:bodyPr>
          <a:lstStyle/>
          <a:p>
            <a:pPr algn="ct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Extrovert - introvert</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6" name="Rectangle 5"/>
          <p:cNvSpPr/>
          <p:nvPr/>
        </p:nvSpPr>
        <p:spPr>
          <a:xfrm>
            <a:off x="4430800" y="5282625"/>
            <a:ext cx="5043368" cy="584775"/>
          </a:xfrm>
          <a:prstGeom prst="rect">
            <a:avLst/>
          </a:prstGeom>
          <a:noFill/>
        </p:spPr>
        <p:txBody>
          <a:bodyPr wrap="none" lIns="91440" tIns="45720" rIns="91440" bIns="45720">
            <a:spAutoFit/>
            <a:scene3d>
              <a:camera prst="isometricRightUp"/>
              <a:lightRig rig="threePt" dir="t"/>
            </a:scene3d>
          </a:bodyPr>
          <a:lstStyle/>
          <a:p>
            <a:pPr algn="ct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Judging - perceiving</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7" name="Rectangle 6"/>
          <p:cNvSpPr/>
          <p:nvPr/>
        </p:nvSpPr>
        <p:spPr>
          <a:xfrm>
            <a:off x="4822046" y="1629490"/>
            <a:ext cx="4565673" cy="584775"/>
          </a:xfrm>
          <a:prstGeom prst="rect">
            <a:avLst/>
          </a:prstGeom>
          <a:noFill/>
        </p:spPr>
        <p:txBody>
          <a:bodyPr wrap="none" lIns="91440" tIns="45720" rIns="91440" bIns="45720">
            <a:spAutoFit/>
            <a:scene3d>
              <a:camera prst="isometricLeftDown"/>
              <a:lightRig rig="threePt" dir="t"/>
            </a:scene3d>
          </a:bodyPr>
          <a:lstStyle/>
          <a:p>
            <a:pPr algn="ct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Sensing - intuition</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8" name="Rectangle 7"/>
          <p:cNvSpPr/>
          <p:nvPr/>
        </p:nvSpPr>
        <p:spPr>
          <a:xfrm>
            <a:off x="-68067" y="5358825"/>
            <a:ext cx="4519186" cy="584775"/>
          </a:xfrm>
          <a:prstGeom prst="rect">
            <a:avLst/>
          </a:prstGeom>
          <a:noFill/>
        </p:spPr>
        <p:txBody>
          <a:bodyPr wrap="none" lIns="91440" tIns="45720" rIns="91440" bIns="45720">
            <a:spAutoFit/>
            <a:scene3d>
              <a:camera prst="isometricLeftDown"/>
              <a:lightRig rig="threePt" dir="t"/>
            </a:scene3d>
          </a:bodyPr>
          <a:lstStyle/>
          <a:p>
            <a:pPr algn="ct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Thinking - feeling</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 name="Slide Number Placeholder 8"/>
          <p:cNvSpPr>
            <a:spLocks noGrp="1"/>
          </p:cNvSpPr>
          <p:nvPr>
            <p:ph type="sldNum" sz="quarter" idx="11"/>
          </p:nvPr>
        </p:nvSpPr>
        <p:spPr/>
        <p:txBody>
          <a:bodyPr/>
          <a:lstStyle/>
          <a:p>
            <a:fld id="{C875F366-C446-4B97-B257-F362FC5B2650}" type="slidenum">
              <a:rPr lang="en-US" smtClean="0"/>
              <a:pPr/>
              <a:t>21</a:t>
            </a:fld>
            <a:endParaRPr lang="en-US"/>
          </a:p>
        </p:txBody>
      </p:sp>
      <p:sp>
        <p:nvSpPr>
          <p:cNvPr id="10" name="Footer Placeholder 9"/>
          <p:cNvSpPr>
            <a:spLocks noGrp="1"/>
          </p:cNvSpPr>
          <p:nvPr>
            <p:ph type="ftr" sz="quarter" idx="10"/>
          </p:nvPr>
        </p:nvSpPr>
        <p:spPr/>
        <p:txBody>
          <a:bodyPr/>
          <a:lstStyle/>
          <a:p>
            <a:r>
              <a:rPr lang="en-US" smtClean="0"/>
              <a:t>MethodScience.com, 1998-2013</a:t>
            </a:r>
            <a:endParaRPr lang="en-US" dirty="0"/>
          </a:p>
        </p:txBody>
      </p:sp>
    </p:spTree>
    <p:extLst>
      <p:ext uri="{BB962C8B-B14F-4D97-AF65-F5344CB8AC3E}">
        <p14:creationId xmlns:p14="http://schemas.microsoft.com/office/powerpoint/2010/main" val="11836100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Extroversion (E) and Introversion (I): </a:t>
            </a:r>
            <a:r>
              <a:rPr lang="en-US" dirty="0"/>
              <a:t>The “E”s are outward going, whereas the “I” personalities prefer to look inwards. The strengths of </a:t>
            </a:r>
            <a:r>
              <a:rPr lang="en-US" dirty="0" err="1"/>
              <a:t>Es</a:t>
            </a:r>
            <a:r>
              <a:rPr lang="en-US" dirty="0"/>
              <a:t> such as being talkative, outgoing, conversation initiators can be used by astute project leaders in placing these individuals in contact with business stakeholders, users and domain experts. The introverts, who are quiet and reserved, can perform better in a CAMS-based project when they deal with enterprise architects and business architects where issues are discussed more from a stability than change viewpoint</a:t>
            </a:r>
          </a:p>
        </p:txBody>
      </p:sp>
    </p:spTree>
    <p:extLst>
      <p:ext uri="{BB962C8B-B14F-4D97-AF65-F5344CB8AC3E}">
        <p14:creationId xmlns:p14="http://schemas.microsoft.com/office/powerpoint/2010/main" val="828423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Sensing (S) and Intuition (N): </a:t>
            </a:r>
            <a:r>
              <a:rPr lang="en-US" dirty="0"/>
              <a:t>S individuals understand and absorb requirements and features in a linear fashion. The N person works through abstraction – taking in information as an insight rather than a logical conclusion. Project leaders in CAMS can use the S individuals much better in the second and third iterations – where the approach to developing features is well established; the N individuals (or individuals exhibiting more of N rather than S characteristics) can be put upfront to develop the features and stories of the very first iteration as these are the people who relish new and exciting tasks that seem to defy logic.</a:t>
            </a:r>
          </a:p>
          <a:p>
            <a:endParaRPr lang="en-US" dirty="0"/>
          </a:p>
        </p:txBody>
      </p:sp>
    </p:spTree>
    <p:extLst>
      <p:ext uri="{BB962C8B-B14F-4D97-AF65-F5344CB8AC3E}">
        <p14:creationId xmlns:p14="http://schemas.microsoft.com/office/powerpoint/2010/main" val="493317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Thinking (T) and Feeling (F): </a:t>
            </a:r>
            <a:r>
              <a:rPr lang="en-US" dirty="0"/>
              <a:t>Thinking is focused on the logical, step-by-step way of understanding and solving problems. Feelings in MBTI gives deference to the emotional aspects of decision making. Therefore, the “F” people are given significant opportunity to contribute to Agile projects where the emphasis is on individual’s subjectivity and motivation. Thinking, of course, brings in rigor and firmness in decision making with due input from past project data including metrics and measurements. T people are likely to be comfortable with the planned process aspects of CAMS whereas the F people will be accepting of the fuzziness of the Agile principles and practices in CAMS. </a:t>
            </a:r>
          </a:p>
          <a:p>
            <a:endParaRPr lang="en-US" dirty="0"/>
          </a:p>
        </p:txBody>
      </p:sp>
    </p:spTree>
    <p:extLst>
      <p:ext uri="{BB962C8B-B14F-4D97-AF65-F5344CB8AC3E}">
        <p14:creationId xmlns:p14="http://schemas.microsoft.com/office/powerpoint/2010/main" val="3082918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229600" cy="4525963"/>
          </a:xfrm>
        </p:spPr>
        <p:txBody>
          <a:bodyPr>
            <a:noAutofit/>
          </a:bodyPr>
          <a:lstStyle/>
          <a:p>
            <a:r>
              <a:rPr lang="en-US" sz="2400" b="1" dirty="0"/>
              <a:t>Judging (J) and Perceiving (P): </a:t>
            </a:r>
            <a:r>
              <a:rPr lang="en-US" sz="2400" dirty="0"/>
              <a:t>Judging indicates organizational tendencies which can be put to excellent use in planning a project, assigning roles and responsibilities and eventually tracking and controlling the project. These characteristics can be used in the formal, planned aspect of CAMS. Processes and their maturity is also well understood and accepted by the ‘J’ individuals. P, on the other hand, may even appear to be disorganized and seem to be distracted in completing his or her tasks. However, Perceiving individuals are adaptable, spontaneous and open-ended and, thereby, quite Agile. CAMS suggests project leaders to spot these perceiving characteristics and make provisions for them in the project. The adherence to timeliness and deadlines, part of the Judging characteristics finds it easier to work with the planned aspect of a CAMS project. </a:t>
            </a:r>
          </a:p>
        </p:txBody>
      </p:sp>
    </p:spTree>
    <p:extLst>
      <p:ext uri="{BB962C8B-B14F-4D97-AF65-F5344CB8AC3E}">
        <p14:creationId xmlns:p14="http://schemas.microsoft.com/office/powerpoint/2010/main" val="2640733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7772400" cy="685800"/>
          </a:xfrm>
        </p:spPr>
        <p:txBody>
          <a:bodyPr>
            <a:normAutofit fontScale="90000"/>
          </a:bodyPr>
          <a:lstStyle/>
          <a:p>
            <a:r>
              <a:rPr lang="en-AU" dirty="0" smtClean="0"/>
              <a:t>MBTI - </a:t>
            </a:r>
            <a:r>
              <a:rPr lang="en-AU" dirty="0" err="1" smtClean="0"/>
              <a:t>www.myersbriggs.org</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graphicFrame>
        <p:nvGraphicFramePr>
          <p:cNvPr id="9" name="Content Placeholder 8"/>
          <p:cNvGraphicFramePr>
            <a:graphicFrameLocks noGrp="1"/>
          </p:cNvGraphicFramePr>
          <p:nvPr>
            <p:ph idx="1"/>
          </p:nvPr>
        </p:nvGraphicFramePr>
        <p:xfrm>
          <a:off x="292608" y="762000"/>
          <a:ext cx="8558784" cy="5821680"/>
        </p:xfrm>
        <a:graphic>
          <a:graphicData uri="http://schemas.openxmlformats.org/drawingml/2006/table">
            <a:tbl>
              <a:tblPr firstRow="1" bandRow="1">
                <a:tableStyleId>{912C8C85-51F0-491E-9774-3900AFEF0FD7}</a:tableStyleId>
              </a:tblPr>
              <a:tblGrid>
                <a:gridCol w="4279392">
                  <a:extLst>
                    <a:ext uri="{9D8B030D-6E8A-4147-A177-3AD203B41FA5}">
                      <a16:colId xmlns:a16="http://schemas.microsoft.com/office/drawing/2014/main" val="20000"/>
                    </a:ext>
                  </a:extLst>
                </a:gridCol>
                <a:gridCol w="4279392">
                  <a:extLst>
                    <a:ext uri="{9D8B030D-6E8A-4147-A177-3AD203B41FA5}">
                      <a16:colId xmlns:a16="http://schemas.microsoft.com/office/drawing/2014/main" val="20001"/>
                    </a:ext>
                  </a:extLst>
                </a:gridCol>
              </a:tblGrid>
              <a:tr h="152400">
                <a:tc>
                  <a:txBody>
                    <a:bodyPr/>
                    <a:lstStyle/>
                    <a:p>
                      <a:endParaRPr lang="en-AU" sz="1600" dirty="0"/>
                    </a:p>
                  </a:txBody>
                  <a:tcPr/>
                </a:tc>
                <a:tc>
                  <a:txBody>
                    <a:bodyPr/>
                    <a:lstStyle/>
                    <a:p>
                      <a:endParaRPr lang="en-AU" sz="1600" dirty="0"/>
                    </a:p>
                  </a:txBody>
                  <a:tcPr/>
                </a:tc>
                <a:extLst>
                  <a:ext uri="{0D108BD9-81ED-4DB2-BD59-A6C34878D82A}">
                    <a16:rowId xmlns:a16="http://schemas.microsoft.com/office/drawing/2014/main" val="10000"/>
                  </a:ext>
                </a:extLst>
              </a:tr>
              <a:tr h="849600">
                <a:tc>
                  <a:txBody>
                    <a:bodyPr/>
                    <a:lstStyle/>
                    <a:p>
                      <a:r>
                        <a:rPr lang="en-AU" sz="1600" b="1" dirty="0" smtClean="0"/>
                        <a:t>ISTJ</a:t>
                      </a:r>
                      <a:br>
                        <a:rPr lang="en-AU" sz="1600" b="1" dirty="0" smtClean="0"/>
                      </a:br>
                      <a:r>
                        <a:rPr lang="en-AU" sz="1600" dirty="0" smtClean="0"/>
                        <a:t>Quiet, serious, earn success by thoroughness and dependability. Practical, matter-of-fact, realistic, and responsible.</a:t>
                      </a:r>
                      <a:endParaRPr lang="en-AU" sz="1600" dirty="0"/>
                    </a:p>
                  </a:txBody>
                  <a:tcPr/>
                </a:tc>
                <a:tc>
                  <a:txBody>
                    <a:bodyPr/>
                    <a:lstStyle/>
                    <a:p>
                      <a:r>
                        <a:rPr lang="en-AU" sz="1600" b="1" dirty="0" smtClean="0"/>
                        <a:t>ISTP</a:t>
                      </a:r>
                      <a:br>
                        <a:rPr lang="en-AU" sz="1600" b="1" dirty="0" smtClean="0"/>
                      </a:br>
                      <a:r>
                        <a:rPr lang="en-AU" sz="1600" dirty="0" smtClean="0"/>
                        <a:t>Tolerant and flexible, quiet observers until a problem appears, then act quickly to find workable solutions. </a:t>
                      </a:r>
                      <a:r>
                        <a:rPr lang="en-AU" sz="1600" dirty="0" err="1" smtClean="0"/>
                        <a:t>Analyze</a:t>
                      </a:r>
                      <a:r>
                        <a:rPr lang="en-AU" sz="1600" dirty="0" smtClean="0"/>
                        <a:t> what makes things work </a:t>
                      </a:r>
                      <a:endParaRPr lang="en-AU" sz="1600" dirty="0"/>
                    </a:p>
                  </a:txBody>
                  <a:tcPr/>
                </a:tc>
                <a:extLst>
                  <a:ext uri="{0D108BD9-81ED-4DB2-BD59-A6C34878D82A}">
                    <a16:rowId xmlns:a16="http://schemas.microsoft.com/office/drawing/2014/main" val="10001"/>
                  </a:ext>
                </a:extLst>
              </a:tr>
              <a:tr h="849600">
                <a:tc>
                  <a:txBody>
                    <a:bodyPr/>
                    <a:lstStyle/>
                    <a:p>
                      <a:r>
                        <a:rPr lang="en-AU" sz="1600" b="1" dirty="0" smtClean="0"/>
                        <a:t>ISFJ</a:t>
                      </a:r>
                      <a:br>
                        <a:rPr lang="en-AU" sz="1600" b="1" dirty="0" smtClean="0"/>
                      </a:br>
                      <a:r>
                        <a:rPr lang="en-AU" sz="1600" dirty="0" smtClean="0"/>
                        <a:t>Quiet, friendly, responsible, and conscientious. Committed and steady in meeting their obligations. Thorough, painstaking, and accurate.</a:t>
                      </a:r>
                      <a:endParaRPr lang="en-AU" sz="1600" dirty="0"/>
                    </a:p>
                  </a:txBody>
                  <a:tcPr/>
                </a:tc>
                <a:tc>
                  <a:txBody>
                    <a:bodyPr/>
                    <a:lstStyle/>
                    <a:p>
                      <a:r>
                        <a:rPr lang="en-AU" sz="1600" dirty="0" smtClean="0"/>
                        <a:t>Quiet, friendly, sensitive, and kind. Enjoy the present moment, what’s going on around them. Like to have their own space and to work within their own time frame.</a:t>
                      </a:r>
                      <a:endParaRPr lang="en-AU" sz="1600" dirty="0"/>
                    </a:p>
                  </a:txBody>
                  <a:tcPr/>
                </a:tc>
                <a:extLst>
                  <a:ext uri="{0D108BD9-81ED-4DB2-BD59-A6C34878D82A}">
                    <a16:rowId xmlns:a16="http://schemas.microsoft.com/office/drawing/2014/main" val="10002"/>
                  </a:ext>
                </a:extLst>
              </a:tr>
              <a:tr h="849600">
                <a:tc>
                  <a:txBody>
                    <a:bodyPr/>
                    <a:lstStyle/>
                    <a:p>
                      <a:r>
                        <a:rPr lang="en-AU" sz="1600" b="1" dirty="0" smtClean="0"/>
                        <a:t>INFJ</a:t>
                      </a:r>
                      <a:br>
                        <a:rPr lang="en-AU" sz="1600" b="1" dirty="0" smtClean="0"/>
                      </a:br>
                      <a:r>
                        <a:rPr lang="en-AU" sz="1600" dirty="0" smtClean="0"/>
                        <a:t>Seek meaning and connection in ideas, relationships, and material possessions. Want to understand what motivates people and are insightful about others.</a:t>
                      </a:r>
                      <a:endParaRPr lang="en-AU" sz="1600" dirty="0"/>
                    </a:p>
                  </a:txBody>
                  <a:tcPr/>
                </a:tc>
                <a:tc>
                  <a:txBody>
                    <a:bodyPr/>
                    <a:lstStyle/>
                    <a:p>
                      <a:r>
                        <a:rPr lang="en-AU" sz="1600" b="1" dirty="0" smtClean="0"/>
                        <a:t>INFP</a:t>
                      </a:r>
                      <a:br>
                        <a:rPr lang="en-AU" sz="1600" b="1" dirty="0" smtClean="0"/>
                      </a:br>
                      <a:r>
                        <a:rPr lang="en-AU" sz="1600" dirty="0" smtClean="0"/>
                        <a:t>Idealistic, loyal to their values and to people who are important to them. Want an external life that is congruent with their values.</a:t>
                      </a:r>
                      <a:endParaRPr lang="en-AU" sz="1600" dirty="0"/>
                    </a:p>
                  </a:txBody>
                  <a:tcPr/>
                </a:tc>
                <a:extLst>
                  <a:ext uri="{0D108BD9-81ED-4DB2-BD59-A6C34878D82A}">
                    <a16:rowId xmlns:a16="http://schemas.microsoft.com/office/drawing/2014/main" val="10003"/>
                  </a:ext>
                </a:extLst>
              </a:tr>
              <a:tr h="849600">
                <a:tc>
                  <a:txBody>
                    <a:bodyPr/>
                    <a:lstStyle/>
                    <a:p>
                      <a:r>
                        <a:rPr lang="en-AU" sz="1600" b="1" dirty="0" smtClean="0"/>
                        <a:t>INTJ</a:t>
                      </a:r>
                      <a:br>
                        <a:rPr lang="en-AU" sz="1600" b="1" dirty="0" smtClean="0"/>
                      </a:br>
                      <a:r>
                        <a:rPr lang="en-AU" sz="1600" dirty="0" smtClean="0"/>
                        <a:t>Have original minds and great drive for implementing their ideas and achieving their goals. Quickly see patterns in external events and develop long-range explanatory perspectives.</a:t>
                      </a:r>
                      <a:endParaRPr lang="en-AU" sz="1600" dirty="0"/>
                    </a:p>
                  </a:txBody>
                  <a:tcPr/>
                </a:tc>
                <a:tc>
                  <a:txBody>
                    <a:bodyPr/>
                    <a:lstStyle/>
                    <a:p>
                      <a:r>
                        <a:rPr lang="en-AU" sz="1600" b="1" dirty="0" smtClean="0"/>
                        <a:t>INTP</a:t>
                      </a:r>
                      <a:br>
                        <a:rPr lang="en-AU" sz="1600" b="1" dirty="0" smtClean="0"/>
                      </a:br>
                      <a:r>
                        <a:rPr lang="en-AU" sz="1600" dirty="0" smtClean="0"/>
                        <a:t>Seek to develop logical explanations for everything that interests them. Theoretical and abstract, interested more in ideas than in social interaction.</a:t>
                      </a:r>
                      <a:endParaRPr lang="en-AU" sz="1600" dirty="0"/>
                    </a:p>
                  </a:txBody>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1"/>
          </p:nvPr>
        </p:nvSpPr>
        <p:spPr/>
        <p:txBody>
          <a:bodyPr/>
          <a:lstStyle/>
          <a:p>
            <a:fld id="{C875F366-C446-4B97-B257-F362FC5B2650}" type="slidenum">
              <a:rPr lang="en-US" smtClean="0"/>
              <a:pPr/>
              <a:t>26</a:t>
            </a:fld>
            <a:endParaRPr lang="en-US"/>
          </a:p>
        </p:txBody>
      </p:sp>
    </p:spTree>
    <p:extLst>
      <p:ext uri="{BB962C8B-B14F-4D97-AF65-F5344CB8AC3E}">
        <p14:creationId xmlns:p14="http://schemas.microsoft.com/office/powerpoint/2010/main" val="3624734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7772400" cy="685800"/>
          </a:xfrm>
        </p:spPr>
        <p:txBody>
          <a:bodyPr>
            <a:normAutofit fontScale="90000"/>
          </a:bodyPr>
          <a:lstStyle/>
          <a:p>
            <a:r>
              <a:rPr lang="en-AU" dirty="0" smtClean="0"/>
              <a:t>MBTI - </a:t>
            </a:r>
            <a:r>
              <a:rPr lang="en-AU" dirty="0" err="1" smtClean="0"/>
              <a:t>www.myersbriggs.org</a:t>
            </a:r>
            <a:endParaRPr lang="en-AU"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graphicFrame>
        <p:nvGraphicFramePr>
          <p:cNvPr id="9" name="Content Placeholder 8"/>
          <p:cNvGraphicFramePr>
            <a:graphicFrameLocks noGrp="1"/>
          </p:cNvGraphicFramePr>
          <p:nvPr>
            <p:ph idx="1"/>
          </p:nvPr>
        </p:nvGraphicFramePr>
        <p:xfrm>
          <a:off x="73152" y="762000"/>
          <a:ext cx="8997696" cy="5943600"/>
        </p:xfrm>
        <a:graphic>
          <a:graphicData uri="http://schemas.openxmlformats.org/drawingml/2006/table">
            <a:tbl>
              <a:tblPr firstRow="1" bandRow="1">
                <a:tableStyleId>{912C8C85-51F0-491E-9774-3900AFEF0FD7}</a:tableStyleId>
              </a:tblPr>
              <a:tblGrid>
                <a:gridCol w="4498848">
                  <a:extLst>
                    <a:ext uri="{9D8B030D-6E8A-4147-A177-3AD203B41FA5}">
                      <a16:colId xmlns:a16="http://schemas.microsoft.com/office/drawing/2014/main" val="20000"/>
                    </a:ext>
                  </a:extLst>
                </a:gridCol>
                <a:gridCol w="4498848">
                  <a:extLst>
                    <a:ext uri="{9D8B030D-6E8A-4147-A177-3AD203B41FA5}">
                      <a16:colId xmlns:a16="http://schemas.microsoft.com/office/drawing/2014/main" val="20001"/>
                    </a:ext>
                  </a:extLst>
                </a:gridCol>
              </a:tblGrid>
              <a:tr h="152400">
                <a:tc>
                  <a:txBody>
                    <a:bodyPr/>
                    <a:lstStyle/>
                    <a:p>
                      <a:endParaRPr lang="en-AU" sz="1500" dirty="0"/>
                    </a:p>
                  </a:txBody>
                  <a:tcPr/>
                </a:tc>
                <a:tc>
                  <a:txBody>
                    <a:bodyPr/>
                    <a:lstStyle/>
                    <a:p>
                      <a:endParaRPr lang="en-AU" sz="1500" dirty="0"/>
                    </a:p>
                  </a:txBody>
                  <a:tcPr/>
                </a:tc>
                <a:extLst>
                  <a:ext uri="{0D108BD9-81ED-4DB2-BD59-A6C34878D82A}">
                    <a16:rowId xmlns:a16="http://schemas.microsoft.com/office/drawing/2014/main" val="10000"/>
                  </a:ext>
                </a:extLst>
              </a:tr>
              <a:tr h="849600">
                <a:tc>
                  <a:txBody>
                    <a:bodyPr/>
                    <a:lstStyle/>
                    <a:p>
                      <a:r>
                        <a:rPr lang="en-AU" sz="1500" b="1" dirty="0" smtClean="0"/>
                        <a:t>ESTP</a:t>
                      </a:r>
                      <a:br>
                        <a:rPr lang="en-AU" sz="1500" b="1" dirty="0" smtClean="0"/>
                      </a:br>
                      <a:r>
                        <a:rPr lang="en-AU" sz="1500" dirty="0" smtClean="0"/>
                        <a:t>Flexible and tolerant, they take a pragmatic approach focused on immediate results. Theories and conceptual explanations bore them</a:t>
                      </a:r>
                      <a:endParaRPr lang="en-AU" sz="1500" dirty="0"/>
                    </a:p>
                  </a:txBody>
                  <a:tcPr/>
                </a:tc>
                <a:tc>
                  <a:txBody>
                    <a:bodyPr/>
                    <a:lstStyle/>
                    <a:p>
                      <a:r>
                        <a:rPr lang="en-AU" sz="1500" b="1" dirty="0" smtClean="0"/>
                        <a:t>ESTJ</a:t>
                      </a:r>
                      <a:br>
                        <a:rPr lang="en-AU" sz="1500" b="1" dirty="0" smtClean="0"/>
                      </a:br>
                      <a:r>
                        <a:rPr lang="en-AU" sz="1500" dirty="0" smtClean="0"/>
                        <a:t>Practical, realistic, matter-of-fact. Decisive, quickly move to implement decisions. Organize projects and people to get things done</a:t>
                      </a:r>
                      <a:endParaRPr lang="en-AU" sz="1500" dirty="0"/>
                    </a:p>
                  </a:txBody>
                  <a:tcPr/>
                </a:tc>
                <a:extLst>
                  <a:ext uri="{0D108BD9-81ED-4DB2-BD59-A6C34878D82A}">
                    <a16:rowId xmlns:a16="http://schemas.microsoft.com/office/drawing/2014/main" val="10001"/>
                  </a:ext>
                </a:extLst>
              </a:tr>
              <a:tr h="849600">
                <a:tc>
                  <a:txBody>
                    <a:bodyPr/>
                    <a:lstStyle/>
                    <a:p>
                      <a:r>
                        <a:rPr lang="en-AU" sz="1500" b="1" dirty="0" smtClean="0"/>
                        <a:t>ESFP</a:t>
                      </a:r>
                      <a:br>
                        <a:rPr lang="en-AU" sz="1500" b="1" dirty="0" smtClean="0"/>
                      </a:br>
                      <a:r>
                        <a:rPr lang="en-AU" sz="1500" dirty="0" smtClean="0"/>
                        <a:t>Outgoing, friendly, and accepting. Exuberant lovers of life, people, and material comforts. Enjoy working with others to make things happen.</a:t>
                      </a:r>
                      <a:endParaRPr lang="en-AU" sz="1500" dirty="0"/>
                    </a:p>
                  </a:txBody>
                  <a:tcPr/>
                </a:tc>
                <a:tc>
                  <a:txBody>
                    <a:bodyPr/>
                    <a:lstStyle/>
                    <a:p>
                      <a:r>
                        <a:rPr lang="en-AU" sz="1500" b="1" dirty="0" smtClean="0"/>
                        <a:t>ESFJ</a:t>
                      </a:r>
                      <a:br>
                        <a:rPr lang="en-AU" sz="1500" b="1" dirty="0" smtClean="0"/>
                      </a:br>
                      <a:r>
                        <a:rPr lang="en-AU" sz="1500" dirty="0" err="1" smtClean="0"/>
                        <a:t>Warmhearted</a:t>
                      </a:r>
                      <a:r>
                        <a:rPr lang="en-AU" sz="1500" dirty="0" smtClean="0"/>
                        <a:t>, conscientious, and cooperative. Want harmony in their environment, work with determination to establish it. Like to work with others to complete tasks accurately and on time.</a:t>
                      </a:r>
                      <a:endParaRPr lang="en-AU" sz="1500" dirty="0"/>
                    </a:p>
                  </a:txBody>
                  <a:tcPr/>
                </a:tc>
                <a:extLst>
                  <a:ext uri="{0D108BD9-81ED-4DB2-BD59-A6C34878D82A}">
                    <a16:rowId xmlns:a16="http://schemas.microsoft.com/office/drawing/2014/main" val="10002"/>
                  </a:ext>
                </a:extLst>
              </a:tr>
              <a:tr h="849600">
                <a:tc>
                  <a:txBody>
                    <a:bodyPr/>
                    <a:lstStyle/>
                    <a:p>
                      <a:r>
                        <a:rPr lang="en-AU" sz="1500" b="1" dirty="0" smtClean="0"/>
                        <a:t>ENFP</a:t>
                      </a:r>
                      <a:br>
                        <a:rPr lang="en-AU" sz="1500" b="1" dirty="0" smtClean="0"/>
                      </a:br>
                      <a:r>
                        <a:rPr lang="en-AU" sz="1500" dirty="0" smtClean="0"/>
                        <a:t>Warmly enthusiastic and imaginative. See life as full of possibilities. Make connections between events and information very quickly,</a:t>
                      </a:r>
                      <a:endParaRPr lang="en-AU" sz="1500" dirty="0"/>
                    </a:p>
                  </a:txBody>
                  <a:tcPr/>
                </a:tc>
                <a:tc>
                  <a:txBody>
                    <a:bodyPr/>
                    <a:lstStyle/>
                    <a:p>
                      <a:r>
                        <a:rPr lang="en-AU" sz="1500" b="1" dirty="0" smtClean="0"/>
                        <a:t>ENFJ</a:t>
                      </a:r>
                      <a:br>
                        <a:rPr lang="en-AU" sz="1500" b="1" dirty="0" smtClean="0"/>
                      </a:br>
                      <a:r>
                        <a:rPr lang="en-AU" sz="1500" dirty="0" smtClean="0"/>
                        <a:t>Warm, empathetic, responsive, and responsible. Highly attuned to the emotions, needs, and motivations of others. Find potential in everyone, want to help others </a:t>
                      </a:r>
                      <a:r>
                        <a:rPr lang="en-AU" sz="1500" dirty="0" err="1" smtClean="0"/>
                        <a:t>fulfill</a:t>
                      </a:r>
                      <a:r>
                        <a:rPr lang="en-AU" sz="1500" dirty="0" smtClean="0"/>
                        <a:t> their potential</a:t>
                      </a:r>
                      <a:endParaRPr lang="en-AU" sz="1500" dirty="0"/>
                    </a:p>
                  </a:txBody>
                  <a:tcPr/>
                </a:tc>
                <a:extLst>
                  <a:ext uri="{0D108BD9-81ED-4DB2-BD59-A6C34878D82A}">
                    <a16:rowId xmlns:a16="http://schemas.microsoft.com/office/drawing/2014/main" val="10003"/>
                  </a:ext>
                </a:extLst>
              </a:tr>
              <a:tr h="849600">
                <a:tc>
                  <a:txBody>
                    <a:bodyPr/>
                    <a:lstStyle/>
                    <a:p>
                      <a:r>
                        <a:rPr lang="en-AU" sz="1500" b="1" dirty="0" smtClean="0"/>
                        <a:t>ENTP</a:t>
                      </a:r>
                      <a:br>
                        <a:rPr lang="en-AU" sz="1500" b="1" dirty="0" smtClean="0"/>
                      </a:br>
                      <a:r>
                        <a:rPr lang="en-AU" sz="1500" dirty="0" smtClean="0"/>
                        <a:t>Quick, ingenious, stimulating, alert, and outspoken. Resourceful in solving new and challenging problems. Adept at generating conceptual possibilities and then </a:t>
                      </a:r>
                      <a:r>
                        <a:rPr lang="en-AU" sz="1500" dirty="0" err="1" smtClean="0"/>
                        <a:t>analyzing</a:t>
                      </a:r>
                      <a:r>
                        <a:rPr lang="en-AU" sz="1500" dirty="0" smtClean="0"/>
                        <a:t> them strategically.</a:t>
                      </a:r>
                      <a:endParaRPr lang="en-AU" sz="1500" dirty="0"/>
                    </a:p>
                  </a:txBody>
                  <a:tcPr/>
                </a:tc>
                <a:tc>
                  <a:txBody>
                    <a:bodyPr/>
                    <a:lstStyle/>
                    <a:p>
                      <a:r>
                        <a:rPr lang="en-AU" sz="1500" dirty="0" smtClean="0"/>
                        <a:t>Frank, decisive, assume leadership readily. Quickly see illogical and inefficient procedures and policies, develop and implement comprehensive systems to solve organizational problems.</a:t>
                      </a:r>
                      <a:endParaRPr lang="en-AU" sz="1500" dirty="0"/>
                    </a:p>
                  </a:txBody>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1"/>
          </p:nvPr>
        </p:nvSpPr>
        <p:spPr/>
        <p:txBody>
          <a:bodyPr/>
          <a:lstStyle/>
          <a:p>
            <a:fld id="{C875F366-C446-4B97-B257-F362FC5B2650}" type="slidenum">
              <a:rPr lang="en-US" smtClean="0"/>
              <a:pPr/>
              <a:t>27</a:t>
            </a:fld>
            <a:endParaRPr lang="en-US"/>
          </a:p>
        </p:txBody>
      </p:sp>
    </p:spTree>
    <p:extLst>
      <p:ext uri="{BB962C8B-B14F-4D97-AF65-F5344CB8AC3E}">
        <p14:creationId xmlns:p14="http://schemas.microsoft.com/office/powerpoint/2010/main" val="2929110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AU"/>
          </a:p>
        </p:txBody>
      </p:sp>
      <p:sp>
        <p:nvSpPr>
          <p:cNvPr id="3" name="Footer Placeholder 2"/>
          <p:cNvSpPr>
            <a:spLocks noGrp="1"/>
          </p:cNvSpPr>
          <p:nvPr>
            <p:ph type="ftr" sz="quarter" idx="10"/>
          </p:nvPr>
        </p:nvSpPr>
        <p:spPr/>
        <p:txBody>
          <a:bodyPr/>
          <a:lstStyle/>
          <a:p>
            <a:r>
              <a:rPr lang="en-US"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28</a:t>
            </a:fld>
            <a:endParaRPr lang="en-US"/>
          </a:p>
        </p:txBody>
      </p:sp>
      <p:sp>
        <p:nvSpPr>
          <p:cNvPr id="5" name="Title 4"/>
          <p:cNvSpPr>
            <a:spLocks noGrp="1"/>
          </p:cNvSpPr>
          <p:nvPr>
            <p:ph type="title"/>
          </p:nvPr>
        </p:nvSpPr>
        <p:spPr/>
        <p:txBody>
          <a:bodyPr/>
          <a:lstStyle/>
          <a:p>
            <a:endParaRPr lang="en-AU"/>
          </a:p>
        </p:txBody>
      </p:sp>
      <p:pic>
        <p:nvPicPr>
          <p:cNvPr id="1026" name="Picture 2" descr="http://m.c.lnkd.licdn.com/mpr/mpr/p/3/005/014/161/3c2262b.jpg"/>
          <p:cNvPicPr>
            <a:picLocks noChangeAspect="1" noChangeArrowheads="1"/>
          </p:cNvPicPr>
          <p:nvPr/>
        </p:nvPicPr>
        <p:blipFill>
          <a:blip r:embed="rId3" cstate="print"/>
          <a:srcRect/>
          <a:stretch>
            <a:fillRect/>
          </a:stretch>
        </p:blipFill>
        <p:spPr bwMode="auto">
          <a:xfrm>
            <a:off x="0" y="1"/>
            <a:ext cx="9144000" cy="6858000"/>
          </a:xfrm>
          <a:prstGeom prst="rect">
            <a:avLst/>
          </a:prstGeom>
          <a:noFill/>
        </p:spPr>
      </p:pic>
      <p:sp>
        <p:nvSpPr>
          <p:cNvPr id="7" name="Rectangle 6"/>
          <p:cNvSpPr/>
          <p:nvPr/>
        </p:nvSpPr>
        <p:spPr>
          <a:xfrm>
            <a:off x="2667000" y="609600"/>
            <a:ext cx="6477000" cy="369332"/>
          </a:xfrm>
          <a:prstGeom prst="rect">
            <a:avLst/>
          </a:prstGeom>
        </p:spPr>
        <p:txBody>
          <a:bodyPr wrap="square">
            <a:spAutoFit/>
          </a:bodyPr>
          <a:lstStyle/>
          <a:p>
            <a:r>
              <a:rPr lang="en-AU" dirty="0" smtClean="0">
                <a:hlinkClick r:id="rId4"/>
              </a:rPr>
              <a:t>http://m.c.lnkd.licdn.com/mpr/mpr/p/3/005/014/161/3c2262b.jpg</a:t>
            </a:r>
            <a:endParaRPr lang="en-AU" dirty="0"/>
          </a:p>
        </p:txBody>
      </p:sp>
    </p:spTree>
    <p:extLst>
      <p:ext uri="{BB962C8B-B14F-4D97-AF65-F5344CB8AC3E}">
        <p14:creationId xmlns:p14="http://schemas.microsoft.com/office/powerpoint/2010/main" val="569773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29</a:t>
            </a:fld>
            <a:endParaRPr lang="en-US"/>
          </a:p>
        </p:txBody>
      </p:sp>
      <p:sp>
        <p:nvSpPr>
          <p:cNvPr id="5" name="Title 4"/>
          <p:cNvSpPr>
            <a:spLocks noGrp="1"/>
          </p:cNvSpPr>
          <p:nvPr>
            <p:ph type="title"/>
          </p:nvPr>
        </p:nvSpPr>
        <p:spPr/>
        <p:txBody>
          <a:bodyPr/>
          <a:lstStyle/>
          <a:p>
            <a:r>
              <a:rPr lang="en-AU" dirty="0" smtClean="0"/>
              <a:t>Free Personality Test from - </a:t>
            </a:r>
            <a:r>
              <a:rPr lang="en-AU" sz="2000" dirty="0" smtClean="0"/>
              <a:t>http://www.humanmetrics.com/cgi-win/jtypes2.asp</a:t>
            </a:r>
            <a:endParaRPr lang="en-AU" sz="2000" dirty="0"/>
          </a:p>
        </p:txBody>
      </p:sp>
      <p:pic>
        <p:nvPicPr>
          <p:cNvPr id="1026" name="Picture 2"/>
          <p:cNvPicPr>
            <a:picLocks noChangeAspect="1" noChangeArrowheads="1"/>
          </p:cNvPicPr>
          <p:nvPr/>
        </p:nvPicPr>
        <p:blipFill>
          <a:blip r:embed="rId2" cstate="print"/>
          <a:srcRect l="31000" t="13333" r="13000" b="7556"/>
          <a:stretch>
            <a:fillRect/>
          </a:stretch>
        </p:blipFill>
        <p:spPr bwMode="auto">
          <a:xfrm>
            <a:off x="1485900" y="1075304"/>
            <a:ext cx="7277100" cy="5782696"/>
          </a:xfrm>
          <a:prstGeom prst="rect">
            <a:avLst/>
          </a:prstGeom>
          <a:noFill/>
          <a:ln w="9525">
            <a:noFill/>
            <a:miter lim="800000"/>
            <a:headEnd/>
            <a:tailEnd/>
          </a:ln>
        </p:spPr>
      </p:pic>
      <p:sp>
        <p:nvSpPr>
          <p:cNvPr id="7" name="Rectangle 6"/>
          <p:cNvSpPr/>
          <p:nvPr/>
        </p:nvSpPr>
        <p:spPr>
          <a:xfrm rot="16200000">
            <a:off x="-1609635" y="3057435"/>
            <a:ext cx="4572000" cy="1200329"/>
          </a:xfrm>
          <a:prstGeom prst="rect">
            <a:avLst/>
          </a:prstGeom>
        </p:spPr>
        <p:txBody>
          <a:bodyPr>
            <a:spAutoFit/>
          </a:bodyPr>
          <a:lstStyle/>
          <a:p>
            <a:r>
              <a:rPr lang="en-AU" b="1" dirty="0" smtClean="0"/>
              <a:t>ENFP</a:t>
            </a:r>
            <a:br>
              <a:rPr lang="en-AU" b="1" dirty="0" smtClean="0"/>
            </a:br>
            <a:r>
              <a:rPr lang="en-AU" dirty="0" smtClean="0"/>
              <a:t>Warmly enthusiastic and imaginative. See life as full of possibilities. Make connections between events and information very quickly,</a:t>
            </a:r>
            <a:endParaRPr lang="en-AU" dirty="0"/>
          </a:p>
        </p:txBody>
      </p:sp>
    </p:spTree>
    <p:extLst>
      <p:ext uri="{BB962C8B-B14F-4D97-AF65-F5344CB8AC3E}">
        <p14:creationId xmlns:p14="http://schemas.microsoft.com/office/powerpoint/2010/main" val="637808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Leadership  </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A fuzzy “Art”</a:t>
            </a:r>
          </a:p>
        </p:txBody>
      </p:sp>
      <p:graphicFrame>
        <p:nvGraphicFramePr>
          <p:cNvPr id="5" name="Diagram 4"/>
          <p:cNvGraphicFramePr/>
          <p:nvPr>
            <p:extLst>
              <p:ext uri="{D42A27DB-BD31-4B8C-83A1-F6EECF244321}">
                <p14:modId xmlns:p14="http://schemas.microsoft.com/office/powerpoint/2010/main" val="1590299045"/>
              </p:ext>
            </p:extLst>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81602" y="0"/>
            <a:ext cx="1246632" cy="197510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554200826"/>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9" y="685953"/>
            <a:ext cx="7004705" cy="412039"/>
          </a:xfrm>
        </p:spPr>
        <p:txBody>
          <a:bodyPr>
            <a:normAutofit fontScale="90000"/>
          </a:bodyPr>
          <a:lstStyle/>
          <a:p>
            <a:r>
              <a:rPr lang="en-US" dirty="0" smtClean="0"/>
              <a:t>Exercise</a:t>
            </a:r>
            <a:endParaRPr lang="en-US" dirty="0"/>
          </a:p>
        </p:txBody>
      </p:sp>
      <p:sp>
        <p:nvSpPr>
          <p:cNvPr id="3" name="Content Placeholder 2"/>
          <p:cNvSpPr>
            <a:spLocks noGrp="1"/>
          </p:cNvSpPr>
          <p:nvPr>
            <p:ph idx="1"/>
          </p:nvPr>
        </p:nvSpPr>
        <p:spPr>
          <a:xfrm>
            <a:off x="685800" y="1752600"/>
            <a:ext cx="7772400" cy="4572000"/>
          </a:xfrm>
        </p:spPr>
        <p:txBody>
          <a:bodyPr/>
          <a:lstStyle/>
          <a:p>
            <a:pPr>
              <a:buFont typeface="Arial" pitchFamily="34" charset="0"/>
              <a:buChar char="•"/>
            </a:pPr>
            <a:r>
              <a:rPr lang="en-US" dirty="0" smtClean="0"/>
              <a:t>Undertake a Self-analysis of your own Personality Type (you will have to access the Internet and visit the site – </a:t>
            </a:r>
          </a:p>
          <a:p>
            <a:pPr lvl="1">
              <a:buFont typeface="Arial" pitchFamily="34" charset="0"/>
              <a:buChar char="•"/>
            </a:pPr>
            <a:r>
              <a:rPr lang="en-AU" dirty="0" smtClean="0"/>
              <a:t>http://www.humanmetrics.com/cgi-win/jtypes2.asp</a:t>
            </a:r>
          </a:p>
          <a:p>
            <a:pPr>
              <a:buFont typeface="Arial" pitchFamily="34" charset="0"/>
              <a:buChar char="•"/>
            </a:pPr>
            <a:r>
              <a:rPr lang="en-AU" dirty="0" smtClean="0"/>
              <a:t>We utilize our understanding of personalities to carry out Successful negotiations</a:t>
            </a:r>
          </a:p>
          <a:p>
            <a:pPr lvl="1">
              <a:buFont typeface="Arial" pitchFamily="34" charset="0"/>
              <a:buChar char="•"/>
            </a:pPr>
            <a:r>
              <a:rPr lang="en-AU" dirty="0" smtClean="0"/>
              <a:t>To NOT cross Paths </a:t>
            </a:r>
            <a:endParaRPr lang="en-US" dirty="0" smtClean="0"/>
          </a:p>
        </p:txBody>
      </p:sp>
      <p:pic>
        <p:nvPicPr>
          <p:cNvPr id="7" name="Picture 2"/>
          <p:cNvPicPr>
            <a:picLocks noChangeAspect="1" noChangeArrowheads="1"/>
          </p:cNvPicPr>
          <p:nvPr/>
        </p:nvPicPr>
        <p:blipFill>
          <a:blip r:embed="rId3" cstate="print"/>
          <a:srcRect/>
          <a:stretch>
            <a:fillRect/>
          </a:stretch>
        </p:blipFill>
        <p:spPr bwMode="auto">
          <a:xfrm>
            <a:off x="6512618" y="4658262"/>
            <a:ext cx="2501064" cy="1971137"/>
          </a:xfrm>
          <a:prstGeom prst="rect">
            <a:avLst/>
          </a:prstGeom>
          <a:noFill/>
          <a:ln w="9525">
            <a:no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6852570" y="189340"/>
            <a:ext cx="2280570" cy="1605432"/>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8" name="Slide Number Placeholder 7"/>
          <p:cNvSpPr>
            <a:spLocks noGrp="1"/>
          </p:cNvSpPr>
          <p:nvPr>
            <p:ph type="sldNum" sz="quarter" idx="11"/>
          </p:nvPr>
        </p:nvSpPr>
        <p:spPr/>
        <p:txBody>
          <a:bodyPr/>
          <a:lstStyle/>
          <a:p>
            <a:fld id="{C875F366-C446-4B97-B257-F362FC5B2650}" type="slidenum">
              <a:rPr lang="en-US" smtClean="0"/>
              <a:pPr/>
              <a:t>30</a:t>
            </a:fld>
            <a:endParaRPr lang="en-US"/>
          </a:p>
        </p:txBody>
      </p:sp>
      <p:sp>
        <p:nvSpPr>
          <p:cNvPr id="9" name="Footer Placeholder 8"/>
          <p:cNvSpPr>
            <a:spLocks noGrp="1"/>
          </p:cNvSpPr>
          <p:nvPr>
            <p:ph type="ftr" sz="quarter" idx="10"/>
          </p:nvPr>
        </p:nvSpPr>
        <p:spPr/>
        <p:txBody>
          <a:bodyPr/>
          <a:lstStyle/>
          <a:p>
            <a:r>
              <a:rPr lang="en-US" smtClean="0"/>
              <a:t>MethodScience.com, 1998-2013</a:t>
            </a:r>
            <a:endParaRPr lang="en-US" dirty="0"/>
          </a:p>
        </p:txBody>
      </p:sp>
    </p:spTree>
    <p:extLst>
      <p:ext uri="{BB962C8B-B14F-4D97-AF65-F5344CB8AC3E}">
        <p14:creationId xmlns:p14="http://schemas.microsoft.com/office/powerpoint/2010/main" val="17644775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3490" name="Rectangle 2"/>
          <p:cNvSpPr>
            <a:spLocks noGrp="1" noChangeArrowheads="1"/>
          </p:cNvSpPr>
          <p:nvPr>
            <p:ph type="ctrTitle"/>
          </p:nvPr>
        </p:nvSpPr>
        <p:spPr>
          <a:xfrm rot="19478696">
            <a:off x="-213914" y="760181"/>
            <a:ext cx="4572000" cy="1143000"/>
          </a:xfrm>
          <a:ln>
            <a:prstDash val="dash"/>
          </a:ln>
        </p:spPr>
        <p:txBody>
          <a:bodyPr/>
          <a:lstStyle/>
          <a:p>
            <a:r>
              <a:rPr lang="en-US" dirty="0" smtClean="0">
                <a:effectLst>
                  <a:outerShdw blurRad="50800" dist="38100" dir="2700000" algn="tl" rotWithShape="0">
                    <a:prstClr val="black">
                      <a:alpha val="40000"/>
                    </a:prstClr>
                  </a:outerShdw>
                </a:effectLst>
                <a:latin typeface="Cambria" pitchFamily="18" charset="0"/>
              </a:rPr>
              <a:t>Discussion, Q &amp; A </a:t>
            </a:r>
            <a:endParaRPr lang="en-US" dirty="0">
              <a:effectLst>
                <a:outerShdw blurRad="50800" dist="38100" dir="2700000" algn="tl" rotWithShape="0">
                  <a:prstClr val="black">
                    <a:alpha val="40000"/>
                  </a:prstClr>
                </a:outerShdw>
              </a:effectLst>
              <a:latin typeface="Cambria" pitchFamily="18" charset="0"/>
            </a:endParaRPr>
          </a:p>
        </p:txBody>
      </p:sp>
      <p:sp>
        <p:nvSpPr>
          <p:cNvPr id="4543491" name="Rectangle 3"/>
          <p:cNvSpPr>
            <a:spLocks noGrp="1" noChangeArrowheads="1"/>
          </p:cNvSpPr>
          <p:nvPr>
            <p:ph type="subTitle" idx="1"/>
          </p:nvPr>
        </p:nvSpPr>
        <p:spPr>
          <a:xfrm>
            <a:off x="1143000" y="2438400"/>
            <a:ext cx="6400800" cy="3733800"/>
          </a:xfrm>
          <a:noFill/>
          <a:ln w="1270" cap="rnd">
            <a:solidFill>
              <a:srgbClr val="993366"/>
            </a:solidFill>
            <a:prstDash val="sysDot"/>
          </a:ln>
        </p:spPr>
        <p:txBody>
          <a:bodyPr>
            <a:normAutofit lnSpcReduction="10000"/>
          </a:bodyPr>
          <a:lstStyle/>
          <a:p>
            <a:pPr marL="514350" indent="-514350" algn="l">
              <a:buFont typeface="+mj-lt"/>
              <a:buAutoNum type="alphaUcPeriod"/>
            </a:pPr>
            <a:r>
              <a:rPr lang="en-US" dirty="0" smtClean="0">
                <a:solidFill>
                  <a:srgbClr val="C00000"/>
                </a:solidFill>
                <a:latin typeface="Calibri" pitchFamily="34" charset="0"/>
              </a:rPr>
              <a:t>How do you compare the Leadership challenges of Agile Teams with the Traditional (Hierarchical) Teams?</a:t>
            </a:r>
          </a:p>
          <a:p>
            <a:pPr marL="514350" indent="-514350" algn="l">
              <a:buFont typeface="+mj-lt"/>
              <a:buAutoNum type="alphaUcPeriod"/>
            </a:pPr>
            <a:r>
              <a:rPr lang="en-US" dirty="0" smtClean="0">
                <a:solidFill>
                  <a:srgbClr val="C00000"/>
                </a:solidFill>
                <a:latin typeface="Calibri" pitchFamily="34" charset="0"/>
              </a:rPr>
              <a:t>Comment on the challenges of using MBTI type Personality tests in practice? </a:t>
            </a:r>
            <a:r>
              <a:rPr lang="en-US" sz="2400" i="1" dirty="0" smtClean="0">
                <a:solidFill>
                  <a:srgbClr val="C00000"/>
                </a:solidFill>
                <a:latin typeface="Calibri" pitchFamily="34" charset="0"/>
              </a:rPr>
              <a:t>(hint: Do not / Can not force tests on Team Members)</a:t>
            </a:r>
            <a:endParaRPr lang="en-US" i="1" dirty="0" smtClean="0">
              <a:solidFill>
                <a:srgbClr val="C00000"/>
              </a:solidFill>
              <a:latin typeface="Calibri" pitchFamily="34" charset="0"/>
            </a:endParaRPr>
          </a:p>
        </p:txBody>
      </p:sp>
      <p:pic>
        <p:nvPicPr>
          <p:cNvPr id="4" name="Picture 12" descr="MethodScienceNewlogo4"/>
          <p:cNvPicPr>
            <a:picLocks noChangeAspect="1" noChangeArrowheads="1"/>
          </p:cNvPicPr>
          <p:nvPr/>
        </p:nvPicPr>
        <p:blipFill>
          <a:blip r:embed="rId3" cstate="print"/>
          <a:srcRect/>
          <a:stretch>
            <a:fillRect/>
          </a:stretch>
        </p:blipFill>
        <p:spPr bwMode="auto">
          <a:xfrm>
            <a:off x="0" y="0"/>
            <a:ext cx="1676400" cy="118745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5" name="Picture 9"/>
          <p:cNvPicPr>
            <a:picLocks noChangeAspect="1" noChangeArrowheads="1"/>
          </p:cNvPicPr>
          <p:nvPr/>
        </p:nvPicPr>
        <p:blipFill>
          <a:blip r:embed="rId4" cstate="print">
            <a:lum bright="49000" contrast="-62000"/>
          </a:blip>
          <a:srcRect/>
          <a:stretch>
            <a:fillRect/>
          </a:stretch>
        </p:blipFill>
        <p:spPr bwMode="auto">
          <a:xfrm>
            <a:off x="6105524" y="0"/>
            <a:ext cx="3038476" cy="1124476"/>
          </a:xfrm>
          <a:prstGeom prst="rect">
            <a:avLst/>
          </a:prstGeom>
          <a:noFill/>
          <a:ln w="9525">
            <a:noFill/>
            <a:miter lim="800000"/>
            <a:headEnd/>
            <a:tailEnd/>
          </a:ln>
        </p:spPr>
      </p:pic>
      <p:pic>
        <p:nvPicPr>
          <p:cNvPr id="5124" name="Picture 4" descr="C:\Users\admin\AppData\Local\Microsoft\Windows\Temporary Internet Files\Content.IE5\CHGCWU8A\MCj04344110000[1].wmf"/>
          <p:cNvPicPr>
            <a:picLocks noChangeAspect="1" noChangeArrowheads="1"/>
          </p:cNvPicPr>
          <p:nvPr/>
        </p:nvPicPr>
        <p:blipFill>
          <a:blip r:embed="rId5" cstate="print"/>
          <a:srcRect/>
          <a:stretch>
            <a:fillRect/>
          </a:stretch>
        </p:blipFill>
        <p:spPr bwMode="auto">
          <a:xfrm>
            <a:off x="7239000" y="1524000"/>
            <a:ext cx="1625600" cy="1828800"/>
          </a:xfrm>
          <a:prstGeom prst="rect">
            <a:avLst/>
          </a:prstGeom>
          <a:noFill/>
        </p:spPr>
      </p:pic>
    </p:spTree>
    <p:extLst>
      <p:ext uri="{BB962C8B-B14F-4D97-AF65-F5344CB8AC3E}">
        <p14:creationId xmlns:p14="http://schemas.microsoft.com/office/powerpoint/2010/main" val="1819218091"/>
      </p:ext>
    </p:extLst>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A8A3A8F-BF3B-4F95-9652-FBD23CB6635E}" type="slidenum">
              <a:rPr lang="en-US"/>
              <a:pPr/>
              <a:t>32</a:t>
            </a:fld>
            <a:endParaRPr lang="en-US" dirty="0"/>
          </a:p>
        </p:txBody>
      </p:sp>
      <p:sp>
        <p:nvSpPr>
          <p:cNvPr id="5344258" name="Rectangle 2"/>
          <p:cNvSpPr>
            <a:spLocks noGrp="1" noChangeArrowheads="1"/>
          </p:cNvSpPr>
          <p:nvPr>
            <p:ph type="title"/>
          </p:nvPr>
        </p:nvSpPr>
        <p:spPr>
          <a:xfrm>
            <a:off x="903396" y="576020"/>
            <a:ext cx="7184690" cy="863600"/>
          </a:xfrm>
        </p:spPr>
        <p:txBody>
          <a:bodyPr>
            <a:noAutofit/>
          </a:bodyPr>
          <a:lstStyle/>
          <a:p>
            <a:r>
              <a:rPr lang="en-US" sz="2800" b="1" dirty="0" smtClean="0"/>
              <a:t>Conclusions </a:t>
            </a:r>
            <a:r>
              <a:rPr lang="en-US" sz="2800" b="1" dirty="0"/>
              <a:t>&amp; </a:t>
            </a:r>
            <a:r>
              <a:rPr lang="en-US" sz="2800" b="1" dirty="0" smtClean="0"/>
              <a:t>Future </a:t>
            </a:r>
            <a:r>
              <a:rPr lang="en-US" sz="2800" b="1" dirty="0"/>
              <a:t>Directions</a:t>
            </a:r>
          </a:p>
        </p:txBody>
      </p:sp>
      <p:sp>
        <p:nvSpPr>
          <p:cNvPr id="5344259" name="Rectangle 3"/>
          <p:cNvSpPr>
            <a:spLocks noGrp="1" noChangeArrowheads="1"/>
          </p:cNvSpPr>
          <p:nvPr>
            <p:ph type="body" idx="1"/>
          </p:nvPr>
        </p:nvSpPr>
        <p:spPr>
          <a:xfrm>
            <a:off x="323528" y="1645691"/>
            <a:ext cx="5476056" cy="4519613"/>
          </a:xfrm>
        </p:spPr>
        <p:txBody>
          <a:bodyPr>
            <a:normAutofit/>
          </a:bodyPr>
          <a:lstStyle/>
          <a:p>
            <a:pPr>
              <a:buFont typeface="Arial" pitchFamily="34" charset="0"/>
              <a:buChar char="•"/>
            </a:pPr>
            <a:r>
              <a:rPr lang="en-US" sz="2800" dirty="0" smtClean="0">
                <a:latin typeface="Book Antiqua" pitchFamily="18" charset="0"/>
              </a:rPr>
              <a:t>We discussed…?? </a:t>
            </a:r>
          </a:p>
        </p:txBody>
      </p:sp>
      <p:graphicFrame>
        <p:nvGraphicFramePr>
          <p:cNvPr id="5344260" name="Object 4"/>
          <p:cNvGraphicFramePr>
            <a:graphicFrameLocks noChangeAspect="1"/>
          </p:cNvGraphicFramePr>
          <p:nvPr/>
        </p:nvGraphicFramePr>
        <p:xfrm>
          <a:off x="5940425" y="1916113"/>
          <a:ext cx="2427288" cy="2441575"/>
        </p:xfrm>
        <a:graphic>
          <a:graphicData uri="http://schemas.openxmlformats.org/presentationml/2006/ole">
            <mc:AlternateContent xmlns:mc="http://schemas.openxmlformats.org/markup-compatibility/2006">
              <mc:Choice xmlns:v="urn:schemas-microsoft-com:vml" Requires="v">
                <p:oleObj spid="_x0000_s1092" name="Clip" r:id="rId4" imgW="3946320" imgH="3970080" progId="">
                  <p:embed/>
                </p:oleObj>
              </mc:Choice>
              <mc:Fallback>
                <p:oleObj name="Clip" r:id="rId4" imgW="3946320" imgH="3970080" progId="">
                  <p:embed/>
                  <p:pic>
                    <p:nvPicPr>
                      <p:cNvPr id="53442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425" y="1916113"/>
                        <a:ext cx="2427288" cy="244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44261" name="Rectangle 5"/>
          <p:cNvSpPr>
            <a:spLocks noChangeArrowheads="1"/>
          </p:cNvSpPr>
          <p:nvPr/>
        </p:nvSpPr>
        <p:spPr bwMode="auto">
          <a:xfrm>
            <a:off x="5257800" y="5159375"/>
            <a:ext cx="3657600" cy="1165225"/>
          </a:xfrm>
          <a:prstGeom prst="rect">
            <a:avLst/>
          </a:prstGeom>
          <a:noFill/>
          <a:ln w="9525">
            <a:noFill/>
            <a:miter lim="800000"/>
            <a:headEnd/>
            <a:tailEnd/>
          </a:ln>
        </p:spPr>
        <p:txBody>
          <a:bodyPr/>
          <a:lstStyle/>
          <a:p>
            <a:pPr marL="342900" indent="-342900" algn="ctr">
              <a:lnSpc>
                <a:spcPct val="90000"/>
              </a:lnSpc>
              <a:spcBef>
                <a:spcPct val="20000"/>
              </a:spcBef>
              <a:buClr>
                <a:schemeClr val="accent1"/>
              </a:buClr>
              <a:buFont typeface="Wingdings" pitchFamily="2" charset="2"/>
              <a:buNone/>
            </a:pPr>
            <a:r>
              <a:rPr kumimoji="1" lang="en-US" sz="3300" b="1" i="1" dirty="0">
                <a:solidFill>
                  <a:srgbClr val="FF3300"/>
                </a:solidFill>
                <a:effectLst>
                  <a:outerShdw blurRad="38100" dist="38100" dir="2700000" algn="tl">
                    <a:srgbClr val="C0C0C0"/>
                  </a:outerShdw>
                </a:effectLst>
                <a:latin typeface="Book Antiqua" pitchFamily="18" charset="0"/>
              </a:rPr>
              <a:t> Do you see what </a:t>
            </a:r>
            <a:r>
              <a:rPr kumimoji="1" lang="en-US" sz="3300" b="1" i="1" dirty="0" smtClean="0">
                <a:solidFill>
                  <a:srgbClr val="FF3300"/>
                </a:solidFill>
                <a:effectLst>
                  <a:outerShdw blurRad="38100" dist="38100" dir="2700000" algn="tl">
                    <a:srgbClr val="C0C0C0"/>
                  </a:outerShdw>
                </a:effectLst>
                <a:latin typeface="Book Antiqua" pitchFamily="18" charset="0"/>
              </a:rPr>
              <a:t>we </a:t>
            </a:r>
            <a:r>
              <a:rPr kumimoji="1" lang="en-US" sz="3300" b="1" i="1" dirty="0">
                <a:solidFill>
                  <a:srgbClr val="FF3300"/>
                </a:solidFill>
                <a:effectLst>
                  <a:outerShdw blurRad="38100" dist="38100" dir="2700000" algn="tl">
                    <a:srgbClr val="C0C0C0"/>
                  </a:outerShdw>
                </a:effectLst>
                <a:latin typeface="Book Antiqua" pitchFamily="18" charset="0"/>
              </a:rPr>
              <a:t>see?</a:t>
            </a:r>
            <a:endParaRPr kumimoji="1" lang="en-US" sz="2800" b="1" dirty="0">
              <a:solidFill>
                <a:srgbClr val="FF3300"/>
              </a:solidFill>
              <a:effectLst>
                <a:outerShdw blurRad="38100" dist="38100" dir="2700000" algn="tl">
                  <a:srgbClr val="C0C0C0"/>
                </a:outerShdw>
              </a:effectLst>
              <a:latin typeface="Book Antiqua" pitchFamily="18" charset="0"/>
            </a:endParaRPr>
          </a:p>
        </p:txBody>
      </p:sp>
    </p:spTree>
    <p:extLst>
      <p:ext uri="{BB962C8B-B14F-4D97-AF65-F5344CB8AC3E}">
        <p14:creationId xmlns:p14="http://schemas.microsoft.com/office/powerpoint/2010/main" val="2376983244"/>
      </p:ext>
    </p:extLst>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Discussion-Ques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752600"/>
            <a:ext cx="25431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084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711892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b="1" dirty="0" smtClean="0">
                <a:solidFill>
                  <a:srgbClr val="990000"/>
                </a:solidFill>
                <a:latin typeface="Copperplate Gothic Bold" pitchFamily="34" charset="0"/>
              </a:rPr>
              <a:t>Agile Job Aids – </a:t>
            </a:r>
            <a:br>
              <a:rPr lang="en-US" b="1" dirty="0" smtClean="0">
                <a:solidFill>
                  <a:srgbClr val="990000"/>
                </a:solidFill>
                <a:latin typeface="Copperplate Gothic Bold" pitchFamily="34" charset="0"/>
              </a:rPr>
            </a:br>
            <a:r>
              <a:rPr lang="en-US" dirty="0" smtClean="0"/>
              <a:t>2 = </a:t>
            </a:r>
            <a:r>
              <a:rPr lang="en-US" dirty="0"/>
              <a:t>User Persona; </a:t>
            </a:r>
            <a:r>
              <a:rPr lang="en-US" dirty="0" smtClean="0"/>
              <a:t>9 = Backlog </a:t>
            </a:r>
            <a:r>
              <a:rPr lang="en-US" dirty="0"/>
              <a:t>Management</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And a Discussion Question</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07867411"/>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2057400"/>
            <a:ext cx="7772400" cy="1143000"/>
          </a:xfrm>
        </p:spPr>
        <p:txBody>
          <a:bodyPr>
            <a:normAutofit fontScale="90000"/>
          </a:bodyPr>
          <a:lstStyle/>
          <a:p>
            <a:r>
              <a:rPr lang="en-US" b="1" dirty="0" smtClean="0">
                <a:solidFill>
                  <a:srgbClr val="0033CC"/>
                </a:solidFill>
              </a:rPr>
              <a:t>Sub-Module</a:t>
            </a:r>
            <a:br>
              <a:rPr lang="en-US" b="1" dirty="0" smtClean="0">
                <a:solidFill>
                  <a:srgbClr val="0033CC"/>
                </a:solidFill>
              </a:rPr>
            </a:br>
            <a:r>
              <a:rPr lang="en-US" b="1" dirty="0" smtClean="0">
                <a:solidFill>
                  <a:srgbClr val="0033CC"/>
                </a:solidFill>
                <a:latin typeface="Copperplate Gothic Bold" pitchFamily="34" charset="0"/>
              </a:rPr>
              <a:t/>
            </a:r>
            <a:br>
              <a:rPr lang="en-US" b="1" dirty="0" smtClean="0">
                <a:solidFill>
                  <a:srgbClr val="0033CC"/>
                </a:solidFill>
                <a:latin typeface="Copperplate Gothic Bold" pitchFamily="34" charset="0"/>
              </a:rPr>
            </a:br>
            <a:r>
              <a:rPr lang="en-US" dirty="0" smtClean="0">
                <a:solidFill>
                  <a:srgbClr val="990000"/>
                </a:solidFill>
                <a:latin typeface="Copperplate Gothic Bold" pitchFamily="34" charset="0"/>
              </a:rPr>
              <a:t>Agile Teams</a:t>
            </a:r>
            <a:endParaRPr lang="en-US" dirty="0" smtClean="0">
              <a:solidFill>
                <a:srgbClr val="990000"/>
              </a:solidFill>
            </a:endParaRPr>
          </a:p>
        </p:txBody>
      </p:sp>
      <p:sp>
        <p:nvSpPr>
          <p:cNvPr id="23555" name="Rectangle 3"/>
          <p:cNvSpPr>
            <a:spLocks noGrp="1" noChangeArrowheads="1"/>
          </p:cNvSpPr>
          <p:nvPr>
            <p:ph type="subTitle" idx="1"/>
          </p:nvPr>
        </p:nvSpPr>
        <p:spPr>
          <a:noFill/>
          <a:ln w="1270" cap="rnd">
            <a:solidFill>
              <a:srgbClr val="993366"/>
            </a:solidFill>
            <a:prstDash val="sysDot"/>
          </a:ln>
        </p:spPr>
        <p:txBody>
          <a:bodyPr/>
          <a:lstStyle/>
          <a:p>
            <a:r>
              <a:rPr lang="en-US" sz="2800" dirty="0" smtClean="0">
                <a:solidFill>
                  <a:schemeClr val="tx1">
                    <a:lumMod val="50000"/>
                  </a:schemeClr>
                </a:solidFill>
              </a:rPr>
              <a:t>Cross-Functional; Co-Located;</a:t>
            </a:r>
          </a:p>
        </p:txBody>
      </p:sp>
      <p:graphicFrame>
        <p:nvGraphicFramePr>
          <p:cNvPr id="5" name="Diagram 4"/>
          <p:cNvGraphicFramePr/>
          <p:nvPr/>
        </p:nvGraphicFramePr>
        <p:xfrm>
          <a:off x="2362200" y="6581001"/>
          <a:ext cx="4640566" cy="276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17529657"/>
      </p:ext>
    </p:extLst>
  </p:cSld>
  <p:clrMapOvr>
    <a:masterClrMapping/>
  </p:clrMapOvr>
  <p:transition spd="med">
    <p:random/>
    <p:sndAc>
      <p:stSnd>
        <p:snd r:embed="rId3" name="click.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 </a:t>
            </a:r>
            <a:endParaRPr lang="en-US" dirty="0"/>
          </a:p>
        </p:txBody>
      </p:sp>
      <p:sp>
        <p:nvSpPr>
          <p:cNvPr id="3" name="Content Placeholder 2"/>
          <p:cNvSpPr>
            <a:spLocks noGrp="1"/>
          </p:cNvSpPr>
          <p:nvPr>
            <p:ph idx="1"/>
          </p:nvPr>
        </p:nvSpPr>
        <p:spPr/>
        <p:txBody>
          <a:bodyPr>
            <a:normAutofit lnSpcReduction="10000"/>
          </a:bodyPr>
          <a:lstStyle/>
          <a:p>
            <a:r>
              <a:rPr lang="en-US" dirty="0" smtClean="0"/>
              <a:t>Crucial for “Agile Project Management”</a:t>
            </a:r>
          </a:p>
          <a:p>
            <a:pPr lvl="1"/>
            <a:r>
              <a:rPr lang="en-US" dirty="0" smtClean="0"/>
              <a:t>Different to Management </a:t>
            </a:r>
          </a:p>
          <a:p>
            <a:pPr lvl="1"/>
            <a:r>
              <a:rPr lang="en-US" dirty="0" smtClean="0"/>
              <a:t>Although, may require Management </a:t>
            </a:r>
          </a:p>
          <a:p>
            <a:r>
              <a:rPr lang="en-US" dirty="0" smtClean="0"/>
              <a:t>Dynamic – continuously changing in the Team</a:t>
            </a:r>
          </a:p>
          <a:p>
            <a:pPr lvl="1"/>
            <a:r>
              <a:rPr lang="en-US" dirty="0" smtClean="0"/>
              <a:t>Roles, Ceremonies, Artifact are ALL changing</a:t>
            </a:r>
          </a:p>
          <a:p>
            <a:r>
              <a:rPr lang="en-US" dirty="0" smtClean="0"/>
              <a:t>All successful Projects have substantial element of Leadership</a:t>
            </a:r>
          </a:p>
          <a:p>
            <a:pPr lvl="1"/>
            <a:r>
              <a:rPr lang="en-US" dirty="0" smtClean="0"/>
              <a:t>BUT, its difficult to train in; and difficult to measure</a:t>
            </a:r>
            <a:endParaRPr lang="en-US" dirty="0"/>
          </a:p>
        </p:txBody>
      </p:sp>
    </p:spTree>
    <p:extLst>
      <p:ext uri="{BB962C8B-B14F-4D97-AF65-F5344CB8AC3E}">
        <p14:creationId xmlns:p14="http://schemas.microsoft.com/office/powerpoint/2010/main" val="179237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984739" y="166688"/>
            <a:ext cx="7174523" cy="1143000"/>
          </a:xfrm>
        </p:spPr>
        <p:txBody>
          <a:bodyPr>
            <a:normAutofit fontScale="90000"/>
          </a:bodyPr>
          <a:lstStyle/>
          <a:p>
            <a:r>
              <a:rPr lang="en-US" dirty="0" smtClean="0"/>
              <a:t>Figure 8.11: Leadership versus Management</a:t>
            </a:r>
          </a:p>
        </p:txBody>
      </p:sp>
      <p:sp>
        <p:nvSpPr>
          <p:cNvPr id="5" name="Slide Number Placeholder 4"/>
          <p:cNvSpPr>
            <a:spLocks noGrp="1"/>
          </p:cNvSpPr>
          <p:nvPr>
            <p:ph type="sldNum" sz="quarter" idx="4294967295"/>
          </p:nvPr>
        </p:nvSpPr>
        <p:spPr>
          <a:xfrm>
            <a:off x="8458200" y="6400800"/>
            <a:ext cx="609600" cy="381000"/>
          </a:xfrm>
          <a:prstGeom prst="rect">
            <a:avLst/>
          </a:prstGeom>
        </p:spPr>
        <p:txBody>
          <a:bodyPr/>
          <a:lstStyle/>
          <a:p>
            <a:fld id="{C875F366-C446-4B97-B257-F362FC5B2650}" type="slidenum">
              <a:rPr lang="en-US" smtClean="0"/>
              <a:pPr/>
              <a:t>5</a:t>
            </a:fld>
            <a:endParaRPr lang="en-US"/>
          </a:p>
        </p:txBody>
      </p:sp>
      <p:graphicFrame>
        <p:nvGraphicFramePr>
          <p:cNvPr id="8" name="Content Placeholder 7"/>
          <p:cNvGraphicFramePr>
            <a:graphicFrameLocks noGrp="1"/>
          </p:cNvGraphicFramePr>
          <p:nvPr>
            <p:ph idx="1"/>
          </p:nvPr>
        </p:nvGraphicFramePr>
        <p:xfrm>
          <a:off x="685800" y="1524000"/>
          <a:ext cx="7772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1510558" y="3000372"/>
          <a:ext cx="2704252" cy="18028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9" name="Diagram group"/>
          <p:cNvGrpSpPr/>
          <p:nvPr/>
        </p:nvGrpSpPr>
        <p:grpSpPr>
          <a:xfrm>
            <a:off x="2285812" y="3296601"/>
            <a:ext cx="1136010" cy="1136010"/>
            <a:chOff x="1038225" y="519112"/>
            <a:chExt cx="1142047" cy="1142047"/>
          </a:xfr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a:scene3d>
            <a:camera prst="perspectiveFront" zoom="95000"/>
            <a:lightRig rig="flat" dir="t"/>
          </a:scene3d>
        </p:grpSpPr>
        <p:grpSp>
          <p:nvGrpSpPr>
            <p:cNvPr id="10" name="Group 90"/>
            <p:cNvGrpSpPr/>
            <p:nvPr/>
          </p:nvGrpSpPr>
          <p:grpSpPr>
            <a:xfrm>
              <a:off x="1038225" y="519112"/>
              <a:ext cx="1142047" cy="1142047"/>
              <a:chOff x="1038225" y="519112"/>
              <a:chExt cx="1142047" cy="1142047"/>
            </a:xfrm>
            <a:grpFill/>
          </p:grpSpPr>
          <p:sp>
            <p:nvSpPr>
              <p:cNvPr id="11" name=" 3"/>
              <p:cNvSpPr/>
              <p:nvPr/>
            </p:nvSpPr>
            <p:spPr>
              <a:xfrm>
                <a:off x="1038225" y="519112"/>
                <a:ext cx="1142047" cy="1142047"/>
              </a:xfrm>
              <a:prstGeom prst="gear9">
                <a:avLst/>
              </a:prstGeom>
              <a:grpFill/>
              <a:sp3d extrusionH="381000" contourW="38100" prstMaterial="matte">
                <a:contourClr>
                  <a:schemeClr val="lt1"/>
                </a:contourClr>
              </a:sp3d>
            </p:spPr>
            <p:style>
              <a:lnRef idx="0">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sp>
          <p:sp>
            <p:nvSpPr>
              <p:cNvPr id="12" name=" 4"/>
              <p:cNvSpPr/>
              <p:nvPr/>
            </p:nvSpPr>
            <p:spPr>
              <a:xfrm>
                <a:off x="1267827" y="786632"/>
                <a:ext cx="682843" cy="58703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AU" sz="1800" dirty="0" smtClean="0">
                    <a:solidFill>
                      <a:srgbClr val="002060"/>
                    </a:solidFill>
                    <a:latin typeface="Calibri" pitchFamily="34" charset="0"/>
                  </a:rPr>
                  <a:t>CAMS</a:t>
                </a:r>
                <a:endParaRPr lang="en-AU" sz="1800" kern="1200" dirty="0">
                  <a:solidFill>
                    <a:srgbClr val="002060"/>
                  </a:solidFill>
                  <a:latin typeface="Calibri" pitchFamily="34" charset="0"/>
                </a:endParaRPr>
              </a:p>
            </p:txBody>
          </p:sp>
        </p:grpSp>
      </p:grpSp>
      <p:sp>
        <p:nvSpPr>
          <p:cNvPr id="13" name="TextBox 12"/>
          <p:cNvSpPr txBox="1"/>
          <p:nvPr/>
        </p:nvSpPr>
        <p:spPr>
          <a:xfrm>
            <a:off x="6072198" y="3286124"/>
            <a:ext cx="1694695" cy="707886"/>
          </a:xfrm>
          <a:prstGeom prst="rect">
            <a:avLst/>
          </a:prstGeom>
          <a:noFill/>
          <a:ln>
            <a:solidFill>
              <a:schemeClr val="accent2"/>
            </a:solidFill>
          </a:ln>
        </p:spPr>
        <p:txBody>
          <a:bodyPr wrap="none" rtlCol="0">
            <a:spAutoFit/>
          </a:bodyPr>
          <a:lstStyle/>
          <a:p>
            <a:r>
              <a:rPr lang="en-US" sz="2000" dirty="0" smtClean="0"/>
              <a:t>Balancing </a:t>
            </a:r>
          </a:p>
          <a:p>
            <a:r>
              <a:rPr lang="en-US" sz="2000" dirty="0" smtClean="0"/>
              <a:t>The Two</a:t>
            </a:r>
            <a:endParaRPr lang="en-US" sz="2000" dirty="0"/>
          </a:p>
        </p:txBody>
      </p:sp>
      <p:cxnSp>
        <p:nvCxnSpPr>
          <p:cNvPr id="15" name="Straight Arrow Connector 14"/>
          <p:cNvCxnSpPr>
            <a:stCxn id="13" idx="1"/>
            <a:endCxn id="12" idx="3"/>
          </p:cNvCxnSpPr>
          <p:nvPr/>
        </p:nvCxnSpPr>
        <p:spPr bwMode="auto">
          <a:xfrm rot="10800000" flipV="1">
            <a:off x="3193434" y="3640067"/>
            <a:ext cx="2878765" cy="214606"/>
          </a:xfrm>
          <a:prstGeom prst="straightConnector1">
            <a:avLst/>
          </a:prstGeom>
          <a:solidFill>
            <a:srgbClr val="FFFF99">
              <a:alpha val="50000"/>
            </a:srgbClr>
          </a:solidFill>
          <a:ln w="9525" cap="flat" cmpd="sng" algn="ctr">
            <a:solidFill>
              <a:srgbClr val="0000FF"/>
            </a:solidFill>
            <a:prstDash val="dash"/>
            <a:round/>
            <a:headEnd type="none" w="med" len="med"/>
            <a:tailEnd type="arrow"/>
          </a:ln>
          <a:effectLst/>
        </p:spPr>
      </p:cxnSp>
      <p:sp>
        <p:nvSpPr>
          <p:cNvPr id="14" name="TextBox 13"/>
          <p:cNvSpPr txBox="1"/>
          <p:nvPr/>
        </p:nvSpPr>
        <p:spPr>
          <a:xfrm>
            <a:off x="1128462" y="2332524"/>
            <a:ext cx="1714512" cy="338554"/>
          </a:xfrm>
          <a:prstGeom prst="rect">
            <a:avLst/>
          </a:prstGeom>
          <a:noFill/>
        </p:spPr>
        <p:txBody>
          <a:bodyPr wrap="square" rtlCol="0">
            <a:spAutoFit/>
          </a:bodyPr>
          <a:lstStyle/>
          <a:p>
            <a:r>
              <a:rPr lang="en-US" sz="1600" dirty="0" smtClean="0"/>
              <a:t>Subjective</a:t>
            </a:r>
            <a:endParaRPr lang="en-US" sz="1600" dirty="0"/>
          </a:p>
        </p:txBody>
      </p:sp>
      <p:sp>
        <p:nvSpPr>
          <p:cNvPr id="16" name="TextBox 15"/>
          <p:cNvSpPr txBox="1"/>
          <p:nvPr/>
        </p:nvSpPr>
        <p:spPr>
          <a:xfrm>
            <a:off x="1914280" y="4933320"/>
            <a:ext cx="1714512" cy="338554"/>
          </a:xfrm>
          <a:prstGeom prst="rect">
            <a:avLst/>
          </a:prstGeom>
          <a:noFill/>
        </p:spPr>
        <p:txBody>
          <a:bodyPr wrap="square" rtlCol="0">
            <a:spAutoFit/>
          </a:bodyPr>
          <a:lstStyle/>
          <a:p>
            <a:r>
              <a:rPr lang="en-US" sz="1600" dirty="0" smtClean="0"/>
              <a:t>Objective</a:t>
            </a:r>
            <a:endParaRPr lang="en-US" sz="1600" dirty="0"/>
          </a:p>
        </p:txBody>
      </p:sp>
    </p:spTree>
    <p:extLst>
      <p:ext uri="{BB962C8B-B14F-4D97-AF65-F5344CB8AC3E}">
        <p14:creationId xmlns:p14="http://schemas.microsoft.com/office/powerpoint/2010/main" val="3645390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984739" y="166688"/>
            <a:ext cx="7174523" cy="1143000"/>
          </a:xfrm>
        </p:spPr>
        <p:txBody>
          <a:bodyPr/>
          <a:lstStyle/>
          <a:p>
            <a:r>
              <a:rPr lang="en-US" smtClean="0"/>
              <a:t>Agile Leadership</a:t>
            </a:r>
          </a:p>
        </p:txBody>
      </p:sp>
      <p:sp>
        <p:nvSpPr>
          <p:cNvPr id="24579" name="Content Placeholder 2"/>
          <p:cNvSpPr>
            <a:spLocks noGrp="1"/>
          </p:cNvSpPr>
          <p:nvPr>
            <p:ph idx="1"/>
          </p:nvPr>
        </p:nvSpPr>
        <p:spPr>
          <a:xfrm>
            <a:off x="685800" y="1295400"/>
            <a:ext cx="7784123" cy="4114800"/>
          </a:xfrm>
        </p:spPr>
        <p:txBody>
          <a:bodyPr>
            <a:normAutofit fontScale="85000" lnSpcReduction="20000"/>
          </a:bodyPr>
          <a:lstStyle/>
          <a:p>
            <a:r>
              <a:rPr lang="en-US" sz="2400" dirty="0" smtClean="0"/>
              <a:t>Agile Leader enables the Team to Grow</a:t>
            </a:r>
          </a:p>
          <a:p>
            <a:r>
              <a:rPr lang="en-US" sz="2400" dirty="0" smtClean="0"/>
              <a:t>Agile Leadership Characteristics:</a:t>
            </a:r>
          </a:p>
          <a:p>
            <a:pPr lvl="1"/>
            <a:r>
              <a:rPr lang="en-US" dirty="0" smtClean="0"/>
              <a:t>Constantly keeps Project goals in front of the Team using various means and mechanisms </a:t>
            </a:r>
          </a:p>
          <a:p>
            <a:pPr lvl="1"/>
            <a:r>
              <a:rPr lang="en-US" dirty="0" smtClean="0"/>
              <a:t>Continuously Facilitates interactions and cooperation among team members</a:t>
            </a:r>
          </a:p>
          <a:p>
            <a:pPr lvl="1"/>
            <a:r>
              <a:rPr lang="en-US" dirty="0" smtClean="0"/>
              <a:t>Strives to Improve intra-team dynamics</a:t>
            </a:r>
          </a:p>
          <a:p>
            <a:pPr lvl="1"/>
            <a:r>
              <a:rPr lang="en-US" dirty="0" smtClean="0"/>
              <a:t>Encourages and Supports collaboration amongst team members</a:t>
            </a:r>
          </a:p>
          <a:p>
            <a:pPr lvl="1"/>
            <a:r>
              <a:rPr lang="en-US" dirty="0" smtClean="0"/>
              <a:t>Anticipates changes and prepares for it</a:t>
            </a:r>
          </a:p>
          <a:p>
            <a:pPr lvl="1"/>
            <a:r>
              <a:rPr lang="en-US" dirty="0" smtClean="0"/>
              <a:t>Encourages decision making amongst team </a:t>
            </a:r>
          </a:p>
          <a:p>
            <a:pPr lvl="1"/>
            <a:r>
              <a:rPr lang="en-US" dirty="0" smtClean="0"/>
              <a:t>Works to Removes obstacles </a:t>
            </a:r>
          </a:p>
        </p:txBody>
      </p:sp>
      <p:pic>
        <p:nvPicPr>
          <p:cNvPr id="24580" name="Picture 3"/>
          <p:cNvPicPr>
            <a:picLocks noChangeAspect="1"/>
          </p:cNvPicPr>
          <p:nvPr/>
        </p:nvPicPr>
        <p:blipFill>
          <a:blip r:embed="rId3" cstate="print"/>
          <a:srcRect/>
          <a:stretch>
            <a:fillRect/>
          </a:stretch>
        </p:blipFill>
        <p:spPr bwMode="auto">
          <a:xfrm>
            <a:off x="7517423" y="4856164"/>
            <a:ext cx="1440474" cy="1423987"/>
          </a:xfrm>
          <a:prstGeom prst="rect">
            <a:avLst/>
          </a:prstGeom>
          <a:noFill/>
          <a:ln w="9525">
            <a:noFill/>
            <a:miter lim="800000"/>
            <a:headEnd/>
            <a:tailEnd/>
          </a:ln>
        </p:spPr>
      </p:pic>
      <p:sp>
        <p:nvSpPr>
          <p:cNvPr id="5" name="Slide Number Placeholder 4"/>
          <p:cNvSpPr>
            <a:spLocks noGrp="1"/>
          </p:cNvSpPr>
          <p:nvPr>
            <p:ph type="sldNum" sz="quarter" idx="11"/>
          </p:nvPr>
        </p:nvSpPr>
        <p:spPr/>
        <p:txBody>
          <a:bodyPr/>
          <a:lstStyle/>
          <a:p>
            <a:fld id="{C875F366-C446-4B97-B257-F362FC5B2650}" type="slidenum">
              <a:rPr lang="en-US" smtClean="0"/>
              <a:pPr/>
              <a:t>6</a:t>
            </a:fld>
            <a:endParaRPr lang="en-US"/>
          </a:p>
        </p:txBody>
      </p:sp>
      <p:sp>
        <p:nvSpPr>
          <p:cNvPr id="6" name="Footer Placeholder 5"/>
          <p:cNvSpPr>
            <a:spLocks noGrp="1"/>
          </p:cNvSpPr>
          <p:nvPr>
            <p:ph type="ftr" sz="quarter" idx="10"/>
          </p:nvPr>
        </p:nvSpPr>
        <p:spPr/>
        <p:txBody>
          <a:bodyPr/>
          <a:lstStyle/>
          <a:p>
            <a:r>
              <a:rPr lang="en-US" smtClean="0"/>
              <a:t>MethodScience.com, 1998-2012: CAMS</a:t>
            </a:r>
            <a:endParaRPr lang="en-US" dirty="0"/>
          </a:p>
        </p:txBody>
      </p:sp>
    </p:spTree>
    <p:extLst>
      <p:ext uri="{BB962C8B-B14F-4D97-AF65-F5344CB8AC3E}">
        <p14:creationId xmlns:p14="http://schemas.microsoft.com/office/powerpoint/2010/main" val="3776622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Shift from Project Manager to Scrum Master</a:t>
            </a:r>
            <a:endParaRPr lang="en-AU" dirty="0"/>
          </a:p>
        </p:txBody>
      </p:sp>
      <p:sp>
        <p:nvSpPr>
          <p:cNvPr id="3" name="Content Placeholder 2"/>
          <p:cNvSpPr>
            <a:spLocks noGrp="1"/>
          </p:cNvSpPr>
          <p:nvPr>
            <p:ph sz="quarter" idx="1"/>
          </p:nvPr>
        </p:nvSpPr>
        <p:spPr/>
        <p:txBody>
          <a:bodyPr>
            <a:normAutofit fontScale="92500" lnSpcReduction="20000"/>
          </a:bodyPr>
          <a:lstStyle/>
          <a:p>
            <a:r>
              <a:rPr lang="en-AU" dirty="0" smtClean="0"/>
              <a:t>In Scrum, each team member is responsible to report at each Daily scrum:</a:t>
            </a:r>
          </a:p>
          <a:p>
            <a:pPr lvl="1"/>
            <a:r>
              <a:rPr lang="en-AU" dirty="0" smtClean="0"/>
              <a:t>Changes since the last Daily Scrum</a:t>
            </a:r>
          </a:p>
          <a:p>
            <a:pPr lvl="1"/>
            <a:r>
              <a:rPr lang="en-AU" dirty="0" smtClean="0"/>
              <a:t>The task for next Daily Scrum</a:t>
            </a:r>
          </a:p>
          <a:p>
            <a:pPr lvl="1"/>
            <a:r>
              <a:rPr lang="en-AU" dirty="0" smtClean="0"/>
              <a:t>Obstruction to achieving their task</a:t>
            </a:r>
          </a:p>
          <a:p>
            <a:r>
              <a:rPr lang="en-AU" dirty="0" smtClean="0"/>
              <a:t>In Contracts, Traditional Project manager following Scrum interpret the above as:</a:t>
            </a:r>
          </a:p>
          <a:p>
            <a:pPr lvl="1"/>
            <a:r>
              <a:rPr lang="en-AU" dirty="0" smtClean="0"/>
              <a:t>Check whether the team members had done their task since the last Daily Scrum</a:t>
            </a:r>
          </a:p>
          <a:p>
            <a:pPr lvl="1"/>
            <a:r>
              <a:rPr lang="en-AU" dirty="0" smtClean="0"/>
              <a:t>Set task for the next Daily Scrum</a:t>
            </a:r>
          </a:p>
          <a:p>
            <a:pPr lvl="1"/>
            <a:r>
              <a:rPr lang="en-AU" dirty="0" smtClean="0"/>
              <a:t>Ensure all obstruction to the task are taken care of.</a:t>
            </a:r>
          </a:p>
          <a:p>
            <a:pPr lvl="1"/>
            <a:endParaRPr lang="en-AU" dirty="0" smtClean="0"/>
          </a:p>
          <a:p>
            <a:pPr lvl="1"/>
            <a:endParaRPr lang="en-AU"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7</a:t>
            </a:fld>
            <a:endParaRPr lang="en-US"/>
          </a:p>
        </p:txBody>
      </p:sp>
      <p:sp>
        <p:nvSpPr>
          <p:cNvPr id="5" name="Footer Placeholder 4"/>
          <p:cNvSpPr>
            <a:spLocks noGrp="1"/>
          </p:cNvSpPr>
          <p:nvPr>
            <p:ph type="ftr" sz="quarter" idx="10"/>
          </p:nvPr>
        </p:nvSpPr>
        <p:spPr/>
        <p:txBody>
          <a:bodyPr/>
          <a:lstStyle/>
          <a:p>
            <a:r>
              <a:rPr lang="en-US" smtClean="0"/>
              <a:t>MethodScience.com, 1998-2012: CAMS</a:t>
            </a:r>
            <a:endParaRPr lang="en-US" dirty="0"/>
          </a:p>
        </p:txBody>
      </p:sp>
    </p:spTree>
    <p:extLst>
      <p:ext uri="{BB962C8B-B14F-4D97-AF65-F5344CB8AC3E}">
        <p14:creationId xmlns:p14="http://schemas.microsoft.com/office/powerpoint/2010/main" val="1171978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Understand the responsibility of the ScrumMaster	</a:t>
            </a:r>
            <a:endParaRPr lang="en-AU" dirty="0"/>
          </a:p>
        </p:txBody>
      </p:sp>
      <p:sp>
        <p:nvSpPr>
          <p:cNvPr id="3" name="Content Placeholder 2"/>
          <p:cNvSpPr>
            <a:spLocks noGrp="1"/>
          </p:cNvSpPr>
          <p:nvPr>
            <p:ph sz="quarter" idx="1"/>
          </p:nvPr>
        </p:nvSpPr>
        <p:spPr/>
        <p:txBody>
          <a:bodyPr>
            <a:normAutofit lnSpcReduction="10000"/>
          </a:bodyPr>
          <a:lstStyle/>
          <a:p>
            <a:r>
              <a:rPr lang="en-AU" dirty="0" smtClean="0"/>
              <a:t>Understanding the role and responsibility of Scrum Master</a:t>
            </a:r>
          </a:p>
          <a:p>
            <a:pPr lvl="1"/>
            <a:r>
              <a:rPr lang="en-AU" dirty="0" smtClean="0"/>
              <a:t>The team needs to sense the dedication of the Scrum Master to team welfare</a:t>
            </a:r>
          </a:p>
          <a:p>
            <a:pPr lvl="1"/>
            <a:r>
              <a:rPr lang="en-AU" dirty="0" smtClean="0"/>
              <a:t>Attitude reflect the importance of the project</a:t>
            </a:r>
          </a:p>
          <a:p>
            <a:pPr lvl="1"/>
            <a:r>
              <a:rPr lang="en-AU" dirty="0" smtClean="0"/>
              <a:t>Understand the shift from having authority to being a facilitator (manager to leader)</a:t>
            </a:r>
          </a:p>
          <a:p>
            <a:pPr lvl="1"/>
            <a:r>
              <a:rPr lang="en-AU" dirty="0" smtClean="0"/>
              <a:t>Understand the importance of the duties rather than the roles assigned</a:t>
            </a:r>
          </a:p>
          <a:p>
            <a:pPr lvl="1"/>
            <a:r>
              <a:rPr lang="en-AU" dirty="0" smtClean="0"/>
              <a:t>Shift from delegating to being responsible</a:t>
            </a:r>
            <a:endParaRPr lang="en-AU"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8</a:t>
            </a:fld>
            <a:endParaRPr lang="en-US"/>
          </a:p>
        </p:txBody>
      </p:sp>
      <p:sp>
        <p:nvSpPr>
          <p:cNvPr id="5" name="Footer Placeholder 4"/>
          <p:cNvSpPr>
            <a:spLocks noGrp="1"/>
          </p:cNvSpPr>
          <p:nvPr>
            <p:ph type="ftr" sz="quarter" idx="10"/>
          </p:nvPr>
        </p:nvSpPr>
        <p:spPr/>
        <p:txBody>
          <a:bodyPr/>
          <a:lstStyle/>
          <a:p>
            <a:r>
              <a:rPr lang="en-US" smtClean="0"/>
              <a:t>MethodScience.com, 1998-2012: CAMS</a:t>
            </a:r>
            <a:endParaRPr lang="en-US" dirty="0"/>
          </a:p>
        </p:txBody>
      </p:sp>
    </p:spTree>
    <p:extLst>
      <p:ext uri="{BB962C8B-B14F-4D97-AF65-F5344CB8AC3E}">
        <p14:creationId xmlns:p14="http://schemas.microsoft.com/office/powerpoint/2010/main" val="3605742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Project Manager </a:t>
            </a:r>
            <a:br>
              <a:rPr lang="en-AU" dirty="0" smtClean="0"/>
            </a:br>
            <a:r>
              <a:rPr lang="en-AU" dirty="0" smtClean="0"/>
              <a:t>versus Scrum Master</a:t>
            </a:r>
            <a:endParaRPr lang="en-AU" dirty="0"/>
          </a:p>
        </p:txBody>
      </p:sp>
      <p:sp>
        <p:nvSpPr>
          <p:cNvPr id="3" name="Content Placeholder 2"/>
          <p:cNvSpPr>
            <a:spLocks noGrp="1"/>
          </p:cNvSpPr>
          <p:nvPr>
            <p:ph sz="quarter" idx="1"/>
          </p:nvPr>
        </p:nvSpPr>
        <p:spPr>
          <a:xfrm>
            <a:off x="685800" y="1219200"/>
            <a:ext cx="7772400" cy="5257800"/>
          </a:xfrm>
        </p:spPr>
        <p:txBody>
          <a:bodyPr>
            <a:normAutofit fontScale="85000" lnSpcReduction="20000"/>
          </a:bodyPr>
          <a:lstStyle/>
          <a:p>
            <a:r>
              <a:rPr lang="en-AU" dirty="0" smtClean="0"/>
              <a:t>ScrumMaster role is different from Project Manager </a:t>
            </a:r>
          </a:p>
          <a:p>
            <a:r>
              <a:rPr lang="en-AU" dirty="0" smtClean="0"/>
              <a:t>ScrumMaster need to fulfil his responsibility as well as embed Scrum practices and rules</a:t>
            </a:r>
          </a:p>
          <a:p>
            <a:r>
              <a:rPr lang="en-AU" dirty="0" smtClean="0"/>
              <a:t>To summarise the responsibilities of ScrumMaster are:</a:t>
            </a:r>
          </a:p>
          <a:p>
            <a:pPr lvl="1"/>
            <a:r>
              <a:rPr lang="en-AU" dirty="0" smtClean="0"/>
              <a:t>Remove the barriers between project owner and development</a:t>
            </a:r>
          </a:p>
          <a:p>
            <a:pPr lvl="1"/>
            <a:r>
              <a:rPr lang="en-AU" dirty="0" smtClean="0"/>
              <a:t>Teach the project owner to meet their objectives and optimize ROI by using Scrum</a:t>
            </a:r>
          </a:p>
          <a:p>
            <a:pPr lvl="1"/>
            <a:r>
              <a:rPr lang="en-AU" dirty="0" smtClean="0"/>
              <a:t>Facilitate empowerment and creativity of the development team and improve lives</a:t>
            </a:r>
          </a:p>
          <a:p>
            <a:pPr lvl="1"/>
            <a:r>
              <a:rPr lang="en-AU" dirty="0" smtClean="0"/>
              <a:t>Improve productivity</a:t>
            </a:r>
          </a:p>
          <a:p>
            <a:pPr lvl="1"/>
            <a:r>
              <a:rPr lang="en-AU" dirty="0" smtClean="0"/>
              <a:t>Improve engineering tools and practices</a:t>
            </a:r>
          </a:p>
          <a:p>
            <a:pPr lvl="1"/>
            <a:r>
              <a:rPr lang="en-AU" dirty="0" smtClean="0"/>
              <a:t>Keep information of team’s progress current and visible</a:t>
            </a:r>
          </a:p>
          <a:p>
            <a:pPr lvl="1"/>
            <a:endParaRPr lang="en-AU" dirty="0" smtClean="0"/>
          </a:p>
          <a:p>
            <a:endParaRPr lang="en-AU" dirty="0" smtClean="0"/>
          </a:p>
        </p:txBody>
      </p:sp>
      <p:sp>
        <p:nvSpPr>
          <p:cNvPr id="4" name="Slide Number Placeholder 3"/>
          <p:cNvSpPr>
            <a:spLocks noGrp="1"/>
          </p:cNvSpPr>
          <p:nvPr>
            <p:ph type="sldNum" sz="quarter" idx="11"/>
          </p:nvPr>
        </p:nvSpPr>
        <p:spPr/>
        <p:txBody>
          <a:bodyPr/>
          <a:lstStyle/>
          <a:p>
            <a:fld id="{C875F366-C446-4B97-B257-F362FC5B2650}" type="slidenum">
              <a:rPr lang="en-US" smtClean="0"/>
              <a:pPr/>
              <a:t>9</a:t>
            </a:fld>
            <a:endParaRPr lang="en-US"/>
          </a:p>
        </p:txBody>
      </p:sp>
      <p:sp>
        <p:nvSpPr>
          <p:cNvPr id="5" name="Footer Placeholder 4"/>
          <p:cNvSpPr>
            <a:spLocks noGrp="1"/>
          </p:cNvSpPr>
          <p:nvPr>
            <p:ph type="ftr" sz="quarter" idx="10"/>
          </p:nvPr>
        </p:nvSpPr>
        <p:spPr/>
        <p:txBody>
          <a:bodyPr/>
          <a:lstStyle/>
          <a:p>
            <a:r>
              <a:rPr lang="en-US" smtClean="0"/>
              <a:t>MethodScience.com, 1998-2012: CAMS</a:t>
            </a:r>
            <a:endParaRPr lang="en-US" dirty="0"/>
          </a:p>
        </p:txBody>
      </p:sp>
    </p:spTree>
    <p:extLst>
      <p:ext uri="{BB962C8B-B14F-4D97-AF65-F5344CB8AC3E}">
        <p14:creationId xmlns:p14="http://schemas.microsoft.com/office/powerpoint/2010/main" val="1940453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1670</TotalTime>
  <Words>2011</Words>
  <Application>Microsoft Office PowerPoint</Application>
  <PresentationFormat>On-screen Show (4:3)</PresentationFormat>
  <Paragraphs>284</Paragraphs>
  <Slides>36</Slides>
  <Notes>16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8" baseType="lpstr">
      <vt:lpstr>MS PGothic</vt:lpstr>
      <vt:lpstr>Arial</vt:lpstr>
      <vt:lpstr>Book Antiqua</vt:lpstr>
      <vt:lpstr>Calibri</vt:lpstr>
      <vt:lpstr>Cambria</vt:lpstr>
      <vt:lpstr>Comic Sans MS</vt:lpstr>
      <vt:lpstr>Copperplate Gothic Bold</vt:lpstr>
      <vt:lpstr>新細明體</vt:lpstr>
      <vt:lpstr>Times New Roman</vt:lpstr>
      <vt:lpstr>Wingdings</vt:lpstr>
      <vt:lpstr>Office Theme</vt:lpstr>
      <vt:lpstr>Clip</vt:lpstr>
      <vt:lpstr>Week- 14  Psychology of Agile Leadership and People Management    Dr. Bhuvan UNHELKAR IT Faculty, College Of Business; Office: C225; bunhelkar@sar.usf.edu; 941-359-4654  </vt:lpstr>
      <vt:lpstr>Agenda</vt:lpstr>
      <vt:lpstr>Sub-Module  Leadership  </vt:lpstr>
      <vt:lpstr>Leadership </vt:lpstr>
      <vt:lpstr>Figure 8.11: Leadership versus Management</vt:lpstr>
      <vt:lpstr>Agile Leadership</vt:lpstr>
      <vt:lpstr>Shift from Project Manager to Scrum Master</vt:lpstr>
      <vt:lpstr>Understand the responsibility of the ScrumMaster </vt:lpstr>
      <vt:lpstr>Project Manager  versus Scrum Master</vt:lpstr>
      <vt:lpstr>Sub-Module  Team Formations - II  </vt:lpstr>
      <vt:lpstr>Leading the Agile Team</vt:lpstr>
      <vt:lpstr>Figure 8.12: Project Team Structures – CAMS  </vt:lpstr>
      <vt:lpstr>Figure 8.13: CAMS Team Organizational Models (based on Constantine 1989)</vt:lpstr>
      <vt:lpstr>Sub-Module  Transactional Analysis (TA)</vt:lpstr>
      <vt:lpstr>Figure 8.14: TA Life positions and Corresponding Team Structures</vt:lpstr>
      <vt:lpstr>Figure 8.15: A Homogeneous Smoothly Functioning Synchronous Team is based on the Best Fit Approach </vt:lpstr>
      <vt:lpstr>Figure 8.16: Flattening the Pyramid (Top View of a “+ +” Team Organization)</vt:lpstr>
      <vt:lpstr>Sub-Module  Myers Briggs Type Indicator [MBTI]   </vt:lpstr>
      <vt:lpstr>Cultural Chasms creating Personalities (At the Minimum)</vt:lpstr>
      <vt:lpstr>Myers-Briggs Type Indicator (MBTI).</vt:lpstr>
      <vt:lpstr>Myers-Briggs Personality Quadrants</vt:lpstr>
      <vt:lpstr>PowerPoint Presentation</vt:lpstr>
      <vt:lpstr>PowerPoint Presentation</vt:lpstr>
      <vt:lpstr>PowerPoint Presentation</vt:lpstr>
      <vt:lpstr>PowerPoint Presentation</vt:lpstr>
      <vt:lpstr>MBTI - www.myersbriggs.org</vt:lpstr>
      <vt:lpstr>MBTI - www.myersbriggs.org</vt:lpstr>
      <vt:lpstr>PowerPoint Presentation</vt:lpstr>
      <vt:lpstr>Free Personality Test from - http://www.humanmetrics.com/cgi-win/jtypes2.asp</vt:lpstr>
      <vt:lpstr>Exercise</vt:lpstr>
      <vt:lpstr>Discussion, Q &amp; A </vt:lpstr>
      <vt:lpstr>Conclusions &amp; Future Directions</vt:lpstr>
      <vt:lpstr>PowerPoint Presentation</vt:lpstr>
      <vt:lpstr>PowerPoint Presentation</vt:lpstr>
      <vt:lpstr>Sub-Module  Agile Job Aids –  2 = User Persona; 9 = Backlog Management</vt:lpstr>
      <vt:lpstr>Sub-Module  Agile Teams</vt:lpstr>
    </vt:vector>
  </TitlesOfParts>
  <Company>University of South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Schrock, Krista</dc:creator>
  <cp:lastModifiedBy>Unhelkar, Bhuvanesh</cp:lastModifiedBy>
  <cp:revision>70</cp:revision>
  <dcterms:created xsi:type="dcterms:W3CDTF">2016-11-03T19:14:05Z</dcterms:created>
  <dcterms:modified xsi:type="dcterms:W3CDTF">2018-09-20T02:02:06Z</dcterms:modified>
</cp:coreProperties>
</file>