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39" r:id="rId2"/>
    <p:sldId id="272" r:id="rId3"/>
    <p:sldId id="350" r:id="rId4"/>
    <p:sldId id="299" r:id="rId5"/>
    <p:sldId id="351" r:id="rId6"/>
    <p:sldId id="352" r:id="rId7"/>
    <p:sldId id="300" r:id="rId8"/>
    <p:sldId id="301" r:id="rId9"/>
    <p:sldId id="294" r:id="rId10"/>
    <p:sldId id="304" r:id="rId11"/>
    <p:sldId id="316" r:id="rId12"/>
    <p:sldId id="305" r:id="rId13"/>
    <p:sldId id="306" r:id="rId14"/>
    <p:sldId id="307" r:id="rId15"/>
    <p:sldId id="308" r:id="rId16"/>
    <p:sldId id="309" r:id="rId17"/>
    <p:sldId id="310" r:id="rId18"/>
    <p:sldId id="315" r:id="rId19"/>
    <p:sldId id="360" r:id="rId20"/>
    <p:sldId id="361" r:id="rId21"/>
    <p:sldId id="362" r:id="rId22"/>
    <p:sldId id="363" r:id="rId23"/>
    <p:sldId id="364" r:id="rId24"/>
    <p:sldId id="365" r:id="rId25"/>
    <p:sldId id="366" r:id="rId26"/>
    <p:sldId id="367" r:id="rId27"/>
    <p:sldId id="368" r:id="rId28"/>
    <p:sldId id="323" r:id="rId29"/>
    <p:sldId id="324" r:id="rId30"/>
    <p:sldId id="326" r:id="rId31"/>
    <p:sldId id="325" r:id="rId32"/>
    <p:sldId id="355" r:id="rId33"/>
    <p:sldId id="356" r:id="rId34"/>
    <p:sldId id="357" r:id="rId35"/>
    <p:sldId id="358" r:id="rId36"/>
    <p:sldId id="321" r:id="rId37"/>
    <p:sldId id="322" r:id="rId38"/>
    <p:sldId id="327" r:id="rId39"/>
    <p:sldId id="342" r:id="rId40"/>
    <p:sldId id="343" r:id="rId41"/>
    <p:sldId id="344" r:id="rId42"/>
    <p:sldId id="345" r:id="rId43"/>
    <p:sldId id="346" r:id="rId44"/>
    <p:sldId id="347" r:id="rId45"/>
    <p:sldId id="348" r:id="rId46"/>
    <p:sldId id="270" r:id="rId47"/>
    <p:sldId id="359" r:id="rId48"/>
    <p:sldId id="331" r:id="rId49"/>
    <p:sldId id="332" r:id="rId50"/>
    <p:sldId id="341" r:id="rId51"/>
    <p:sldId id="349" r:id="rId52"/>
    <p:sldId id="336" r:id="rId53"/>
    <p:sldId id="337" r:id="rId54"/>
    <p:sldId id="338" r:id="rId55"/>
    <p:sldId id="354" r:id="rId56"/>
    <p:sldId id="353"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59" autoAdjust="0"/>
    <p:restoredTop sz="86371" autoAdjust="0"/>
  </p:normalViewPr>
  <p:slideViewPr>
    <p:cSldViewPr>
      <p:cViewPr varScale="1">
        <p:scale>
          <a:sx n="68" d="100"/>
          <a:sy n="68" d="100"/>
        </p:scale>
        <p:origin x="80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6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731188-47D8-4C71-9188-0A6363FE438B}" type="doc">
      <dgm:prSet loTypeId="urn:microsoft.com/office/officeart/2005/8/layout/process2" loCatId="process" qsTypeId="urn:microsoft.com/office/officeart/2005/8/quickstyle/simple2" qsCatId="simple" csTypeId="urn:microsoft.com/office/officeart/2005/8/colors/accent0_2" csCatId="mainScheme" phldr="1"/>
      <dgm:spPr/>
    </dgm:pt>
    <dgm:pt modelId="{699F12A5-F059-4327-BB21-466026A9BDD8}">
      <dgm:prSet phldrT="[Text]"/>
      <dgm:spPr/>
      <dgm:t>
        <a:bodyPr/>
        <a:lstStyle/>
        <a:p>
          <a:r>
            <a:rPr lang="en-AU" dirty="0" smtClean="0">
              <a:latin typeface="Cambria" pitchFamily="18" charset="0"/>
            </a:rPr>
            <a:t>7. Strategize; Inspire</a:t>
          </a:r>
          <a:endParaRPr lang="en-AU" dirty="0">
            <a:latin typeface="Cambria" pitchFamily="18" charset="0"/>
          </a:endParaRPr>
        </a:p>
      </dgm:t>
    </dgm:pt>
    <dgm:pt modelId="{FC5E032F-E4AA-45B5-B8E7-75463145A719}" type="parTrans" cxnId="{51C1F639-99CA-4A4F-A5F1-C48532353923}">
      <dgm:prSet/>
      <dgm:spPr/>
      <dgm:t>
        <a:bodyPr/>
        <a:lstStyle/>
        <a:p>
          <a:endParaRPr lang="en-AU"/>
        </a:p>
      </dgm:t>
    </dgm:pt>
    <dgm:pt modelId="{E5D2ABAF-CDCE-434A-80F7-52EE18F3FB87}" type="sibTrans" cxnId="{51C1F639-99CA-4A4F-A5F1-C48532353923}">
      <dgm:prSet/>
      <dgm:spPr/>
      <dgm:t>
        <a:bodyPr/>
        <a:lstStyle/>
        <a:p>
          <a:endParaRPr lang="en-AU"/>
        </a:p>
      </dgm:t>
    </dgm:pt>
    <dgm:pt modelId="{A290D3C1-7C45-495B-9F7A-EA596CF876A9}">
      <dgm:prSet phldrT="[Text]"/>
      <dgm:spPr/>
      <dgm:t>
        <a:bodyPr/>
        <a:lstStyle/>
        <a:p>
          <a:r>
            <a:rPr lang="en-AU" dirty="0" smtClean="0">
              <a:latin typeface="Cambria" pitchFamily="18" charset="0"/>
            </a:rPr>
            <a:t>6. Initiate, Influence</a:t>
          </a:r>
          <a:endParaRPr lang="en-AU" dirty="0">
            <a:latin typeface="Cambria" pitchFamily="18" charset="0"/>
          </a:endParaRPr>
        </a:p>
      </dgm:t>
    </dgm:pt>
    <dgm:pt modelId="{8E9AB942-8ACE-478F-B957-AEA6A74F3B48}" type="parTrans" cxnId="{7DB67D38-567C-4137-BFF1-C3469A4D1FBC}">
      <dgm:prSet/>
      <dgm:spPr/>
      <dgm:t>
        <a:bodyPr/>
        <a:lstStyle/>
        <a:p>
          <a:endParaRPr lang="en-AU"/>
        </a:p>
      </dgm:t>
    </dgm:pt>
    <dgm:pt modelId="{B4397D60-C1EB-452F-B326-62AE37AEBC82}" type="sibTrans" cxnId="{7DB67D38-567C-4137-BFF1-C3469A4D1FBC}">
      <dgm:prSet/>
      <dgm:spPr/>
      <dgm:t>
        <a:bodyPr/>
        <a:lstStyle/>
        <a:p>
          <a:endParaRPr lang="en-AU"/>
        </a:p>
      </dgm:t>
    </dgm:pt>
    <dgm:pt modelId="{9304DCB3-61B3-4EF6-B390-C2255B72D906}">
      <dgm:prSet phldrT="[Text]"/>
      <dgm:spPr/>
      <dgm:t>
        <a:bodyPr/>
        <a:lstStyle/>
        <a:p>
          <a:r>
            <a:rPr lang="en-AU" dirty="0" smtClean="0">
              <a:latin typeface="Cambria" pitchFamily="18" charset="0"/>
            </a:rPr>
            <a:t>5. Ensure, Advise</a:t>
          </a:r>
          <a:endParaRPr lang="en-AU" dirty="0">
            <a:latin typeface="Cambria" pitchFamily="18" charset="0"/>
          </a:endParaRPr>
        </a:p>
      </dgm:t>
    </dgm:pt>
    <dgm:pt modelId="{10C9DFB9-BBD3-4EEB-A254-857562024F00}" type="parTrans" cxnId="{4B559BB9-3169-409C-AD5E-C631C5D7898C}">
      <dgm:prSet/>
      <dgm:spPr/>
      <dgm:t>
        <a:bodyPr/>
        <a:lstStyle/>
        <a:p>
          <a:endParaRPr lang="en-AU"/>
        </a:p>
      </dgm:t>
    </dgm:pt>
    <dgm:pt modelId="{834F7F64-40A9-451C-BA17-854BF4879E96}" type="sibTrans" cxnId="{4B559BB9-3169-409C-AD5E-C631C5D7898C}">
      <dgm:prSet/>
      <dgm:spPr/>
      <dgm:t>
        <a:bodyPr/>
        <a:lstStyle/>
        <a:p>
          <a:endParaRPr lang="en-AU"/>
        </a:p>
      </dgm:t>
    </dgm:pt>
    <dgm:pt modelId="{B8AE698D-0A3F-402F-B92A-78985F2B175D}">
      <dgm:prSet phldrT="[Text]"/>
      <dgm:spPr/>
      <dgm:t>
        <a:bodyPr/>
        <a:lstStyle/>
        <a:p>
          <a:r>
            <a:rPr lang="en-AU" dirty="0" smtClean="0">
              <a:latin typeface="Cambria" pitchFamily="18" charset="0"/>
            </a:rPr>
            <a:t>4. Enable</a:t>
          </a:r>
          <a:endParaRPr lang="en-AU" dirty="0">
            <a:latin typeface="Cambria" pitchFamily="18" charset="0"/>
          </a:endParaRPr>
        </a:p>
      </dgm:t>
    </dgm:pt>
    <dgm:pt modelId="{208C3297-0AC0-4C1E-BE31-A605424E7A20}" type="parTrans" cxnId="{3D799499-D355-4671-8CD1-719748933146}">
      <dgm:prSet/>
      <dgm:spPr/>
      <dgm:t>
        <a:bodyPr/>
        <a:lstStyle/>
        <a:p>
          <a:endParaRPr lang="en-AU"/>
        </a:p>
      </dgm:t>
    </dgm:pt>
    <dgm:pt modelId="{AF6DED19-1C40-4D03-96E7-F76636D7B26A}" type="sibTrans" cxnId="{3D799499-D355-4671-8CD1-719748933146}">
      <dgm:prSet/>
      <dgm:spPr/>
      <dgm:t>
        <a:bodyPr/>
        <a:lstStyle/>
        <a:p>
          <a:endParaRPr lang="en-AU"/>
        </a:p>
      </dgm:t>
    </dgm:pt>
    <dgm:pt modelId="{FE6C4F50-AB25-4E18-A13F-E945381B2BC8}">
      <dgm:prSet phldrT="[Text]"/>
      <dgm:spPr/>
      <dgm:t>
        <a:bodyPr/>
        <a:lstStyle/>
        <a:p>
          <a:r>
            <a:rPr lang="en-AU" dirty="0" smtClean="0">
              <a:latin typeface="Cambria" pitchFamily="18" charset="0"/>
            </a:rPr>
            <a:t>3. Apply</a:t>
          </a:r>
          <a:endParaRPr lang="en-AU" dirty="0">
            <a:latin typeface="Cambria" pitchFamily="18" charset="0"/>
          </a:endParaRPr>
        </a:p>
      </dgm:t>
    </dgm:pt>
    <dgm:pt modelId="{CF8150A0-9118-4694-BA02-9E2D374EF313}" type="parTrans" cxnId="{6161CDB8-02CD-4AB9-AFB0-FE22CFA6A6F5}">
      <dgm:prSet/>
      <dgm:spPr/>
      <dgm:t>
        <a:bodyPr/>
        <a:lstStyle/>
        <a:p>
          <a:endParaRPr lang="en-AU"/>
        </a:p>
      </dgm:t>
    </dgm:pt>
    <dgm:pt modelId="{D16E233B-B805-43E9-80EF-4E10C31F9825}" type="sibTrans" cxnId="{6161CDB8-02CD-4AB9-AFB0-FE22CFA6A6F5}">
      <dgm:prSet/>
      <dgm:spPr/>
      <dgm:t>
        <a:bodyPr/>
        <a:lstStyle/>
        <a:p>
          <a:endParaRPr lang="en-AU"/>
        </a:p>
      </dgm:t>
    </dgm:pt>
    <dgm:pt modelId="{CCF30305-1A00-4406-B016-DA5A3DB886FB}">
      <dgm:prSet phldrT="[Text]"/>
      <dgm:spPr/>
      <dgm:t>
        <a:bodyPr/>
        <a:lstStyle/>
        <a:p>
          <a:r>
            <a:rPr lang="en-AU" dirty="0" smtClean="0">
              <a:latin typeface="Cambria" pitchFamily="18" charset="0"/>
            </a:rPr>
            <a:t>2. Assist</a:t>
          </a:r>
          <a:endParaRPr lang="en-AU" dirty="0">
            <a:latin typeface="Cambria" pitchFamily="18" charset="0"/>
          </a:endParaRPr>
        </a:p>
      </dgm:t>
    </dgm:pt>
    <dgm:pt modelId="{51CCF1DF-AD12-47A5-9BAC-97324603E9E8}" type="parTrans" cxnId="{896D29FA-B743-40E5-AE5A-4D24C819C933}">
      <dgm:prSet/>
      <dgm:spPr/>
      <dgm:t>
        <a:bodyPr/>
        <a:lstStyle/>
        <a:p>
          <a:endParaRPr lang="en-AU"/>
        </a:p>
      </dgm:t>
    </dgm:pt>
    <dgm:pt modelId="{ED7228D8-0C9C-4BA0-BF3F-152DB5C841C2}" type="sibTrans" cxnId="{896D29FA-B743-40E5-AE5A-4D24C819C933}">
      <dgm:prSet/>
      <dgm:spPr/>
      <dgm:t>
        <a:bodyPr/>
        <a:lstStyle/>
        <a:p>
          <a:endParaRPr lang="en-AU"/>
        </a:p>
      </dgm:t>
    </dgm:pt>
    <dgm:pt modelId="{C7177C62-41CF-40F3-91A4-D8E1DC7E5ED9}">
      <dgm:prSet phldrT="[Text]"/>
      <dgm:spPr/>
      <dgm:t>
        <a:bodyPr/>
        <a:lstStyle/>
        <a:p>
          <a:r>
            <a:rPr lang="en-AU" dirty="0" smtClean="0">
              <a:latin typeface="Cambria" pitchFamily="18" charset="0"/>
            </a:rPr>
            <a:t>1. Follow</a:t>
          </a:r>
          <a:endParaRPr lang="en-AU" dirty="0">
            <a:latin typeface="Cambria" pitchFamily="18" charset="0"/>
          </a:endParaRPr>
        </a:p>
      </dgm:t>
    </dgm:pt>
    <dgm:pt modelId="{A8F2EB06-E659-482F-8F3D-3386EE35AE28}" type="parTrans" cxnId="{C604AFF4-E58F-4046-925C-8BC2020CB89A}">
      <dgm:prSet/>
      <dgm:spPr/>
      <dgm:t>
        <a:bodyPr/>
        <a:lstStyle/>
        <a:p>
          <a:endParaRPr lang="en-AU"/>
        </a:p>
      </dgm:t>
    </dgm:pt>
    <dgm:pt modelId="{7C9FCD3E-52F4-450C-A9E1-9E861E4DCDB1}" type="sibTrans" cxnId="{C604AFF4-E58F-4046-925C-8BC2020CB89A}">
      <dgm:prSet/>
      <dgm:spPr/>
      <dgm:t>
        <a:bodyPr/>
        <a:lstStyle/>
        <a:p>
          <a:endParaRPr lang="en-AU"/>
        </a:p>
      </dgm:t>
    </dgm:pt>
    <dgm:pt modelId="{4B144808-D3A9-464B-B584-F8E3E4234270}" type="pres">
      <dgm:prSet presAssocID="{5C731188-47D8-4C71-9188-0A6363FE438B}" presName="linearFlow" presStyleCnt="0">
        <dgm:presLayoutVars>
          <dgm:resizeHandles val="exact"/>
        </dgm:presLayoutVars>
      </dgm:prSet>
      <dgm:spPr/>
    </dgm:pt>
    <dgm:pt modelId="{A4307222-E667-4FCF-B88E-9C16F072F624}" type="pres">
      <dgm:prSet presAssocID="{699F12A5-F059-4327-BB21-466026A9BDD8}" presName="node" presStyleLbl="node1" presStyleIdx="0" presStyleCnt="7">
        <dgm:presLayoutVars>
          <dgm:bulletEnabled val="1"/>
        </dgm:presLayoutVars>
      </dgm:prSet>
      <dgm:spPr/>
      <dgm:t>
        <a:bodyPr/>
        <a:lstStyle/>
        <a:p>
          <a:endParaRPr lang="en-AU"/>
        </a:p>
      </dgm:t>
    </dgm:pt>
    <dgm:pt modelId="{14AE9773-CC67-4F16-9731-D9793DF5E582}" type="pres">
      <dgm:prSet presAssocID="{E5D2ABAF-CDCE-434A-80F7-52EE18F3FB87}" presName="sibTrans" presStyleLbl="sibTrans2D1" presStyleIdx="0" presStyleCnt="6" custAng="10800000"/>
      <dgm:spPr/>
      <dgm:t>
        <a:bodyPr/>
        <a:lstStyle/>
        <a:p>
          <a:endParaRPr lang="en-AU"/>
        </a:p>
      </dgm:t>
    </dgm:pt>
    <dgm:pt modelId="{E54323D1-3CC0-407A-ADE6-1EF86A2007F5}" type="pres">
      <dgm:prSet presAssocID="{E5D2ABAF-CDCE-434A-80F7-52EE18F3FB87}" presName="connectorText" presStyleLbl="sibTrans2D1" presStyleIdx="0" presStyleCnt="6"/>
      <dgm:spPr/>
      <dgm:t>
        <a:bodyPr/>
        <a:lstStyle/>
        <a:p>
          <a:endParaRPr lang="en-AU"/>
        </a:p>
      </dgm:t>
    </dgm:pt>
    <dgm:pt modelId="{E8776AAB-0EC5-40C6-AF71-EED74A1248E2}" type="pres">
      <dgm:prSet presAssocID="{A290D3C1-7C45-495B-9F7A-EA596CF876A9}" presName="node" presStyleLbl="node1" presStyleIdx="1" presStyleCnt="7">
        <dgm:presLayoutVars>
          <dgm:bulletEnabled val="1"/>
        </dgm:presLayoutVars>
      </dgm:prSet>
      <dgm:spPr/>
      <dgm:t>
        <a:bodyPr/>
        <a:lstStyle/>
        <a:p>
          <a:endParaRPr lang="en-AU"/>
        </a:p>
      </dgm:t>
    </dgm:pt>
    <dgm:pt modelId="{60724B36-646E-4038-BB37-86DCB8A2835E}" type="pres">
      <dgm:prSet presAssocID="{B4397D60-C1EB-452F-B326-62AE37AEBC82}" presName="sibTrans" presStyleLbl="sibTrans2D1" presStyleIdx="1" presStyleCnt="6" custAng="10800000"/>
      <dgm:spPr/>
      <dgm:t>
        <a:bodyPr/>
        <a:lstStyle/>
        <a:p>
          <a:endParaRPr lang="en-AU"/>
        </a:p>
      </dgm:t>
    </dgm:pt>
    <dgm:pt modelId="{F7A802AA-E221-487A-BBA1-ABC3FB3478EE}" type="pres">
      <dgm:prSet presAssocID="{B4397D60-C1EB-452F-B326-62AE37AEBC82}" presName="connectorText" presStyleLbl="sibTrans2D1" presStyleIdx="1" presStyleCnt="6"/>
      <dgm:spPr/>
      <dgm:t>
        <a:bodyPr/>
        <a:lstStyle/>
        <a:p>
          <a:endParaRPr lang="en-AU"/>
        </a:p>
      </dgm:t>
    </dgm:pt>
    <dgm:pt modelId="{D7661084-2CEF-411D-B113-09E69811DC0C}" type="pres">
      <dgm:prSet presAssocID="{9304DCB3-61B3-4EF6-B390-C2255B72D906}" presName="node" presStyleLbl="node1" presStyleIdx="2" presStyleCnt="7">
        <dgm:presLayoutVars>
          <dgm:bulletEnabled val="1"/>
        </dgm:presLayoutVars>
      </dgm:prSet>
      <dgm:spPr/>
      <dgm:t>
        <a:bodyPr/>
        <a:lstStyle/>
        <a:p>
          <a:endParaRPr lang="en-AU"/>
        </a:p>
      </dgm:t>
    </dgm:pt>
    <dgm:pt modelId="{EAE1A76D-449D-4B0A-B1DD-8339FC53BA74}" type="pres">
      <dgm:prSet presAssocID="{834F7F64-40A9-451C-BA17-854BF4879E96}" presName="sibTrans" presStyleLbl="sibTrans2D1" presStyleIdx="2" presStyleCnt="6" custAng="10800000"/>
      <dgm:spPr/>
      <dgm:t>
        <a:bodyPr/>
        <a:lstStyle/>
        <a:p>
          <a:endParaRPr lang="en-AU"/>
        </a:p>
      </dgm:t>
    </dgm:pt>
    <dgm:pt modelId="{00ADB19C-0F95-4983-933C-04DAE0AC7E2D}" type="pres">
      <dgm:prSet presAssocID="{834F7F64-40A9-451C-BA17-854BF4879E96}" presName="connectorText" presStyleLbl="sibTrans2D1" presStyleIdx="2" presStyleCnt="6"/>
      <dgm:spPr/>
      <dgm:t>
        <a:bodyPr/>
        <a:lstStyle/>
        <a:p>
          <a:endParaRPr lang="en-AU"/>
        </a:p>
      </dgm:t>
    </dgm:pt>
    <dgm:pt modelId="{11AD3F49-9243-4396-AAAB-CA824BCB32EE}" type="pres">
      <dgm:prSet presAssocID="{B8AE698D-0A3F-402F-B92A-78985F2B175D}" presName="node" presStyleLbl="node1" presStyleIdx="3" presStyleCnt="7">
        <dgm:presLayoutVars>
          <dgm:bulletEnabled val="1"/>
        </dgm:presLayoutVars>
      </dgm:prSet>
      <dgm:spPr/>
      <dgm:t>
        <a:bodyPr/>
        <a:lstStyle/>
        <a:p>
          <a:endParaRPr lang="en-AU"/>
        </a:p>
      </dgm:t>
    </dgm:pt>
    <dgm:pt modelId="{0B36C2A5-4DF9-4C03-AE5D-E74177E272FD}" type="pres">
      <dgm:prSet presAssocID="{AF6DED19-1C40-4D03-96E7-F76636D7B26A}" presName="sibTrans" presStyleLbl="sibTrans2D1" presStyleIdx="3" presStyleCnt="6" custAng="10800000"/>
      <dgm:spPr/>
      <dgm:t>
        <a:bodyPr/>
        <a:lstStyle/>
        <a:p>
          <a:endParaRPr lang="en-AU"/>
        </a:p>
      </dgm:t>
    </dgm:pt>
    <dgm:pt modelId="{9F09606D-8D65-4D3E-A23C-2DDED29161F0}" type="pres">
      <dgm:prSet presAssocID="{AF6DED19-1C40-4D03-96E7-F76636D7B26A}" presName="connectorText" presStyleLbl="sibTrans2D1" presStyleIdx="3" presStyleCnt="6"/>
      <dgm:spPr/>
      <dgm:t>
        <a:bodyPr/>
        <a:lstStyle/>
        <a:p>
          <a:endParaRPr lang="en-AU"/>
        </a:p>
      </dgm:t>
    </dgm:pt>
    <dgm:pt modelId="{6FE4410E-9714-4D88-B625-19981D2F513B}" type="pres">
      <dgm:prSet presAssocID="{FE6C4F50-AB25-4E18-A13F-E945381B2BC8}" presName="node" presStyleLbl="node1" presStyleIdx="4" presStyleCnt="7">
        <dgm:presLayoutVars>
          <dgm:bulletEnabled val="1"/>
        </dgm:presLayoutVars>
      </dgm:prSet>
      <dgm:spPr/>
      <dgm:t>
        <a:bodyPr/>
        <a:lstStyle/>
        <a:p>
          <a:endParaRPr lang="en-AU"/>
        </a:p>
      </dgm:t>
    </dgm:pt>
    <dgm:pt modelId="{56378661-950C-4D13-97AC-2B18F5821DF1}" type="pres">
      <dgm:prSet presAssocID="{D16E233B-B805-43E9-80EF-4E10C31F9825}" presName="sibTrans" presStyleLbl="sibTrans2D1" presStyleIdx="4" presStyleCnt="6" custAng="10800000"/>
      <dgm:spPr/>
      <dgm:t>
        <a:bodyPr/>
        <a:lstStyle/>
        <a:p>
          <a:endParaRPr lang="en-AU"/>
        </a:p>
      </dgm:t>
    </dgm:pt>
    <dgm:pt modelId="{99A861D2-8C77-4D53-8669-8D73C0BF0CFB}" type="pres">
      <dgm:prSet presAssocID="{D16E233B-B805-43E9-80EF-4E10C31F9825}" presName="connectorText" presStyleLbl="sibTrans2D1" presStyleIdx="4" presStyleCnt="6"/>
      <dgm:spPr/>
      <dgm:t>
        <a:bodyPr/>
        <a:lstStyle/>
        <a:p>
          <a:endParaRPr lang="en-AU"/>
        </a:p>
      </dgm:t>
    </dgm:pt>
    <dgm:pt modelId="{461DF9BA-E1A5-4353-A93A-0DAA6C3ABA12}" type="pres">
      <dgm:prSet presAssocID="{CCF30305-1A00-4406-B016-DA5A3DB886FB}" presName="node" presStyleLbl="node1" presStyleIdx="5" presStyleCnt="7">
        <dgm:presLayoutVars>
          <dgm:bulletEnabled val="1"/>
        </dgm:presLayoutVars>
      </dgm:prSet>
      <dgm:spPr/>
      <dgm:t>
        <a:bodyPr/>
        <a:lstStyle/>
        <a:p>
          <a:endParaRPr lang="en-AU"/>
        </a:p>
      </dgm:t>
    </dgm:pt>
    <dgm:pt modelId="{F844613F-AC3D-4A75-84E9-1E4896A81038}" type="pres">
      <dgm:prSet presAssocID="{ED7228D8-0C9C-4BA0-BF3F-152DB5C841C2}" presName="sibTrans" presStyleLbl="sibTrans2D1" presStyleIdx="5" presStyleCnt="6" custAng="10800000"/>
      <dgm:spPr/>
      <dgm:t>
        <a:bodyPr/>
        <a:lstStyle/>
        <a:p>
          <a:endParaRPr lang="en-AU"/>
        </a:p>
      </dgm:t>
    </dgm:pt>
    <dgm:pt modelId="{E7369032-804B-4E11-B815-AEDF0D82ACAB}" type="pres">
      <dgm:prSet presAssocID="{ED7228D8-0C9C-4BA0-BF3F-152DB5C841C2}" presName="connectorText" presStyleLbl="sibTrans2D1" presStyleIdx="5" presStyleCnt="6"/>
      <dgm:spPr/>
      <dgm:t>
        <a:bodyPr/>
        <a:lstStyle/>
        <a:p>
          <a:endParaRPr lang="en-AU"/>
        </a:p>
      </dgm:t>
    </dgm:pt>
    <dgm:pt modelId="{D27A864E-1B8B-4E10-BDDC-48057C115B81}" type="pres">
      <dgm:prSet presAssocID="{C7177C62-41CF-40F3-91A4-D8E1DC7E5ED9}" presName="node" presStyleLbl="node1" presStyleIdx="6" presStyleCnt="7">
        <dgm:presLayoutVars>
          <dgm:bulletEnabled val="1"/>
        </dgm:presLayoutVars>
      </dgm:prSet>
      <dgm:spPr/>
      <dgm:t>
        <a:bodyPr/>
        <a:lstStyle/>
        <a:p>
          <a:endParaRPr lang="en-AU"/>
        </a:p>
      </dgm:t>
    </dgm:pt>
  </dgm:ptLst>
  <dgm:cxnLst>
    <dgm:cxn modelId="{89E44194-C551-45F4-830D-5060967E39C1}" type="presOf" srcId="{E5D2ABAF-CDCE-434A-80F7-52EE18F3FB87}" destId="{14AE9773-CC67-4F16-9731-D9793DF5E582}" srcOrd="0" destOrd="0" presId="urn:microsoft.com/office/officeart/2005/8/layout/process2"/>
    <dgm:cxn modelId="{6161CDB8-02CD-4AB9-AFB0-FE22CFA6A6F5}" srcId="{5C731188-47D8-4C71-9188-0A6363FE438B}" destId="{FE6C4F50-AB25-4E18-A13F-E945381B2BC8}" srcOrd="4" destOrd="0" parTransId="{CF8150A0-9118-4694-BA02-9E2D374EF313}" sibTransId="{D16E233B-B805-43E9-80EF-4E10C31F9825}"/>
    <dgm:cxn modelId="{CF508B65-E8D7-484D-9AF6-3C43FAA020ED}" type="presOf" srcId="{E5D2ABAF-CDCE-434A-80F7-52EE18F3FB87}" destId="{E54323D1-3CC0-407A-ADE6-1EF86A2007F5}" srcOrd="1" destOrd="0" presId="urn:microsoft.com/office/officeart/2005/8/layout/process2"/>
    <dgm:cxn modelId="{E67E0EAC-A749-4814-AD79-59C9829DAD91}" type="presOf" srcId="{C7177C62-41CF-40F3-91A4-D8E1DC7E5ED9}" destId="{D27A864E-1B8B-4E10-BDDC-48057C115B81}" srcOrd="0" destOrd="0" presId="urn:microsoft.com/office/officeart/2005/8/layout/process2"/>
    <dgm:cxn modelId="{51C1F639-99CA-4A4F-A5F1-C48532353923}" srcId="{5C731188-47D8-4C71-9188-0A6363FE438B}" destId="{699F12A5-F059-4327-BB21-466026A9BDD8}" srcOrd="0" destOrd="0" parTransId="{FC5E032F-E4AA-45B5-B8E7-75463145A719}" sibTransId="{E5D2ABAF-CDCE-434A-80F7-52EE18F3FB87}"/>
    <dgm:cxn modelId="{1C74F9B8-00A9-45D3-A89F-1442A3663A7A}" type="presOf" srcId="{AF6DED19-1C40-4D03-96E7-F76636D7B26A}" destId="{9F09606D-8D65-4D3E-A23C-2DDED29161F0}" srcOrd="1" destOrd="0" presId="urn:microsoft.com/office/officeart/2005/8/layout/process2"/>
    <dgm:cxn modelId="{0E5C43A3-9BE5-4B27-8402-96BCE76743C1}" type="presOf" srcId="{D16E233B-B805-43E9-80EF-4E10C31F9825}" destId="{99A861D2-8C77-4D53-8669-8D73C0BF0CFB}" srcOrd="1" destOrd="0" presId="urn:microsoft.com/office/officeart/2005/8/layout/process2"/>
    <dgm:cxn modelId="{F55221BB-BE08-410F-9D77-06F142C8F8D2}" type="presOf" srcId="{ED7228D8-0C9C-4BA0-BF3F-152DB5C841C2}" destId="{F844613F-AC3D-4A75-84E9-1E4896A81038}" srcOrd="0" destOrd="0" presId="urn:microsoft.com/office/officeart/2005/8/layout/process2"/>
    <dgm:cxn modelId="{7DB67D38-567C-4137-BFF1-C3469A4D1FBC}" srcId="{5C731188-47D8-4C71-9188-0A6363FE438B}" destId="{A290D3C1-7C45-495B-9F7A-EA596CF876A9}" srcOrd="1" destOrd="0" parTransId="{8E9AB942-8ACE-478F-B957-AEA6A74F3B48}" sibTransId="{B4397D60-C1EB-452F-B326-62AE37AEBC82}"/>
    <dgm:cxn modelId="{4B559BB9-3169-409C-AD5E-C631C5D7898C}" srcId="{5C731188-47D8-4C71-9188-0A6363FE438B}" destId="{9304DCB3-61B3-4EF6-B390-C2255B72D906}" srcOrd="2" destOrd="0" parTransId="{10C9DFB9-BBD3-4EEB-A254-857562024F00}" sibTransId="{834F7F64-40A9-451C-BA17-854BF4879E96}"/>
    <dgm:cxn modelId="{C604AFF4-E58F-4046-925C-8BC2020CB89A}" srcId="{5C731188-47D8-4C71-9188-0A6363FE438B}" destId="{C7177C62-41CF-40F3-91A4-D8E1DC7E5ED9}" srcOrd="6" destOrd="0" parTransId="{A8F2EB06-E659-482F-8F3D-3386EE35AE28}" sibTransId="{7C9FCD3E-52F4-450C-A9E1-9E861E4DCDB1}"/>
    <dgm:cxn modelId="{DACB340E-9ED1-4EC8-8D52-F6B775E91EAD}" type="presOf" srcId="{834F7F64-40A9-451C-BA17-854BF4879E96}" destId="{00ADB19C-0F95-4983-933C-04DAE0AC7E2D}" srcOrd="1" destOrd="0" presId="urn:microsoft.com/office/officeart/2005/8/layout/process2"/>
    <dgm:cxn modelId="{EA42F23E-9DDE-42D0-8E02-CDD6B735F9ED}" type="presOf" srcId="{699F12A5-F059-4327-BB21-466026A9BDD8}" destId="{A4307222-E667-4FCF-B88E-9C16F072F624}" srcOrd="0" destOrd="0" presId="urn:microsoft.com/office/officeart/2005/8/layout/process2"/>
    <dgm:cxn modelId="{D247851A-8000-4C9E-982D-3A9DDBBBEC1D}" type="presOf" srcId="{834F7F64-40A9-451C-BA17-854BF4879E96}" destId="{EAE1A76D-449D-4B0A-B1DD-8339FC53BA74}" srcOrd="0" destOrd="0" presId="urn:microsoft.com/office/officeart/2005/8/layout/process2"/>
    <dgm:cxn modelId="{8EE0D1F4-4FFB-4BAD-801A-EA77DF78CA22}" type="presOf" srcId="{B8AE698D-0A3F-402F-B92A-78985F2B175D}" destId="{11AD3F49-9243-4396-AAAB-CA824BCB32EE}" srcOrd="0" destOrd="0" presId="urn:microsoft.com/office/officeart/2005/8/layout/process2"/>
    <dgm:cxn modelId="{A9767414-27D5-4BDF-BD4F-37BA4D5CF8D1}" type="presOf" srcId="{B4397D60-C1EB-452F-B326-62AE37AEBC82}" destId="{60724B36-646E-4038-BB37-86DCB8A2835E}" srcOrd="0" destOrd="0" presId="urn:microsoft.com/office/officeart/2005/8/layout/process2"/>
    <dgm:cxn modelId="{149CBF03-A2EA-442F-A45F-AF7402C054D8}" type="presOf" srcId="{AF6DED19-1C40-4D03-96E7-F76636D7B26A}" destId="{0B36C2A5-4DF9-4C03-AE5D-E74177E272FD}" srcOrd="0" destOrd="0" presId="urn:microsoft.com/office/officeart/2005/8/layout/process2"/>
    <dgm:cxn modelId="{88C9521E-51F0-4E84-B4FA-660C09CBE791}" type="presOf" srcId="{ED7228D8-0C9C-4BA0-BF3F-152DB5C841C2}" destId="{E7369032-804B-4E11-B815-AEDF0D82ACAB}" srcOrd="1" destOrd="0" presId="urn:microsoft.com/office/officeart/2005/8/layout/process2"/>
    <dgm:cxn modelId="{9F2E1788-436B-4B24-9729-7F5577662CA8}" type="presOf" srcId="{9304DCB3-61B3-4EF6-B390-C2255B72D906}" destId="{D7661084-2CEF-411D-B113-09E69811DC0C}" srcOrd="0" destOrd="0" presId="urn:microsoft.com/office/officeart/2005/8/layout/process2"/>
    <dgm:cxn modelId="{CCD49965-5459-49F0-AB48-B6891EC442D8}" type="presOf" srcId="{CCF30305-1A00-4406-B016-DA5A3DB886FB}" destId="{461DF9BA-E1A5-4353-A93A-0DAA6C3ABA12}" srcOrd="0" destOrd="0" presId="urn:microsoft.com/office/officeart/2005/8/layout/process2"/>
    <dgm:cxn modelId="{09E907A2-1E84-4542-B389-97E212B9C6D1}" type="presOf" srcId="{B4397D60-C1EB-452F-B326-62AE37AEBC82}" destId="{F7A802AA-E221-487A-BBA1-ABC3FB3478EE}" srcOrd="1" destOrd="0" presId="urn:microsoft.com/office/officeart/2005/8/layout/process2"/>
    <dgm:cxn modelId="{317BB1EA-8BCA-4010-874B-7F0055751E9D}" type="presOf" srcId="{A290D3C1-7C45-495B-9F7A-EA596CF876A9}" destId="{E8776AAB-0EC5-40C6-AF71-EED74A1248E2}" srcOrd="0" destOrd="0" presId="urn:microsoft.com/office/officeart/2005/8/layout/process2"/>
    <dgm:cxn modelId="{3D799499-D355-4671-8CD1-719748933146}" srcId="{5C731188-47D8-4C71-9188-0A6363FE438B}" destId="{B8AE698D-0A3F-402F-B92A-78985F2B175D}" srcOrd="3" destOrd="0" parTransId="{208C3297-0AC0-4C1E-BE31-A605424E7A20}" sibTransId="{AF6DED19-1C40-4D03-96E7-F76636D7B26A}"/>
    <dgm:cxn modelId="{556E68C0-8B11-45BC-A058-DA96265872A1}" type="presOf" srcId="{5C731188-47D8-4C71-9188-0A6363FE438B}" destId="{4B144808-D3A9-464B-B584-F8E3E4234270}" srcOrd="0" destOrd="0" presId="urn:microsoft.com/office/officeart/2005/8/layout/process2"/>
    <dgm:cxn modelId="{642CF5CC-EC4D-46C7-9D58-DC506B45FB28}" type="presOf" srcId="{FE6C4F50-AB25-4E18-A13F-E945381B2BC8}" destId="{6FE4410E-9714-4D88-B625-19981D2F513B}" srcOrd="0" destOrd="0" presId="urn:microsoft.com/office/officeart/2005/8/layout/process2"/>
    <dgm:cxn modelId="{896D29FA-B743-40E5-AE5A-4D24C819C933}" srcId="{5C731188-47D8-4C71-9188-0A6363FE438B}" destId="{CCF30305-1A00-4406-B016-DA5A3DB886FB}" srcOrd="5" destOrd="0" parTransId="{51CCF1DF-AD12-47A5-9BAC-97324603E9E8}" sibTransId="{ED7228D8-0C9C-4BA0-BF3F-152DB5C841C2}"/>
    <dgm:cxn modelId="{421C8131-0917-43B7-923B-0977E12277D0}" type="presOf" srcId="{D16E233B-B805-43E9-80EF-4E10C31F9825}" destId="{56378661-950C-4D13-97AC-2B18F5821DF1}" srcOrd="0" destOrd="0" presId="urn:microsoft.com/office/officeart/2005/8/layout/process2"/>
    <dgm:cxn modelId="{7A1FB909-78DD-40AD-BEA0-02BE6ED9A4C2}" type="presParOf" srcId="{4B144808-D3A9-464B-B584-F8E3E4234270}" destId="{A4307222-E667-4FCF-B88E-9C16F072F624}" srcOrd="0" destOrd="0" presId="urn:microsoft.com/office/officeart/2005/8/layout/process2"/>
    <dgm:cxn modelId="{F3526BE0-FE40-4E9A-B966-DE3091F5C7EE}" type="presParOf" srcId="{4B144808-D3A9-464B-B584-F8E3E4234270}" destId="{14AE9773-CC67-4F16-9731-D9793DF5E582}" srcOrd="1" destOrd="0" presId="urn:microsoft.com/office/officeart/2005/8/layout/process2"/>
    <dgm:cxn modelId="{0C04B20E-5AC3-41D5-B1C8-FAFF2D7AB7E2}" type="presParOf" srcId="{14AE9773-CC67-4F16-9731-D9793DF5E582}" destId="{E54323D1-3CC0-407A-ADE6-1EF86A2007F5}" srcOrd="0" destOrd="0" presId="urn:microsoft.com/office/officeart/2005/8/layout/process2"/>
    <dgm:cxn modelId="{9207E5BA-23F7-46C2-A23B-60DA48315A69}" type="presParOf" srcId="{4B144808-D3A9-464B-B584-F8E3E4234270}" destId="{E8776AAB-0EC5-40C6-AF71-EED74A1248E2}" srcOrd="2" destOrd="0" presId="urn:microsoft.com/office/officeart/2005/8/layout/process2"/>
    <dgm:cxn modelId="{CCA4BA97-1285-4383-8811-47EC22295327}" type="presParOf" srcId="{4B144808-D3A9-464B-B584-F8E3E4234270}" destId="{60724B36-646E-4038-BB37-86DCB8A2835E}" srcOrd="3" destOrd="0" presId="urn:microsoft.com/office/officeart/2005/8/layout/process2"/>
    <dgm:cxn modelId="{92977EBF-1FA3-4ED0-A1D1-64A525BCA2BD}" type="presParOf" srcId="{60724B36-646E-4038-BB37-86DCB8A2835E}" destId="{F7A802AA-E221-487A-BBA1-ABC3FB3478EE}" srcOrd="0" destOrd="0" presId="urn:microsoft.com/office/officeart/2005/8/layout/process2"/>
    <dgm:cxn modelId="{A92EBEBA-EF6E-424C-9FB1-9775BC8075CA}" type="presParOf" srcId="{4B144808-D3A9-464B-B584-F8E3E4234270}" destId="{D7661084-2CEF-411D-B113-09E69811DC0C}" srcOrd="4" destOrd="0" presId="urn:microsoft.com/office/officeart/2005/8/layout/process2"/>
    <dgm:cxn modelId="{B9DFA16E-3E1C-4BF4-B9D1-2FB388F1F44B}" type="presParOf" srcId="{4B144808-D3A9-464B-B584-F8E3E4234270}" destId="{EAE1A76D-449D-4B0A-B1DD-8339FC53BA74}" srcOrd="5" destOrd="0" presId="urn:microsoft.com/office/officeart/2005/8/layout/process2"/>
    <dgm:cxn modelId="{B9654F35-1BE2-40C9-826C-61C3A71E3AB7}" type="presParOf" srcId="{EAE1A76D-449D-4B0A-B1DD-8339FC53BA74}" destId="{00ADB19C-0F95-4983-933C-04DAE0AC7E2D}" srcOrd="0" destOrd="0" presId="urn:microsoft.com/office/officeart/2005/8/layout/process2"/>
    <dgm:cxn modelId="{E76140F1-D1E6-4157-AEED-DB064D19DAE6}" type="presParOf" srcId="{4B144808-D3A9-464B-B584-F8E3E4234270}" destId="{11AD3F49-9243-4396-AAAB-CA824BCB32EE}" srcOrd="6" destOrd="0" presId="urn:microsoft.com/office/officeart/2005/8/layout/process2"/>
    <dgm:cxn modelId="{FC79FF73-2ADC-4728-B714-C066112C8800}" type="presParOf" srcId="{4B144808-D3A9-464B-B584-F8E3E4234270}" destId="{0B36C2A5-4DF9-4C03-AE5D-E74177E272FD}" srcOrd="7" destOrd="0" presId="urn:microsoft.com/office/officeart/2005/8/layout/process2"/>
    <dgm:cxn modelId="{18221EB7-6F91-4C5F-8293-86003E86520E}" type="presParOf" srcId="{0B36C2A5-4DF9-4C03-AE5D-E74177E272FD}" destId="{9F09606D-8D65-4D3E-A23C-2DDED29161F0}" srcOrd="0" destOrd="0" presId="urn:microsoft.com/office/officeart/2005/8/layout/process2"/>
    <dgm:cxn modelId="{69D92B66-D732-4C33-BE50-8789677BDCB2}" type="presParOf" srcId="{4B144808-D3A9-464B-B584-F8E3E4234270}" destId="{6FE4410E-9714-4D88-B625-19981D2F513B}" srcOrd="8" destOrd="0" presId="urn:microsoft.com/office/officeart/2005/8/layout/process2"/>
    <dgm:cxn modelId="{8E7364A8-8363-4465-8D92-17D3695A27D4}" type="presParOf" srcId="{4B144808-D3A9-464B-B584-F8E3E4234270}" destId="{56378661-950C-4D13-97AC-2B18F5821DF1}" srcOrd="9" destOrd="0" presId="urn:microsoft.com/office/officeart/2005/8/layout/process2"/>
    <dgm:cxn modelId="{21CCDA64-3CB5-43D7-8AD7-585CD735A2EA}" type="presParOf" srcId="{56378661-950C-4D13-97AC-2B18F5821DF1}" destId="{99A861D2-8C77-4D53-8669-8D73C0BF0CFB}" srcOrd="0" destOrd="0" presId="urn:microsoft.com/office/officeart/2005/8/layout/process2"/>
    <dgm:cxn modelId="{0F0C2D78-2D9B-4211-B689-DC36B59AD761}" type="presParOf" srcId="{4B144808-D3A9-464B-B584-F8E3E4234270}" destId="{461DF9BA-E1A5-4353-A93A-0DAA6C3ABA12}" srcOrd="10" destOrd="0" presId="urn:microsoft.com/office/officeart/2005/8/layout/process2"/>
    <dgm:cxn modelId="{85341DA5-1D92-48F1-9FE2-E4C9802CAD17}" type="presParOf" srcId="{4B144808-D3A9-464B-B584-F8E3E4234270}" destId="{F844613F-AC3D-4A75-84E9-1E4896A81038}" srcOrd="11" destOrd="0" presId="urn:microsoft.com/office/officeart/2005/8/layout/process2"/>
    <dgm:cxn modelId="{38443D74-4C84-4D2E-BB87-E08AB5EEF604}" type="presParOf" srcId="{F844613F-AC3D-4A75-84E9-1E4896A81038}" destId="{E7369032-804B-4E11-B815-AEDF0D82ACAB}" srcOrd="0" destOrd="0" presId="urn:microsoft.com/office/officeart/2005/8/layout/process2"/>
    <dgm:cxn modelId="{28CDA368-0E6C-4336-B85B-EF5D859E41C8}" type="presParOf" srcId="{4B144808-D3A9-464B-B584-F8E3E4234270}" destId="{D27A864E-1B8B-4E10-BDDC-48057C115B81}" srcOrd="1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EC4112-4A3E-4EC5-9138-AD63F8091381}" type="doc">
      <dgm:prSet loTypeId="urn:microsoft.com/office/officeart/2005/8/layout/cycle8" loCatId="cycle" qsTypeId="urn:microsoft.com/office/officeart/2005/8/quickstyle/simple3" qsCatId="simple" csTypeId="urn:microsoft.com/office/officeart/2005/8/colors/accent1_1" csCatId="accent1" phldr="1"/>
      <dgm:spPr/>
      <dgm:t>
        <a:bodyPr/>
        <a:lstStyle/>
        <a:p>
          <a:endParaRPr lang="en-US"/>
        </a:p>
      </dgm:t>
    </dgm:pt>
    <dgm:pt modelId="{188FBE0F-EBD2-4783-BD58-CD17C336D665}">
      <dgm:prSet phldrT="[Text]" custT="1"/>
      <dgm:spPr/>
      <dgm:t>
        <a:bodyPr tIns="0"/>
        <a:lstStyle/>
        <a:p>
          <a:pPr>
            <a:lnSpc>
              <a:spcPct val="100000"/>
            </a:lnSpc>
          </a:pPr>
          <a:r>
            <a:rPr lang="en-US" sz="1600" b="1" i="1" dirty="0" smtClean="0">
              <a:latin typeface="Cambria" pitchFamily="18" charset="0"/>
              <a:cs typeface="Times New Roman" pitchFamily="18" charset="0"/>
            </a:rPr>
            <a:t>Autonomy</a:t>
          </a:r>
        </a:p>
      </dgm:t>
    </dgm:pt>
    <dgm:pt modelId="{5C25DC33-4412-4C96-8DE8-328827806CCB}" type="parTrans" cxnId="{40E9B0C6-B36B-4E0F-A469-16BDB5DD4DB2}">
      <dgm:prSet/>
      <dgm:spPr/>
      <dgm:t>
        <a:bodyPr/>
        <a:lstStyle/>
        <a:p>
          <a:endParaRPr lang="en-US" sz="1600"/>
        </a:p>
      </dgm:t>
    </dgm:pt>
    <dgm:pt modelId="{2995CBDC-0EF7-4887-B248-BFE7F6D972AD}" type="sibTrans" cxnId="{40E9B0C6-B36B-4E0F-A469-16BDB5DD4DB2}">
      <dgm:prSet/>
      <dgm:spPr/>
      <dgm:t>
        <a:bodyPr/>
        <a:lstStyle/>
        <a:p>
          <a:endParaRPr lang="en-US" sz="1600"/>
        </a:p>
      </dgm:t>
    </dgm:pt>
    <dgm:pt modelId="{4FEAD956-1AB4-40A5-9639-1B1BFB159CC6}">
      <dgm:prSet phldrT="[Text]" custT="1"/>
      <dgm:spPr/>
      <dgm:t>
        <a:bodyPr tIns="216000"/>
        <a:lstStyle/>
        <a:p>
          <a:pPr>
            <a:lnSpc>
              <a:spcPct val="100000"/>
            </a:lnSpc>
          </a:pPr>
          <a:r>
            <a:rPr lang="en-US" sz="1600" b="1" i="1" dirty="0" smtClean="0">
              <a:latin typeface="Cambria" pitchFamily="18" charset="0"/>
              <a:cs typeface="Times New Roman" pitchFamily="18" charset="0"/>
            </a:rPr>
            <a:t>Influence</a:t>
          </a:r>
        </a:p>
      </dgm:t>
    </dgm:pt>
    <dgm:pt modelId="{22441CF0-5EB1-48CA-AC7B-0951A790BB53}" type="parTrans" cxnId="{218EE58F-C67B-4746-9D7F-E4B9FA56C23C}">
      <dgm:prSet/>
      <dgm:spPr/>
      <dgm:t>
        <a:bodyPr/>
        <a:lstStyle/>
        <a:p>
          <a:endParaRPr lang="en-AU" sz="1600"/>
        </a:p>
      </dgm:t>
    </dgm:pt>
    <dgm:pt modelId="{F290A4B8-356D-46D2-A30C-C9E6D3B48212}" type="sibTrans" cxnId="{218EE58F-C67B-4746-9D7F-E4B9FA56C23C}">
      <dgm:prSet/>
      <dgm:spPr/>
      <dgm:t>
        <a:bodyPr/>
        <a:lstStyle/>
        <a:p>
          <a:endParaRPr lang="en-AU" sz="1600"/>
        </a:p>
      </dgm:t>
    </dgm:pt>
    <dgm:pt modelId="{47BE97EA-586D-44B9-8ABC-3D92E968F187}">
      <dgm:prSet phldrT="[Text]" custT="1"/>
      <dgm:spPr/>
      <dgm:t>
        <a:bodyPr tIns="180000"/>
        <a:lstStyle/>
        <a:p>
          <a:pPr>
            <a:lnSpc>
              <a:spcPct val="100000"/>
            </a:lnSpc>
          </a:pPr>
          <a:r>
            <a:rPr lang="en-US" sz="1600" b="1" i="1" dirty="0" smtClean="0">
              <a:latin typeface="Cambria" pitchFamily="18" charset="0"/>
              <a:cs typeface="Times New Roman" pitchFamily="18" charset="0"/>
            </a:rPr>
            <a:t>Complexity</a:t>
          </a:r>
        </a:p>
      </dgm:t>
    </dgm:pt>
    <dgm:pt modelId="{C5BC427A-121E-4925-8A96-1816B947BB9E}" type="parTrans" cxnId="{FD652DC4-DCD9-4677-AEC3-DD23E8C9A0A0}">
      <dgm:prSet/>
      <dgm:spPr/>
      <dgm:t>
        <a:bodyPr/>
        <a:lstStyle/>
        <a:p>
          <a:endParaRPr lang="en-AU" sz="1600"/>
        </a:p>
      </dgm:t>
    </dgm:pt>
    <dgm:pt modelId="{696C1199-846D-488C-AD00-C6B28D197FF9}" type="sibTrans" cxnId="{FD652DC4-DCD9-4677-AEC3-DD23E8C9A0A0}">
      <dgm:prSet/>
      <dgm:spPr/>
      <dgm:t>
        <a:bodyPr/>
        <a:lstStyle/>
        <a:p>
          <a:endParaRPr lang="en-AU" sz="1600"/>
        </a:p>
      </dgm:t>
    </dgm:pt>
    <dgm:pt modelId="{859D0890-94C3-4F63-9D56-51E5329D85EB}">
      <dgm:prSet phldrT="[Text]" custT="1"/>
      <dgm:spPr/>
      <dgm:t>
        <a:bodyPr tIns="0"/>
        <a:lstStyle/>
        <a:p>
          <a:pPr>
            <a:lnSpc>
              <a:spcPct val="100000"/>
            </a:lnSpc>
          </a:pPr>
          <a:r>
            <a:rPr lang="en-US" sz="1400" dirty="0" smtClean="0">
              <a:latin typeface="Cambria" pitchFamily="18" charset="0"/>
              <a:cs typeface="Times New Roman" pitchFamily="18" charset="0"/>
            </a:rPr>
            <a:t>Supervision Level </a:t>
          </a:r>
        </a:p>
      </dgm:t>
    </dgm:pt>
    <dgm:pt modelId="{6E6C4856-1FA6-4139-B9BA-1B7C8F5FE539}" type="parTrans" cxnId="{BE54F487-7618-4E08-8720-287A1DCB4BFC}">
      <dgm:prSet/>
      <dgm:spPr/>
      <dgm:t>
        <a:bodyPr/>
        <a:lstStyle/>
        <a:p>
          <a:endParaRPr lang="en-AU" sz="1600"/>
        </a:p>
      </dgm:t>
    </dgm:pt>
    <dgm:pt modelId="{199AAC42-348C-4DCC-B142-19329E7F2A44}" type="sibTrans" cxnId="{BE54F487-7618-4E08-8720-287A1DCB4BFC}">
      <dgm:prSet/>
      <dgm:spPr/>
      <dgm:t>
        <a:bodyPr/>
        <a:lstStyle/>
        <a:p>
          <a:endParaRPr lang="en-AU" sz="1600"/>
        </a:p>
      </dgm:t>
    </dgm:pt>
    <dgm:pt modelId="{4F0C96FB-06F6-4E9C-B775-89DE998AC03F}">
      <dgm:prSet phldrT="[Text]" custT="1"/>
      <dgm:spPr/>
      <dgm:t>
        <a:bodyPr tIns="216000"/>
        <a:lstStyle/>
        <a:p>
          <a:pPr>
            <a:lnSpc>
              <a:spcPct val="100000"/>
            </a:lnSpc>
          </a:pPr>
          <a:r>
            <a:rPr lang="en-US" sz="1400" dirty="0" smtClean="0">
              <a:latin typeface="Cambria" pitchFamily="18" charset="0"/>
              <a:cs typeface="Times New Roman" pitchFamily="18" charset="0"/>
            </a:rPr>
            <a:t>Immediate, Organizational, Global </a:t>
          </a:r>
        </a:p>
      </dgm:t>
    </dgm:pt>
    <dgm:pt modelId="{6E0F5F82-59A0-4C61-B561-EBB7DF8129D9}" type="parTrans" cxnId="{0A3E30B4-E5CE-4FF4-9C52-53D69448940C}">
      <dgm:prSet/>
      <dgm:spPr/>
      <dgm:t>
        <a:bodyPr/>
        <a:lstStyle/>
        <a:p>
          <a:endParaRPr lang="en-AU" sz="1600"/>
        </a:p>
      </dgm:t>
    </dgm:pt>
    <dgm:pt modelId="{6042E20A-076C-4B65-B190-989B480C0CB3}" type="sibTrans" cxnId="{0A3E30B4-E5CE-4FF4-9C52-53D69448940C}">
      <dgm:prSet/>
      <dgm:spPr/>
      <dgm:t>
        <a:bodyPr/>
        <a:lstStyle/>
        <a:p>
          <a:endParaRPr lang="en-AU" sz="1600"/>
        </a:p>
      </dgm:t>
    </dgm:pt>
    <dgm:pt modelId="{37810A34-9CE0-486A-AF33-4A79A3B6CE85}">
      <dgm:prSet phldrT="[Text]" custT="1"/>
      <dgm:spPr/>
      <dgm:t>
        <a:bodyPr tIns="180000"/>
        <a:lstStyle/>
        <a:p>
          <a:pPr>
            <a:lnSpc>
              <a:spcPct val="100000"/>
            </a:lnSpc>
          </a:pPr>
          <a:r>
            <a:rPr lang="en-US" sz="1400" dirty="0" smtClean="0">
              <a:latin typeface="Cambria" pitchFamily="18" charset="0"/>
              <a:cs typeface="Times New Roman" pitchFamily="18" charset="0"/>
            </a:rPr>
            <a:t>Routine versus Unexpected</a:t>
          </a:r>
        </a:p>
      </dgm:t>
    </dgm:pt>
    <dgm:pt modelId="{9B05E40A-F795-460E-8A8C-271D4E28CC3E}" type="parTrans" cxnId="{0FD32655-963F-4045-95EC-FA68BC040E84}">
      <dgm:prSet/>
      <dgm:spPr/>
      <dgm:t>
        <a:bodyPr/>
        <a:lstStyle/>
        <a:p>
          <a:endParaRPr lang="en-AU" sz="1600"/>
        </a:p>
      </dgm:t>
    </dgm:pt>
    <dgm:pt modelId="{8D3608C6-0367-4D38-816F-5F75069DA736}" type="sibTrans" cxnId="{0FD32655-963F-4045-95EC-FA68BC040E84}">
      <dgm:prSet/>
      <dgm:spPr/>
      <dgm:t>
        <a:bodyPr/>
        <a:lstStyle/>
        <a:p>
          <a:endParaRPr lang="en-AU" sz="1600"/>
        </a:p>
      </dgm:t>
    </dgm:pt>
    <dgm:pt modelId="{7F6D62BE-8AFB-4563-AD95-E145499F6551}">
      <dgm:prSet phldrT="[Text]" custT="1"/>
      <dgm:spPr/>
      <dgm:t>
        <a:bodyPr tIns="0"/>
        <a:lstStyle/>
        <a:p>
          <a:pPr>
            <a:lnSpc>
              <a:spcPct val="100000"/>
            </a:lnSpc>
          </a:pPr>
          <a:r>
            <a:rPr lang="en-US" sz="1600" b="1" i="1" dirty="0" smtClean="0">
              <a:latin typeface="Cambria" pitchFamily="18" charset="0"/>
              <a:cs typeface="Times New Roman" pitchFamily="18" charset="0"/>
            </a:rPr>
            <a:t>Business Skills</a:t>
          </a:r>
          <a:endParaRPr lang="en-US" sz="1400" dirty="0" smtClean="0">
            <a:latin typeface="Cambria" pitchFamily="18" charset="0"/>
            <a:cs typeface="Times New Roman" pitchFamily="18" charset="0"/>
          </a:endParaRPr>
        </a:p>
      </dgm:t>
    </dgm:pt>
    <dgm:pt modelId="{6CE1043D-6417-4D7E-B385-3AD96F032873}" type="parTrans" cxnId="{F86A9ED5-D7EC-4D5A-8149-918452105E86}">
      <dgm:prSet/>
      <dgm:spPr/>
      <dgm:t>
        <a:bodyPr/>
        <a:lstStyle/>
        <a:p>
          <a:endParaRPr lang="en-AU"/>
        </a:p>
      </dgm:t>
    </dgm:pt>
    <dgm:pt modelId="{731BCF86-36B4-4A9B-BDD8-0C8433D25BD8}" type="sibTrans" cxnId="{F86A9ED5-D7EC-4D5A-8149-918452105E86}">
      <dgm:prSet/>
      <dgm:spPr/>
      <dgm:t>
        <a:bodyPr/>
        <a:lstStyle/>
        <a:p>
          <a:endParaRPr lang="en-AU"/>
        </a:p>
      </dgm:t>
    </dgm:pt>
    <dgm:pt modelId="{4E89BF8E-C48E-4FAB-92D1-46F0952A24EC}">
      <dgm:prSet phldrT="[Text]" custT="1"/>
      <dgm:spPr/>
      <dgm:t>
        <a:bodyPr tIns="0"/>
        <a:lstStyle/>
        <a:p>
          <a:pPr>
            <a:lnSpc>
              <a:spcPct val="100000"/>
            </a:lnSpc>
          </a:pPr>
          <a:r>
            <a:rPr lang="en-US" sz="1400" dirty="0" smtClean="0">
              <a:latin typeface="Cambria" pitchFamily="18" charset="0"/>
              <a:cs typeface="Times New Roman" pitchFamily="18" charset="0"/>
            </a:rPr>
            <a:t>Application</a:t>
          </a:r>
        </a:p>
      </dgm:t>
    </dgm:pt>
    <dgm:pt modelId="{17EE78DD-4F6D-449C-9CE6-497D6BB74CA8}" type="parTrans" cxnId="{0335657E-0061-4633-BFC1-4551F9C8A435}">
      <dgm:prSet/>
      <dgm:spPr/>
      <dgm:t>
        <a:bodyPr/>
        <a:lstStyle/>
        <a:p>
          <a:endParaRPr lang="en-AU"/>
        </a:p>
      </dgm:t>
    </dgm:pt>
    <dgm:pt modelId="{33C0D377-D752-43E4-9D4F-B7A712C21DF6}" type="sibTrans" cxnId="{0335657E-0061-4633-BFC1-4551F9C8A435}">
      <dgm:prSet/>
      <dgm:spPr/>
      <dgm:t>
        <a:bodyPr/>
        <a:lstStyle/>
        <a:p>
          <a:endParaRPr lang="en-AU"/>
        </a:p>
      </dgm:t>
    </dgm:pt>
    <dgm:pt modelId="{128650AF-DB24-4074-B948-5B65A0D86B21}" type="pres">
      <dgm:prSet presAssocID="{00EC4112-4A3E-4EC5-9138-AD63F8091381}" presName="compositeShape" presStyleCnt="0">
        <dgm:presLayoutVars>
          <dgm:chMax val="7"/>
          <dgm:dir/>
          <dgm:resizeHandles val="exact"/>
        </dgm:presLayoutVars>
      </dgm:prSet>
      <dgm:spPr/>
      <dgm:t>
        <a:bodyPr/>
        <a:lstStyle/>
        <a:p>
          <a:endParaRPr lang="en-US"/>
        </a:p>
      </dgm:t>
    </dgm:pt>
    <dgm:pt modelId="{1F0A061E-F2CB-4D20-BD23-6AD1B9972445}" type="pres">
      <dgm:prSet presAssocID="{00EC4112-4A3E-4EC5-9138-AD63F8091381}" presName="wedge1" presStyleLbl="node1" presStyleIdx="0" presStyleCnt="4"/>
      <dgm:spPr/>
      <dgm:t>
        <a:bodyPr/>
        <a:lstStyle/>
        <a:p>
          <a:endParaRPr lang="en-US"/>
        </a:p>
      </dgm:t>
    </dgm:pt>
    <dgm:pt modelId="{82F8276C-B27A-4FC7-8FFE-0329782EC787}" type="pres">
      <dgm:prSet presAssocID="{00EC4112-4A3E-4EC5-9138-AD63F8091381}" presName="dummy1a" presStyleCnt="0"/>
      <dgm:spPr/>
      <dgm:t>
        <a:bodyPr/>
        <a:lstStyle/>
        <a:p>
          <a:endParaRPr lang="en-US"/>
        </a:p>
      </dgm:t>
    </dgm:pt>
    <dgm:pt modelId="{2BD346FD-D6B5-4366-992E-A6ACCA73248A}" type="pres">
      <dgm:prSet presAssocID="{00EC4112-4A3E-4EC5-9138-AD63F8091381}" presName="dummy1b" presStyleCnt="0"/>
      <dgm:spPr/>
      <dgm:t>
        <a:bodyPr/>
        <a:lstStyle/>
        <a:p>
          <a:endParaRPr lang="en-US"/>
        </a:p>
      </dgm:t>
    </dgm:pt>
    <dgm:pt modelId="{E2D7370F-4DB3-4522-84EB-3B7FE7AD37CE}" type="pres">
      <dgm:prSet presAssocID="{00EC4112-4A3E-4EC5-9138-AD63F8091381}" presName="wedge1Tx" presStyleLbl="node1" presStyleIdx="0" presStyleCnt="4">
        <dgm:presLayoutVars>
          <dgm:chMax val="0"/>
          <dgm:chPref val="0"/>
          <dgm:bulletEnabled val="1"/>
        </dgm:presLayoutVars>
      </dgm:prSet>
      <dgm:spPr/>
      <dgm:t>
        <a:bodyPr/>
        <a:lstStyle/>
        <a:p>
          <a:endParaRPr lang="en-US"/>
        </a:p>
      </dgm:t>
    </dgm:pt>
    <dgm:pt modelId="{1C82F994-E498-4142-B6EE-14EDC78508D8}" type="pres">
      <dgm:prSet presAssocID="{00EC4112-4A3E-4EC5-9138-AD63F8091381}" presName="wedge2" presStyleLbl="node1" presStyleIdx="1" presStyleCnt="4"/>
      <dgm:spPr/>
      <dgm:t>
        <a:bodyPr/>
        <a:lstStyle/>
        <a:p>
          <a:endParaRPr lang="en-US"/>
        </a:p>
      </dgm:t>
    </dgm:pt>
    <dgm:pt modelId="{4A9B9033-79DB-4FEE-92FC-F6901F2CD158}" type="pres">
      <dgm:prSet presAssocID="{00EC4112-4A3E-4EC5-9138-AD63F8091381}" presName="dummy2a" presStyleCnt="0"/>
      <dgm:spPr/>
      <dgm:t>
        <a:bodyPr/>
        <a:lstStyle/>
        <a:p>
          <a:endParaRPr lang="en-US"/>
        </a:p>
      </dgm:t>
    </dgm:pt>
    <dgm:pt modelId="{7CA9889A-5CD0-4EFD-B724-4D6EA8FD4666}" type="pres">
      <dgm:prSet presAssocID="{00EC4112-4A3E-4EC5-9138-AD63F8091381}" presName="dummy2b" presStyleCnt="0"/>
      <dgm:spPr/>
      <dgm:t>
        <a:bodyPr/>
        <a:lstStyle/>
        <a:p>
          <a:endParaRPr lang="en-US"/>
        </a:p>
      </dgm:t>
    </dgm:pt>
    <dgm:pt modelId="{9C3DAFBE-9667-4C4F-AEA4-48632FD1B59B}" type="pres">
      <dgm:prSet presAssocID="{00EC4112-4A3E-4EC5-9138-AD63F8091381}" presName="wedge2Tx" presStyleLbl="node1" presStyleIdx="1" presStyleCnt="4">
        <dgm:presLayoutVars>
          <dgm:chMax val="0"/>
          <dgm:chPref val="0"/>
          <dgm:bulletEnabled val="1"/>
        </dgm:presLayoutVars>
      </dgm:prSet>
      <dgm:spPr/>
      <dgm:t>
        <a:bodyPr/>
        <a:lstStyle/>
        <a:p>
          <a:endParaRPr lang="en-US"/>
        </a:p>
      </dgm:t>
    </dgm:pt>
    <dgm:pt modelId="{04990928-8613-4035-A258-65C2F24D1538}" type="pres">
      <dgm:prSet presAssocID="{00EC4112-4A3E-4EC5-9138-AD63F8091381}" presName="wedge3" presStyleLbl="node1" presStyleIdx="2" presStyleCnt="4"/>
      <dgm:spPr/>
      <dgm:t>
        <a:bodyPr/>
        <a:lstStyle/>
        <a:p>
          <a:endParaRPr lang="en-US"/>
        </a:p>
      </dgm:t>
    </dgm:pt>
    <dgm:pt modelId="{6F0AE555-B3EF-4D0C-B197-2BCD6981B7E6}" type="pres">
      <dgm:prSet presAssocID="{00EC4112-4A3E-4EC5-9138-AD63F8091381}" presName="dummy3a" presStyleCnt="0"/>
      <dgm:spPr/>
      <dgm:t>
        <a:bodyPr/>
        <a:lstStyle/>
        <a:p>
          <a:endParaRPr lang="en-US"/>
        </a:p>
      </dgm:t>
    </dgm:pt>
    <dgm:pt modelId="{DB0BA180-2F7A-4152-8ABE-58105D2C4AE7}" type="pres">
      <dgm:prSet presAssocID="{00EC4112-4A3E-4EC5-9138-AD63F8091381}" presName="dummy3b" presStyleCnt="0"/>
      <dgm:spPr/>
      <dgm:t>
        <a:bodyPr/>
        <a:lstStyle/>
        <a:p>
          <a:endParaRPr lang="en-US"/>
        </a:p>
      </dgm:t>
    </dgm:pt>
    <dgm:pt modelId="{2E92AAC5-C7E9-43BD-AE53-D68E1D6147F4}" type="pres">
      <dgm:prSet presAssocID="{00EC4112-4A3E-4EC5-9138-AD63F8091381}" presName="wedge3Tx" presStyleLbl="node1" presStyleIdx="2" presStyleCnt="4">
        <dgm:presLayoutVars>
          <dgm:chMax val="0"/>
          <dgm:chPref val="0"/>
          <dgm:bulletEnabled val="1"/>
        </dgm:presLayoutVars>
      </dgm:prSet>
      <dgm:spPr/>
      <dgm:t>
        <a:bodyPr/>
        <a:lstStyle/>
        <a:p>
          <a:endParaRPr lang="en-US"/>
        </a:p>
      </dgm:t>
    </dgm:pt>
    <dgm:pt modelId="{89E1E6E7-0136-4A0D-8550-6EB0D90FC959}" type="pres">
      <dgm:prSet presAssocID="{00EC4112-4A3E-4EC5-9138-AD63F8091381}" presName="wedge4" presStyleLbl="node1" presStyleIdx="3" presStyleCnt="4" custLinFactNeighborY="365"/>
      <dgm:spPr/>
      <dgm:t>
        <a:bodyPr/>
        <a:lstStyle/>
        <a:p>
          <a:endParaRPr lang="en-AU"/>
        </a:p>
      </dgm:t>
    </dgm:pt>
    <dgm:pt modelId="{F5323CBB-95BC-42BC-8833-8B60E47D2DFB}" type="pres">
      <dgm:prSet presAssocID="{00EC4112-4A3E-4EC5-9138-AD63F8091381}" presName="dummy4a" presStyleCnt="0"/>
      <dgm:spPr/>
      <dgm:t>
        <a:bodyPr/>
        <a:lstStyle/>
        <a:p>
          <a:endParaRPr lang="en-AU"/>
        </a:p>
      </dgm:t>
    </dgm:pt>
    <dgm:pt modelId="{F2C66ED8-196E-49A5-98D6-326D39D87206}" type="pres">
      <dgm:prSet presAssocID="{00EC4112-4A3E-4EC5-9138-AD63F8091381}" presName="dummy4b" presStyleCnt="0"/>
      <dgm:spPr/>
      <dgm:t>
        <a:bodyPr/>
        <a:lstStyle/>
        <a:p>
          <a:endParaRPr lang="en-AU"/>
        </a:p>
      </dgm:t>
    </dgm:pt>
    <dgm:pt modelId="{9AE0B89D-51B3-455B-B708-8DAB63E36852}" type="pres">
      <dgm:prSet presAssocID="{00EC4112-4A3E-4EC5-9138-AD63F8091381}" presName="wedge4Tx" presStyleLbl="node1" presStyleIdx="3" presStyleCnt="4">
        <dgm:presLayoutVars>
          <dgm:chMax val="0"/>
          <dgm:chPref val="0"/>
          <dgm:bulletEnabled val="1"/>
        </dgm:presLayoutVars>
      </dgm:prSet>
      <dgm:spPr/>
      <dgm:t>
        <a:bodyPr/>
        <a:lstStyle/>
        <a:p>
          <a:endParaRPr lang="en-AU"/>
        </a:p>
      </dgm:t>
    </dgm:pt>
    <dgm:pt modelId="{C7F6C377-87D8-4ADE-9B6B-63F335F55452}" type="pres">
      <dgm:prSet presAssocID="{2995CBDC-0EF7-4887-B248-BFE7F6D972AD}" presName="arrowWedge1" presStyleLbl="fgSibTrans2D1" presStyleIdx="0" presStyleCnt="4"/>
      <dgm:spPr/>
      <dgm:t>
        <a:bodyPr/>
        <a:lstStyle/>
        <a:p>
          <a:endParaRPr lang="en-US"/>
        </a:p>
      </dgm:t>
    </dgm:pt>
    <dgm:pt modelId="{5502B549-39AA-4C7D-89E5-94CDD631DF92}" type="pres">
      <dgm:prSet presAssocID="{F290A4B8-356D-46D2-A30C-C9E6D3B48212}" presName="arrowWedge2" presStyleLbl="fgSibTrans2D1" presStyleIdx="1" presStyleCnt="4"/>
      <dgm:spPr/>
      <dgm:t>
        <a:bodyPr/>
        <a:lstStyle/>
        <a:p>
          <a:endParaRPr lang="en-AU"/>
        </a:p>
      </dgm:t>
    </dgm:pt>
    <dgm:pt modelId="{A9ECEB76-B63C-4412-9184-FD77694C2211}" type="pres">
      <dgm:prSet presAssocID="{696C1199-846D-488C-AD00-C6B28D197FF9}" presName="arrowWedge3" presStyleLbl="fgSibTrans2D1" presStyleIdx="2" presStyleCnt="4"/>
      <dgm:spPr/>
      <dgm:t>
        <a:bodyPr/>
        <a:lstStyle/>
        <a:p>
          <a:endParaRPr lang="en-AU"/>
        </a:p>
      </dgm:t>
    </dgm:pt>
    <dgm:pt modelId="{2058FACD-93DC-468D-81E8-DCF296DDBA20}" type="pres">
      <dgm:prSet presAssocID="{731BCF86-36B4-4A9B-BDD8-0C8433D25BD8}" presName="arrowWedge4" presStyleLbl="fgSibTrans2D1" presStyleIdx="3" presStyleCnt="4"/>
      <dgm:spPr/>
      <dgm:t>
        <a:bodyPr/>
        <a:lstStyle/>
        <a:p>
          <a:endParaRPr lang="en-AU"/>
        </a:p>
      </dgm:t>
    </dgm:pt>
  </dgm:ptLst>
  <dgm:cxnLst>
    <dgm:cxn modelId="{A061D980-5FB9-4FB1-B738-A034AB43911C}" type="presOf" srcId="{4E89BF8E-C48E-4FAB-92D1-46F0952A24EC}" destId="{9AE0B89D-51B3-455B-B708-8DAB63E36852}" srcOrd="1" destOrd="1" presId="urn:microsoft.com/office/officeart/2005/8/layout/cycle8"/>
    <dgm:cxn modelId="{E51457F8-AB24-434B-9C25-E243F943514A}" type="presOf" srcId="{4FEAD956-1AB4-40A5-9639-1B1BFB159CC6}" destId="{9C3DAFBE-9667-4C4F-AEA4-48632FD1B59B}" srcOrd="1" destOrd="0" presId="urn:microsoft.com/office/officeart/2005/8/layout/cycle8"/>
    <dgm:cxn modelId="{112F673C-F5BF-4075-8194-EB7588064386}" type="presOf" srcId="{4F0C96FB-06F6-4E9C-B775-89DE998AC03F}" destId="{9C3DAFBE-9667-4C4F-AEA4-48632FD1B59B}" srcOrd="1" destOrd="1" presId="urn:microsoft.com/office/officeart/2005/8/layout/cycle8"/>
    <dgm:cxn modelId="{4D8519B1-1AF5-403C-A01E-E2C52DFD06DB}" type="presOf" srcId="{00EC4112-4A3E-4EC5-9138-AD63F8091381}" destId="{128650AF-DB24-4074-B948-5B65A0D86B21}" srcOrd="0" destOrd="0" presId="urn:microsoft.com/office/officeart/2005/8/layout/cycle8"/>
    <dgm:cxn modelId="{C798A5A3-7C71-4863-8800-7C5ED46DA286}" type="presOf" srcId="{37810A34-9CE0-486A-AF33-4A79A3B6CE85}" destId="{2E92AAC5-C7E9-43BD-AE53-D68E1D6147F4}" srcOrd="1" destOrd="1" presId="urn:microsoft.com/office/officeart/2005/8/layout/cycle8"/>
    <dgm:cxn modelId="{38D6FD9F-45A9-4D1F-8DE0-2BB1C836C734}" type="presOf" srcId="{37810A34-9CE0-486A-AF33-4A79A3B6CE85}" destId="{04990928-8613-4035-A258-65C2F24D1538}" srcOrd="0" destOrd="1" presId="urn:microsoft.com/office/officeart/2005/8/layout/cycle8"/>
    <dgm:cxn modelId="{9116B2E1-2963-476B-9E22-2381CA224CF6}" type="presOf" srcId="{7F6D62BE-8AFB-4563-AD95-E145499F6551}" destId="{89E1E6E7-0136-4A0D-8550-6EB0D90FC959}" srcOrd="0" destOrd="0" presId="urn:microsoft.com/office/officeart/2005/8/layout/cycle8"/>
    <dgm:cxn modelId="{0FD32655-963F-4045-95EC-FA68BC040E84}" srcId="{47BE97EA-586D-44B9-8ABC-3D92E968F187}" destId="{37810A34-9CE0-486A-AF33-4A79A3B6CE85}" srcOrd="0" destOrd="0" parTransId="{9B05E40A-F795-460E-8A8C-271D4E28CC3E}" sibTransId="{8D3608C6-0367-4D38-816F-5F75069DA736}"/>
    <dgm:cxn modelId="{0A3E30B4-E5CE-4FF4-9C52-53D69448940C}" srcId="{4FEAD956-1AB4-40A5-9639-1B1BFB159CC6}" destId="{4F0C96FB-06F6-4E9C-B775-89DE998AC03F}" srcOrd="0" destOrd="0" parTransId="{6E0F5F82-59A0-4C61-B561-EBB7DF8129D9}" sibTransId="{6042E20A-076C-4B65-B190-989B480C0CB3}"/>
    <dgm:cxn modelId="{E0981984-A6BF-49BB-9965-C467BF2DE10F}" type="presOf" srcId="{4E89BF8E-C48E-4FAB-92D1-46F0952A24EC}" destId="{89E1E6E7-0136-4A0D-8550-6EB0D90FC959}" srcOrd="0" destOrd="1" presId="urn:microsoft.com/office/officeart/2005/8/layout/cycle8"/>
    <dgm:cxn modelId="{DEC970C3-E9D1-4637-9D4C-BA80A908F882}" type="presOf" srcId="{188FBE0F-EBD2-4783-BD58-CD17C336D665}" destId="{1F0A061E-F2CB-4D20-BD23-6AD1B9972445}" srcOrd="0" destOrd="0" presId="urn:microsoft.com/office/officeart/2005/8/layout/cycle8"/>
    <dgm:cxn modelId="{BE54F487-7618-4E08-8720-287A1DCB4BFC}" srcId="{188FBE0F-EBD2-4783-BD58-CD17C336D665}" destId="{859D0890-94C3-4F63-9D56-51E5329D85EB}" srcOrd="0" destOrd="0" parTransId="{6E6C4856-1FA6-4139-B9BA-1B7C8F5FE539}" sibTransId="{199AAC42-348C-4DCC-B142-19329E7F2A44}"/>
    <dgm:cxn modelId="{400359DF-AEF3-450F-843B-6B3C5C34547E}" type="presOf" srcId="{188FBE0F-EBD2-4783-BD58-CD17C336D665}" destId="{E2D7370F-4DB3-4522-84EB-3B7FE7AD37CE}" srcOrd="1" destOrd="0" presId="urn:microsoft.com/office/officeart/2005/8/layout/cycle8"/>
    <dgm:cxn modelId="{A29F4838-0945-4825-8AD3-CDD25CF73175}" type="presOf" srcId="{47BE97EA-586D-44B9-8ABC-3D92E968F187}" destId="{2E92AAC5-C7E9-43BD-AE53-D68E1D6147F4}" srcOrd="1" destOrd="0" presId="urn:microsoft.com/office/officeart/2005/8/layout/cycle8"/>
    <dgm:cxn modelId="{40E9B0C6-B36B-4E0F-A469-16BDB5DD4DB2}" srcId="{00EC4112-4A3E-4EC5-9138-AD63F8091381}" destId="{188FBE0F-EBD2-4783-BD58-CD17C336D665}" srcOrd="0" destOrd="0" parTransId="{5C25DC33-4412-4C96-8DE8-328827806CCB}" sibTransId="{2995CBDC-0EF7-4887-B248-BFE7F6D972AD}"/>
    <dgm:cxn modelId="{0335657E-0061-4633-BFC1-4551F9C8A435}" srcId="{7F6D62BE-8AFB-4563-AD95-E145499F6551}" destId="{4E89BF8E-C48E-4FAB-92D1-46F0952A24EC}" srcOrd="0" destOrd="0" parTransId="{17EE78DD-4F6D-449C-9CE6-497D6BB74CA8}" sibTransId="{33C0D377-D752-43E4-9D4F-B7A712C21DF6}"/>
    <dgm:cxn modelId="{218EE58F-C67B-4746-9D7F-E4B9FA56C23C}" srcId="{00EC4112-4A3E-4EC5-9138-AD63F8091381}" destId="{4FEAD956-1AB4-40A5-9639-1B1BFB159CC6}" srcOrd="1" destOrd="0" parTransId="{22441CF0-5EB1-48CA-AC7B-0951A790BB53}" sibTransId="{F290A4B8-356D-46D2-A30C-C9E6D3B48212}"/>
    <dgm:cxn modelId="{B8F26BEC-E40E-40CB-906D-176950AC8BA3}" type="presOf" srcId="{4F0C96FB-06F6-4E9C-B775-89DE998AC03F}" destId="{1C82F994-E498-4142-B6EE-14EDC78508D8}" srcOrd="0" destOrd="1" presId="urn:microsoft.com/office/officeart/2005/8/layout/cycle8"/>
    <dgm:cxn modelId="{E9FCDE5D-0C30-4BB2-8A5F-819FD65A726E}" type="presOf" srcId="{859D0890-94C3-4F63-9D56-51E5329D85EB}" destId="{E2D7370F-4DB3-4522-84EB-3B7FE7AD37CE}" srcOrd="1" destOrd="1" presId="urn:microsoft.com/office/officeart/2005/8/layout/cycle8"/>
    <dgm:cxn modelId="{F86A9ED5-D7EC-4D5A-8149-918452105E86}" srcId="{00EC4112-4A3E-4EC5-9138-AD63F8091381}" destId="{7F6D62BE-8AFB-4563-AD95-E145499F6551}" srcOrd="3" destOrd="0" parTransId="{6CE1043D-6417-4D7E-B385-3AD96F032873}" sibTransId="{731BCF86-36B4-4A9B-BDD8-0C8433D25BD8}"/>
    <dgm:cxn modelId="{45E30582-EE6C-46EF-8A7A-294F8AE1B9EC}" type="presOf" srcId="{4FEAD956-1AB4-40A5-9639-1B1BFB159CC6}" destId="{1C82F994-E498-4142-B6EE-14EDC78508D8}" srcOrd="0" destOrd="0" presId="urn:microsoft.com/office/officeart/2005/8/layout/cycle8"/>
    <dgm:cxn modelId="{18721CB5-CCDC-4277-8919-657E26A94372}" type="presOf" srcId="{7F6D62BE-8AFB-4563-AD95-E145499F6551}" destId="{9AE0B89D-51B3-455B-B708-8DAB63E36852}" srcOrd="1" destOrd="0" presId="urn:microsoft.com/office/officeart/2005/8/layout/cycle8"/>
    <dgm:cxn modelId="{4CA03A46-3C81-4FFB-A7F6-3387AA99E717}" type="presOf" srcId="{47BE97EA-586D-44B9-8ABC-3D92E968F187}" destId="{04990928-8613-4035-A258-65C2F24D1538}" srcOrd="0" destOrd="0" presId="urn:microsoft.com/office/officeart/2005/8/layout/cycle8"/>
    <dgm:cxn modelId="{FD652DC4-DCD9-4677-AEC3-DD23E8C9A0A0}" srcId="{00EC4112-4A3E-4EC5-9138-AD63F8091381}" destId="{47BE97EA-586D-44B9-8ABC-3D92E968F187}" srcOrd="2" destOrd="0" parTransId="{C5BC427A-121E-4925-8A96-1816B947BB9E}" sibTransId="{696C1199-846D-488C-AD00-C6B28D197FF9}"/>
    <dgm:cxn modelId="{8C4F99B9-E91C-45F9-9B75-623A9600E213}" type="presOf" srcId="{859D0890-94C3-4F63-9D56-51E5329D85EB}" destId="{1F0A061E-F2CB-4D20-BD23-6AD1B9972445}" srcOrd="0" destOrd="1" presId="urn:microsoft.com/office/officeart/2005/8/layout/cycle8"/>
    <dgm:cxn modelId="{6BFBAE76-043B-4275-8432-A831DCD14691}" type="presParOf" srcId="{128650AF-DB24-4074-B948-5B65A0D86B21}" destId="{1F0A061E-F2CB-4D20-BD23-6AD1B9972445}" srcOrd="0" destOrd="0" presId="urn:microsoft.com/office/officeart/2005/8/layout/cycle8"/>
    <dgm:cxn modelId="{726E1435-0CE0-426E-8A38-48A26852B4CE}" type="presParOf" srcId="{128650AF-DB24-4074-B948-5B65A0D86B21}" destId="{82F8276C-B27A-4FC7-8FFE-0329782EC787}" srcOrd="1" destOrd="0" presId="urn:microsoft.com/office/officeart/2005/8/layout/cycle8"/>
    <dgm:cxn modelId="{DC185E61-C8DF-43B5-9C06-F5A8736A95E2}" type="presParOf" srcId="{128650AF-DB24-4074-B948-5B65A0D86B21}" destId="{2BD346FD-D6B5-4366-992E-A6ACCA73248A}" srcOrd="2" destOrd="0" presId="urn:microsoft.com/office/officeart/2005/8/layout/cycle8"/>
    <dgm:cxn modelId="{736488DA-1404-4F21-A72A-988E26652502}" type="presParOf" srcId="{128650AF-DB24-4074-B948-5B65A0D86B21}" destId="{E2D7370F-4DB3-4522-84EB-3B7FE7AD37CE}" srcOrd="3" destOrd="0" presId="urn:microsoft.com/office/officeart/2005/8/layout/cycle8"/>
    <dgm:cxn modelId="{486DC1D2-5094-44F6-8B92-450387116CDB}" type="presParOf" srcId="{128650AF-DB24-4074-B948-5B65A0D86B21}" destId="{1C82F994-E498-4142-B6EE-14EDC78508D8}" srcOrd="4" destOrd="0" presId="urn:microsoft.com/office/officeart/2005/8/layout/cycle8"/>
    <dgm:cxn modelId="{FCE5AF9A-8429-431F-BC8E-7B391BB4C60B}" type="presParOf" srcId="{128650AF-DB24-4074-B948-5B65A0D86B21}" destId="{4A9B9033-79DB-4FEE-92FC-F6901F2CD158}" srcOrd="5" destOrd="0" presId="urn:microsoft.com/office/officeart/2005/8/layout/cycle8"/>
    <dgm:cxn modelId="{826EB05F-43C6-402F-AF64-9C027BB01BD3}" type="presParOf" srcId="{128650AF-DB24-4074-B948-5B65A0D86B21}" destId="{7CA9889A-5CD0-4EFD-B724-4D6EA8FD4666}" srcOrd="6" destOrd="0" presId="urn:microsoft.com/office/officeart/2005/8/layout/cycle8"/>
    <dgm:cxn modelId="{05AE4BDF-ACE0-487A-A07B-B0B97695AF29}" type="presParOf" srcId="{128650AF-DB24-4074-B948-5B65A0D86B21}" destId="{9C3DAFBE-9667-4C4F-AEA4-48632FD1B59B}" srcOrd="7" destOrd="0" presId="urn:microsoft.com/office/officeart/2005/8/layout/cycle8"/>
    <dgm:cxn modelId="{8C18FFC8-9EBA-42BD-AB15-258F67A2BAE5}" type="presParOf" srcId="{128650AF-DB24-4074-B948-5B65A0D86B21}" destId="{04990928-8613-4035-A258-65C2F24D1538}" srcOrd="8" destOrd="0" presId="urn:microsoft.com/office/officeart/2005/8/layout/cycle8"/>
    <dgm:cxn modelId="{A85F75B1-38D7-4660-8234-FD4F4EA0305B}" type="presParOf" srcId="{128650AF-DB24-4074-B948-5B65A0D86B21}" destId="{6F0AE555-B3EF-4D0C-B197-2BCD6981B7E6}" srcOrd="9" destOrd="0" presId="urn:microsoft.com/office/officeart/2005/8/layout/cycle8"/>
    <dgm:cxn modelId="{54716DB0-3548-43ED-83FE-8650CEE510A0}" type="presParOf" srcId="{128650AF-DB24-4074-B948-5B65A0D86B21}" destId="{DB0BA180-2F7A-4152-8ABE-58105D2C4AE7}" srcOrd="10" destOrd="0" presId="urn:microsoft.com/office/officeart/2005/8/layout/cycle8"/>
    <dgm:cxn modelId="{78396C2D-13F3-4EA1-9577-1BE3223DEB22}" type="presParOf" srcId="{128650AF-DB24-4074-B948-5B65A0D86B21}" destId="{2E92AAC5-C7E9-43BD-AE53-D68E1D6147F4}" srcOrd="11" destOrd="0" presId="urn:microsoft.com/office/officeart/2005/8/layout/cycle8"/>
    <dgm:cxn modelId="{88AFE6A4-0438-47A1-924C-0F8C86A10C66}" type="presParOf" srcId="{128650AF-DB24-4074-B948-5B65A0D86B21}" destId="{89E1E6E7-0136-4A0D-8550-6EB0D90FC959}" srcOrd="12" destOrd="0" presId="urn:microsoft.com/office/officeart/2005/8/layout/cycle8"/>
    <dgm:cxn modelId="{F8642DCF-ED0B-4F7B-879A-42E591F1E81C}" type="presParOf" srcId="{128650AF-DB24-4074-B948-5B65A0D86B21}" destId="{F5323CBB-95BC-42BC-8833-8B60E47D2DFB}" srcOrd="13" destOrd="0" presId="urn:microsoft.com/office/officeart/2005/8/layout/cycle8"/>
    <dgm:cxn modelId="{4B0DBBFC-338E-43DF-B71E-F91A1ED31CF1}" type="presParOf" srcId="{128650AF-DB24-4074-B948-5B65A0D86B21}" destId="{F2C66ED8-196E-49A5-98D6-326D39D87206}" srcOrd="14" destOrd="0" presId="urn:microsoft.com/office/officeart/2005/8/layout/cycle8"/>
    <dgm:cxn modelId="{7B4104D6-B0CE-4192-9B1F-17F5B9C41F80}" type="presParOf" srcId="{128650AF-DB24-4074-B948-5B65A0D86B21}" destId="{9AE0B89D-51B3-455B-B708-8DAB63E36852}" srcOrd="15" destOrd="0" presId="urn:microsoft.com/office/officeart/2005/8/layout/cycle8"/>
    <dgm:cxn modelId="{023FB0FF-B4B8-49C5-930B-5C3A8A92C44F}" type="presParOf" srcId="{128650AF-DB24-4074-B948-5B65A0D86B21}" destId="{C7F6C377-87D8-4ADE-9B6B-63F335F55452}" srcOrd="16" destOrd="0" presId="urn:microsoft.com/office/officeart/2005/8/layout/cycle8"/>
    <dgm:cxn modelId="{F77E06EF-04CE-4DF1-8486-DC52D3F1779F}" type="presParOf" srcId="{128650AF-DB24-4074-B948-5B65A0D86B21}" destId="{5502B549-39AA-4C7D-89E5-94CDD631DF92}" srcOrd="17" destOrd="0" presId="urn:microsoft.com/office/officeart/2005/8/layout/cycle8"/>
    <dgm:cxn modelId="{EEF6A7E6-0CEE-486C-B496-C68BD8B8B242}" type="presParOf" srcId="{128650AF-DB24-4074-B948-5B65A0D86B21}" destId="{A9ECEB76-B63C-4412-9184-FD77694C2211}" srcOrd="18" destOrd="0" presId="urn:microsoft.com/office/officeart/2005/8/layout/cycle8"/>
    <dgm:cxn modelId="{273A57F5-FCE0-4A46-B7A3-62129BB1D91F}" type="presParOf" srcId="{128650AF-DB24-4074-B948-5B65A0D86B21}" destId="{2058FACD-93DC-468D-81E8-DCF296DDBA20}" srcOrd="19" destOrd="0" presId="urn:microsoft.com/office/officeart/2005/8/layout/cycle8"/>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18A686-02BE-406A-880E-16A2A4E900F2}"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AU"/>
        </a:p>
      </dgm:t>
    </dgm:pt>
    <dgm:pt modelId="{70A7E7E2-9C4B-4C51-A024-C78717DD982D}">
      <dgm:prSet phldrT="[Text]" custT="1"/>
      <dgm:spPr/>
      <dgm:t>
        <a:bodyPr anchor="t"/>
        <a:lstStyle/>
        <a:p>
          <a:pPr algn="l"/>
          <a:r>
            <a:rPr lang="en-AU" sz="2000" b="0" i="0" u="none" dirty="0" smtClean="0"/>
            <a:t>Information management IRMG</a:t>
          </a:r>
          <a:endParaRPr lang="en-AU" sz="2000" dirty="0">
            <a:latin typeface="Book Antiqua" pitchFamily="18" charset="0"/>
          </a:endParaRPr>
        </a:p>
      </dgm:t>
    </dgm:pt>
    <dgm:pt modelId="{E2B95C6B-2759-453F-93CE-12BFEBD64C9D}" type="parTrans" cxnId="{AC574284-CD47-43FC-BD34-123AA566148C}">
      <dgm:prSet/>
      <dgm:spPr/>
      <dgm:t>
        <a:bodyPr/>
        <a:lstStyle/>
        <a:p>
          <a:pPr algn="ctr"/>
          <a:endParaRPr lang="en-AU" sz="13800">
            <a:latin typeface="Book Antiqua" pitchFamily="18" charset="0"/>
          </a:endParaRPr>
        </a:p>
      </dgm:t>
    </dgm:pt>
    <dgm:pt modelId="{90617A8C-15E7-4E13-BDEF-3C390232EFE0}" type="sibTrans" cxnId="{AC574284-CD47-43FC-BD34-123AA566148C}">
      <dgm:prSet/>
      <dgm:spPr/>
      <dgm:t>
        <a:bodyPr/>
        <a:lstStyle/>
        <a:p>
          <a:pPr algn="ctr"/>
          <a:endParaRPr lang="en-AU" sz="13800">
            <a:latin typeface="Book Antiqua" pitchFamily="18" charset="0"/>
          </a:endParaRPr>
        </a:p>
      </dgm:t>
    </dgm:pt>
    <dgm:pt modelId="{E0F34BDC-D4A9-4E94-A52E-9A570D69C659}">
      <dgm:prSet custT="1"/>
      <dgm:spPr/>
      <dgm:t>
        <a:bodyPr/>
        <a:lstStyle/>
        <a:p>
          <a:pPr algn="l"/>
          <a:r>
            <a:rPr lang="en-AU" sz="1600" b="0" i="0" u="none" dirty="0" smtClean="0"/>
            <a:t>Consultancy	 CNSL</a:t>
          </a:r>
          <a:endParaRPr lang="en-AU" sz="1600" dirty="0"/>
        </a:p>
      </dgm:t>
    </dgm:pt>
    <dgm:pt modelId="{A75C29C4-191E-41F7-B63E-4D3D0D84E59F}" type="parTrans" cxnId="{D8D7B42C-E8F4-484C-AFA0-BEEB601DF7E8}">
      <dgm:prSet/>
      <dgm:spPr/>
      <dgm:t>
        <a:bodyPr/>
        <a:lstStyle/>
        <a:p>
          <a:pPr algn="ctr"/>
          <a:endParaRPr lang="en-AU" sz="5400"/>
        </a:p>
      </dgm:t>
    </dgm:pt>
    <dgm:pt modelId="{CA594911-920F-4E96-BF09-22D609ECCD93}" type="sibTrans" cxnId="{D8D7B42C-E8F4-484C-AFA0-BEEB601DF7E8}">
      <dgm:prSet/>
      <dgm:spPr/>
      <dgm:t>
        <a:bodyPr/>
        <a:lstStyle/>
        <a:p>
          <a:pPr algn="ctr"/>
          <a:endParaRPr lang="en-AU" sz="5400"/>
        </a:p>
      </dgm:t>
    </dgm:pt>
    <dgm:pt modelId="{EADAF116-38A3-414A-81B3-25B158118C36}">
      <dgm:prSet custT="1"/>
      <dgm:spPr/>
      <dgm:t>
        <a:bodyPr/>
        <a:lstStyle/>
        <a:p>
          <a:pPr algn="l"/>
          <a:r>
            <a:rPr lang="en-AU" sz="1600" b="0" i="0" u="none" dirty="0" smtClean="0"/>
            <a:t>Software development process improvement	SPIM</a:t>
          </a:r>
          <a:endParaRPr lang="en-AU" sz="1600" dirty="0"/>
        </a:p>
      </dgm:t>
    </dgm:pt>
    <dgm:pt modelId="{1AD300EB-E1C7-43E7-BD4F-577C5819C861}" type="parTrans" cxnId="{9C624A7B-E0E6-472E-8ECE-E8EB2CA99FF2}">
      <dgm:prSet/>
      <dgm:spPr/>
      <dgm:t>
        <a:bodyPr/>
        <a:lstStyle/>
        <a:p>
          <a:pPr algn="ctr"/>
          <a:endParaRPr lang="en-AU" sz="5400"/>
        </a:p>
      </dgm:t>
    </dgm:pt>
    <dgm:pt modelId="{1825B482-10C1-4BA9-BA4C-4F23C47FFF36}" type="sibTrans" cxnId="{9C624A7B-E0E6-472E-8ECE-E8EB2CA99FF2}">
      <dgm:prSet/>
      <dgm:spPr/>
      <dgm:t>
        <a:bodyPr/>
        <a:lstStyle/>
        <a:p>
          <a:pPr algn="ctr"/>
          <a:endParaRPr lang="en-AU" sz="5400"/>
        </a:p>
      </dgm:t>
    </dgm:pt>
    <dgm:pt modelId="{BA65F651-259F-4492-9AC2-6F779DF6ADC3}">
      <dgm:prSet custT="1"/>
      <dgm:spPr/>
      <dgm:t>
        <a:bodyPr/>
        <a:lstStyle/>
        <a:p>
          <a:pPr algn="l"/>
          <a:r>
            <a:rPr lang="en-AU" sz="1600" b="0" i="0" u="none" dirty="0" smtClean="0"/>
            <a:t>Methods and tools	METL</a:t>
          </a:r>
          <a:endParaRPr lang="en-AU" sz="1600" dirty="0"/>
        </a:p>
      </dgm:t>
    </dgm:pt>
    <dgm:pt modelId="{EE58026B-854D-44DB-A38B-0D5E8DF37445}" type="parTrans" cxnId="{EB10304F-A40C-4EE3-B5CC-0D0D0C698282}">
      <dgm:prSet/>
      <dgm:spPr/>
      <dgm:t>
        <a:bodyPr/>
        <a:lstStyle/>
        <a:p>
          <a:pPr algn="ctr"/>
          <a:endParaRPr lang="en-AU" sz="5400"/>
        </a:p>
      </dgm:t>
    </dgm:pt>
    <dgm:pt modelId="{45144104-91E6-44A7-9CD9-3A20B7FB7BE4}" type="sibTrans" cxnId="{EB10304F-A40C-4EE3-B5CC-0D0D0C698282}">
      <dgm:prSet/>
      <dgm:spPr/>
      <dgm:t>
        <a:bodyPr/>
        <a:lstStyle/>
        <a:p>
          <a:pPr algn="ctr"/>
          <a:endParaRPr lang="en-AU" sz="5400"/>
        </a:p>
      </dgm:t>
    </dgm:pt>
    <dgm:pt modelId="{CE14204A-D572-4406-BDAE-E9BF65B0C3B8}">
      <dgm:prSet custT="1"/>
      <dgm:spPr/>
      <dgm:t>
        <a:bodyPr/>
        <a:lstStyle/>
        <a:p>
          <a:pPr algn="l"/>
          <a:r>
            <a:rPr lang="en-AU" sz="1600" b="0" i="0" u="none" dirty="0" smtClean="0"/>
            <a:t>Portfolio management	 POMG</a:t>
          </a:r>
          <a:endParaRPr lang="en-AU" sz="1600" dirty="0"/>
        </a:p>
      </dgm:t>
    </dgm:pt>
    <dgm:pt modelId="{BBB7970F-654E-4BA1-BEE0-7FC4023B4FE4}" type="parTrans" cxnId="{5EAB041B-49CE-49B1-A640-7246C123067D}">
      <dgm:prSet/>
      <dgm:spPr/>
      <dgm:t>
        <a:bodyPr/>
        <a:lstStyle/>
        <a:p>
          <a:pPr algn="ctr"/>
          <a:endParaRPr lang="en-AU" sz="5400"/>
        </a:p>
      </dgm:t>
    </dgm:pt>
    <dgm:pt modelId="{97698265-FF3C-4B8B-903D-9E27DFEB1ABA}" type="sibTrans" cxnId="{5EAB041B-49CE-49B1-A640-7246C123067D}">
      <dgm:prSet/>
      <dgm:spPr/>
      <dgm:t>
        <a:bodyPr/>
        <a:lstStyle/>
        <a:p>
          <a:pPr algn="ctr"/>
          <a:endParaRPr lang="en-AU" sz="5400"/>
        </a:p>
      </dgm:t>
    </dgm:pt>
    <dgm:pt modelId="{933D4242-3DCA-4917-B4F1-78B14033CBC0}">
      <dgm:prSet custT="1"/>
      <dgm:spPr/>
      <dgm:t>
        <a:bodyPr/>
        <a:lstStyle/>
        <a:p>
          <a:pPr algn="l"/>
          <a:r>
            <a:rPr lang="en-AU" sz="1600" b="0" i="0" u="none" dirty="0" smtClean="0"/>
            <a:t>Programme management	PGMG</a:t>
          </a:r>
          <a:endParaRPr lang="en-AU" sz="1600" dirty="0"/>
        </a:p>
      </dgm:t>
    </dgm:pt>
    <dgm:pt modelId="{DB5AC95E-196C-4CF2-83F0-625E18A33D77}" type="parTrans" cxnId="{ADDE19BB-EC27-4AA5-AB58-9A1CE96006CE}">
      <dgm:prSet/>
      <dgm:spPr/>
      <dgm:t>
        <a:bodyPr/>
        <a:lstStyle/>
        <a:p>
          <a:pPr algn="ctr"/>
          <a:endParaRPr lang="en-AU" sz="5400"/>
        </a:p>
      </dgm:t>
    </dgm:pt>
    <dgm:pt modelId="{4250A60E-7041-4269-824D-A12722BF76CD}" type="sibTrans" cxnId="{ADDE19BB-EC27-4AA5-AB58-9A1CE96006CE}">
      <dgm:prSet/>
      <dgm:spPr/>
      <dgm:t>
        <a:bodyPr/>
        <a:lstStyle/>
        <a:p>
          <a:pPr algn="ctr"/>
          <a:endParaRPr lang="en-AU" sz="5400"/>
        </a:p>
      </dgm:t>
    </dgm:pt>
    <dgm:pt modelId="{9EC18373-5EFC-464C-BEDE-628FD9D5D1BC}">
      <dgm:prSet custT="1"/>
      <dgm:spPr/>
      <dgm:t>
        <a:bodyPr/>
        <a:lstStyle/>
        <a:p>
          <a:pPr algn="l"/>
          <a:r>
            <a:rPr lang="en-AU" sz="1600" b="0" i="0" u="none" dirty="0" smtClean="0"/>
            <a:t>Project management	PRMG</a:t>
          </a:r>
          <a:endParaRPr lang="en-AU" sz="1600" dirty="0"/>
        </a:p>
      </dgm:t>
    </dgm:pt>
    <dgm:pt modelId="{644F98D8-C1C7-4CB6-A292-417CC459D346}" type="parTrans" cxnId="{8F39CDE9-B325-42A4-8FFA-61151BD6A980}">
      <dgm:prSet/>
      <dgm:spPr/>
      <dgm:t>
        <a:bodyPr/>
        <a:lstStyle/>
        <a:p>
          <a:pPr algn="ctr"/>
          <a:endParaRPr lang="en-AU" sz="5400"/>
        </a:p>
      </dgm:t>
    </dgm:pt>
    <dgm:pt modelId="{28C62608-5FBD-4F30-9C1D-29DFEB288A65}" type="sibTrans" cxnId="{8F39CDE9-B325-42A4-8FFA-61151BD6A980}">
      <dgm:prSet/>
      <dgm:spPr/>
      <dgm:t>
        <a:bodyPr/>
        <a:lstStyle/>
        <a:p>
          <a:pPr algn="ctr"/>
          <a:endParaRPr lang="en-AU" sz="5400"/>
        </a:p>
      </dgm:t>
    </dgm:pt>
    <dgm:pt modelId="{A7D5C68D-262A-475E-86E4-B2E96DDB7A42}">
      <dgm:prSet custT="1"/>
      <dgm:spPr/>
      <dgm:t>
        <a:bodyPr/>
        <a:lstStyle/>
        <a:p>
          <a:pPr algn="l"/>
          <a:r>
            <a:rPr lang="en-AU" sz="1600" b="0" i="0" u="none" dirty="0" smtClean="0"/>
            <a:t>Portfolio, programme and project support	PROF</a:t>
          </a:r>
          <a:endParaRPr lang="en-AU" sz="1600" dirty="0"/>
        </a:p>
      </dgm:t>
    </dgm:pt>
    <dgm:pt modelId="{5376ABB6-59D6-4614-A87C-A08A51A840E3}" type="parTrans" cxnId="{CD8908A6-176D-4755-B4E6-486B4B8AD455}">
      <dgm:prSet/>
      <dgm:spPr/>
      <dgm:t>
        <a:bodyPr/>
        <a:lstStyle/>
        <a:p>
          <a:pPr algn="ctr"/>
          <a:endParaRPr lang="en-AU" sz="5400"/>
        </a:p>
      </dgm:t>
    </dgm:pt>
    <dgm:pt modelId="{342219E2-32EC-4A00-AD4A-FF1CB774969B}" type="sibTrans" cxnId="{CD8908A6-176D-4755-B4E6-486B4B8AD455}">
      <dgm:prSet/>
      <dgm:spPr/>
      <dgm:t>
        <a:bodyPr/>
        <a:lstStyle/>
        <a:p>
          <a:pPr algn="ctr"/>
          <a:endParaRPr lang="en-AU" sz="5400"/>
        </a:p>
      </dgm:t>
    </dgm:pt>
    <dgm:pt modelId="{D8E745DA-E118-4FCE-B223-055B2E0FEABD}">
      <dgm:prSet custT="1"/>
      <dgm:spPr/>
      <dgm:t>
        <a:bodyPr/>
        <a:lstStyle/>
        <a:p>
          <a:pPr algn="l"/>
          <a:r>
            <a:rPr lang="en-AU" sz="1600" b="0" i="0" u="none" dirty="0" err="1" smtClean="0"/>
            <a:t>Resourcing</a:t>
          </a:r>
          <a:r>
            <a:rPr lang="en-AU" sz="1600" b="0" i="0" u="none" dirty="0" smtClean="0"/>
            <a:t>	RESC</a:t>
          </a:r>
          <a:endParaRPr lang="en-AU" sz="1600" dirty="0"/>
        </a:p>
      </dgm:t>
    </dgm:pt>
    <dgm:pt modelId="{3D9AED19-909D-4DD9-B48C-4FC4D1C06670}" type="parTrans" cxnId="{776A9B27-EDD6-40B0-80C8-68837191738C}">
      <dgm:prSet/>
      <dgm:spPr/>
      <dgm:t>
        <a:bodyPr/>
        <a:lstStyle/>
        <a:p>
          <a:pPr algn="ctr"/>
          <a:endParaRPr lang="en-AU" sz="5400"/>
        </a:p>
      </dgm:t>
    </dgm:pt>
    <dgm:pt modelId="{A9341CE7-A959-4531-9C3C-FE8C94DCC304}" type="sibTrans" cxnId="{776A9B27-EDD6-40B0-80C8-68837191738C}">
      <dgm:prSet/>
      <dgm:spPr/>
      <dgm:t>
        <a:bodyPr/>
        <a:lstStyle/>
        <a:p>
          <a:pPr algn="ctr"/>
          <a:endParaRPr lang="en-AU" sz="5400"/>
        </a:p>
      </dgm:t>
    </dgm:pt>
    <dgm:pt modelId="{6A4D7D38-48FD-4BF6-BE71-E4DA459F8852}">
      <dgm:prSet custT="1"/>
      <dgm:spPr/>
      <dgm:t>
        <a:bodyPr/>
        <a:lstStyle/>
        <a:p>
          <a:pPr algn="l"/>
          <a:r>
            <a:rPr lang="en-AU" sz="1600" b="0" i="0" u="none" dirty="0" smtClean="0"/>
            <a:t>Programming/software development	PROG</a:t>
          </a:r>
          <a:endParaRPr lang="en-AU" sz="1600" dirty="0"/>
        </a:p>
      </dgm:t>
    </dgm:pt>
    <dgm:pt modelId="{93531168-E52D-4B52-BD07-94B28F65AA43}" type="parTrans" cxnId="{6CEC7B40-6075-490B-BD6D-ED5751873AD3}">
      <dgm:prSet/>
      <dgm:spPr/>
      <dgm:t>
        <a:bodyPr/>
        <a:lstStyle/>
        <a:p>
          <a:pPr algn="ctr"/>
          <a:endParaRPr lang="en-AU" sz="5400"/>
        </a:p>
      </dgm:t>
    </dgm:pt>
    <dgm:pt modelId="{205A909D-0A52-41A9-90BE-F834CD713F92}" type="sibTrans" cxnId="{6CEC7B40-6075-490B-BD6D-ED5751873AD3}">
      <dgm:prSet/>
      <dgm:spPr/>
      <dgm:t>
        <a:bodyPr/>
        <a:lstStyle/>
        <a:p>
          <a:pPr algn="ctr"/>
          <a:endParaRPr lang="en-AU" sz="5400"/>
        </a:p>
      </dgm:t>
    </dgm:pt>
    <dgm:pt modelId="{F7D012C4-14B2-4FD1-AF15-E96CAB68F3F5}">
      <dgm:prSet custT="1"/>
      <dgm:spPr/>
      <dgm:t>
        <a:bodyPr/>
        <a:lstStyle/>
        <a:p>
          <a:pPr algn="l"/>
          <a:r>
            <a:rPr lang="en-AU" sz="1600" b="0" i="0" u="none" dirty="0" smtClean="0"/>
            <a:t>IT management	ITMG</a:t>
          </a:r>
          <a:endParaRPr lang="en-AU" sz="1600" dirty="0"/>
        </a:p>
      </dgm:t>
    </dgm:pt>
    <dgm:pt modelId="{3D18B4FC-2E7C-45F9-82A6-03D2B52E8266}" type="parTrans" cxnId="{9C3A4C2A-3E9B-4D10-B10B-3934EA7321E0}">
      <dgm:prSet/>
      <dgm:spPr/>
      <dgm:t>
        <a:bodyPr/>
        <a:lstStyle/>
        <a:p>
          <a:pPr algn="ctr"/>
          <a:endParaRPr lang="en-AU" sz="5400"/>
        </a:p>
      </dgm:t>
    </dgm:pt>
    <dgm:pt modelId="{1DA0EB4E-81FA-4F35-922C-B7954ACF75D6}" type="sibTrans" cxnId="{9C3A4C2A-3E9B-4D10-B10B-3934EA7321E0}">
      <dgm:prSet/>
      <dgm:spPr/>
      <dgm:t>
        <a:bodyPr/>
        <a:lstStyle/>
        <a:p>
          <a:pPr algn="ctr"/>
          <a:endParaRPr lang="en-AU" sz="5400"/>
        </a:p>
      </dgm:t>
    </dgm:pt>
    <dgm:pt modelId="{B72E7489-1B41-45BF-B043-B4FEDD25A70D}">
      <dgm:prSet custT="1"/>
      <dgm:spPr/>
      <dgm:t>
        <a:bodyPr/>
        <a:lstStyle/>
        <a:p>
          <a:pPr algn="l"/>
          <a:r>
            <a:rPr lang="en-AU" sz="1600" b="0" i="0" u="none" dirty="0" smtClean="0"/>
            <a:t>Capacity management	CPMG</a:t>
          </a:r>
          <a:endParaRPr lang="en-AU" sz="1600" dirty="0"/>
        </a:p>
      </dgm:t>
    </dgm:pt>
    <dgm:pt modelId="{0E595335-0475-425D-8CB7-7DF3E1943389}" type="parTrans" cxnId="{312941DF-B6FD-4EC5-9836-544A494FC5B9}">
      <dgm:prSet/>
      <dgm:spPr/>
      <dgm:t>
        <a:bodyPr/>
        <a:lstStyle/>
        <a:p>
          <a:pPr algn="ctr"/>
          <a:endParaRPr lang="en-AU" sz="5400"/>
        </a:p>
      </dgm:t>
    </dgm:pt>
    <dgm:pt modelId="{235D17B1-FEDA-4308-9AE3-D7527C5E9B1E}" type="sibTrans" cxnId="{312941DF-B6FD-4EC5-9836-544A494FC5B9}">
      <dgm:prSet/>
      <dgm:spPr/>
      <dgm:t>
        <a:bodyPr/>
        <a:lstStyle/>
        <a:p>
          <a:pPr algn="ctr"/>
          <a:endParaRPr lang="en-AU" sz="5400"/>
        </a:p>
      </dgm:t>
    </dgm:pt>
    <dgm:pt modelId="{46C5C223-AFEF-4C88-9AE9-590DCCEABABD}">
      <dgm:prSet custT="1"/>
      <dgm:spPr/>
      <dgm:t>
        <a:bodyPr/>
        <a:lstStyle/>
        <a:p>
          <a:pPr algn="l"/>
          <a:r>
            <a:rPr lang="en-AU" sz="1600" b="0" i="0" u="none" dirty="0" smtClean="0"/>
            <a:t>Availability management	AVMT</a:t>
          </a:r>
          <a:endParaRPr lang="en-AU" sz="1600" dirty="0"/>
        </a:p>
      </dgm:t>
    </dgm:pt>
    <dgm:pt modelId="{91B5C568-8E88-4644-AFA1-D212361D156F}" type="parTrans" cxnId="{95C62747-E960-4DDA-A653-B9AE43EA4DBB}">
      <dgm:prSet/>
      <dgm:spPr/>
      <dgm:t>
        <a:bodyPr/>
        <a:lstStyle/>
        <a:p>
          <a:pPr algn="ctr"/>
          <a:endParaRPr lang="en-AU" sz="5400"/>
        </a:p>
      </dgm:t>
    </dgm:pt>
    <dgm:pt modelId="{A1D64B92-4042-4741-9556-6FA3A94CB9DE}" type="sibTrans" cxnId="{95C62747-E960-4DDA-A653-B9AE43EA4DBB}">
      <dgm:prSet/>
      <dgm:spPr/>
      <dgm:t>
        <a:bodyPr/>
        <a:lstStyle/>
        <a:p>
          <a:pPr algn="ctr"/>
          <a:endParaRPr lang="en-AU" sz="5400"/>
        </a:p>
      </dgm:t>
    </dgm:pt>
    <dgm:pt modelId="{DF2F665B-C298-44C0-BAA5-BBFC2A0A66E7}">
      <dgm:prSet custT="1"/>
      <dgm:spPr/>
      <dgm:t>
        <a:bodyPr/>
        <a:lstStyle/>
        <a:p>
          <a:pPr algn="l"/>
          <a:r>
            <a:rPr lang="en-AU" sz="1600" b="0" i="0" u="none" dirty="0" smtClean="0"/>
            <a:t>Service level management	SLMO</a:t>
          </a:r>
          <a:endParaRPr lang="en-AU" sz="1600" dirty="0"/>
        </a:p>
      </dgm:t>
    </dgm:pt>
    <dgm:pt modelId="{04729A9F-23D6-4FFE-B3CF-B0B12F68F9A9}" type="parTrans" cxnId="{2E8FE5FC-6861-4743-AA5A-2910A5449BF8}">
      <dgm:prSet/>
      <dgm:spPr/>
      <dgm:t>
        <a:bodyPr/>
        <a:lstStyle/>
        <a:p>
          <a:pPr algn="ctr"/>
          <a:endParaRPr lang="en-AU" sz="5400"/>
        </a:p>
      </dgm:t>
    </dgm:pt>
    <dgm:pt modelId="{79F0589E-F164-47B1-9A56-32C59FB126F0}" type="sibTrans" cxnId="{2E8FE5FC-6861-4743-AA5A-2910A5449BF8}">
      <dgm:prSet/>
      <dgm:spPr/>
      <dgm:t>
        <a:bodyPr/>
        <a:lstStyle/>
        <a:p>
          <a:pPr algn="ctr"/>
          <a:endParaRPr lang="en-AU" sz="5400"/>
        </a:p>
      </dgm:t>
    </dgm:pt>
    <dgm:pt modelId="{0CEBDC03-C73C-42C3-8106-D31F0BDB158B}">
      <dgm:prSet custT="1"/>
      <dgm:spPr/>
      <dgm:t>
        <a:bodyPr/>
        <a:lstStyle/>
        <a:p>
          <a:pPr algn="l"/>
          <a:r>
            <a:rPr lang="en-AU" sz="1600" b="0" i="0" u="none" dirty="0" smtClean="0"/>
            <a:t>Service acceptance	SEAC</a:t>
          </a:r>
          <a:endParaRPr lang="en-AU" sz="1600" dirty="0"/>
        </a:p>
      </dgm:t>
    </dgm:pt>
    <dgm:pt modelId="{34848B15-4574-4C73-947F-3316A1B45A0C}" type="parTrans" cxnId="{9253980D-F9D4-4A64-BE89-3F2DE3F2E6AE}">
      <dgm:prSet/>
      <dgm:spPr/>
      <dgm:t>
        <a:bodyPr/>
        <a:lstStyle/>
        <a:p>
          <a:pPr algn="ctr"/>
          <a:endParaRPr lang="en-AU" sz="5400"/>
        </a:p>
      </dgm:t>
    </dgm:pt>
    <dgm:pt modelId="{941A2A5A-D6E7-499F-B4D9-6BCF9A38FD02}" type="sibTrans" cxnId="{9253980D-F9D4-4A64-BE89-3F2DE3F2E6AE}">
      <dgm:prSet/>
      <dgm:spPr/>
      <dgm:t>
        <a:bodyPr/>
        <a:lstStyle/>
        <a:p>
          <a:pPr algn="ctr"/>
          <a:endParaRPr lang="en-AU" sz="5400"/>
        </a:p>
      </dgm:t>
    </dgm:pt>
    <dgm:pt modelId="{FD099B27-8FCD-43B3-AFB7-F4D8C376501D}">
      <dgm:prSet custT="1"/>
      <dgm:spPr/>
      <dgm:t>
        <a:bodyPr/>
        <a:lstStyle/>
        <a:p>
          <a:pPr algn="l"/>
          <a:r>
            <a:rPr lang="en-AU" sz="1600" b="0" i="0" u="none" dirty="0" smtClean="0"/>
            <a:t>Change management	CHMG</a:t>
          </a:r>
          <a:endParaRPr lang="en-AU" sz="1600" dirty="0"/>
        </a:p>
      </dgm:t>
    </dgm:pt>
    <dgm:pt modelId="{46B6458A-F0BC-4560-92F7-C768DC3ADDE4}" type="parTrans" cxnId="{462DBEB7-1EA8-4720-9A98-3CDAC2D779B1}">
      <dgm:prSet/>
      <dgm:spPr/>
      <dgm:t>
        <a:bodyPr/>
        <a:lstStyle/>
        <a:p>
          <a:pPr algn="ctr"/>
          <a:endParaRPr lang="en-AU" sz="5400"/>
        </a:p>
      </dgm:t>
    </dgm:pt>
    <dgm:pt modelId="{CCE2CA92-EB26-4847-ADEF-5AB3403632DE}" type="sibTrans" cxnId="{462DBEB7-1EA8-4720-9A98-3CDAC2D779B1}">
      <dgm:prSet/>
      <dgm:spPr/>
      <dgm:t>
        <a:bodyPr/>
        <a:lstStyle/>
        <a:p>
          <a:pPr algn="ctr"/>
          <a:endParaRPr lang="en-AU" sz="5400"/>
        </a:p>
      </dgm:t>
    </dgm:pt>
    <dgm:pt modelId="{D55F546B-3373-4329-8B53-4C3013F99215}">
      <dgm:prSet custT="1"/>
      <dgm:spPr/>
      <dgm:t>
        <a:bodyPr/>
        <a:lstStyle/>
        <a:p>
          <a:pPr algn="l"/>
          <a:r>
            <a:rPr lang="en-AU" sz="1600" b="0" i="0" u="none" dirty="0" smtClean="0"/>
            <a:t>Release and deployment	RELM</a:t>
          </a:r>
          <a:endParaRPr lang="en-AU" sz="1600" dirty="0"/>
        </a:p>
      </dgm:t>
    </dgm:pt>
    <dgm:pt modelId="{C298BFD4-F9E3-4EDC-B22E-520BBC9C24F9}" type="parTrans" cxnId="{9F3583EF-CB18-4901-BCC4-2E05073EB83B}">
      <dgm:prSet/>
      <dgm:spPr/>
      <dgm:t>
        <a:bodyPr/>
        <a:lstStyle/>
        <a:p>
          <a:pPr algn="ctr"/>
          <a:endParaRPr lang="en-AU" sz="5400"/>
        </a:p>
      </dgm:t>
    </dgm:pt>
    <dgm:pt modelId="{6EF78EB7-B031-47CC-8FEC-1B15D298B231}" type="sibTrans" cxnId="{9F3583EF-CB18-4901-BCC4-2E05073EB83B}">
      <dgm:prSet/>
      <dgm:spPr/>
      <dgm:t>
        <a:bodyPr/>
        <a:lstStyle/>
        <a:p>
          <a:pPr algn="ctr"/>
          <a:endParaRPr lang="en-AU" sz="5400"/>
        </a:p>
      </dgm:t>
    </dgm:pt>
    <dgm:pt modelId="{28AA1787-AD10-476D-9C93-9643A64A3879}">
      <dgm:prSet custT="1"/>
      <dgm:spPr/>
      <dgm:t>
        <a:bodyPr/>
        <a:lstStyle/>
        <a:p>
          <a:pPr algn="l"/>
          <a:r>
            <a:rPr lang="en-AU" sz="1600" b="0" i="0" u="none" dirty="0" smtClean="0"/>
            <a:t>Applications support	ASUP</a:t>
          </a:r>
          <a:endParaRPr lang="en-AU" sz="1600" dirty="0"/>
        </a:p>
      </dgm:t>
    </dgm:pt>
    <dgm:pt modelId="{9B666087-ADF4-4192-A555-E35A03AE6783}" type="parTrans" cxnId="{4F639426-BA3E-41A5-8CA0-8B3767268C02}">
      <dgm:prSet/>
      <dgm:spPr/>
      <dgm:t>
        <a:bodyPr/>
        <a:lstStyle/>
        <a:p>
          <a:pPr algn="ctr"/>
          <a:endParaRPr lang="en-AU" sz="5400"/>
        </a:p>
      </dgm:t>
    </dgm:pt>
    <dgm:pt modelId="{516CD699-81D6-4C17-9B44-E8913B7F23A5}" type="sibTrans" cxnId="{4F639426-BA3E-41A5-8CA0-8B3767268C02}">
      <dgm:prSet/>
      <dgm:spPr/>
      <dgm:t>
        <a:bodyPr/>
        <a:lstStyle/>
        <a:p>
          <a:pPr algn="ctr"/>
          <a:endParaRPr lang="en-AU" sz="5400"/>
        </a:p>
      </dgm:t>
    </dgm:pt>
    <dgm:pt modelId="{9F10CF12-EE5A-45A7-9790-DE598B60E467}">
      <dgm:prSet custT="1"/>
      <dgm:spPr/>
      <dgm:t>
        <a:bodyPr/>
        <a:lstStyle/>
        <a:p>
          <a:pPr algn="l"/>
          <a:r>
            <a:rPr lang="en-AU" sz="1600" b="0" i="0" u="none" dirty="0" smtClean="0"/>
            <a:t>Database administration	DBAD</a:t>
          </a:r>
          <a:endParaRPr lang="en-AU" sz="1600" dirty="0"/>
        </a:p>
      </dgm:t>
    </dgm:pt>
    <dgm:pt modelId="{AF46B18F-9FD7-4B8E-A4D0-6329E8371AF3}" type="parTrans" cxnId="{C5FDC0E8-98B9-4470-81E3-458B7269A557}">
      <dgm:prSet/>
      <dgm:spPr/>
      <dgm:t>
        <a:bodyPr/>
        <a:lstStyle/>
        <a:p>
          <a:pPr algn="ctr"/>
          <a:endParaRPr lang="en-AU" sz="5400"/>
        </a:p>
      </dgm:t>
    </dgm:pt>
    <dgm:pt modelId="{37EE058C-4E2C-440C-AFAD-92542D9610A5}" type="sibTrans" cxnId="{C5FDC0E8-98B9-4470-81E3-458B7269A557}">
      <dgm:prSet/>
      <dgm:spPr/>
      <dgm:t>
        <a:bodyPr/>
        <a:lstStyle/>
        <a:p>
          <a:pPr algn="ctr"/>
          <a:endParaRPr lang="en-AU" sz="5400"/>
        </a:p>
      </dgm:t>
    </dgm:pt>
    <dgm:pt modelId="{2474EDD8-5BEE-4CA8-9D11-CDA8C8B62FE4}">
      <dgm:prSet custT="1"/>
      <dgm:spPr/>
      <dgm:t>
        <a:bodyPr/>
        <a:lstStyle/>
        <a:p>
          <a:pPr algn="l"/>
          <a:r>
            <a:rPr lang="en-AU" sz="1600" b="0" i="0" u="none" dirty="0" smtClean="0"/>
            <a:t>IT estate management	DCMA</a:t>
          </a:r>
          <a:endParaRPr lang="en-AU" sz="1600" dirty="0"/>
        </a:p>
      </dgm:t>
    </dgm:pt>
    <dgm:pt modelId="{A0512C8C-C31C-417A-BED7-57517685F303}" type="parTrans" cxnId="{93CFFDC7-B20A-4E9A-B4F6-2E44B5AA15A1}">
      <dgm:prSet/>
      <dgm:spPr/>
      <dgm:t>
        <a:bodyPr/>
        <a:lstStyle/>
        <a:p>
          <a:pPr algn="ctr"/>
          <a:endParaRPr lang="en-AU" sz="5400"/>
        </a:p>
      </dgm:t>
    </dgm:pt>
    <dgm:pt modelId="{ED69A569-D263-4B2B-A13D-A289D1D216C0}" type="sibTrans" cxnId="{93CFFDC7-B20A-4E9A-B4F6-2E44B5AA15A1}">
      <dgm:prSet/>
      <dgm:spPr/>
      <dgm:t>
        <a:bodyPr/>
        <a:lstStyle/>
        <a:p>
          <a:pPr algn="ctr"/>
          <a:endParaRPr lang="en-AU" sz="5400"/>
        </a:p>
      </dgm:t>
    </dgm:pt>
    <dgm:pt modelId="{EB6E4EC1-E9B3-44FC-BA07-A5B367391894}">
      <dgm:prSet custT="1"/>
      <dgm:spPr/>
      <dgm:t>
        <a:bodyPr/>
        <a:lstStyle/>
        <a:p>
          <a:pPr algn="l"/>
          <a:r>
            <a:rPr lang="en-AU" sz="1600" b="0" i="0" u="none" dirty="0" smtClean="0"/>
            <a:t>Procurement	PROC</a:t>
          </a:r>
          <a:endParaRPr lang="en-AU" sz="1600" dirty="0"/>
        </a:p>
      </dgm:t>
    </dgm:pt>
    <dgm:pt modelId="{4B5447FC-0713-4568-810D-DEEB8CC5DC93}" type="parTrans" cxnId="{F39C4E84-643B-40DE-8E7C-08B0B359914E}">
      <dgm:prSet/>
      <dgm:spPr/>
      <dgm:t>
        <a:bodyPr/>
        <a:lstStyle/>
        <a:p>
          <a:pPr algn="ctr"/>
          <a:endParaRPr lang="en-AU" sz="5400"/>
        </a:p>
      </dgm:t>
    </dgm:pt>
    <dgm:pt modelId="{2834BE22-3539-4CBF-8CBB-477AEBB6BCAB}" type="sibTrans" cxnId="{F39C4E84-643B-40DE-8E7C-08B0B359914E}">
      <dgm:prSet/>
      <dgm:spPr/>
      <dgm:t>
        <a:bodyPr/>
        <a:lstStyle/>
        <a:p>
          <a:pPr algn="ctr"/>
          <a:endParaRPr lang="en-AU" sz="5400"/>
        </a:p>
      </dgm:t>
    </dgm:pt>
    <dgm:pt modelId="{E5F3F3C9-0BFA-4291-B4EF-32379D5ABD66}">
      <dgm:prSet custT="1"/>
      <dgm:spPr/>
      <dgm:t>
        <a:bodyPr/>
        <a:lstStyle/>
        <a:p>
          <a:pPr algn="l"/>
          <a:r>
            <a:rPr lang="en-AU" sz="1600" b="0" i="0" u="none" dirty="0" smtClean="0"/>
            <a:t>Supplier relationship management	SURE</a:t>
          </a:r>
          <a:endParaRPr lang="en-AU" sz="1600" dirty="0"/>
        </a:p>
      </dgm:t>
    </dgm:pt>
    <dgm:pt modelId="{7A640BDA-3530-429F-A26E-A6E594FC0F9A}" type="parTrans" cxnId="{D257C7A9-CD54-473B-B2BB-FDC854A570FB}">
      <dgm:prSet/>
      <dgm:spPr/>
      <dgm:t>
        <a:bodyPr/>
        <a:lstStyle/>
        <a:p>
          <a:pPr algn="ctr"/>
          <a:endParaRPr lang="en-AU" sz="5400"/>
        </a:p>
      </dgm:t>
    </dgm:pt>
    <dgm:pt modelId="{8A658F29-D327-453F-8CC9-2EAAD9B33E04}" type="sibTrans" cxnId="{D257C7A9-CD54-473B-B2BB-FDC854A570FB}">
      <dgm:prSet/>
      <dgm:spPr/>
      <dgm:t>
        <a:bodyPr/>
        <a:lstStyle/>
        <a:p>
          <a:pPr algn="ctr"/>
          <a:endParaRPr lang="en-AU" sz="5400"/>
        </a:p>
      </dgm:t>
    </dgm:pt>
    <dgm:pt modelId="{0C7E043D-2186-4497-B5C1-BBCE17547B66}">
      <dgm:prSet custT="1"/>
      <dgm:spPr/>
      <dgm:t>
        <a:bodyPr/>
        <a:lstStyle/>
        <a:p>
          <a:pPr algn="l"/>
          <a:r>
            <a:rPr lang="en-AU" sz="1600" b="0" i="0" u="none" dirty="0" smtClean="0"/>
            <a:t>Contract management	ITCM</a:t>
          </a:r>
          <a:endParaRPr lang="en-AU" sz="1600" dirty="0"/>
        </a:p>
      </dgm:t>
    </dgm:pt>
    <dgm:pt modelId="{E22AE999-5C6B-4AB1-B99E-BF1A13842117}" type="parTrans" cxnId="{F9C713C0-4076-45B0-BE53-6A56EFA74BCE}">
      <dgm:prSet/>
      <dgm:spPr/>
      <dgm:t>
        <a:bodyPr/>
        <a:lstStyle/>
        <a:p>
          <a:pPr algn="ctr"/>
          <a:endParaRPr lang="en-AU" sz="5400"/>
        </a:p>
      </dgm:t>
    </dgm:pt>
    <dgm:pt modelId="{B112E16E-FC13-48C7-9DAA-AD6E74803632}" type="sibTrans" cxnId="{F9C713C0-4076-45B0-BE53-6A56EFA74BCE}">
      <dgm:prSet/>
      <dgm:spPr/>
      <dgm:t>
        <a:bodyPr/>
        <a:lstStyle/>
        <a:p>
          <a:pPr algn="ctr"/>
          <a:endParaRPr lang="en-AU" sz="5400"/>
        </a:p>
      </dgm:t>
    </dgm:pt>
    <dgm:pt modelId="{C36468E9-3514-40D6-AB18-1D7327370D76}">
      <dgm:prSet custT="1"/>
      <dgm:spPr/>
      <dgm:t>
        <a:bodyPr/>
        <a:lstStyle/>
        <a:p>
          <a:pPr algn="l"/>
          <a:r>
            <a:rPr lang="en-AU" sz="1600" b="0" i="0" u="none" dirty="0" smtClean="0"/>
            <a:t>Information assurance 	INAS</a:t>
          </a:r>
          <a:endParaRPr lang="en-AU" sz="1600" dirty="0"/>
        </a:p>
      </dgm:t>
    </dgm:pt>
    <dgm:pt modelId="{91F42302-12B3-4DD6-A7C6-D64BCAED76A8}" type="sibTrans" cxnId="{7A240D72-0D2B-4685-8C39-F0D439ED8375}">
      <dgm:prSet/>
      <dgm:spPr/>
      <dgm:t>
        <a:bodyPr/>
        <a:lstStyle/>
        <a:p>
          <a:pPr algn="ctr"/>
          <a:endParaRPr lang="en-AU" sz="5400"/>
        </a:p>
      </dgm:t>
    </dgm:pt>
    <dgm:pt modelId="{FBBCA738-51F9-48CA-B5BC-EA71F0637A2C}" type="parTrans" cxnId="{7A240D72-0D2B-4685-8C39-F0D439ED8375}">
      <dgm:prSet/>
      <dgm:spPr/>
      <dgm:t>
        <a:bodyPr/>
        <a:lstStyle/>
        <a:p>
          <a:pPr algn="ctr"/>
          <a:endParaRPr lang="en-AU" sz="5400"/>
        </a:p>
      </dgm:t>
    </dgm:pt>
    <dgm:pt modelId="{DDA63597-A4CB-4D3A-BB0A-E18AF13C5213}" type="pres">
      <dgm:prSet presAssocID="{5118A686-02BE-406A-880E-16A2A4E900F2}" presName="diagram" presStyleCnt="0">
        <dgm:presLayoutVars>
          <dgm:dir/>
          <dgm:resizeHandles val="exact"/>
        </dgm:presLayoutVars>
      </dgm:prSet>
      <dgm:spPr/>
      <dgm:t>
        <a:bodyPr/>
        <a:lstStyle/>
        <a:p>
          <a:endParaRPr lang="en-AU"/>
        </a:p>
      </dgm:t>
    </dgm:pt>
    <dgm:pt modelId="{ABD74DCB-B645-4979-8A11-2D1D798FA7D2}" type="pres">
      <dgm:prSet presAssocID="{70A7E7E2-9C4B-4C51-A024-C78717DD982D}" presName="node" presStyleLbl="node1" presStyleIdx="0" presStyleCnt="24">
        <dgm:presLayoutVars>
          <dgm:bulletEnabled val="1"/>
        </dgm:presLayoutVars>
      </dgm:prSet>
      <dgm:spPr/>
      <dgm:t>
        <a:bodyPr/>
        <a:lstStyle/>
        <a:p>
          <a:endParaRPr lang="en-AU"/>
        </a:p>
      </dgm:t>
    </dgm:pt>
    <dgm:pt modelId="{028C57BF-9FBE-4A60-BC14-FDFC53CA935C}" type="pres">
      <dgm:prSet presAssocID="{90617A8C-15E7-4E13-BDEF-3C390232EFE0}" presName="sibTrans" presStyleCnt="0"/>
      <dgm:spPr/>
      <dgm:t>
        <a:bodyPr/>
        <a:lstStyle/>
        <a:p>
          <a:endParaRPr lang="en-AU"/>
        </a:p>
      </dgm:t>
    </dgm:pt>
    <dgm:pt modelId="{D752CE3F-A3E4-4B67-865E-4470AD2BC724}" type="pres">
      <dgm:prSet presAssocID="{C36468E9-3514-40D6-AB18-1D7327370D76}" presName="node" presStyleLbl="node1" presStyleIdx="1" presStyleCnt="24">
        <dgm:presLayoutVars>
          <dgm:bulletEnabled val="1"/>
        </dgm:presLayoutVars>
      </dgm:prSet>
      <dgm:spPr/>
      <dgm:t>
        <a:bodyPr/>
        <a:lstStyle/>
        <a:p>
          <a:endParaRPr lang="en-AU"/>
        </a:p>
      </dgm:t>
    </dgm:pt>
    <dgm:pt modelId="{954C6549-3019-49E5-84AA-87F306CACF92}" type="pres">
      <dgm:prSet presAssocID="{91F42302-12B3-4DD6-A7C6-D64BCAED76A8}" presName="sibTrans" presStyleCnt="0"/>
      <dgm:spPr/>
    </dgm:pt>
    <dgm:pt modelId="{69554AE7-8E4F-4F49-AD01-A7CC5AC4A370}" type="pres">
      <dgm:prSet presAssocID="{E0F34BDC-D4A9-4E94-A52E-9A570D69C659}" presName="node" presStyleLbl="node1" presStyleIdx="2" presStyleCnt="24">
        <dgm:presLayoutVars>
          <dgm:bulletEnabled val="1"/>
        </dgm:presLayoutVars>
      </dgm:prSet>
      <dgm:spPr/>
      <dgm:t>
        <a:bodyPr/>
        <a:lstStyle/>
        <a:p>
          <a:endParaRPr lang="en-AU"/>
        </a:p>
      </dgm:t>
    </dgm:pt>
    <dgm:pt modelId="{6F90D8A1-C51F-439A-BA2E-C6BDE8E5F2D5}" type="pres">
      <dgm:prSet presAssocID="{CA594911-920F-4E96-BF09-22D609ECCD93}" presName="sibTrans" presStyleCnt="0"/>
      <dgm:spPr/>
    </dgm:pt>
    <dgm:pt modelId="{AE0BEADB-2918-41F3-8017-02AE0C7B7F4A}" type="pres">
      <dgm:prSet presAssocID="{EADAF116-38A3-414A-81B3-25B158118C36}" presName="node" presStyleLbl="node1" presStyleIdx="3" presStyleCnt="24">
        <dgm:presLayoutVars>
          <dgm:bulletEnabled val="1"/>
        </dgm:presLayoutVars>
      </dgm:prSet>
      <dgm:spPr/>
      <dgm:t>
        <a:bodyPr/>
        <a:lstStyle/>
        <a:p>
          <a:endParaRPr lang="en-AU"/>
        </a:p>
      </dgm:t>
    </dgm:pt>
    <dgm:pt modelId="{5278C6F2-E22E-4876-BB71-B3807056FCB8}" type="pres">
      <dgm:prSet presAssocID="{1825B482-10C1-4BA9-BA4C-4F23C47FFF36}" presName="sibTrans" presStyleCnt="0"/>
      <dgm:spPr/>
    </dgm:pt>
    <dgm:pt modelId="{B7AC0C5D-28D5-49F9-BDEE-34975FB849E7}" type="pres">
      <dgm:prSet presAssocID="{BA65F651-259F-4492-9AC2-6F779DF6ADC3}" presName="node" presStyleLbl="node1" presStyleIdx="4" presStyleCnt="24">
        <dgm:presLayoutVars>
          <dgm:bulletEnabled val="1"/>
        </dgm:presLayoutVars>
      </dgm:prSet>
      <dgm:spPr/>
      <dgm:t>
        <a:bodyPr/>
        <a:lstStyle/>
        <a:p>
          <a:endParaRPr lang="en-AU"/>
        </a:p>
      </dgm:t>
    </dgm:pt>
    <dgm:pt modelId="{33E71B1B-E9A5-4079-8303-4E912EC0B97E}" type="pres">
      <dgm:prSet presAssocID="{45144104-91E6-44A7-9CD9-3A20B7FB7BE4}" presName="sibTrans" presStyleCnt="0"/>
      <dgm:spPr/>
    </dgm:pt>
    <dgm:pt modelId="{2E29E76A-6739-433E-BBAC-3DF04CCE6332}" type="pres">
      <dgm:prSet presAssocID="{CE14204A-D572-4406-BDAE-E9BF65B0C3B8}" presName="node" presStyleLbl="node1" presStyleIdx="5" presStyleCnt="24">
        <dgm:presLayoutVars>
          <dgm:bulletEnabled val="1"/>
        </dgm:presLayoutVars>
      </dgm:prSet>
      <dgm:spPr/>
      <dgm:t>
        <a:bodyPr/>
        <a:lstStyle/>
        <a:p>
          <a:endParaRPr lang="en-AU"/>
        </a:p>
      </dgm:t>
    </dgm:pt>
    <dgm:pt modelId="{45770254-7289-4D2F-9EB6-E0CAB8C79EEA}" type="pres">
      <dgm:prSet presAssocID="{97698265-FF3C-4B8B-903D-9E27DFEB1ABA}" presName="sibTrans" presStyleCnt="0"/>
      <dgm:spPr/>
    </dgm:pt>
    <dgm:pt modelId="{A3EECD33-10B6-4659-AA5E-C53F0C8B3813}" type="pres">
      <dgm:prSet presAssocID="{933D4242-3DCA-4917-B4F1-78B14033CBC0}" presName="node" presStyleLbl="node1" presStyleIdx="6" presStyleCnt="24">
        <dgm:presLayoutVars>
          <dgm:bulletEnabled val="1"/>
        </dgm:presLayoutVars>
      </dgm:prSet>
      <dgm:spPr/>
      <dgm:t>
        <a:bodyPr/>
        <a:lstStyle/>
        <a:p>
          <a:endParaRPr lang="en-AU"/>
        </a:p>
      </dgm:t>
    </dgm:pt>
    <dgm:pt modelId="{9B02D89B-F9CA-432E-8908-55C9384FC5EB}" type="pres">
      <dgm:prSet presAssocID="{4250A60E-7041-4269-824D-A12722BF76CD}" presName="sibTrans" presStyleCnt="0"/>
      <dgm:spPr/>
    </dgm:pt>
    <dgm:pt modelId="{6B8FC52A-73FE-47D8-9EB8-68ADC52AFBAF}" type="pres">
      <dgm:prSet presAssocID="{9EC18373-5EFC-464C-BEDE-628FD9D5D1BC}" presName="node" presStyleLbl="node1" presStyleIdx="7" presStyleCnt="24">
        <dgm:presLayoutVars>
          <dgm:bulletEnabled val="1"/>
        </dgm:presLayoutVars>
      </dgm:prSet>
      <dgm:spPr/>
      <dgm:t>
        <a:bodyPr/>
        <a:lstStyle/>
        <a:p>
          <a:endParaRPr lang="en-AU"/>
        </a:p>
      </dgm:t>
    </dgm:pt>
    <dgm:pt modelId="{59FC67E4-BFB7-457C-B125-72C5A4AF2D41}" type="pres">
      <dgm:prSet presAssocID="{28C62608-5FBD-4F30-9C1D-29DFEB288A65}" presName="sibTrans" presStyleCnt="0"/>
      <dgm:spPr/>
    </dgm:pt>
    <dgm:pt modelId="{4EB4D7DC-4D50-47CF-8BD6-68D87AACFB52}" type="pres">
      <dgm:prSet presAssocID="{A7D5C68D-262A-475E-86E4-B2E96DDB7A42}" presName="node" presStyleLbl="node1" presStyleIdx="8" presStyleCnt="24">
        <dgm:presLayoutVars>
          <dgm:bulletEnabled val="1"/>
        </dgm:presLayoutVars>
      </dgm:prSet>
      <dgm:spPr/>
      <dgm:t>
        <a:bodyPr/>
        <a:lstStyle/>
        <a:p>
          <a:endParaRPr lang="en-AU"/>
        </a:p>
      </dgm:t>
    </dgm:pt>
    <dgm:pt modelId="{DB10831A-FA2A-4EA6-BCBC-3073D7ECE606}" type="pres">
      <dgm:prSet presAssocID="{342219E2-32EC-4A00-AD4A-FF1CB774969B}" presName="sibTrans" presStyleCnt="0"/>
      <dgm:spPr/>
    </dgm:pt>
    <dgm:pt modelId="{F281A368-5299-4EEB-B432-5086567B669B}" type="pres">
      <dgm:prSet presAssocID="{D8E745DA-E118-4FCE-B223-055B2E0FEABD}" presName="node" presStyleLbl="node1" presStyleIdx="9" presStyleCnt="24">
        <dgm:presLayoutVars>
          <dgm:bulletEnabled val="1"/>
        </dgm:presLayoutVars>
      </dgm:prSet>
      <dgm:spPr/>
      <dgm:t>
        <a:bodyPr/>
        <a:lstStyle/>
        <a:p>
          <a:endParaRPr lang="en-AU"/>
        </a:p>
      </dgm:t>
    </dgm:pt>
    <dgm:pt modelId="{F04C8A4D-5941-4657-9F54-8BC95B35EC07}" type="pres">
      <dgm:prSet presAssocID="{A9341CE7-A959-4531-9C3C-FE8C94DCC304}" presName="sibTrans" presStyleCnt="0"/>
      <dgm:spPr/>
    </dgm:pt>
    <dgm:pt modelId="{F1EB1379-3690-482A-A26E-0014C9BDE63D}" type="pres">
      <dgm:prSet presAssocID="{6A4D7D38-48FD-4BF6-BE71-E4DA459F8852}" presName="node" presStyleLbl="node1" presStyleIdx="10" presStyleCnt="24">
        <dgm:presLayoutVars>
          <dgm:bulletEnabled val="1"/>
        </dgm:presLayoutVars>
      </dgm:prSet>
      <dgm:spPr/>
      <dgm:t>
        <a:bodyPr/>
        <a:lstStyle/>
        <a:p>
          <a:endParaRPr lang="en-AU"/>
        </a:p>
      </dgm:t>
    </dgm:pt>
    <dgm:pt modelId="{D318DDFA-5470-4F70-80B9-C5F6D27C8202}" type="pres">
      <dgm:prSet presAssocID="{205A909D-0A52-41A9-90BE-F834CD713F92}" presName="sibTrans" presStyleCnt="0"/>
      <dgm:spPr/>
    </dgm:pt>
    <dgm:pt modelId="{8C9BF691-41A8-40AB-B5DF-601F5170EEA1}" type="pres">
      <dgm:prSet presAssocID="{F7D012C4-14B2-4FD1-AF15-E96CAB68F3F5}" presName="node" presStyleLbl="node1" presStyleIdx="11" presStyleCnt="24">
        <dgm:presLayoutVars>
          <dgm:bulletEnabled val="1"/>
        </dgm:presLayoutVars>
      </dgm:prSet>
      <dgm:spPr/>
      <dgm:t>
        <a:bodyPr/>
        <a:lstStyle/>
        <a:p>
          <a:endParaRPr lang="en-AU"/>
        </a:p>
      </dgm:t>
    </dgm:pt>
    <dgm:pt modelId="{2FF1789C-AC78-4539-BF6A-9D71BD0514F7}" type="pres">
      <dgm:prSet presAssocID="{1DA0EB4E-81FA-4F35-922C-B7954ACF75D6}" presName="sibTrans" presStyleCnt="0"/>
      <dgm:spPr/>
    </dgm:pt>
    <dgm:pt modelId="{3506E706-1971-48A5-8C7D-291D02ACCD28}" type="pres">
      <dgm:prSet presAssocID="{B72E7489-1B41-45BF-B043-B4FEDD25A70D}" presName="node" presStyleLbl="node1" presStyleIdx="12" presStyleCnt="24">
        <dgm:presLayoutVars>
          <dgm:bulletEnabled val="1"/>
        </dgm:presLayoutVars>
      </dgm:prSet>
      <dgm:spPr/>
      <dgm:t>
        <a:bodyPr/>
        <a:lstStyle/>
        <a:p>
          <a:endParaRPr lang="en-AU"/>
        </a:p>
      </dgm:t>
    </dgm:pt>
    <dgm:pt modelId="{6AABA4B7-90F9-4CA4-A3CC-AA0B0D179875}" type="pres">
      <dgm:prSet presAssocID="{235D17B1-FEDA-4308-9AE3-D7527C5E9B1E}" presName="sibTrans" presStyleCnt="0"/>
      <dgm:spPr/>
    </dgm:pt>
    <dgm:pt modelId="{91A6455C-D2A8-4C40-B90B-5DDCEC24BD81}" type="pres">
      <dgm:prSet presAssocID="{46C5C223-AFEF-4C88-9AE9-590DCCEABABD}" presName="node" presStyleLbl="node1" presStyleIdx="13" presStyleCnt="24">
        <dgm:presLayoutVars>
          <dgm:bulletEnabled val="1"/>
        </dgm:presLayoutVars>
      </dgm:prSet>
      <dgm:spPr/>
      <dgm:t>
        <a:bodyPr/>
        <a:lstStyle/>
        <a:p>
          <a:endParaRPr lang="en-AU"/>
        </a:p>
      </dgm:t>
    </dgm:pt>
    <dgm:pt modelId="{621051FA-6499-4CB8-9926-2FB58DF2F10B}" type="pres">
      <dgm:prSet presAssocID="{A1D64B92-4042-4741-9556-6FA3A94CB9DE}" presName="sibTrans" presStyleCnt="0"/>
      <dgm:spPr/>
    </dgm:pt>
    <dgm:pt modelId="{2B0FB320-4244-4591-8DC0-6181830D33EF}" type="pres">
      <dgm:prSet presAssocID="{DF2F665B-C298-44C0-BAA5-BBFC2A0A66E7}" presName="node" presStyleLbl="node1" presStyleIdx="14" presStyleCnt="24">
        <dgm:presLayoutVars>
          <dgm:bulletEnabled val="1"/>
        </dgm:presLayoutVars>
      </dgm:prSet>
      <dgm:spPr/>
      <dgm:t>
        <a:bodyPr/>
        <a:lstStyle/>
        <a:p>
          <a:endParaRPr lang="en-AU"/>
        </a:p>
      </dgm:t>
    </dgm:pt>
    <dgm:pt modelId="{9C2E4917-61FE-41C4-870C-50D7C1C28CE0}" type="pres">
      <dgm:prSet presAssocID="{79F0589E-F164-47B1-9A56-32C59FB126F0}" presName="sibTrans" presStyleCnt="0"/>
      <dgm:spPr/>
    </dgm:pt>
    <dgm:pt modelId="{EDD9E074-72AD-4101-9541-4B463CBA3582}" type="pres">
      <dgm:prSet presAssocID="{0CEBDC03-C73C-42C3-8106-D31F0BDB158B}" presName="node" presStyleLbl="node1" presStyleIdx="15" presStyleCnt="24">
        <dgm:presLayoutVars>
          <dgm:bulletEnabled val="1"/>
        </dgm:presLayoutVars>
      </dgm:prSet>
      <dgm:spPr/>
      <dgm:t>
        <a:bodyPr/>
        <a:lstStyle/>
        <a:p>
          <a:endParaRPr lang="en-AU"/>
        </a:p>
      </dgm:t>
    </dgm:pt>
    <dgm:pt modelId="{3928381D-FA8E-4C79-ACCD-7C12561DF8E2}" type="pres">
      <dgm:prSet presAssocID="{941A2A5A-D6E7-499F-B4D9-6BCF9A38FD02}" presName="sibTrans" presStyleCnt="0"/>
      <dgm:spPr/>
    </dgm:pt>
    <dgm:pt modelId="{A5C73FFF-AC2E-40A6-8DDB-5878C34D92DE}" type="pres">
      <dgm:prSet presAssocID="{FD099B27-8FCD-43B3-AFB7-F4D8C376501D}" presName="node" presStyleLbl="node1" presStyleIdx="16" presStyleCnt="24">
        <dgm:presLayoutVars>
          <dgm:bulletEnabled val="1"/>
        </dgm:presLayoutVars>
      </dgm:prSet>
      <dgm:spPr/>
      <dgm:t>
        <a:bodyPr/>
        <a:lstStyle/>
        <a:p>
          <a:endParaRPr lang="en-AU"/>
        </a:p>
      </dgm:t>
    </dgm:pt>
    <dgm:pt modelId="{D2667BA4-250E-41F8-A8D5-BFB5589DF8CF}" type="pres">
      <dgm:prSet presAssocID="{CCE2CA92-EB26-4847-ADEF-5AB3403632DE}" presName="sibTrans" presStyleCnt="0"/>
      <dgm:spPr/>
    </dgm:pt>
    <dgm:pt modelId="{A399E7D3-26FA-49C2-BB04-2346BF9D1F1C}" type="pres">
      <dgm:prSet presAssocID="{D55F546B-3373-4329-8B53-4C3013F99215}" presName="node" presStyleLbl="node1" presStyleIdx="17" presStyleCnt="24">
        <dgm:presLayoutVars>
          <dgm:bulletEnabled val="1"/>
        </dgm:presLayoutVars>
      </dgm:prSet>
      <dgm:spPr/>
      <dgm:t>
        <a:bodyPr/>
        <a:lstStyle/>
        <a:p>
          <a:endParaRPr lang="en-AU"/>
        </a:p>
      </dgm:t>
    </dgm:pt>
    <dgm:pt modelId="{A94C3115-6C1D-4AE6-B92F-BA0C0D5932D1}" type="pres">
      <dgm:prSet presAssocID="{6EF78EB7-B031-47CC-8FEC-1B15D298B231}" presName="sibTrans" presStyleCnt="0"/>
      <dgm:spPr/>
    </dgm:pt>
    <dgm:pt modelId="{772779A6-58D8-40C3-9BEE-C03211260E4F}" type="pres">
      <dgm:prSet presAssocID="{28AA1787-AD10-476D-9C93-9643A64A3879}" presName="node" presStyleLbl="node1" presStyleIdx="18" presStyleCnt="24">
        <dgm:presLayoutVars>
          <dgm:bulletEnabled val="1"/>
        </dgm:presLayoutVars>
      </dgm:prSet>
      <dgm:spPr/>
      <dgm:t>
        <a:bodyPr/>
        <a:lstStyle/>
        <a:p>
          <a:endParaRPr lang="en-AU"/>
        </a:p>
      </dgm:t>
    </dgm:pt>
    <dgm:pt modelId="{7C2E4A22-840D-4958-A5CB-65C1C0092FD2}" type="pres">
      <dgm:prSet presAssocID="{516CD699-81D6-4C17-9B44-E8913B7F23A5}" presName="sibTrans" presStyleCnt="0"/>
      <dgm:spPr/>
    </dgm:pt>
    <dgm:pt modelId="{856F4BF4-9B23-4138-A241-DAD81B304B87}" type="pres">
      <dgm:prSet presAssocID="{9F10CF12-EE5A-45A7-9790-DE598B60E467}" presName="node" presStyleLbl="node1" presStyleIdx="19" presStyleCnt="24">
        <dgm:presLayoutVars>
          <dgm:bulletEnabled val="1"/>
        </dgm:presLayoutVars>
      </dgm:prSet>
      <dgm:spPr/>
      <dgm:t>
        <a:bodyPr/>
        <a:lstStyle/>
        <a:p>
          <a:endParaRPr lang="en-AU"/>
        </a:p>
      </dgm:t>
    </dgm:pt>
    <dgm:pt modelId="{FD34A20C-83CD-4998-993A-EF8F2BC9C653}" type="pres">
      <dgm:prSet presAssocID="{37EE058C-4E2C-440C-AFAD-92542D9610A5}" presName="sibTrans" presStyleCnt="0"/>
      <dgm:spPr/>
    </dgm:pt>
    <dgm:pt modelId="{7F2A4232-C714-413B-A63C-E46BD144DB81}" type="pres">
      <dgm:prSet presAssocID="{2474EDD8-5BEE-4CA8-9D11-CDA8C8B62FE4}" presName="node" presStyleLbl="node1" presStyleIdx="20" presStyleCnt="24">
        <dgm:presLayoutVars>
          <dgm:bulletEnabled val="1"/>
        </dgm:presLayoutVars>
      </dgm:prSet>
      <dgm:spPr/>
      <dgm:t>
        <a:bodyPr/>
        <a:lstStyle/>
        <a:p>
          <a:endParaRPr lang="en-AU"/>
        </a:p>
      </dgm:t>
    </dgm:pt>
    <dgm:pt modelId="{7A676DC9-460A-484A-802C-296E015EC2F1}" type="pres">
      <dgm:prSet presAssocID="{ED69A569-D263-4B2B-A13D-A289D1D216C0}" presName="sibTrans" presStyleCnt="0"/>
      <dgm:spPr/>
    </dgm:pt>
    <dgm:pt modelId="{A3B864A5-87F2-4CE0-BD2B-EDFD47F23DED}" type="pres">
      <dgm:prSet presAssocID="{EB6E4EC1-E9B3-44FC-BA07-A5B367391894}" presName="node" presStyleLbl="node1" presStyleIdx="21" presStyleCnt="24">
        <dgm:presLayoutVars>
          <dgm:bulletEnabled val="1"/>
        </dgm:presLayoutVars>
      </dgm:prSet>
      <dgm:spPr/>
      <dgm:t>
        <a:bodyPr/>
        <a:lstStyle/>
        <a:p>
          <a:endParaRPr lang="en-AU"/>
        </a:p>
      </dgm:t>
    </dgm:pt>
    <dgm:pt modelId="{AEFAAA87-4919-4CFD-9022-27ED85EEB1A0}" type="pres">
      <dgm:prSet presAssocID="{2834BE22-3539-4CBF-8CBB-477AEBB6BCAB}" presName="sibTrans" presStyleCnt="0"/>
      <dgm:spPr/>
    </dgm:pt>
    <dgm:pt modelId="{B17D1D28-D9F8-4A05-A172-EA218A5D53D9}" type="pres">
      <dgm:prSet presAssocID="{E5F3F3C9-0BFA-4291-B4EF-32379D5ABD66}" presName="node" presStyleLbl="node1" presStyleIdx="22" presStyleCnt="24">
        <dgm:presLayoutVars>
          <dgm:bulletEnabled val="1"/>
        </dgm:presLayoutVars>
      </dgm:prSet>
      <dgm:spPr/>
      <dgm:t>
        <a:bodyPr/>
        <a:lstStyle/>
        <a:p>
          <a:endParaRPr lang="en-AU"/>
        </a:p>
      </dgm:t>
    </dgm:pt>
    <dgm:pt modelId="{039C0B84-8B90-45F7-98BC-8B340E72B0FD}" type="pres">
      <dgm:prSet presAssocID="{8A658F29-D327-453F-8CC9-2EAAD9B33E04}" presName="sibTrans" presStyleCnt="0"/>
      <dgm:spPr/>
    </dgm:pt>
    <dgm:pt modelId="{D7128330-8020-4EE4-845B-8D198966886C}" type="pres">
      <dgm:prSet presAssocID="{0C7E043D-2186-4497-B5C1-BBCE17547B66}" presName="node" presStyleLbl="node1" presStyleIdx="23" presStyleCnt="24">
        <dgm:presLayoutVars>
          <dgm:bulletEnabled val="1"/>
        </dgm:presLayoutVars>
      </dgm:prSet>
      <dgm:spPr/>
      <dgm:t>
        <a:bodyPr/>
        <a:lstStyle/>
        <a:p>
          <a:endParaRPr lang="en-AU"/>
        </a:p>
      </dgm:t>
    </dgm:pt>
  </dgm:ptLst>
  <dgm:cxnLst>
    <dgm:cxn modelId="{FC82DDB3-03EB-4131-8B7C-E4F25DEB9158}" type="presOf" srcId="{BA65F651-259F-4492-9AC2-6F779DF6ADC3}" destId="{B7AC0C5D-28D5-49F9-BDEE-34975FB849E7}" srcOrd="0" destOrd="0" presId="urn:microsoft.com/office/officeart/2005/8/layout/default"/>
    <dgm:cxn modelId="{E6D4EB92-4907-4EFF-938C-B5E238B94CE7}" type="presOf" srcId="{28AA1787-AD10-476D-9C93-9643A64A3879}" destId="{772779A6-58D8-40C3-9BEE-C03211260E4F}" srcOrd="0" destOrd="0" presId="urn:microsoft.com/office/officeart/2005/8/layout/default"/>
    <dgm:cxn modelId="{89366008-CB50-42D4-A43A-0BED927667DF}" type="presOf" srcId="{0C7E043D-2186-4497-B5C1-BBCE17547B66}" destId="{D7128330-8020-4EE4-845B-8D198966886C}" srcOrd="0" destOrd="0" presId="urn:microsoft.com/office/officeart/2005/8/layout/default"/>
    <dgm:cxn modelId="{8E006535-4702-4710-B3A2-8FAABB725963}" type="presOf" srcId="{0CEBDC03-C73C-42C3-8106-D31F0BDB158B}" destId="{EDD9E074-72AD-4101-9541-4B463CBA3582}" srcOrd="0" destOrd="0" presId="urn:microsoft.com/office/officeart/2005/8/layout/default"/>
    <dgm:cxn modelId="{B013A78E-3F19-470E-9784-C65AC0C83CC8}" type="presOf" srcId="{2474EDD8-5BEE-4CA8-9D11-CDA8C8B62FE4}" destId="{7F2A4232-C714-413B-A63C-E46BD144DB81}" srcOrd="0" destOrd="0" presId="urn:microsoft.com/office/officeart/2005/8/layout/default"/>
    <dgm:cxn modelId="{477ABC99-AEBA-41F0-A3EE-43139C5CAA88}" type="presOf" srcId="{D55F546B-3373-4329-8B53-4C3013F99215}" destId="{A399E7D3-26FA-49C2-BB04-2346BF9D1F1C}" srcOrd="0" destOrd="0" presId="urn:microsoft.com/office/officeart/2005/8/layout/default"/>
    <dgm:cxn modelId="{F39C4E84-643B-40DE-8E7C-08B0B359914E}" srcId="{5118A686-02BE-406A-880E-16A2A4E900F2}" destId="{EB6E4EC1-E9B3-44FC-BA07-A5B367391894}" srcOrd="21" destOrd="0" parTransId="{4B5447FC-0713-4568-810D-DEEB8CC5DC93}" sibTransId="{2834BE22-3539-4CBF-8CBB-477AEBB6BCAB}"/>
    <dgm:cxn modelId="{7CF98294-E960-435F-A821-CF9DEA4A1BA5}" type="presOf" srcId="{C36468E9-3514-40D6-AB18-1D7327370D76}" destId="{D752CE3F-A3E4-4B67-865E-4470AD2BC724}" srcOrd="0" destOrd="0" presId="urn:microsoft.com/office/officeart/2005/8/layout/default"/>
    <dgm:cxn modelId="{A06F61FF-5320-41DF-B550-FFA4C59E47BD}" type="presOf" srcId="{E0F34BDC-D4A9-4E94-A52E-9A570D69C659}" destId="{69554AE7-8E4F-4F49-AD01-A7CC5AC4A370}" srcOrd="0" destOrd="0" presId="urn:microsoft.com/office/officeart/2005/8/layout/default"/>
    <dgm:cxn modelId="{AC574284-CD47-43FC-BD34-123AA566148C}" srcId="{5118A686-02BE-406A-880E-16A2A4E900F2}" destId="{70A7E7E2-9C4B-4C51-A024-C78717DD982D}" srcOrd="0" destOrd="0" parTransId="{E2B95C6B-2759-453F-93CE-12BFEBD64C9D}" sibTransId="{90617A8C-15E7-4E13-BDEF-3C390232EFE0}"/>
    <dgm:cxn modelId="{494BDFEA-D8A6-437C-8F81-E12D1E5FFC0E}" type="presOf" srcId="{EB6E4EC1-E9B3-44FC-BA07-A5B367391894}" destId="{A3B864A5-87F2-4CE0-BD2B-EDFD47F23DED}" srcOrd="0" destOrd="0" presId="urn:microsoft.com/office/officeart/2005/8/layout/default"/>
    <dgm:cxn modelId="{ADDE19BB-EC27-4AA5-AB58-9A1CE96006CE}" srcId="{5118A686-02BE-406A-880E-16A2A4E900F2}" destId="{933D4242-3DCA-4917-B4F1-78B14033CBC0}" srcOrd="6" destOrd="0" parTransId="{DB5AC95E-196C-4CF2-83F0-625E18A33D77}" sibTransId="{4250A60E-7041-4269-824D-A12722BF76CD}"/>
    <dgm:cxn modelId="{9C97406D-4AEE-4984-AC9C-9D6A3ED7CE4C}" type="presOf" srcId="{A7D5C68D-262A-475E-86E4-B2E96DDB7A42}" destId="{4EB4D7DC-4D50-47CF-8BD6-68D87AACFB52}" srcOrd="0" destOrd="0" presId="urn:microsoft.com/office/officeart/2005/8/layout/default"/>
    <dgm:cxn modelId="{462DBEB7-1EA8-4720-9A98-3CDAC2D779B1}" srcId="{5118A686-02BE-406A-880E-16A2A4E900F2}" destId="{FD099B27-8FCD-43B3-AFB7-F4D8C376501D}" srcOrd="16" destOrd="0" parTransId="{46B6458A-F0BC-4560-92F7-C768DC3ADDE4}" sibTransId="{CCE2CA92-EB26-4847-ADEF-5AB3403632DE}"/>
    <dgm:cxn modelId="{6CEC7B40-6075-490B-BD6D-ED5751873AD3}" srcId="{5118A686-02BE-406A-880E-16A2A4E900F2}" destId="{6A4D7D38-48FD-4BF6-BE71-E4DA459F8852}" srcOrd="10" destOrd="0" parTransId="{93531168-E52D-4B52-BD07-94B28F65AA43}" sibTransId="{205A909D-0A52-41A9-90BE-F834CD713F92}"/>
    <dgm:cxn modelId="{4F639426-BA3E-41A5-8CA0-8B3767268C02}" srcId="{5118A686-02BE-406A-880E-16A2A4E900F2}" destId="{28AA1787-AD10-476D-9C93-9643A64A3879}" srcOrd="18" destOrd="0" parTransId="{9B666087-ADF4-4192-A555-E35A03AE6783}" sibTransId="{516CD699-81D6-4C17-9B44-E8913B7F23A5}"/>
    <dgm:cxn modelId="{312941DF-B6FD-4EC5-9836-544A494FC5B9}" srcId="{5118A686-02BE-406A-880E-16A2A4E900F2}" destId="{B72E7489-1B41-45BF-B043-B4FEDD25A70D}" srcOrd="12" destOrd="0" parTransId="{0E595335-0475-425D-8CB7-7DF3E1943389}" sibTransId="{235D17B1-FEDA-4308-9AE3-D7527C5E9B1E}"/>
    <dgm:cxn modelId="{C5FDC0E8-98B9-4470-81E3-458B7269A557}" srcId="{5118A686-02BE-406A-880E-16A2A4E900F2}" destId="{9F10CF12-EE5A-45A7-9790-DE598B60E467}" srcOrd="19" destOrd="0" parTransId="{AF46B18F-9FD7-4B8E-A4D0-6329E8371AF3}" sibTransId="{37EE058C-4E2C-440C-AFAD-92542D9610A5}"/>
    <dgm:cxn modelId="{F9C713C0-4076-45B0-BE53-6A56EFA74BCE}" srcId="{5118A686-02BE-406A-880E-16A2A4E900F2}" destId="{0C7E043D-2186-4497-B5C1-BBCE17547B66}" srcOrd="23" destOrd="0" parTransId="{E22AE999-5C6B-4AB1-B99E-BF1A13842117}" sibTransId="{B112E16E-FC13-48C7-9DAA-AD6E74803632}"/>
    <dgm:cxn modelId="{93CFFDC7-B20A-4E9A-B4F6-2E44B5AA15A1}" srcId="{5118A686-02BE-406A-880E-16A2A4E900F2}" destId="{2474EDD8-5BEE-4CA8-9D11-CDA8C8B62FE4}" srcOrd="20" destOrd="0" parTransId="{A0512C8C-C31C-417A-BED7-57517685F303}" sibTransId="{ED69A569-D263-4B2B-A13D-A289D1D216C0}"/>
    <dgm:cxn modelId="{DF09E204-263C-4BAE-83CF-B7B58ACCCCCA}" type="presOf" srcId="{CE14204A-D572-4406-BDAE-E9BF65B0C3B8}" destId="{2E29E76A-6739-433E-BBAC-3DF04CCE6332}" srcOrd="0" destOrd="0" presId="urn:microsoft.com/office/officeart/2005/8/layout/default"/>
    <dgm:cxn modelId="{95C62747-E960-4DDA-A653-B9AE43EA4DBB}" srcId="{5118A686-02BE-406A-880E-16A2A4E900F2}" destId="{46C5C223-AFEF-4C88-9AE9-590DCCEABABD}" srcOrd="13" destOrd="0" parTransId="{91B5C568-8E88-4644-AFA1-D212361D156F}" sibTransId="{A1D64B92-4042-4741-9556-6FA3A94CB9DE}"/>
    <dgm:cxn modelId="{9F3583EF-CB18-4901-BCC4-2E05073EB83B}" srcId="{5118A686-02BE-406A-880E-16A2A4E900F2}" destId="{D55F546B-3373-4329-8B53-4C3013F99215}" srcOrd="17" destOrd="0" parTransId="{C298BFD4-F9E3-4EDC-B22E-520BBC9C24F9}" sibTransId="{6EF78EB7-B031-47CC-8FEC-1B15D298B231}"/>
    <dgm:cxn modelId="{9C624A7B-E0E6-472E-8ECE-E8EB2CA99FF2}" srcId="{5118A686-02BE-406A-880E-16A2A4E900F2}" destId="{EADAF116-38A3-414A-81B3-25B158118C36}" srcOrd="3" destOrd="0" parTransId="{1AD300EB-E1C7-43E7-BD4F-577C5819C861}" sibTransId="{1825B482-10C1-4BA9-BA4C-4F23C47FFF36}"/>
    <dgm:cxn modelId="{23C92EB6-DF51-4E32-BC25-D100944551CA}" type="presOf" srcId="{FD099B27-8FCD-43B3-AFB7-F4D8C376501D}" destId="{A5C73FFF-AC2E-40A6-8DDB-5878C34D92DE}" srcOrd="0" destOrd="0" presId="urn:microsoft.com/office/officeart/2005/8/layout/default"/>
    <dgm:cxn modelId="{07E19C33-7B99-4631-A67E-7763FFFD91A8}" type="presOf" srcId="{D8E745DA-E118-4FCE-B223-055B2E0FEABD}" destId="{F281A368-5299-4EEB-B432-5086567B669B}" srcOrd="0" destOrd="0" presId="urn:microsoft.com/office/officeart/2005/8/layout/default"/>
    <dgm:cxn modelId="{6CD9313F-B791-468C-9A9B-9A69CE2B0E4E}" type="presOf" srcId="{6A4D7D38-48FD-4BF6-BE71-E4DA459F8852}" destId="{F1EB1379-3690-482A-A26E-0014C9BDE63D}" srcOrd="0" destOrd="0" presId="urn:microsoft.com/office/officeart/2005/8/layout/default"/>
    <dgm:cxn modelId="{CD8908A6-176D-4755-B4E6-486B4B8AD455}" srcId="{5118A686-02BE-406A-880E-16A2A4E900F2}" destId="{A7D5C68D-262A-475E-86E4-B2E96DDB7A42}" srcOrd="8" destOrd="0" parTransId="{5376ABB6-59D6-4614-A87C-A08A51A840E3}" sibTransId="{342219E2-32EC-4A00-AD4A-FF1CB774969B}"/>
    <dgm:cxn modelId="{4A55AF84-ECD2-4405-91F9-32C32D29D76B}" type="presOf" srcId="{933D4242-3DCA-4917-B4F1-78B14033CBC0}" destId="{A3EECD33-10B6-4659-AA5E-C53F0C8B3813}" srcOrd="0" destOrd="0" presId="urn:microsoft.com/office/officeart/2005/8/layout/default"/>
    <dgm:cxn modelId="{CDAE7E5C-3F95-4BE3-9A6A-0D0FC4191F18}" type="presOf" srcId="{5118A686-02BE-406A-880E-16A2A4E900F2}" destId="{DDA63597-A4CB-4D3A-BB0A-E18AF13C5213}" srcOrd="0" destOrd="0" presId="urn:microsoft.com/office/officeart/2005/8/layout/default"/>
    <dgm:cxn modelId="{414FF876-6F45-4ED0-BF94-46A147EE6035}" type="presOf" srcId="{9EC18373-5EFC-464C-BEDE-628FD9D5D1BC}" destId="{6B8FC52A-73FE-47D8-9EB8-68ADC52AFBAF}" srcOrd="0" destOrd="0" presId="urn:microsoft.com/office/officeart/2005/8/layout/default"/>
    <dgm:cxn modelId="{D257C7A9-CD54-473B-B2BB-FDC854A570FB}" srcId="{5118A686-02BE-406A-880E-16A2A4E900F2}" destId="{E5F3F3C9-0BFA-4291-B4EF-32379D5ABD66}" srcOrd="22" destOrd="0" parTransId="{7A640BDA-3530-429F-A26E-A6E594FC0F9A}" sibTransId="{8A658F29-D327-453F-8CC9-2EAAD9B33E04}"/>
    <dgm:cxn modelId="{D8D7B42C-E8F4-484C-AFA0-BEEB601DF7E8}" srcId="{5118A686-02BE-406A-880E-16A2A4E900F2}" destId="{E0F34BDC-D4A9-4E94-A52E-9A570D69C659}" srcOrd="2" destOrd="0" parTransId="{A75C29C4-191E-41F7-B63E-4D3D0D84E59F}" sibTransId="{CA594911-920F-4E96-BF09-22D609ECCD93}"/>
    <dgm:cxn modelId="{82AC0E88-AD19-45D1-8894-D3B9CB294225}" type="presOf" srcId="{B72E7489-1B41-45BF-B043-B4FEDD25A70D}" destId="{3506E706-1971-48A5-8C7D-291D02ACCD28}" srcOrd="0" destOrd="0" presId="urn:microsoft.com/office/officeart/2005/8/layout/default"/>
    <dgm:cxn modelId="{8F39CDE9-B325-42A4-8FFA-61151BD6A980}" srcId="{5118A686-02BE-406A-880E-16A2A4E900F2}" destId="{9EC18373-5EFC-464C-BEDE-628FD9D5D1BC}" srcOrd="7" destOrd="0" parTransId="{644F98D8-C1C7-4CB6-A292-417CC459D346}" sibTransId="{28C62608-5FBD-4F30-9C1D-29DFEB288A65}"/>
    <dgm:cxn modelId="{8F9DEB36-9501-4B1C-825D-B0AD72C28399}" type="presOf" srcId="{E5F3F3C9-0BFA-4291-B4EF-32379D5ABD66}" destId="{B17D1D28-D9F8-4A05-A172-EA218A5D53D9}" srcOrd="0" destOrd="0" presId="urn:microsoft.com/office/officeart/2005/8/layout/default"/>
    <dgm:cxn modelId="{F118B960-7705-4F95-89AE-6A0C8EF8B446}" type="presOf" srcId="{46C5C223-AFEF-4C88-9AE9-590DCCEABABD}" destId="{91A6455C-D2A8-4C40-B90B-5DDCEC24BD81}" srcOrd="0" destOrd="0" presId="urn:microsoft.com/office/officeart/2005/8/layout/default"/>
    <dgm:cxn modelId="{2E8FE5FC-6861-4743-AA5A-2910A5449BF8}" srcId="{5118A686-02BE-406A-880E-16A2A4E900F2}" destId="{DF2F665B-C298-44C0-BAA5-BBFC2A0A66E7}" srcOrd="14" destOrd="0" parTransId="{04729A9F-23D6-4FFE-B3CF-B0B12F68F9A9}" sibTransId="{79F0589E-F164-47B1-9A56-32C59FB126F0}"/>
    <dgm:cxn modelId="{546F454F-26BB-42C9-8021-AC3B99EE26D1}" type="presOf" srcId="{F7D012C4-14B2-4FD1-AF15-E96CAB68F3F5}" destId="{8C9BF691-41A8-40AB-B5DF-601F5170EEA1}" srcOrd="0" destOrd="0" presId="urn:microsoft.com/office/officeart/2005/8/layout/default"/>
    <dgm:cxn modelId="{BB4A460F-AD6E-4C3E-9D47-87B6DB003105}" type="presOf" srcId="{70A7E7E2-9C4B-4C51-A024-C78717DD982D}" destId="{ABD74DCB-B645-4979-8A11-2D1D798FA7D2}" srcOrd="0" destOrd="0" presId="urn:microsoft.com/office/officeart/2005/8/layout/default"/>
    <dgm:cxn modelId="{52B08AE3-3681-485F-B850-F2EB9D852CB6}" type="presOf" srcId="{EADAF116-38A3-414A-81B3-25B158118C36}" destId="{AE0BEADB-2918-41F3-8017-02AE0C7B7F4A}" srcOrd="0" destOrd="0" presId="urn:microsoft.com/office/officeart/2005/8/layout/default"/>
    <dgm:cxn modelId="{9C3A4C2A-3E9B-4D10-B10B-3934EA7321E0}" srcId="{5118A686-02BE-406A-880E-16A2A4E900F2}" destId="{F7D012C4-14B2-4FD1-AF15-E96CAB68F3F5}" srcOrd="11" destOrd="0" parTransId="{3D18B4FC-2E7C-45F9-82A6-03D2B52E8266}" sibTransId="{1DA0EB4E-81FA-4F35-922C-B7954ACF75D6}"/>
    <dgm:cxn modelId="{A965145A-B6B9-4EE3-AF58-32DB8EE678D3}" type="presOf" srcId="{9F10CF12-EE5A-45A7-9790-DE598B60E467}" destId="{856F4BF4-9B23-4138-A241-DAD81B304B87}" srcOrd="0" destOrd="0" presId="urn:microsoft.com/office/officeart/2005/8/layout/default"/>
    <dgm:cxn modelId="{9253980D-F9D4-4A64-BE89-3F2DE3F2E6AE}" srcId="{5118A686-02BE-406A-880E-16A2A4E900F2}" destId="{0CEBDC03-C73C-42C3-8106-D31F0BDB158B}" srcOrd="15" destOrd="0" parTransId="{34848B15-4574-4C73-947F-3316A1B45A0C}" sibTransId="{941A2A5A-D6E7-499F-B4D9-6BCF9A38FD02}"/>
    <dgm:cxn modelId="{EB10304F-A40C-4EE3-B5CC-0D0D0C698282}" srcId="{5118A686-02BE-406A-880E-16A2A4E900F2}" destId="{BA65F651-259F-4492-9AC2-6F779DF6ADC3}" srcOrd="4" destOrd="0" parTransId="{EE58026B-854D-44DB-A38B-0D5E8DF37445}" sibTransId="{45144104-91E6-44A7-9CD9-3A20B7FB7BE4}"/>
    <dgm:cxn modelId="{7A240D72-0D2B-4685-8C39-F0D439ED8375}" srcId="{5118A686-02BE-406A-880E-16A2A4E900F2}" destId="{C36468E9-3514-40D6-AB18-1D7327370D76}" srcOrd="1" destOrd="0" parTransId="{FBBCA738-51F9-48CA-B5BC-EA71F0637A2C}" sibTransId="{91F42302-12B3-4DD6-A7C6-D64BCAED76A8}"/>
    <dgm:cxn modelId="{776A9B27-EDD6-40B0-80C8-68837191738C}" srcId="{5118A686-02BE-406A-880E-16A2A4E900F2}" destId="{D8E745DA-E118-4FCE-B223-055B2E0FEABD}" srcOrd="9" destOrd="0" parTransId="{3D9AED19-909D-4DD9-B48C-4FC4D1C06670}" sibTransId="{A9341CE7-A959-4531-9C3C-FE8C94DCC304}"/>
    <dgm:cxn modelId="{CC5DC46D-7051-4208-9305-40D2563E00C3}" type="presOf" srcId="{DF2F665B-C298-44C0-BAA5-BBFC2A0A66E7}" destId="{2B0FB320-4244-4591-8DC0-6181830D33EF}" srcOrd="0" destOrd="0" presId="urn:microsoft.com/office/officeart/2005/8/layout/default"/>
    <dgm:cxn modelId="{5EAB041B-49CE-49B1-A640-7246C123067D}" srcId="{5118A686-02BE-406A-880E-16A2A4E900F2}" destId="{CE14204A-D572-4406-BDAE-E9BF65B0C3B8}" srcOrd="5" destOrd="0" parTransId="{BBB7970F-654E-4BA1-BEE0-7FC4023B4FE4}" sibTransId="{97698265-FF3C-4B8B-903D-9E27DFEB1ABA}"/>
    <dgm:cxn modelId="{92497765-9B4C-4450-982F-70CC62B5DFC4}" type="presParOf" srcId="{DDA63597-A4CB-4D3A-BB0A-E18AF13C5213}" destId="{ABD74DCB-B645-4979-8A11-2D1D798FA7D2}" srcOrd="0" destOrd="0" presId="urn:microsoft.com/office/officeart/2005/8/layout/default"/>
    <dgm:cxn modelId="{F01D5884-3DA6-492F-943C-4157BA9CDD50}" type="presParOf" srcId="{DDA63597-A4CB-4D3A-BB0A-E18AF13C5213}" destId="{028C57BF-9FBE-4A60-BC14-FDFC53CA935C}" srcOrd="1" destOrd="0" presId="urn:microsoft.com/office/officeart/2005/8/layout/default"/>
    <dgm:cxn modelId="{18E1446F-2FC7-4995-9BA6-E20B0A79DDE6}" type="presParOf" srcId="{DDA63597-A4CB-4D3A-BB0A-E18AF13C5213}" destId="{D752CE3F-A3E4-4B67-865E-4470AD2BC724}" srcOrd="2" destOrd="0" presId="urn:microsoft.com/office/officeart/2005/8/layout/default"/>
    <dgm:cxn modelId="{9A81205D-3A61-4686-A5E9-36CF6E746814}" type="presParOf" srcId="{DDA63597-A4CB-4D3A-BB0A-E18AF13C5213}" destId="{954C6549-3019-49E5-84AA-87F306CACF92}" srcOrd="3" destOrd="0" presId="urn:microsoft.com/office/officeart/2005/8/layout/default"/>
    <dgm:cxn modelId="{256C885B-B826-4797-85E7-58AF9819523E}" type="presParOf" srcId="{DDA63597-A4CB-4D3A-BB0A-E18AF13C5213}" destId="{69554AE7-8E4F-4F49-AD01-A7CC5AC4A370}" srcOrd="4" destOrd="0" presId="urn:microsoft.com/office/officeart/2005/8/layout/default"/>
    <dgm:cxn modelId="{DAD1EEDE-F99A-45D1-9CC6-C32C0FA6DD1B}" type="presParOf" srcId="{DDA63597-A4CB-4D3A-BB0A-E18AF13C5213}" destId="{6F90D8A1-C51F-439A-BA2E-C6BDE8E5F2D5}" srcOrd="5" destOrd="0" presId="urn:microsoft.com/office/officeart/2005/8/layout/default"/>
    <dgm:cxn modelId="{24D076BB-A1A2-4CE3-8F4D-1199F2EE3CE4}" type="presParOf" srcId="{DDA63597-A4CB-4D3A-BB0A-E18AF13C5213}" destId="{AE0BEADB-2918-41F3-8017-02AE0C7B7F4A}" srcOrd="6" destOrd="0" presId="urn:microsoft.com/office/officeart/2005/8/layout/default"/>
    <dgm:cxn modelId="{BC7655BC-0A25-40F5-9B03-4D08417A14C7}" type="presParOf" srcId="{DDA63597-A4CB-4D3A-BB0A-E18AF13C5213}" destId="{5278C6F2-E22E-4876-BB71-B3807056FCB8}" srcOrd="7" destOrd="0" presId="urn:microsoft.com/office/officeart/2005/8/layout/default"/>
    <dgm:cxn modelId="{F1CBA761-3419-4F2F-9365-28520A4D0C5D}" type="presParOf" srcId="{DDA63597-A4CB-4D3A-BB0A-E18AF13C5213}" destId="{B7AC0C5D-28D5-49F9-BDEE-34975FB849E7}" srcOrd="8" destOrd="0" presId="urn:microsoft.com/office/officeart/2005/8/layout/default"/>
    <dgm:cxn modelId="{774D73E9-04B6-4C8F-A752-DA9518970174}" type="presParOf" srcId="{DDA63597-A4CB-4D3A-BB0A-E18AF13C5213}" destId="{33E71B1B-E9A5-4079-8303-4E912EC0B97E}" srcOrd="9" destOrd="0" presId="urn:microsoft.com/office/officeart/2005/8/layout/default"/>
    <dgm:cxn modelId="{43FCCE08-1208-4A5E-8C90-C438DA419E9F}" type="presParOf" srcId="{DDA63597-A4CB-4D3A-BB0A-E18AF13C5213}" destId="{2E29E76A-6739-433E-BBAC-3DF04CCE6332}" srcOrd="10" destOrd="0" presId="urn:microsoft.com/office/officeart/2005/8/layout/default"/>
    <dgm:cxn modelId="{99B60838-5377-4E8D-880D-A6E9CD9D878C}" type="presParOf" srcId="{DDA63597-A4CB-4D3A-BB0A-E18AF13C5213}" destId="{45770254-7289-4D2F-9EB6-E0CAB8C79EEA}" srcOrd="11" destOrd="0" presId="urn:microsoft.com/office/officeart/2005/8/layout/default"/>
    <dgm:cxn modelId="{DB67C670-A6CE-4252-AD15-74958A18FB04}" type="presParOf" srcId="{DDA63597-A4CB-4D3A-BB0A-E18AF13C5213}" destId="{A3EECD33-10B6-4659-AA5E-C53F0C8B3813}" srcOrd="12" destOrd="0" presId="urn:microsoft.com/office/officeart/2005/8/layout/default"/>
    <dgm:cxn modelId="{CE03654C-A8D8-4F95-9C15-805BC0D294B3}" type="presParOf" srcId="{DDA63597-A4CB-4D3A-BB0A-E18AF13C5213}" destId="{9B02D89B-F9CA-432E-8908-55C9384FC5EB}" srcOrd="13" destOrd="0" presId="urn:microsoft.com/office/officeart/2005/8/layout/default"/>
    <dgm:cxn modelId="{AF7068A7-58D3-4612-9ABA-878B3E7EE351}" type="presParOf" srcId="{DDA63597-A4CB-4D3A-BB0A-E18AF13C5213}" destId="{6B8FC52A-73FE-47D8-9EB8-68ADC52AFBAF}" srcOrd="14" destOrd="0" presId="urn:microsoft.com/office/officeart/2005/8/layout/default"/>
    <dgm:cxn modelId="{939F844B-3D6B-4791-AEC9-998DEFC7C558}" type="presParOf" srcId="{DDA63597-A4CB-4D3A-BB0A-E18AF13C5213}" destId="{59FC67E4-BFB7-457C-B125-72C5A4AF2D41}" srcOrd="15" destOrd="0" presId="urn:microsoft.com/office/officeart/2005/8/layout/default"/>
    <dgm:cxn modelId="{3F4A67A5-335F-4837-8B94-503654339D3B}" type="presParOf" srcId="{DDA63597-A4CB-4D3A-BB0A-E18AF13C5213}" destId="{4EB4D7DC-4D50-47CF-8BD6-68D87AACFB52}" srcOrd="16" destOrd="0" presId="urn:microsoft.com/office/officeart/2005/8/layout/default"/>
    <dgm:cxn modelId="{9B3A282C-989C-42F0-B32E-CF500A7AFB4F}" type="presParOf" srcId="{DDA63597-A4CB-4D3A-BB0A-E18AF13C5213}" destId="{DB10831A-FA2A-4EA6-BCBC-3073D7ECE606}" srcOrd="17" destOrd="0" presId="urn:microsoft.com/office/officeart/2005/8/layout/default"/>
    <dgm:cxn modelId="{09C9A698-CB58-42A2-971A-A78140C32B93}" type="presParOf" srcId="{DDA63597-A4CB-4D3A-BB0A-E18AF13C5213}" destId="{F281A368-5299-4EEB-B432-5086567B669B}" srcOrd="18" destOrd="0" presId="urn:microsoft.com/office/officeart/2005/8/layout/default"/>
    <dgm:cxn modelId="{07CE2D6A-D223-4598-BAF9-0D068A7F7E59}" type="presParOf" srcId="{DDA63597-A4CB-4D3A-BB0A-E18AF13C5213}" destId="{F04C8A4D-5941-4657-9F54-8BC95B35EC07}" srcOrd="19" destOrd="0" presId="urn:microsoft.com/office/officeart/2005/8/layout/default"/>
    <dgm:cxn modelId="{E475D964-1F41-4C6A-B098-2D76ACAFF556}" type="presParOf" srcId="{DDA63597-A4CB-4D3A-BB0A-E18AF13C5213}" destId="{F1EB1379-3690-482A-A26E-0014C9BDE63D}" srcOrd="20" destOrd="0" presId="urn:microsoft.com/office/officeart/2005/8/layout/default"/>
    <dgm:cxn modelId="{9F6D9B6D-300A-4BAF-972C-3B5B4614EA93}" type="presParOf" srcId="{DDA63597-A4CB-4D3A-BB0A-E18AF13C5213}" destId="{D318DDFA-5470-4F70-80B9-C5F6D27C8202}" srcOrd="21" destOrd="0" presId="urn:microsoft.com/office/officeart/2005/8/layout/default"/>
    <dgm:cxn modelId="{023D0107-273A-4D15-A1A0-D522E2BAC65A}" type="presParOf" srcId="{DDA63597-A4CB-4D3A-BB0A-E18AF13C5213}" destId="{8C9BF691-41A8-40AB-B5DF-601F5170EEA1}" srcOrd="22" destOrd="0" presId="urn:microsoft.com/office/officeart/2005/8/layout/default"/>
    <dgm:cxn modelId="{8C2FAE3C-BB64-4B48-9FA7-9D8BA7AE2443}" type="presParOf" srcId="{DDA63597-A4CB-4D3A-BB0A-E18AF13C5213}" destId="{2FF1789C-AC78-4539-BF6A-9D71BD0514F7}" srcOrd="23" destOrd="0" presId="urn:microsoft.com/office/officeart/2005/8/layout/default"/>
    <dgm:cxn modelId="{C1519E7E-713C-481C-8997-35052103D08F}" type="presParOf" srcId="{DDA63597-A4CB-4D3A-BB0A-E18AF13C5213}" destId="{3506E706-1971-48A5-8C7D-291D02ACCD28}" srcOrd="24" destOrd="0" presId="urn:microsoft.com/office/officeart/2005/8/layout/default"/>
    <dgm:cxn modelId="{C23419AF-0893-4C57-AD60-B83B19E91B85}" type="presParOf" srcId="{DDA63597-A4CB-4D3A-BB0A-E18AF13C5213}" destId="{6AABA4B7-90F9-4CA4-A3CC-AA0B0D179875}" srcOrd="25" destOrd="0" presId="urn:microsoft.com/office/officeart/2005/8/layout/default"/>
    <dgm:cxn modelId="{7889F8AC-0EA9-42C5-97D8-883DCE73BE95}" type="presParOf" srcId="{DDA63597-A4CB-4D3A-BB0A-E18AF13C5213}" destId="{91A6455C-D2A8-4C40-B90B-5DDCEC24BD81}" srcOrd="26" destOrd="0" presId="urn:microsoft.com/office/officeart/2005/8/layout/default"/>
    <dgm:cxn modelId="{45ED17CF-F1C2-4B07-8817-D462444F27BE}" type="presParOf" srcId="{DDA63597-A4CB-4D3A-BB0A-E18AF13C5213}" destId="{621051FA-6499-4CB8-9926-2FB58DF2F10B}" srcOrd="27" destOrd="0" presId="urn:microsoft.com/office/officeart/2005/8/layout/default"/>
    <dgm:cxn modelId="{4D6B0EBF-2E04-4F19-A32B-E038F6339188}" type="presParOf" srcId="{DDA63597-A4CB-4D3A-BB0A-E18AF13C5213}" destId="{2B0FB320-4244-4591-8DC0-6181830D33EF}" srcOrd="28" destOrd="0" presId="urn:microsoft.com/office/officeart/2005/8/layout/default"/>
    <dgm:cxn modelId="{21BDDDDB-C614-4B90-A023-C1DBBCF021FB}" type="presParOf" srcId="{DDA63597-A4CB-4D3A-BB0A-E18AF13C5213}" destId="{9C2E4917-61FE-41C4-870C-50D7C1C28CE0}" srcOrd="29" destOrd="0" presId="urn:microsoft.com/office/officeart/2005/8/layout/default"/>
    <dgm:cxn modelId="{4625E1DD-5843-4ED1-B261-620AF9B245B3}" type="presParOf" srcId="{DDA63597-A4CB-4D3A-BB0A-E18AF13C5213}" destId="{EDD9E074-72AD-4101-9541-4B463CBA3582}" srcOrd="30" destOrd="0" presId="urn:microsoft.com/office/officeart/2005/8/layout/default"/>
    <dgm:cxn modelId="{AED287FC-4EA1-444E-969A-3B8D518FD041}" type="presParOf" srcId="{DDA63597-A4CB-4D3A-BB0A-E18AF13C5213}" destId="{3928381D-FA8E-4C79-ACCD-7C12561DF8E2}" srcOrd="31" destOrd="0" presId="urn:microsoft.com/office/officeart/2005/8/layout/default"/>
    <dgm:cxn modelId="{D80EABB0-8805-4924-ADDC-60A0D370F009}" type="presParOf" srcId="{DDA63597-A4CB-4D3A-BB0A-E18AF13C5213}" destId="{A5C73FFF-AC2E-40A6-8DDB-5878C34D92DE}" srcOrd="32" destOrd="0" presId="urn:microsoft.com/office/officeart/2005/8/layout/default"/>
    <dgm:cxn modelId="{3834E163-9023-4025-A813-5751B3566D2E}" type="presParOf" srcId="{DDA63597-A4CB-4D3A-BB0A-E18AF13C5213}" destId="{D2667BA4-250E-41F8-A8D5-BFB5589DF8CF}" srcOrd="33" destOrd="0" presId="urn:microsoft.com/office/officeart/2005/8/layout/default"/>
    <dgm:cxn modelId="{F8F7A653-CB10-42A3-94F9-9476BD43124B}" type="presParOf" srcId="{DDA63597-A4CB-4D3A-BB0A-E18AF13C5213}" destId="{A399E7D3-26FA-49C2-BB04-2346BF9D1F1C}" srcOrd="34" destOrd="0" presId="urn:microsoft.com/office/officeart/2005/8/layout/default"/>
    <dgm:cxn modelId="{DCEEBD68-9564-44D2-BF1B-E60715946302}" type="presParOf" srcId="{DDA63597-A4CB-4D3A-BB0A-E18AF13C5213}" destId="{A94C3115-6C1D-4AE6-B92F-BA0C0D5932D1}" srcOrd="35" destOrd="0" presId="urn:microsoft.com/office/officeart/2005/8/layout/default"/>
    <dgm:cxn modelId="{03192492-16B2-415F-A8E5-7A8058877907}" type="presParOf" srcId="{DDA63597-A4CB-4D3A-BB0A-E18AF13C5213}" destId="{772779A6-58D8-40C3-9BEE-C03211260E4F}" srcOrd="36" destOrd="0" presId="urn:microsoft.com/office/officeart/2005/8/layout/default"/>
    <dgm:cxn modelId="{2DE1152F-01FF-454B-A37D-8E5808CA5138}" type="presParOf" srcId="{DDA63597-A4CB-4D3A-BB0A-E18AF13C5213}" destId="{7C2E4A22-840D-4958-A5CB-65C1C0092FD2}" srcOrd="37" destOrd="0" presId="urn:microsoft.com/office/officeart/2005/8/layout/default"/>
    <dgm:cxn modelId="{4023B78F-8D66-4F27-AF30-20157FAA6958}" type="presParOf" srcId="{DDA63597-A4CB-4D3A-BB0A-E18AF13C5213}" destId="{856F4BF4-9B23-4138-A241-DAD81B304B87}" srcOrd="38" destOrd="0" presId="urn:microsoft.com/office/officeart/2005/8/layout/default"/>
    <dgm:cxn modelId="{2BDE64FB-10CD-4471-A7EF-59587E18F143}" type="presParOf" srcId="{DDA63597-A4CB-4D3A-BB0A-E18AF13C5213}" destId="{FD34A20C-83CD-4998-993A-EF8F2BC9C653}" srcOrd="39" destOrd="0" presId="urn:microsoft.com/office/officeart/2005/8/layout/default"/>
    <dgm:cxn modelId="{1C2683C5-37A1-4DAF-926D-57A4CAD6B3BA}" type="presParOf" srcId="{DDA63597-A4CB-4D3A-BB0A-E18AF13C5213}" destId="{7F2A4232-C714-413B-A63C-E46BD144DB81}" srcOrd="40" destOrd="0" presId="urn:microsoft.com/office/officeart/2005/8/layout/default"/>
    <dgm:cxn modelId="{5A7464B0-49C0-4660-A269-E2BCE71A38C0}" type="presParOf" srcId="{DDA63597-A4CB-4D3A-BB0A-E18AF13C5213}" destId="{7A676DC9-460A-484A-802C-296E015EC2F1}" srcOrd="41" destOrd="0" presId="urn:microsoft.com/office/officeart/2005/8/layout/default"/>
    <dgm:cxn modelId="{A05F5301-CF42-423C-854C-B5653135AA9F}" type="presParOf" srcId="{DDA63597-A4CB-4D3A-BB0A-E18AF13C5213}" destId="{A3B864A5-87F2-4CE0-BD2B-EDFD47F23DED}" srcOrd="42" destOrd="0" presId="urn:microsoft.com/office/officeart/2005/8/layout/default"/>
    <dgm:cxn modelId="{24D78A95-8919-4F87-95A1-07D4C045768B}" type="presParOf" srcId="{DDA63597-A4CB-4D3A-BB0A-E18AF13C5213}" destId="{AEFAAA87-4919-4CFD-9022-27ED85EEB1A0}" srcOrd="43" destOrd="0" presId="urn:microsoft.com/office/officeart/2005/8/layout/default"/>
    <dgm:cxn modelId="{495A27A1-9720-44FA-ADA9-5C66C10144A9}" type="presParOf" srcId="{DDA63597-A4CB-4D3A-BB0A-E18AF13C5213}" destId="{B17D1D28-D9F8-4A05-A172-EA218A5D53D9}" srcOrd="44" destOrd="0" presId="urn:microsoft.com/office/officeart/2005/8/layout/default"/>
    <dgm:cxn modelId="{3BAA16EA-F6F8-4135-B4F0-75C918295189}" type="presParOf" srcId="{DDA63597-A4CB-4D3A-BB0A-E18AF13C5213}" destId="{039C0B84-8B90-45F7-98BC-8B340E72B0FD}" srcOrd="45" destOrd="0" presId="urn:microsoft.com/office/officeart/2005/8/layout/default"/>
    <dgm:cxn modelId="{6EC079CD-1E40-4913-81FD-DBE140E31680}" type="presParOf" srcId="{DDA63597-A4CB-4D3A-BB0A-E18AF13C5213}" destId="{D7128330-8020-4EE4-845B-8D198966886C}" srcOrd="4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D96EB556-511B-4D20-BCE1-CDAFAC49C898}"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3CCF50E8-0009-4ADE-AC05-40776378D510}" type="presOf" srcId="{83473DC7-5CB1-460A-B9B6-23F0C3D74FC0}" destId="{9A3A497F-24C3-4B9A-8E81-F32F66903BD2}" srcOrd="0" destOrd="0" presId="urn:microsoft.com/office/officeart/2005/8/layout/vList2"/>
    <dgm:cxn modelId="{57D62C2D-7EA4-4654-9170-404935B9E0E6}"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15E0A-A209-4FFD-888F-0AB6F71241A1}" type="doc">
      <dgm:prSet loTypeId="urn:microsoft.com/office/officeart/2005/8/layout/hierarchy4" loCatId="list" qsTypeId="urn:microsoft.com/office/officeart/2005/8/quickstyle/simple1" qsCatId="simple" csTypeId="urn:microsoft.com/office/officeart/2005/8/colors/accent2_1" csCatId="accent2" phldr="1"/>
      <dgm:spPr/>
      <dgm:t>
        <a:bodyPr/>
        <a:lstStyle/>
        <a:p>
          <a:endParaRPr lang="en-US"/>
        </a:p>
      </dgm:t>
    </dgm:pt>
    <dgm:pt modelId="{33CE3833-776F-44C0-AC6A-0052F9659A52}">
      <dgm:prSet phldrT="[Text]"/>
      <dgm:spPr/>
      <dgm:t>
        <a:bodyPr/>
        <a:lstStyle/>
        <a:p>
          <a:r>
            <a:rPr lang="en-US" dirty="0" smtClean="0"/>
            <a:t>Waterfall </a:t>
          </a:r>
          <a:endParaRPr lang="en-US" dirty="0"/>
        </a:p>
      </dgm:t>
    </dgm:pt>
    <dgm:pt modelId="{07337E5C-70AE-4AD8-9843-FAA89EE16BCA}" type="parTrans" cxnId="{81CA2933-33C8-4D31-9897-F8B7B291CF01}">
      <dgm:prSet/>
      <dgm:spPr/>
      <dgm:t>
        <a:bodyPr/>
        <a:lstStyle/>
        <a:p>
          <a:endParaRPr lang="en-US"/>
        </a:p>
      </dgm:t>
    </dgm:pt>
    <dgm:pt modelId="{7FB08D2B-8AED-4D46-88A3-41A05CC33665}" type="sibTrans" cxnId="{81CA2933-33C8-4D31-9897-F8B7B291CF01}">
      <dgm:prSet/>
      <dgm:spPr/>
      <dgm:t>
        <a:bodyPr/>
        <a:lstStyle/>
        <a:p>
          <a:endParaRPr lang="en-US"/>
        </a:p>
      </dgm:t>
    </dgm:pt>
    <dgm:pt modelId="{743A60E1-4F9F-48AF-AA28-3BF97E6F454C}">
      <dgm:prSet phldrT="[Text]"/>
      <dgm:spPr/>
      <dgm:t>
        <a:bodyPr/>
        <a:lstStyle/>
        <a:p>
          <a:r>
            <a:rPr lang="en-US" dirty="0" smtClean="0"/>
            <a:t>Spiral</a:t>
          </a:r>
          <a:endParaRPr lang="en-US" dirty="0"/>
        </a:p>
      </dgm:t>
    </dgm:pt>
    <dgm:pt modelId="{C7DA77A2-0A93-4682-A6E3-06461C8C20F5}" type="parTrans" cxnId="{E1EE52C7-72F3-4F6A-A1E7-3EBF5A89342F}">
      <dgm:prSet/>
      <dgm:spPr/>
      <dgm:t>
        <a:bodyPr/>
        <a:lstStyle/>
        <a:p>
          <a:endParaRPr lang="en-US"/>
        </a:p>
      </dgm:t>
    </dgm:pt>
    <dgm:pt modelId="{9C0FDA8F-F509-4B1D-A65B-AC3508E3ACBC}" type="sibTrans" cxnId="{E1EE52C7-72F3-4F6A-A1E7-3EBF5A89342F}">
      <dgm:prSet/>
      <dgm:spPr/>
      <dgm:t>
        <a:bodyPr/>
        <a:lstStyle/>
        <a:p>
          <a:endParaRPr lang="en-US"/>
        </a:p>
      </dgm:t>
    </dgm:pt>
    <dgm:pt modelId="{07D3265A-F145-4EC9-B1FF-34159E03B0DC}">
      <dgm:prSet phldrT="[Text]"/>
      <dgm:spPr/>
      <dgm:t>
        <a:bodyPr/>
        <a:lstStyle/>
        <a:p>
          <a:r>
            <a:rPr lang="en-US" dirty="0" smtClean="0"/>
            <a:t>Iterative</a:t>
          </a:r>
          <a:endParaRPr lang="en-US" dirty="0"/>
        </a:p>
      </dgm:t>
    </dgm:pt>
    <dgm:pt modelId="{F13FC574-4EE4-4F6B-9AA7-B86288735A13}" type="parTrans" cxnId="{EACEA80E-84E1-4BFE-84C5-F593CBF15240}">
      <dgm:prSet/>
      <dgm:spPr/>
      <dgm:t>
        <a:bodyPr/>
        <a:lstStyle/>
        <a:p>
          <a:endParaRPr lang="en-US"/>
        </a:p>
      </dgm:t>
    </dgm:pt>
    <dgm:pt modelId="{9177ACF7-FC11-4657-AEBC-01779469FCA8}" type="sibTrans" cxnId="{EACEA80E-84E1-4BFE-84C5-F593CBF15240}">
      <dgm:prSet/>
      <dgm:spPr/>
      <dgm:t>
        <a:bodyPr/>
        <a:lstStyle/>
        <a:p>
          <a:endParaRPr lang="en-US"/>
        </a:p>
      </dgm:t>
    </dgm:pt>
    <dgm:pt modelId="{12A9D1E0-E445-4381-8C0D-AA65F4FAF1DB}">
      <dgm:prSet phldrT="[Text]"/>
      <dgm:spPr/>
      <dgm:t>
        <a:bodyPr/>
        <a:lstStyle/>
        <a:p>
          <a:r>
            <a:rPr lang="en-US" dirty="0" smtClean="0"/>
            <a:t>Fountain</a:t>
          </a:r>
          <a:endParaRPr lang="en-US" dirty="0"/>
        </a:p>
      </dgm:t>
    </dgm:pt>
    <dgm:pt modelId="{33DE93EE-4B72-46DB-A4A0-017E1B79355C}" type="parTrans" cxnId="{D6ABAE23-F4CE-4314-8E53-C5BF462F5391}">
      <dgm:prSet/>
      <dgm:spPr/>
      <dgm:t>
        <a:bodyPr/>
        <a:lstStyle/>
        <a:p>
          <a:endParaRPr lang="en-US"/>
        </a:p>
      </dgm:t>
    </dgm:pt>
    <dgm:pt modelId="{AA3AF4B3-1949-4C7A-BE2A-4C3BA14DCE86}" type="sibTrans" cxnId="{D6ABAE23-F4CE-4314-8E53-C5BF462F5391}">
      <dgm:prSet/>
      <dgm:spPr/>
      <dgm:t>
        <a:bodyPr/>
        <a:lstStyle/>
        <a:p>
          <a:endParaRPr lang="en-US"/>
        </a:p>
      </dgm:t>
    </dgm:pt>
    <dgm:pt modelId="{C546930D-F213-4621-894F-0D33CC5E2350}">
      <dgm:prSet phldrT="[Text]"/>
      <dgm:spPr/>
      <dgm:t>
        <a:bodyPr/>
        <a:lstStyle/>
        <a:p>
          <a:r>
            <a:rPr lang="en-US" dirty="0" smtClean="0"/>
            <a:t>Iterative</a:t>
          </a:r>
          <a:endParaRPr lang="en-US" dirty="0"/>
        </a:p>
      </dgm:t>
    </dgm:pt>
    <dgm:pt modelId="{51246B39-4EB9-4D4E-80AF-F25CA9EC11F8}" type="parTrans" cxnId="{AE1216D7-502E-42BF-9B41-34BE2CAAFB94}">
      <dgm:prSet/>
      <dgm:spPr/>
      <dgm:t>
        <a:bodyPr/>
        <a:lstStyle/>
        <a:p>
          <a:endParaRPr lang="en-US"/>
        </a:p>
      </dgm:t>
    </dgm:pt>
    <dgm:pt modelId="{10BBD12A-B9CF-428F-A05F-0C599A5EF272}" type="sibTrans" cxnId="{AE1216D7-502E-42BF-9B41-34BE2CAAFB94}">
      <dgm:prSet/>
      <dgm:spPr/>
      <dgm:t>
        <a:bodyPr/>
        <a:lstStyle/>
        <a:p>
          <a:endParaRPr lang="en-US"/>
        </a:p>
      </dgm:t>
    </dgm:pt>
    <dgm:pt modelId="{D7669A31-F49B-417F-B8EF-C3BFDCEAA133}">
      <dgm:prSet phldrT="[Text]"/>
      <dgm:spPr/>
      <dgm:t>
        <a:bodyPr/>
        <a:lstStyle/>
        <a:p>
          <a:r>
            <a:rPr lang="en-US" dirty="0" smtClean="0"/>
            <a:t>Incremental</a:t>
          </a:r>
          <a:endParaRPr lang="en-US" dirty="0"/>
        </a:p>
      </dgm:t>
    </dgm:pt>
    <dgm:pt modelId="{C9EE41E5-C2CF-4FE6-92DF-A9278F01A923}" type="parTrans" cxnId="{48146DC5-48A5-49DF-A085-8E09A933DA2A}">
      <dgm:prSet/>
      <dgm:spPr/>
      <dgm:t>
        <a:bodyPr/>
        <a:lstStyle/>
        <a:p>
          <a:endParaRPr lang="en-US"/>
        </a:p>
      </dgm:t>
    </dgm:pt>
    <dgm:pt modelId="{478769ED-EA32-4AA9-A528-4C66A4EF6713}" type="sibTrans" cxnId="{48146DC5-48A5-49DF-A085-8E09A933DA2A}">
      <dgm:prSet/>
      <dgm:spPr/>
      <dgm:t>
        <a:bodyPr/>
        <a:lstStyle/>
        <a:p>
          <a:endParaRPr lang="en-US"/>
        </a:p>
      </dgm:t>
    </dgm:pt>
    <dgm:pt modelId="{2756DD1C-9DB6-4E30-A11D-CD0CC7FB85FC}">
      <dgm:prSet phldrT="[Text]"/>
      <dgm:spPr/>
      <dgm:t>
        <a:bodyPr/>
        <a:lstStyle/>
        <a:p>
          <a:r>
            <a:rPr lang="en-US" dirty="0" smtClean="0"/>
            <a:t>Incremental</a:t>
          </a:r>
          <a:endParaRPr lang="en-US" dirty="0"/>
        </a:p>
      </dgm:t>
    </dgm:pt>
    <dgm:pt modelId="{DD7A586C-CB6F-44FD-A367-1ADF8EE32760}" type="parTrans" cxnId="{A0C32B31-840F-4641-B905-0DB5D1152754}">
      <dgm:prSet/>
      <dgm:spPr/>
      <dgm:t>
        <a:bodyPr/>
        <a:lstStyle/>
        <a:p>
          <a:endParaRPr lang="en-US"/>
        </a:p>
      </dgm:t>
    </dgm:pt>
    <dgm:pt modelId="{AA1061A0-85BA-4DC2-BEFD-F007D9C47ADE}" type="sibTrans" cxnId="{A0C32B31-840F-4641-B905-0DB5D1152754}">
      <dgm:prSet/>
      <dgm:spPr/>
      <dgm:t>
        <a:bodyPr/>
        <a:lstStyle/>
        <a:p>
          <a:endParaRPr lang="en-US"/>
        </a:p>
      </dgm:t>
    </dgm:pt>
    <dgm:pt modelId="{69155604-6B23-42B3-A2C5-5621B62DECF6}" type="pres">
      <dgm:prSet presAssocID="{27D15E0A-A209-4FFD-888F-0AB6F71241A1}" presName="Name0" presStyleCnt="0">
        <dgm:presLayoutVars>
          <dgm:chPref val="1"/>
          <dgm:dir/>
          <dgm:animOne val="branch"/>
          <dgm:animLvl val="lvl"/>
          <dgm:resizeHandles/>
        </dgm:presLayoutVars>
      </dgm:prSet>
      <dgm:spPr/>
      <dgm:t>
        <a:bodyPr/>
        <a:lstStyle/>
        <a:p>
          <a:endParaRPr lang="en-US"/>
        </a:p>
      </dgm:t>
    </dgm:pt>
    <dgm:pt modelId="{E027DB5A-F7D3-41BA-86D2-F505DD05D6A2}" type="pres">
      <dgm:prSet presAssocID="{33CE3833-776F-44C0-AC6A-0052F9659A52}" presName="vertOne" presStyleCnt="0"/>
      <dgm:spPr/>
    </dgm:pt>
    <dgm:pt modelId="{01C96201-3D37-4A0B-B9F6-86BC11C8BCF5}" type="pres">
      <dgm:prSet presAssocID="{33CE3833-776F-44C0-AC6A-0052F9659A52}" presName="txOne" presStyleLbl="node0" presStyleIdx="0" presStyleCnt="1">
        <dgm:presLayoutVars>
          <dgm:chPref val="3"/>
        </dgm:presLayoutVars>
      </dgm:prSet>
      <dgm:spPr/>
      <dgm:t>
        <a:bodyPr/>
        <a:lstStyle/>
        <a:p>
          <a:endParaRPr lang="en-US"/>
        </a:p>
      </dgm:t>
    </dgm:pt>
    <dgm:pt modelId="{746DA123-6B1F-4479-A3F8-3A3BCF62CA6A}" type="pres">
      <dgm:prSet presAssocID="{33CE3833-776F-44C0-AC6A-0052F9659A52}" presName="parTransOne" presStyleCnt="0"/>
      <dgm:spPr/>
    </dgm:pt>
    <dgm:pt modelId="{0F6B1CF1-9878-4FBB-9932-79A921731F19}" type="pres">
      <dgm:prSet presAssocID="{33CE3833-776F-44C0-AC6A-0052F9659A52}" presName="horzOne" presStyleCnt="0"/>
      <dgm:spPr/>
    </dgm:pt>
    <dgm:pt modelId="{DB4DDAAE-A999-44D5-972F-A92D23D0993A}" type="pres">
      <dgm:prSet presAssocID="{743A60E1-4F9F-48AF-AA28-3BF97E6F454C}" presName="vertTwo" presStyleCnt="0"/>
      <dgm:spPr/>
    </dgm:pt>
    <dgm:pt modelId="{0958FF23-1369-44DB-912E-9ED46E4966DD}" type="pres">
      <dgm:prSet presAssocID="{743A60E1-4F9F-48AF-AA28-3BF97E6F454C}" presName="txTwo" presStyleLbl="node2" presStyleIdx="0" presStyleCnt="2">
        <dgm:presLayoutVars>
          <dgm:chPref val="3"/>
        </dgm:presLayoutVars>
      </dgm:prSet>
      <dgm:spPr/>
      <dgm:t>
        <a:bodyPr/>
        <a:lstStyle/>
        <a:p>
          <a:endParaRPr lang="en-US"/>
        </a:p>
      </dgm:t>
    </dgm:pt>
    <dgm:pt modelId="{EC9F0657-51E0-4062-9A0C-A3682BDB736A}" type="pres">
      <dgm:prSet presAssocID="{743A60E1-4F9F-48AF-AA28-3BF97E6F454C}" presName="parTransTwo" presStyleCnt="0"/>
      <dgm:spPr/>
    </dgm:pt>
    <dgm:pt modelId="{0547F921-CEC8-45FE-9F66-A9C66E3FDC14}" type="pres">
      <dgm:prSet presAssocID="{743A60E1-4F9F-48AF-AA28-3BF97E6F454C}" presName="horzTwo" presStyleCnt="0"/>
      <dgm:spPr/>
    </dgm:pt>
    <dgm:pt modelId="{8A60E037-698C-45C6-9BEB-44F9D70436FB}" type="pres">
      <dgm:prSet presAssocID="{C546930D-F213-4621-894F-0D33CC5E2350}" presName="vertThree" presStyleCnt="0"/>
      <dgm:spPr/>
    </dgm:pt>
    <dgm:pt modelId="{2180A1CE-F7C6-47AD-BF68-DECD9B9FF89A}" type="pres">
      <dgm:prSet presAssocID="{C546930D-F213-4621-894F-0D33CC5E2350}" presName="txThree" presStyleLbl="node3" presStyleIdx="0" presStyleCnt="4">
        <dgm:presLayoutVars>
          <dgm:chPref val="3"/>
        </dgm:presLayoutVars>
      </dgm:prSet>
      <dgm:spPr/>
      <dgm:t>
        <a:bodyPr/>
        <a:lstStyle/>
        <a:p>
          <a:endParaRPr lang="en-US"/>
        </a:p>
      </dgm:t>
    </dgm:pt>
    <dgm:pt modelId="{65CE6583-4485-4814-8567-A5C29F9347F8}" type="pres">
      <dgm:prSet presAssocID="{C546930D-F213-4621-894F-0D33CC5E2350}" presName="horzThree" presStyleCnt="0"/>
      <dgm:spPr/>
    </dgm:pt>
    <dgm:pt modelId="{552B8EB5-3F67-42FE-8BDC-8831C98574DF}" type="pres">
      <dgm:prSet presAssocID="{10BBD12A-B9CF-428F-A05F-0C599A5EF272}" presName="sibSpaceThree" presStyleCnt="0"/>
      <dgm:spPr/>
    </dgm:pt>
    <dgm:pt modelId="{C8380026-05A0-46D3-9224-45814385620D}" type="pres">
      <dgm:prSet presAssocID="{D7669A31-F49B-417F-B8EF-C3BFDCEAA133}" presName="vertThree" presStyleCnt="0"/>
      <dgm:spPr/>
    </dgm:pt>
    <dgm:pt modelId="{B51073A0-6394-4E24-BB12-1EE6362C1DF9}" type="pres">
      <dgm:prSet presAssocID="{D7669A31-F49B-417F-B8EF-C3BFDCEAA133}" presName="txThree" presStyleLbl="node3" presStyleIdx="1" presStyleCnt="4">
        <dgm:presLayoutVars>
          <dgm:chPref val="3"/>
        </dgm:presLayoutVars>
      </dgm:prSet>
      <dgm:spPr/>
      <dgm:t>
        <a:bodyPr/>
        <a:lstStyle/>
        <a:p>
          <a:endParaRPr lang="en-US"/>
        </a:p>
      </dgm:t>
    </dgm:pt>
    <dgm:pt modelId="{BD207722-DEDF-4506-9B78-22E585436306}" type="pres">
      <dgm:prSet presAssocID="{D7669A31-F49B-417F-B8EF-C3BFDCEAA133}" presName="horzThree" presStyleCnt="0"/>
      <dgm:spPr/>
    </dgm:pt>
    <dgm:pt modelId="{8DC2772E-D84F-4B92-812A-55617DEB2BF2}" type="pres">
      <dgm:prSet presAssocID="{9C0FDA8F-F509-4B1D-A65B-AC3508E3ACBC}" presName="sibSpaceTwo" presStyleCnt="0"/>
      <dgm:spPr/>
    </dgm:pt>
    <dgm:pt modelId="{3EBD6A5B-9622-4EFC-A2FB-2387724BC6FE}" type="pres">
      <dgm:prSet presAssocID="{12A9D1E0-E445-4381-8C0D-AA65F4FAF1DB}" presName="vertTwo" presStyleCnt="0"/>
      <dgm:spPr/>
    </dgm:pt>
    <dgm:pt modelId="{9A00CAFA-A632-4E0A-9503-04256D1F5565}" type="pres">
      <dgm:prSet presAssocID="{12A9D1E0-E445-4381-8C0D-AA65F4FAF1DB}" presName="txTwo" presStyleLbl="node2" presStyleIdx="1" presStyleCnt="2">
        <dgm:presLayoutVars>
          <dgm:chPref val="3"/>
        </dgm:presLayoutVars>
      </dgm:prSet>
      <dgm:spPr/>
      <dgm:t>
        <a:bodyPr/>
        <a:lstStyle/>
        <a:p>
          <a:endParaRPr lang="en-US"/>
        </a:p>
      </dgm:t>
    </dgm:pt>
    <dgm:pt modelId="{DF2E4466-5B69-4EF3-9F9F-ADF6BF0CFB20}" type="pres">
      <dgm:prSet presAssocID="{12A9D1E0-E445-4381-8C0D-AA65F4FAF1DB}" presName="parTransTwo" presStyleCnt="0"/>
      <dgm:spPr/>
    </dgm:pt>
    <dgm:pt modelId="{1789663C-42D6-4707-9B43-6A409C1B7E30}" type="pres">
      <dgm:prSet presAssocID="{12A9D1E0-E445-4381-8C0D-AA65F4FAF1DB}" presName="horzTwo" presStyleCnt="0"/>
      <dgm:spPr/>
    </dgm:pt>
    <dgm:pt modelId="{95CE7E43-35F6-4DB3-826C-5204053797BA}" type="pres">
      <dgm:prSet presAssocID="{07D3265A-F145-4EC9-B1FF-34159E03B0DC}" presName="vertThree" presStyleCnt="0"/>
      <dgm:spPr/>
    </dgm:pt>
    <dgm:pt modelId="{C9B1D499-7612-4963-AF30-DA0F26188C4E}" type="pres">
      <dgm:prSet presAssocID="{07D3265A-F145-4EC9-B1FF-34159E03B0DC}" presName="txThree" presStyleLbl="node3" presStyleIdx="2" presStyleCnt="4">
        <dgm:presLayoutVars>
          <dgm:chPref val="3"/>
        </dgm:presLayoutVars>
      </dgm:prSet>
      <dgm:spPr/>
      <dgm:t>
        <a:bodyPr/>
        <a:lstStyle/>
        <a:p>
          <a:endParaRPr lang="en-US"/>
        </a:p>
      </dgm:t>
    </dgm:pt>
    <dgm:pt modelId="{99644E1F-7A63-40EB-8758-85F6B2AD78B3}" type="pres">
      <dgm:prSet presAssocID="{07D3265A-F145-4EC9-B1FF-34159E03B0DC}" presName="horzThree" presStyleCnt="0"/>
      <dgm:spPr/>
    </dgm:pt>
    <dgm:pt modelId="{7D2ADD6D-B97F-4628-82DA-DCF9CE332B2D}" type="pres">
      <dgm:prSet presAssocID="{9177ACF7-FC11-4657-AEBC-01779469FCA8}" presName="sibSpaceThree" presStyleCnt="0"/>
      <dgm:spPr/>
    </dgm:pt>
    <dgm:pt modelId="{A391AD69-90A8-467D-9AA9-13419B82E76A}" type="pres">
      <dgm:prSet presAssocID="{2756DD1C-9DB6-4E30-A11D-CD0CC7FB85FC}" presName="vertThree" presStyleCnt="0"/>
      <dgm:spPr/>
    </dgm:pt>
    <dgm:pt modelId="{B100CB96-5B98-4078-B2D0-EEC4E6BC492F}" type="pres">
      <dgm:prSet presAssocID="{2756DD1C-9DB6-4E30-A11D-CD0CC7FB85FC}" presName="txThree" presStyleLbl="node3" presStyleIdx="3" presStyleCnt="4">
        <dgm:presLayoutVars>
          <dgm:chPref val="3"/>
        </dgm:presLayoutVars>
      </dgm:prSet>
      <dgm:spPr/>
      <dgm:t>
        <a:bodyPr/>
        <a:lstStyle/>
        <a:p>
          <a:endParaRPr lang="en-US"/>
        </a:p>
      </dgm:t>
    </dgm:pt>
    <dgm:pt modelId="{242995B1-A368-4E0F-AA93-C914C3F65202}" type="pres">
      <dgm:prSet presAssocID="{2756DD1C-9DB6-4E30-A11D-CD0CC7FB85FC}" presName="horzThree" presStyleCnt="0"/>
      <dgm:spPr/>
    </dgm:pt>
  </dgm:ptLst>
  <dgm:cxnLst>
    <dgm:cxn modelId="{E3B4E0EA-2D43-47CF-9EDE-0046DA839B27}" type="presOf" srcId="{12A9D1E0-E445-4381-8C0D-AA65F4FAF1DB}" destId="{9A00CAFA-A632-4E0A-9503-04256D1F5565}" srcOrd="0" destOrd="0" presId="urn:microsoft.com/office/officeart/2005/8/layout/hierarchy4"/>
    <dgm:cxn modelId="{ECB1FE8D-B4F7-4765-8650-DD66A9525D8B}" type="presOf" srcId="{07D3265A-F145-4EC9-B1FF-34159E03B0DC}" destId="{C9B1D499-7612-4963-AF30-DA0F26188C4E}" srcOrd="0" destOrd="0" presId="urn:microsoft.com/office/officeart/2005/8/layout/hierarchy4"/>
    <dgm:cxn modelId="{30F2A0C5-8844-4C44-9D0C-2E95B830E3D9}" type="presOf" srcId="{C546930D-F213-4621-894F-0D33CC5E2350}" destId="{2180A1CE-F7C6-47AD-BF68-DECD9B9FF89A}" srcOrd="0" destOrd="0" presId="urn:microsoft.com/office/officeart/2005/8/layout/hierarchy4"/>
    <dgm:cxn modelId="{7E5665AA-C0C5-4593-B7CE-1F1A9F0DB689}" type="presOf" srcId="{743A60E1-4F9F-48AF-AA28-3BF97E6F454C}" destId="{0958FF23-1369-44DB-912E-9ED46E4966DD}" srcOrd="0" destOrd="0" presId="urn:microsoft.com/office/officeart/2005/8/layout/hierarchy4"/>
    <dgm:cxn modelId="{AE1216D7-502E-42BF-9B41-34BE2CAAFB94}" srcId="{743A60E1-4F9F-48AF-AA28-3BF97E6F454C}" destId="{C546930D-F213-4621-894F-0D33CC5E2350}" srcOrd="0" destOrd="0" parTransId="{51246B39-4EB9-4D4E-80AF-F25CA9EC11F8}" sibTransId="{10BBD12A-B9CF-428F-A05F-0C599A5EF272}"/>
    <dgm:cxn modelId="{E1EE52C7-72F3-4F6A-A1E7-3EBF5A89342F}" srcId="{33CE3833-776F-44C0-AC6A-0052F9659A52}" destId="{743A60E1-4F9F-48AF-AA28-3BF97E6F454C}" srcOrd="0" destOrd="0" parTransId="{C7DA77A2-0A93-4682-A6E3-06461C8C20F5}" sibTransId="{9C0FDA8F-F509-4B1D-A65B-AC3508E3ACBC}"/>
    <dgm:cxn modelId="{30206602-B420-4520-BCAF-E3381BB6E2FE}" type="presOf" srcId="{27D15E0A-A209-4FFD-888F-0AB6F71241A1}" destId="{69155604-6B23-42B3-A2C5-5621B62DECF6}" srcOrd="0" destOrd="0" presId="urn:microsoft.com/office/officeart/2005/8/layout/hierarchy4"/>
    <dgm:cxn modelId="{48146DC5-48A5-49DF-A085-8E09A933DA2A}" srcId="{743A60E1-4F9F-48AF-AA28-3BF97E6F454C}" destId="{D7669A31-F49B-417F-B8EF-C3BFDCEAA133}" srcOrd="1" destOrd="0" parTransId="{C9EE41E5-C2CF-4FE6-92DF-A9278F01A923}" sibTransId="{478769ED-EA32-4AA9-A528-4C66A4EF6713}"/>
    <dgm:cxn modelId="{81CA2933-33C8-4D31-9897-F8B7B291CF01}" srcId="{27D15E0A-A209-4FFD-888F-0AB6F71241A1}" destId="{33CE3833-776F-44C0-AC6A-0052F9659A52}" srcOrd="0" destOrd="0" parTransId="{07337E5C-70AE-4AD8-9843-FAA89EE16BCA}" sibTransId="{7FB08D2B-8AED-4D46-88A3-41A05CC33665}"/>
    <dgm:cxn modelId="{DA190871-6D02-4564-BB09-75C859448C1A}" type="presOf" srcId="{33CE3833-776F-44C0-AC6A-0052F9659A52}" destId="{01C96201-3D37-4A0B-B9F6-86BC11C8BCF5}" srcOrd="0" destOrd="0" presId="urn:microsoft.com/office/officeart/2005/8/layout/hierarchy4"/>
    <dgm:cxn modelId="{A0C32B31-840F-4641-B905-0DB5D1152754}" srcId="{12A9D1E0-E445-4381-8C0D-AA65F4FAF1DB}" destId="{2756DD1C-9DB6-4E30-A11D-CD0CC7FB85FC}" srcOrd="1" destOrd="0" parTransId="{DD7A586C-CB6F-44FD-A367-1ADF8EE32760}" sibTransId="{AA1061A0-85BA-4DC2-BEFD-F007D9C47ADE}"/>
    <dgm:cxn modelId="{EACEA80E-84E1-4BFE-84C5-F593CBF15240}" srcId="{12A9D1E0-E445-4381-8C0D-AA65F4FAF1DB}" destId="{07D3265A-F145-4EC9-B1FF-34159E03B0DC}" srcOrd="0" destOrd="0" parTransId="{F13FC574-4EE4-4F6B-9AA7-B86288735A13}" sibTransId="{9177ACF7-FC11-4657-AEBC-01779469FCA8}"/>
    <dgm:cxn modelId="{A4A82752-CE02-4623-ACAF-176F7E8EB928}" type="presOf" srcId="{D7669A31-F49B-417F-B8EF-C3BFDCEAA133}" destId="{B51073A0-6394-4E24-BB12-1EE6362C1DF9}" srcOrd="0" destOrd="0" presId="urn:microsoft.com/office/officeart/2005/8/layout/hierarchy4"/>
    <dgm:cxn modelId="{F524F774-9DBB-41FE-B684-0A7DF55E9FEB}" type="presOf" srcId="{2756DD1C-9DB6-4E30-A11D-CD0CC7FB85FC}" destId="{B100CB96-5B98-4078-B2D0-EEC4E6BC492F}" srcOrd="0" destOrd="0" presId="urn:microsoft.com/office/officeart/2005/8/layout/hierarchy4"/>
    <dgm:cxn modelId="{D6ABAE23-F4CE-4314-8E53-C5BF462F5391}" srcId="{33CE3833-776F-44C0-AC6A-0052F9659A52}" destId="{12A9D1E0-E445-4381-8C0D-AA65F4FAF1DB}" srcOrd="1" destOrd="0" parTransId="{33DE93EE-4B72-46DB-A4A0-017E1B79355C}" sibTransId="{AA3AF4B3-1949-4C7A-BE2A-4C3BA14DCE86}"/>
    <dgm:cxn modelId="{6B1670F7-551C-45BC-8A4B-51B07053C4DC}" type="presParOf" srcId="{69155604-6B23-42B3-A2C5-5621B62DECF6}" destId="{E027DB5A-F7D3-41BA-86D2-F505DD05D6A2}" srcOrd="0" destOrd="0" presId="urn:microsoft.com/office/officeart/2005/8/layout/hierarchy4"/>
    <dgm:cxn modelId="{49B4B8EF-C3E9-4D6D-8678-B5E964813353}" type="presParOf" srcId="{E027DB5A-F7D3-41BA-86D2-F505DD05D6A2}" destId="{01C96201-3D37-4A0B-B9F6-86BC11C8BCF5}" srcOrd="0" destOrd="0" presId="urn:microsoft.com/office/officeart/2005/8/layout/hierarchy4"/>
    <dgm:cxn modelId="{9141BF47-5ECF-4693-B234-C36939A37E67}" type="presParOf" srcId="{E027DB5A-F7D3-41BA-86D2-F505DD05D6A2}" destId="{746DA123-6B1F-4479-A3F8-3A3BCF62CA6A}" srcOrd="1" destOrd="0" presId="urn:microsoft.com/office/officeart/2005/8/layout/hierarchy4"/>
    <dgm:cxn modelId="{7A8D23D2-DFAF-4C40-9BD4-90332FC431E5}" type="presParOf" srcId="{E027DB5A-F7D3-41BA-86D2-F505DD05D6A2}" destId="{0F6B1CF1-9878-4FBB-9932-79A921731F19}" srcOrd="2" destOrd="0" presId="urn:microsoft.com/office/officeart/2005/8/layout/hierarchy4"/>
    <dgm:cxn modelId="{8A8456DD-DD73-4D3B-933D-0AB3BD940349}" type="presParOf" srcId="{0F6B1CF1-9878-4FBB-9932-79A921731F19}" destId="{DB4DDAAE-A999-44D5-972F-A92D23D0993A}" srcOrd="0" destOrd="0" presId="urn:microsoft.com/office/officeart/2005/8/layout/hierarchy4"/>
    <dgm:cxn modelId="{5EB9F4B6-69A4-48EB-9C41-3D531E1E1065}" type="presParOf" srcId="{DB4DDAAE-A999-44D5-972F-A92D23D0993A}" destId="{0958FF23-1369-44DB-912E-9ED46E4966DD}" srcOrd="0" destOrd="0" presId="urn:microsoft.com/office/officeart/2005/8/layout/hierarchy4"/>
    <dgm:cxn modelId="{F483FA34-E49A-4349-AA26-874BA0E78A44}" type="presParOf" srcId="{DB4DDAAE-A999-44D5-972F-A92D23D0993A}" destId="{EC9F0657-51E0-4062-9A0C-A3682BDB736A}" srcOrd="1" destOrd="0" presId="urn:microsoft.com/office/officeart/2005/8/layout/hierarchy4"/>
    <dgm:cxn modelId="{2B3D693B-1389-47EC-80AE-90039F96B04B}" type="presParOf" srcId="{DB4DDAAE-A999-44D5-972F-A92D23D0993A}" destId="{0547F921-CEC8-45FE-9F66-A9C66E3FDC14}" srcOrd="2" destOrd="0" presId="urn:microsoft.com/office/officeart/2005/8/layout/hierarchy4"/>
    <dgm:cxn modelId="{60AC010D-99C8-4D75-87A8-A57B6A40D807}" type="presParOf" srcId="{0547F921-CEC8-45FE-9F66-A9C66E3FDC14}" destId="{8A60E037-698C-45C6-9BEB-44F9D70436FB}" srcOrd="0" destOrd="0" presId="urn:microsoft.com/office/officeart/2005/8/layout/hierarchy4"/>
    <dgm:cxn modelId="{C08A9949-2C35-42EF-AB33-428283D16FA2}" type="presParOf" srcId="{8A60E037-698C-45C6-9BEB-44F9D70436FB}" destId="{2180A1CE-F7C6-47AD-BF68-DECD9B9FF89A}" srcOrd="0" destOrd="0" presId="urn:microsoft.com/office/officeart/2005/8/layout/hierarchy4"/>
    <dgm:cxn modelId="{E8571B40-2733-4706-A0C6-7D762A3DCBB2}" type="presParOf" srcId="{8A60E037-698C-45C6-9BEB-44F9D70436FB}" destId="{65CE6583-4485-4814-8567-A5C29F9347F8}" srcOrd="1" destOrd="0" presId="urn:microsoft.com/office/officeart/2005/8/layout/hierarchy4"/>
    <dgm:cxn modelId="{D1CBA32F-5D4F-4FEA-AD2B-8E6329BCC869}" type="presParOf" srcId="{0547F921-CEC8-45FE-9F66-A9C66E3FDC14}" destId="{552B8EB5-3F67-42FE-8BDC-8831C98574DF}" srcOrd="1" destOrd="0" presId="urn:microsoft.com/office/officeart/2005/8/layout/hierarchy4"/>
    <dgm:cxn modelId="{39290815-4059-4E13-8FEC-CD7061795C9B}" type="presParOf" srcId="{0547F921-CEC8-45FE-9F66-A9C66E3FDC14}" destId="{C8380026-05A0-46D3-9224-45814385620D}" srcOrd="2" destOrd="0" presId="urn:microsoft.com/office/officeart/2005/8/layout/hierarchy4"/>
    <dgm:cxn modelId="{CCDB29F5-739E-4B4E-A92E-737065354ED9}" type="presParOf" srcId="{C8380026-05A0-46D3-9224-45814385620D}" destId="{B51073A0-6394-4E24-BB12-1EE6362C1DF9}" srcOrd="0" destOrd="0" presId="urn:microsoft.com/office/officeart/2005/8/layout/hierarchy4"/>
    <dgm:cxn modelId="{C95998DE-B42C-466E-8C76-DF4F90A52B1C}" type="presParOf" srcId="{C8380026-05A0-46D3-9224-45814385620D}" destId="{BD207722-DEDF-4506-9B78-22E585436306}" srcOrd="1" destOrd="0" presId="urn:microsoft.com/office/officeart/2005/8/layout/hierarchy4"/>
    <dgm:cxn modelId="{6AAFF4E1-0297-456F-A842-66A63C9654E0}" type="presParOf" srcId="{0F6B1CF1-9878-4FBB-9932-79A921731F19}" destId="{8DC2772E-D84F-4B92-812A-55617DEB2BF2}" srcOrd="1" destOrd="0" presId="urn:microsoft.com/office/officeart/2005/8/layout/hierarchy4"/>
    <dgm:cxn modelId="{56B86224-8EA6-42E3-BD51-C358276A27C2}" type="presParOf" srcId="{0F6B1CF1-9878-4FBB-9932-79A921731F19}" destId="{3EBD6A5B-9622-4EFC-A2FB-2387724BC6FE}" srcOrd="2" destOrd="0" presId="urn:microsoft.com/office/officeart/2005/8/layout/hierarchy4"/>
    <dgm:cxn modelId="{0DFEA1A9-D9A8-4179-A89C-264F8E9FB5C7}" type="presParOf" srcId="{3EBD6A5B-9622-4EFC-A2FB-2387724BC6FE}" destId="{9A00CAFA-A632-4E0A-9503-04256D1F5565}" srcOrd="0" destOrd="0" presId="urn:microsoft.com/office/officeart/2005/8/layout/hierarchy4"/>
    <dgm:cxn modelId="{96A870A7-0EEF-4A05-90FC-14A8707F8D75}" type="presParOf" srcId="{3EBD6A5B-9622-4EFC-A2FB-2387724BC6FE}" destId="{DF2E4466-5B69-4EF3-9F9F-ADF6BF0CFB20}" srcOrd="1" destOrd="0" presId="urn:microsoft.com/office/officeart/2005/8/layout/hierarchy4"/>
    <dgm:cxn modelId="{CB5E0410-8FB7-4A2F-8214-BAFB884AE52A}" type="presParOf" srcId="{3EBD6A5B-9622-4EFC-A2FB-2387724BC6FE}" destId="{1789663C-42D6-4707-9B43-6A409C1B7E30}" srcOrd="2" destOrd="0" presId="urn:microsoft.com/office/officeart/2005/8/layout/hierarchy4"/>
    <dgm:cxn modelId="{38355508-239A-4097-949C-0F95F805507F}" type="presParOf" srcId="{1789663C-42D6-4707-9B43-6A409C1B7E30}" destId="{95CE7E43-35F6-4DB3-826C-5204053797BA}" srcOrd="0" destOrd="0" presId="urn:microsoft.com/office/officeart/2005/8/layout/hierarchy4"/>
    <dgm:cxn modelId="{6737E8D4-11E4-4FB8-81C9-861B70BE2C5D}" type="presParOf" srcId="{95CE7E43-35F6-4DB3-826C-5204053797BA}" destId="{C9B1D499-7612-4963-AF30-DA0F26188C4E}" srcOrd="0" destOrd="0" presId="urn:microsoft.com/office/officeart/2005/8/layout/hierarchy4"/>
    <dgm:cxn modelId="{88983A8F-550A-41A7-92C6-1FFBC059EE31}" type="presParOf" srcId="{95CE7E43-35F6-4DB3-826C-5204053797BA}" destId="{99644E1F-7A63-40EB-8758-85F6B2AD78B3}" srcOrd="1" destOrd="0" presId="urn:microsoft.com/office/officeart/2005/8/layout/hierarchy4"/>
    <dgm:cxn modelId="{892C1141-D50F-443F-8065-785DFC5939C0}" type="presParOf" srcId="{1789663C-42D6-4707-9B43-6A409C1B7E30}" destId="{7D2ADD6D-B97F-4628-82DA-DCF9CE332B2D}" srcOrd="1" destOrd="0" presId="urn:microsoft.com/office/officeart/2005/8/layout/hierarchy4"/>
    <dgm:cxn modelId="{29BC20B0-7C80-4AFA-B1E1-8702A6696CAB}" type="presParOf" srcId="{1789663C-42D6-4707-9B43-6A409C1B7E30}" destId="{A391AD69-90A8-467D-9AA9-13419B82E76A}" srcOrd="2" destOrd="0" presId="urn:microsoft.com/office/officeart/2005/8/layout/hierarchy4"/>
    <dgm:cxn modelId="{A4EAF541-0674-4262-9E31-E967B4CA19C2}" type="presParOf" srcId="{A391AD69-90A8-467D-9AA9-13419B82E76A}" destId="{B100CB96-5B98-4078-B2D0-EEC4E6BC492F}" srcOrd="0" destOrd="0" presId="urn:microsoft.com/office/officeart/2005/8/layout/hierarchy4"/>
    <dgm:cxn modelId="{9FCA246B-A3BF-4163-BBCE-2AF240A7E457}" type="presParOf" srcId="{A391AD69-90A8-467D-9AA9-13419B82E76A}" destId="{242995B1-A368-4E0F-AA93-C914C3F6520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D15E0A-A209-4FFD-888F-0AB6F71241A1}" type="doc">
      <dgm:prSet loTypeId="urn:microsoft.com/office/officeart/2005/8/layout/hierarchy4" loCatId="list" qsTypeId="urn:microsoft.com/office/officeart/2005/8/quickstyle/simple1" qsCatId="simple" csTypeId="urn:microsoft.com/office/officeart/2005/8/colors/accent2_1" csCatId="accent2" phldr="1"/>
      <dgm:spPr/>
      <dgm:t>
        <a:bodyPr/>
        <a:lstStyle/>
        <a:p>
          <a:endParaRPr lang="en-US"/>
        </a:p>
      </dgm:t>
    </dgm:pt>
    <dgm:pt modelId="{33CE3833-776F-44C0-AC6A-0052F9659A52}">
      <dgm:prSet phldrT="[Text]" custT="1"/>
      <dgm:spPr/>
      <dgm:t>
        <a:bodyPr/>
        <a:lstStyle/>
        <a:p>
          <a:r>
            <a:rPr lang="en-US" sz="2800" dirty="0" smtClean="0"/>
            <a:t>Iterative – Incremental – Parallel </a:t>
          </a:r>
          <a:endParaRPr lang="en-US" sz="2800" dirty="0"/>
        </a:p>
      </dgm:t>
    </dgm:pt>
    <dgm:pt modelId="{07337E5C-70AE-4AD8-9843-FAA89EE16BCA}" type="parTrans" cxnId="{81CA2933-33C8-4D31-9897-F8B7B291CF01}">
      <dgm:prSet/>
      <dgm:spPr/>
      <dgm:t>
        <a:bodyPr/>
        <a:lstStyle/>
        <a:p>
          <a:endParaRPr lang="en-US" sz="1400"/>
        </a:p>
      </dgm:t>
    </dgm:pt>
    <dgm:pt modelId="{7FB08D2B-8AED-4D46-88A3-41A05CC33665}" type="sibTrans" cxnId="{81CA2933-33C8-4D31-9897-F8B7B291CF01}">
      <dgm:prSet/>
      <dgm:spPr/>
      <dgm:t>
        <a:bodyPr/>
        <a:lstStyle/>
        <a:p>
          <a:endParaRPr lang="en-US" sz="1400"/>
        </a:p>
      </dgm:t>
    </dgm:pt>
    <dgm:pt modelId="{69155604-6B23-42B3-A2C5-5621B62DECF6}" type="pres">
      <dgm:prSet presAssocID="{27D15E0A-A209-4FFD-888F-0AB6F71241A1}" presName="Name0" presStyleCnt="0">
        <dgm:presLayoutVars>
          <dgm:chPref val="1"/>
          <dgm:dir/>
          <dgm:animOne val="branch"/>
          <dgm:animLvl val="lvl"/>
          <dgm:resizeHandles/>
        </dgm:presLayoutVars>
      </dgm:prSet>
      <dgm:spPr/>
      <dgm:t>
        <a:bodyPr/>
        <a:lstStyle/>
        <a:p>
          <a:endParaRPr lang="en-US"/>
        </a:p>
      </dgm:t>
    </dgm:pt>
    <dgm:pt modelId="{E027DB5A-F7D3-41BA-86D2-F505DD05D6A2}" type="pres">
      <dgm:prSet presAssocID="{33CE3833-776F-44C0-AC6A-0052F9659A52}" presName="vertOne" presStyleCnt="0"/>
      <dgm:spPr/>
    </dgm:pt>
    <dgm:pt modelId="{01C96201-3D37-4A0B-B9F6-86BC11C8BCF5}" type="pres">
      <dgm:prSet presAssocID="{33CE3833-776F-44C0-AC6A-0052F9659A52}" presName="txOne" presStyleLbl="node0" presStyleIdx="0" presStyleCnt="1">
        <dgm:presLayoutVars>
          <dgm:chPref val="3"/>
        </dgm:presLayoutVars>
      </dgm:prSet>
      <dgm:spPr/>
      <dgm:t>
        <a:bodyPr/>
        <a:lstStyle/>
        <a:p>
          <a:endParaRPr lang="en-US"/>
        </a:p>
      </dgm:t>
    </dgm:pt>
    <dgm:pt modelId="{0F6B1CF1-9878-4FBB-9932-79A921731F19}" type="pres">
      <dgm:prSet presAssocID="{33CE3833-776F-44C0-AC6A-0052F9659A52}" presName="horzOne" presStyleCnt="0"/>
      <dgm:spPr/>
    </dgm:pt>
  </dgm:ptLst>
  <dgm:cxnLst>
    <dgm:cxn modelId="{07E3043F-E0A6-4A84-9AF2-DE0C8EF07D06}" type="presOf" srcId="{33CE3833-776F-44C0-AC6A-0052F9659A52}" destId="{01C96201-3D37-4A0B-B9F6-86BC11C8BCF5}" srcOrd="0" destOrd="0" presId="urn:microsoft.com/office/officeart/2005/8/layout/hierarchy4"/>
    <dgm:cxn modelId="{08D00DD5-DCB5-4CA3-816F-D81890FC06B0}" type="presOf" srcId="{27D15E0A-A209-4FFD-888F-0AB6F71241A1}" destId="{69155604-6B23-42B3-A2C5-5621B62DECF6}" srcOrd="0" destOrd="0" presId="urn:microsoft.com/office/officeart/2005/8/layout/hierarchy4"/>
    <dgm:cxn modelId="{81CA2933-33C8-4D31-9897-F8B7B291CF01}" srcId="{27D15E0A-A209-4FFD-888F-0AB6F71241A1}" destId="{33CE3833-776F-44C0-AC6A-0052F9659A52}" srcOrd="0" destOrd="0" parTransId="{07337E5C-70AE-4AD8-9843-FAA89EE16BCA}" sibTransId="{7FB08D2B-8AED-4D46-88A3-41A05CC33665}"/>
    <dgm:cxn modelId="{75E77401-721C-4288-B334-A86B843213FC}" type="presParOf" srcId="{69155604-6B23-42B3-A2C5-5621B62DECF6}" destId="{E027DB5A-F7D3-41BA-86D2-F505DD05D6A2}" srcOrd="0" destOrd="0" presId="urn:microsoft.com/office/officeart/2005/8/layout/hierarchy4"/>
    <dgm:cxn modelId="{D5197CC5-30C7-4FB0-9626-AC2B93864DC8}" type="presParOf" srcId="{E027DB5A-F7D3-41BA-86D2-F505DD05D6A2}" destId="{01C96201-3D37-4A0B-B9F6-86BC11C8BCF5}" srcOrd="0" destOrd="0" presId="urn:microsoft.com/office/officeart/2005/8/layout/hierarchy4"/>
    <dgm:cxn modelId="{354DB631-DF8E-44F3-B29E-3EC345373538}" type="presParOf" srcId="{E027DB5A-F7D3-41BA-86D2-F505DD05D6A2}" destId="{0F6B1CF1-9878-4FBB-9932-79A921731F19}"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D15E0A-A209-4FFD-888F-0AB6F71241A1}" type="doc">
      <dgm:prSet loTypeId="urn:microsoft.com/office/officeart/2005/8/layout/hierarchy4" loCatId="list" qsTypeId="urn:microsoft.com/office/officeart/2005/8/quickstyle/simple1" qsCatId="simple" csTypeId="urn:microsoft.com/office/officeart/2005/8/colors/accent2_1" csCatId="accent2" phldr="1"/>
      <dgm:spPr/>
      <dgm:t>
        <a:bodyPr/>
        <a:lstStyle/>
        <a:p>
          <a:endParaRPr lang="en-US"/>
        </a:p>
      </dgm:t>
    </dgm:pt>
    <dgm:pt modelId="{33CE3833-776F-44C0-AC6A-0052F9659A52}">
      <dgm:prSet phldrT="[Text]" custT="1"/>
      <dgm:spPr/>
      <dgm:t>
        <a:bodyPr/>
        <a:lstStyle/>
        <a:p>
          <a:r>
            <a:rPr lang="en-US" sz="2400" i="1" dirty="0" smtClean="0"/>
            <a:t>Agile</a:t>
          </a:r>
          <a:endParaRPr lang="en-US" sz="2400" i="1" dirty="0"/>
        </a:p>
      </dgm:t>
    </dgm:pt>
    <dgm:pt modelId="{07337E5C-70AE-4AD8-9843-FAA89EE16BCA}" type="parTrans" cxnId="{81CA2933-33C8-4D31-9897-F8B7B291CF01}">
      <dgm:prSet/>
      <dgm:spPr/>
      <dgm:t>
        <a:bodyPr/>
        <a:lstStyle/>
        <a:p>
          <a:endParaRPr lang="en-US" sz="1200"/>
        </a:p>
      </dgm:t>
    </dgm:pt>
    <dgm:pt modelId="{7FB08D2B-8AED-4D46-88A3-41A05CC33665}" type="sibTrans" cxnId="{81CA2933-33C8-4D31-9897-F8B7B291CF01}">
      <dgm:prSet/>
      <dgm:spPr/>
      <dgm:t>
        <a:bodyPr/>
        <a:lstStyle/>
        <a:p>
          <a:endParaRPr lang="en-US" sz="1200"/>
        </a:p>
      </dgm:t>
    </dgm:pt>
    <dgm:pt modelId="{166633BA-13D6-456E-8EAB-1237BE1ADEC3}">
      <dgm:prSet phldrT="[Text]" custT="1"/>
      <dgm:spPr/>
      <dgm:t>
        <a:bodyPr/>
        <a:lstStyle/>
        <a:p>
          <a:r>
            <a:rPr lang="en-US" sz="2400" i="1" dirty="0" smtClean="0"/>
            <a:t>Agile</a:t>
          </a:r>
          <a:endParaRPr lang="en-US" sz="2400" i="1" dirty="0"/>
        </a:p>
      </dgm:t>
    </dgm:pt>
    <dgm:pt modelId="{24938666-E214-48B8-830A-579717363949}" type="parTrans" cxnId="{D25AED2D-743E-46D9-B7EC-16E3196BB9E1}">
      <dgm:prSet/>
      <dgm:spPr/>
      <dgm:t>
        <a:bodyPr/>
        <a:lstStyle/>
        <a:p>
          <a:endParaRPr lang="en-US" sz="1600"/>
        </a:p>
      </dgm:t>
    </dgm:pt>
    <dgm:pt modelId="{366E5D7C-A7D7-481F-9B39-8B36858C425C}" type="sibTrans" cxnId="{D25AED2D-743E-46D9-B7EC-16E3196BB9E1}">
      <dgm:prSet/>
      <dgm:spPr/>
      <dgm:t>
        <a:bodyPr/>
        <a:lstStyle/>
        <a:p>
          <a:endParaRPr lang="en-US" sz="1600"/>
        </a:p>
      </dgm:t>
    </dgm:pt>
    <dgm:pt modelId="{71DCE988-92FC-4707-853F-8F3696BE05B7}">
      <dgm:prSet phldrT="[Text]" custT="1"/>
      <dgm:spPr/>
      <dgm:t>
        <a:bodyPr/>
        <a:lstStyle/>
        <a:p>
          <a:r>
            <a:rPr lang="en-US" sz="2400" i="1" dirty="0" smtClean="0"/>
            <a:t>Agile</a:t>
          </a:r>
          <a:endParaRPr lang="en-US" sz="2400" i="1" dirty="0"/>
        </a:p>
      </dgm:t>
    </dgm:pt>
    <dgm:pt modelId="{D3A17747-0917-4698-9C55-E4D7AF112E56}" type="parTrans" cxnId="{3A86B99B-625F-4B47-A82C-8DBA6C6E776C}">
      <dgm:prSet/>
      <dgm:spPr/>
      <dgm:t>
        <a:bodyPr/>
        <a:lstStyle/>
        <a:p>
          <a:endParaRPr lang="en-US" sz="1600"/>
        </a:p>
      </dgm:t>
    </dgm:pt>
    <dgm:pt modelId="{DC2BD7FC-A9B3-47B1-B6DA-CE0CE2289FA9}" type="sibTrans" cxnId="{3A86B99B-625F-4B47-A82C-8DBA6C6E776C}">
      <dgm:prSet/>
      <dgm:spPr/>
      <dgm:t>
        <a:bodyPr/>
        <a:lstStyle/>
        <a:p>
          <a:endParaRPr lang="en-US" sz="1600"/>
        </a:p>
      </dgm:t>
    </dgm:pt>
    <dgm:pt modelId="{8FD0B884-36FF-4B5F-915E-9DCBBFEBAEEC}">
      <dgm:prSet phldrT="[Text]" custT="1"/>
      <dgm:spPr/>
      <dgm:t>
        <a:bodyPr/>
        <a:lstStyle/>
        <a:p>
          <a:r>
            <a:rPr lang="en-US" sz="2400" i="1" dirty="0" smtClean="0"/>
            <a:t>Agile</a:t>
          </a:r>
          <a:endParaRPr lang="en-US" sz="2400" i="1" dirty="0"/>
        </a:p>
      </dgm:t>
    </dgm:pt>
    <dgm:pt modelId="{2E4EF34B-0AE1-4F8C-BE6D-8EF98B4EA58B}" type="parTrans" cxnId="{E6AA819A-5E8C-4AFD-A719-4D5201BF14D2}">
      <dgm:prSet/>
      <dgm:spPr/>
      <dgm:t>
        <a:bodyPr/>
        <a:lstStyle/>
        <a:p>
          <a:endParaRPr lang="en-US" sz="1600"/>
        </a:p>
      </dgm:t>
    </dgm:pt>
    <dgm:pt modelId="{A36CDB14-DA84-4C5D-859F-6677FAA6C257}" type="sibTrans" cxnId="{E6AA819A-5E8C-4AFD-A719-4D5201BF14D2}">
      <dgm:prSet/>
      <dgm:spPr/>
      <dgm:t>
        <a:bodyPr/>
        <a:lstStyle/>
        <a:p>
          <a:endParaRPr lang="en-US" sz="1600"/>
        </a:p>
      </dgm:t>
    </dgm:pt>
    <dgm:pt modelId="{842EEB77-F9DA-4A15-A846-C69B2EB776BA}">
      <dgm:prSet phldrT="[Text]" custT="1"/>
      <dgm:spPr/>
      <dgm:t>
        <a:bodyPr/>
        <a:lstStyle/>
        <a:p>
          <a:r>
            <a:rPr lang="en-US" sz="2400" i="1" dirty="0" smtClean="0"/>
            <a:t>Agile</a:t>
          </a:r>
          <a:endParaRPr lang="en-US" sz="2400" i="1" dirty="0"/>
        </a:p>
      </dgm:t>
    </dgm:pt>
    <dgm:pt modelId="{23F4C90A-6C17-4466-B482-E27AA0EC8528}" type="parTrans" cxnId="{46873258-0C2C-4469-998B-44AC14C9DD15}">
      <dgm:prSet/>
      <dgm:spPr/>
      <dgm:t>
        <a:bodyPr/>
        <a:lstStyle/>
        <a:p>
          <a:endParaRPr lang="en-US" sz="1600"/>
        </a:p>
      </dgm:t>
    </dgm:pt>
    <dgm:pt modelId="{6B8F3C3F-81E6-468A-93C4-92590A5DA789}" type="sibTrans" cxnId="{46873258-0C2C-4469-998B-44AC14C9DD15}">
      <dgm:prSet/>
      <dgm:spPr/>
      <dgm:t>
        <a:bodyPr/>
        <a:lstStyle/>
        <a:p>
          <a:endParaRPr lang="en-US" sz="1600"/>
        </a:p>
      </dgm:t>
    </dgm:pt>
    <dgm:pt modelId="{4BFA78DF-37D6-4ECC-8D4F-B9781365C254}">
      <dgm:prSet phldrT="[Text]" custT="1"/>
      <dgm:spPr/>
      <dgm:t>
        <a:bodyPr/>
        <a:lstStyle/>
        <a:p>
          <a:r>
            <a:rPr lang="en-US" sz="2400" i="1" dirty="0" smtClean="0"/>
            <a:t>Agile</a:t>
          </a:r>
          <a:endParaRPr lang="en-US" sz="2400" i="1" dirty="0"/>
        </a:p>
      </dgm:t>
    </dgm:pt>
    <dgm:pt modelId="{70A1C96B-F644-4F16-BAFB-A881F317698A}" type="parTrans" cxnId="{8FAFFB2F-5440-415A-B70A-159ABC4B95A6}">
      <dgm:prSet/>
      <dgm:spPr/>
      <dgm:t>
        <a:bodyPr/>
        <a:lstStyle/>
        <a:p>
          <a:endParaRPr lang="en-US" sz="1600"/>
        </a:p>
      </dgm:t>
    </dgm:pt>
    <dgm:pt modelId="{A1C82063-A465-4865-AA72-3D8D5EA65F87}" type="sibTrans" cxnId="{8FAFFB2F-5440-415A-B70A-159ABC4B95A6}">
      <dgm:prSet/>
      <dgm:spPr/>
      <dgm:t>
        <a:bodyPr/>
        <a:lstStyle/>
        <a:p>
          <a:endParaRPr lang="en-US" sz="1600"/>
        </a:p>
      </dgm:t>
    </dgm:pt>
    <dgm:pt modelId="{69155604-6B23-42B3-A2C5-5621B62DECF6}" type="pres">
      <dgm:prSet presAssocID="{27D15E0A-A209-4FFD-888F-0AB6F71241A1}" presName="Name0" presStyleCnt="0">
        <dgm:presLayoutVars>
          <dgm:chPref val="1"/>
          <dgm:dir/>
          <dgm:animOne val="branch"/>
          <dgm:animLvl val="lvl"/>
          <dgm:resizeHandles/>
        </dgm:presLayoutVars>
      </dgm:prSet>
      <dgm:spPr/>
      <dgm:t>
        <a:bodyPr/>
        <a:lstStyle/>
        <a:p>
          <a:endParaRPr lang="en-US"/>
        </a:p>
      </dgm:t>
    </dgm:pt>
    <dgm:pt modelId="{E027DB5A-F7D3-41BA-86D2-F505DD05D6A2}" type="pres">
      <dgm:prSet presAssocID="{33CE3833-776F-44C0-AC6A-0052F9659A52}" presName="vertOne" presStyleCnt="0"/>
      <dgm:spPr/>
    </dgm:pt>
    <dgm:pt modelId="{01C96201-3D37-4A0B-B9F6-86BC11C8BCF5}" type="pres">
      <dgm:prSet presAssocID="{33CE3833-776F-44C0-AC6A-0052F9659A52}" presName="txOne" presStyleLbl="node0" presStyleIdx="0" presStyleCnt="6">
        <dgm:presLayoutVars>
          <dgm:chPref val="3"/>
        </dgm:presLayoutVars>
      </dgm:prSet>
      <dgm:spPr/>
      <dgm:t>
        <a:bodyPr/>
        <a:lstStyle/>
        <a:p>
          <a:endParaRPr lang="en-US"/>
        </a:p>
      </dgm:t>
    </dgm:pt>
    <dgm:pt modelId="{0F6B1CF1-9878-4FBB-9932-79A921731F19}" type="pres">
      <dgm:prSet presAssocID="{33CE3833-776F-44C0-AC6A-0052F9659A52}" presName="horzOne" presStyleCnt="0"/>
      <dgm:spPr/>
    </dgm:pt>
    <dgm:pt modelId="{4A2BD0B8-D909-4FC8-BC5E-E729D504E14A}" type="pres">
      <dgm:prSet presAssocID="{7FB08D2B-8AED-4D46-88A3-41A05CC33665}" presName="sibSpaceOne" presStyleCnt="0"/>
      <dgm:spPr/>
    </dgm:pt>
    <dgm:pt modelId="{BEE36938-1832-418A-9E84-FA5E511D2174}" type="pres">
      <dgm:prSet presAssocID="{166633BA-13D6-456E-8EAB-1237BE1ADEC3}" presName="vertOne" presStyleCnt="0"/>
      <dgm:spPr/>
    </dgm:pt>
    <dgm:pt modelId="{12F0BD4A-F736-4EB3-A3D2-AF15E6588142}" type="pres">
      <dgm:prSet presAssocID="{166633BA-13D6-456E-8EAB-1237BE1ADEC3}" presName="txOne" presStyleLbl="node0" presStyleIdx="1" presStyleCnt="6">
        <dgm:presLayoutVars>
          <dgm:chPref val="3"/>
        </dgm:presLayoutVars>
      </dgm:prSet>
      <dgm:spPr/>
      <dgm:t>
        <a:bodyPr/>
        <a:lstStyle/>
        <a:p>
          <a:endParaRPr lang="en-US"/>
        </a:p>
      </dgm:t>
    </dgm:pt>
    <dgm:pt modelId="{A6E9CE59-DA86-4A6D-BA77-6DE14EED341D}" type="pres">
      <dgm:prSet presAssocID="{166633BA-13D6-456E-8EAB-1237BE1ADEC3}" presName="horzOne" presStyleCnt="0"/>
      <dgm:spPr/>
    </dgm:pt>
    <dgm:pt modelId="{153DC716-40E2-4EE1-AD5A-10BAFB857D33}" type="pres">
      <dgm:prSet presAssocID="{366E5D7C-A7D7-481F-9B39-8B36858C425C}" presName="sibSpaceOne" presStyleCnt="0"/>
      <dgm:spPr/>
    </dgm:pt>
    <dgm:pt modelId="{415222BE-2222-45E4-A884-1FC4DBC130CA}" type="pres">
      <dgm:prSet presAssocID="{71DCE988-92FC-4707-853F-8F3696BE05B7}" presName="vertOne" presStyleCnt="0"/>
      <dgm:spPr/>
    </dgm:pt>
    <dgm:pt modelId="{17010AEB-B264-4CAD-B367-74DA107024F7}" type="pres">
      <dgm:prSet presAssocID="{71DCE988-92FC-4707-853F-8F3696BE05B7}" presName="txOne" presStyleLbl="node0" presStyleIdx="2" presStyleCnt="6">
        <dgm:presLayoutVars>
          <dgm:chPref val="3"/>
        </dgm:presLayoutVars>
      </dgm:prSet>
      <dgm:spPr/>
      <dgm:t>
        <a:bodyPr/>
        <a:lstStyle/>
        <a:p>
          <a:endParaRPr lang="en-US"/>
        </a:p>
      </dgm:t>
    </dgm:pt>
    <dgm:pt modelId="{1B0850DC-5A93-4662-BF81-267A64EEAB64}" type="pres">
      <dgm:prSet presAssocID="{71DCE988-92FC-4707-853F-8F3696BE05B7}" presName="horzOne" presStyleCnt="0"/>
      <dgm:spPr/>
    </dgm:pt>
    <dgm:pt modelId="{997A6B4D-02A1-4D59-A9A4-155242239471}" type="pres">
      <dgm:prSet presAssocID="{DC2BD7FC-A9B3-47B1-B6DA-CE0CE2289FA9}" presName="sibSpaceOne" presStyleCnt="0"/>
      <dgm:spPr/>
    </dgm:pt>
    <dgm:pt modelId="{D1F0574A-7B60-4A50-8A9D-9A7C099389F6}" type="pres">
      <dgm:prSet presAssocID="{8FD0B884-36FF-4B5F-915E-9DCBBFEBAEEC}" presName="vertOne" presStyleCnt="0"/>
      <dgm:spPr/>
    </dgm:pt>
    <dgm:pt modelId="{6309E4C2-D9AB-4BF3-AC6B-A534A4B34369}" type="pres">
      <dgm:prSet presAssocID="{8FD0B884-36FF-4B5F-915E-9DCBBFEBAEEC}" presName="txOne" presStyleLbl="node0" presStyleIdx="3" presStyleCnt="6">
        <dgm:presLayoutVars>
          <dgm:chPref val="3"/>
        </dgm:presLayoutVars>
      </dgm:prSet>
      <dgm:spPr/>
      <dgm:t>
        <a:bodyPr/>
        <a:lstStyle/>
        <a:p>
          <a:endParaRPr lang="en-US"/>
        </a:p>
      </dgm:t>
    </dgm:pt>
    <dgm:pt modelId="{5DBDF8D6-95AF-4DAB-80F9-639701404B4B}" type="pres">
      <dgm:prSet presAssocID="{8FD0B884-36FF-4B5F-915E-9DCBBFEBAEEC}" presName="horzOne" presStyleCnt="0"/>
      <dgm:spPr/>
    </dgm:pt>
    <dgm:pt modelId="{BF86086D-40D2-44A7-A2E8-8BC3DBBA1F24}" type="pres">
      <dgm:prSet presAssocID="{A36CDB14-DA84-4C5D-859F-6677FAA6C257}" presName="sibSpaceOne" presStyleCnt="0"/>
      <dgm:spPr/>
    </dgm:pt>
    <dgm:pt modelId="{A2E93B53-E1C2-4C87-B6E6-B155D114E000}" type="pres">
      <dgm:prSet presAssocID="{842EEB77-F9DA-4A15-A846-C69B2EB776BA}" presName="vertOne" presStyleCnt="0"/>
      <dgm:spPr/>
    </dgm:pt>
    <dgm:pt modelId="{479E1945-FBCA-4C33-BA92-EEB0E5CE0661}" type="pres">
      <dgm:prSet presAssocID="{842EEB77-F9DA-4A15-A846-C69B2EB776BA}" presName="txOne" presStyleLbl="node0" presStyleIdx="4" presStyleCnt="6">
        <dgm:presLayoutVars>
          <dgm:chPref val="3"/>
        </dgm:presLayoutVars>
      </dgm:prSet>
      <dgm:spPr/>
      <dgm:t>
        <a:bodyPr/>
        <a:lstStyle/>
        <a:p>
          <a:endParaRPr lang="en-US"/>
        </a:p>
      </dgm:t>
    </dgm:pt>
    <dgm:pt modelId="{1B0A6350-951C-47AD-A89D-56EFA5B6635D}" type="pres">
      <dgm:prSet presAssocID="{842EEB77-F9DA-4A15-A846-C69B2EB776BA}" presName="horzOne" presStyleCnt="0"/>
      <dgm:spPr/>
    </dgm:pt>
    <dgm:pt modelId="{2D03F73A-0B4D-4170-ADCF-FC2C10800D16}" type="pres">
      <dgm:prSet presAssocID="{6B8F3C3F-81E6-468A-93C4-92590A5DA789}" presName="sibSpaceOne" presStyleCnt="0"/>
      <dgm:spPr/>
    </dgm:pt>
    <dgm:pt modelId="{ABBA33D3-1846-48E0-8EDD-9156F622D79C}" type="pres">
      <dgm:prSet presAssocID="{4BFA78DF-37D6-4ECC-8D4F-B9781365C254}" presName="vertOne" presStyleCnt="0"/>
      <dgm:spPr/>
    </dgm:pt>
    <dgm:pt modelId="{E2850346-AD60-4F4D-AB70-AFBE1CB9A907}" type="pres">
      <dgm:prSet presAssocID="{4BFA78DF-37D6-4ECC-8D4F-B9781365C254}" presName="txOne" presStyleLbl="node0" presStyleIdx="5" presStyleCnt="6">
        <dgm:presLayoutVars>
          <dgm:chPref val="3"/>
        </dgm:presLayoutVars>
      </dgm:prSet>
      <dgm:spPr/>
      <dgm:t>
        <a:bodyPr/>
        <a:lstStyle/>
        <a:p>
          <a:endParaRPr lang="en-US"/>
        </a:p>
      </dgm:t>
    </dgm:pt>
    <dgm:pt modelId="{B8A78739-4337-4B99-A2E2-B5259105399A}" type="pres">
      <dgm:prSet presAssocID="{4BFA78DF-37D6-4ECC-8D4F-B9781365C254}" presName="horzOne" presStyleCnt="0"/>
      <dgm:spPr/>
    </dgm:pt>
  </dgm:ptLst>
  <dgm:cxnLst>
    <dgm:cxn modelId="{57CDB69D-878F-48AA-BD8E-62F25CD15732}" type="presOf" srcId="{8FD0B884-36FF-4B5F-915E-9DCBBFEBAEEC}" destId="{6309E4C2-D9AB-4BF3-AC6B-A534A4B34369}" srcOrd="0" destOrd="0" presId="urn:microsoft.com/office/officeart/2005/8/layout/hierarchy4"/>
    <dgm:cxn modelId="{81CA2933-33C8-4D31-9897-F8B7B291CF01}" srcId="{27D15E0A-A209-4FFD-888F-0AB6F71241A1}" destId="{33CE3833-776F-44C0-AC6A-0052F9659A52}" srcOrd="0" destOrd="0" parTransId="{07337E5C-70AE-4AD8-9843-FAA89EE16BCA}" sibTransId="{7FB08D2B-8AED-4D46-88A3-41A05CC33665}"/>
    <dgm:cxn modelId="{8FAFFB2F-5440-415A-B70A-159ABC4B95A6}" srcId="{27D15E0A-A209-4FFD-888F-0AB6F71241A1}" destId="{4BFA78DF-37D6-4ECC-8D4F-B9781365C254}" srcOrd="5" destOrd="0" parTransId="{70A1C96B-F644-4F16-BAFB-A881F317698A}" sibTransId="{A1C82063-A465-4865-AA72-3D8D5EA65F87}"/>
    <dgm:cxn modelId="{46873258-0C2C-4469-998B-44AC14C9DD15}" srcId="{27D15E0A-A209-4FFD-888F-0AB6F71241A1}" destId="{842EEB77-F9DA-4A15-A846-C69B2EB776BA}" srcOrd="4" destOrd="0" parTransId="{23F4C90A-6C17-4466-B482-E27AA0EC8528}" sibTransId="{6B8F3C3F-81E6-468A-93C4-92590A5DA789}"/>
    <dgm:cxn modelId="{FE0A1CA8-0A80-4179-BB06-22411ED78A05}" type="presOf" srcId="{33CE3833-776F-44C0-AC6A-0052F9659A52}" destId="{01C96201-3D37-4A0B-B9F6-86BC11C8BCF5}" srcOrd="0" destOrd="0" presId="urn:microsoft.com/office/officeart/2005/8/layout/hierarchy4"/>
    <dgm:cxn modelId="{D25AED2D-743E-46D9-B7EC-16E3196BB9E1}" srcId="{27D15E0A-A209-4FFD-888F-0AB6F71241A1}" destId="{166633BA-13D6-456E-8EAB-1237BE1ADEC3}" srcOrd="1" destOrd="0" parTransId="{24938666-E214-48B8-830A-579717363949}" sibTransId="{366E5D7C-A7D7-481F-9B39-8B36858C425C}"/>
    <dgm:cxn modelId="{8CBB95A8-D778-4A53-B02B-8169F3B56BC9}" type="presOf" srcId="{4BFA78DF-37D6-4ECC-8D4F-B9781365C254}" destId="{E2850346-AD60-4F4D-AB70-AFBE1CB9A907}" srcOrd="0" destOrd="0" presId="urn:microsoft.com/office/officeart/2005/8/layout/hierarchy4"/>
    <dgm:cxn modelId="{A7699518-4130-4787-A6B2-3322BE2EDF9C}" type="presOf" srcId="{842EEB77-F9DA-4A15-A846-C69B2EB776BA}" destId="{479E1945-FBCA-4C33-BA92-EEB0E5CE0661}" srcOrd="0" destOrd="0" presId="urn:microsoft.com/office/officeart/2005/8/layout/hierarchy4"/>
    <dgm:cxn modelId="{1EF7545A-6CEC-4DC5-936D-0456D4F68C23}" type="presOf" srcId="{166633BA-13D6-456E-8EAB-1237BE1ADEC3}" destId="{12F0BD4A-F736-4EB3-A3D2-AF15E6588142}" srcOrd="0" destOrd="0" presId="urn:microsoft.com/office/officeart/2005/8/layout/hierarchy4"/>
    <dgm:cxn modelId="{E6AA819A-5E8C-4AFD-A719-4D5201BF14D2}" srcId="{27D15E0A-A209-4FFD-888F-0AB6F71241A1}" destId="{8FD0B884-36FF-4B5F-915E-9DCBBFEBAEEC}" srcOrd="3" destOrd="0" parTransId="{2E4EF34B-0AE1-4F8C-BE6D-8EF98B4EA58B}" sibTransId="{A36CDB14-DA84-4C5D-859F-6677FAA6C257}"/>
    <dgm:cxn modelId="{9D220073-59E9-4428-A526-C9FBD9D8D069}" type="presOf" srcId="{27D15E0A-A209-4FFD-888F-0AB6F71241A1}" destId="{69155604-6B23-42B3-A2C5-5621B62DECF6}" srcOrd="0" destOrd="0" presId="urn:microsoft.com/office/officeart/2005/8/layout/hierarchy4"/>
    <dgm:cxn modelId="{3A86B99B-625F-4B47-A82C-8DBA6C6E776C}" srcId="{27D15E0A-A209-4FFD-888F-0AB6F71241A1}" destId="{71DCE988-92FC-4707-853F-8F3696BE05B7}" srcOrd="2" destOrd="0" parTransId="{D3A17747-0917-4698-9C55-E4D7AF112E56}" sibTransId="{DC2BD7FC-A9B3-47B1-B6DA-CE0CE2289FA9}"/>
    <dgm:cxn modelId="{05115353-F777-4C3B-84F0-70DE91308783}" type="presOf" srcId="{71DCE988-92FC-4707-853F-8F3696BE05B7}" destId="{17010AEB-B264-4CAD-B367-74DA107024F7}" srcOrd="0" destOrd="0" presId="urn:microsoft.com/office/officeart/2005/8/layout/hierarchy4"/>
    <dgm:cxn modelId="{836A60B3-397F-4A24-BE00-6FBECD2F097A}" type="presParOf" srcId="{69155604-6B23-42B3-A2C5-5621B62DECF6}" destId="{E027DB5A-F7D3-41BA-86D2-F505DD05D6A2}" srcOrd="0" destOrd="0" presId="urn:microsoft.com/office/officeart/2005/8/layout/hierarchy4"/>
    <dgm:cxn modelId="{5DB310C8-BAC0-411C-AEE2-E0B8E0ED7AFE}" type="presParOf" srcId="{E027DB5A-F7D3-41BA-86D2-F505DD05D6A2}" destId="{01C96201-3D37-4A0B-B9F6-86BC11C8BCF5}" srcOrd="0" destOrd="0" presId="urn:microsoft.com/office/officeart/2005/8/layout/hierarchy4"/>
    <dgm:cxn modelId="{6878357B-0720-47CF-B341-EACBDFC62CFC}" type="presParOf" srcId="{E027DB5A-F7D3-41BA-86D2-F505DD05D6A2}" destId="{0F6B1CF1-9878-4FBB-9932-79A921731F19}" srcOrd="1" destOrd="0" presId="urn:microsoft.com/office/officeart/2005/8/layout/hierarchy4"/>
    <dgm:cxn modelId="{90BA5EF5-C4AC-4DF0-8A20-496323D8559F}" type="presParOf" srcId="{69155604-6B23-42B3-A2C5-5621B62DECF6}" destId="{4A2BD0B8-D909-4FC8-BC5E-E729D504E14A}" srcOrd="1" destOrd="0" presId="urn:microsoft.com/office/officeart/2005/8/layout/hierarchy4"/>
    <dgm:cxn modelId="{0EE8EDA9-E849-4D10-91D5-3254FBB92D17}" type="presParOf" srcId="{69155604-6B23-42B3-A2C5-5621B62DECF6}" destId="{BEE36938-1832-418A-9E84-FA5E511D2174}" srcOrd="2" destOrd="0" presId="urn:microsoft.com/office/officeart/2005/8/layout/hierarchy4"/>
    <dgm:cxn modelId="{5EA5F115-D74A-4DFA-8C91-9F83C903F5E6}" type="presParOf" srcId="{BEE36938-1832-418A-9E84-FA5E511D2174}" destId="{12F0BD4A-F736-4EB3-A3D2-AF15E6588142}" srcOrd="0" destOrd="0" presId="urn:microsoft.com/office/officeart/2005/8/layout/hierarchy4"/>
    <dgm:cxn modelId="{3B6AC0C5-02FC-47E8-9F19-EE6B34BF8559}" type="presParOf" srcId="{BEE36938-1832-418A-9E84-FA5E511D2174}" destId="{A6E9CE59-DA86-4A6D-BA77-6DE14EED341D}" srcOrd="1" destOrd="0" presId="urn:microsoft.com/office/officeart/2005/8/layout/hierarchy4"/>
    <dgm:cxn modelId="{FA544C59-3E9E-4D40-B382-CA21DB2A339E}" type="presParOf" srcId="{69155604-6B23-42B3-A2C5-5621B62DECF6}" destId="{153DC716-40E2-4EE1-AD5A-10BAFB857D33}" srcOrd="3" destOrd="0" presId="urn:microsoft.com/office/officeart/2005/8/layout/hierarchy4"/>
    <dgm:cxn modelId="{B289FFE0-6CCA-46AB-ACA7-38CCB86E81C8}" type="presParOf" srcId="{69155604-6B23-42B3-A2C5-5621B62DECF6}" destId="{415222BE-2222-45E4-A884-1FC4DBC130CA}" srcOrd="4" destOrd="0" presId="urn:microsoft.com/office/officeart/2005/8/layout/hierarchy4"/>
    <dgm:cxn modelId="{43E288EE-E155-425B-B2FA-62CDAA171789}" type="presParOf" srcId="{415222BE-2222-45E4-A884-1FC4DBC130CA}" destId="{17010AEB-B264-4CAD-B367-74DA107024F7}" srcOrd="0" destOrd="0" presId="urn:microsoft.com/office/officeart/2005/8/layout/hierarchy4"/>
    <dgm:cxn modelId="{908C38A2-EEE2-468D-8102-D45A4556FEC2}" type="presParOf" srcId="{415222BE-2222-45E4-A884-1FC4DBC130CA}" destId="{1B0850DC-5A93-4662-BF81-267A64EEAB64}" srcOrd="1" destOrd="0" presId="urn:microsoft.com/office/officeart/2005/8/layout/hierarchy4"/>
    <dgm:cxn modelId="{43F069A1-281F-46E6-8B68-B1EA149A59A0}" type="presParOf" srcId="{69155604-6B23-42B3-A2C5-5621B62DECF6}" destId="{997A6B4D-02A1-4D59-A9A4-155242239471}" srcOrd="5" destOrd="0" presId="urn:microsoft.com/office/officeart/2005/8/layout/hierarchy4"/>
    <dgm:cxn modelId="{93333FEC-CC85-4504-BE58-C4E2EC0CA854}" type="presParOf" srcId="{69155604-6B23-42B3-A2C5-5621B62DECF6}" destId="{D1F0574A-7B60-4A50-8A9D-9A7C099389F6}" srcOrd="6" destOrd="0" presId="urn:microsoft.com/office/officeart/2005/8/layout/hierarchy4"/>
    <dgm:cxn modelId="{9A5B5706-2A60-46C7-824E-4280F969E684}" type="presParOf" srcId="{D1F0574A-7B60-4A50-8A9D-9A7C099389F6}" destId="{6309E4C2-D9AB-4BF3-AC6B-A534A4B34369}" srcOrd="0" destOrd="0" presId="urn:microsoft.com/office/officeart/2005/8/layout/hierarchy4"/>
    <dgm:cxn modelId="{85E3E0E3-1CEA-4BEB-AB72-58CF77FC3A73}" type="presParOf" srcId="{D1F0574A-7B60-4A50-8A9D-9A7C099389F6}" destId="{5DBDF8D6-95AF-4DAB-80F9-639701404B4B}" srcOrd="1" destOrd="0" presId="urn:microsoft.com/office/officeart/2005/8/layout/hierarchy4"/>
    <dgm:cxn modelId="{208023CD-82A6-4626-B87D-E325EE41CEFF}" type="presParOf" srcId="{69155604-6B23-42B3-A2C5-5621B62DECF6}" destId="{BF86086D-40D2-44A7-A2E8-8BC3DBBA1F24}" srcOrd="7" destOrd="0" presId="urn:microsoft.com/office/officeart/2005/8/layout/hierarchy4"/>
    <dgm:cxn modelId="{46235DF4-DF37-4833-B5FD-7D6F211EA3D1}" type="presParOf" srcId="{69155604-6B23-42B3-A2C5-5621B62DECF6}" destId="{A2E93B53-E1C2-4C87-B6E6-B155D114E000}" srcOrd="8" destOrd="0" presId="urn:microsoft.com/office/officeart/2005/8/layout/hierarchy4"/>
    <dgm:cxn modelId="{CB4CB30B-8EC7-4165-9AA0-64907F5D54A3}" type="presParOf" srcId="{A2E93B53-E1C2-4C87-B6E6-B155D114E000}" destId="{479E1945-FBCA-4C33-BA92-EEB0E5CE0661}" srcOrd="0" destOrd="0" presId="urn:microsoft.com/office/officeart/2005/8/layout/hierarchy4"/>
    <dgm:cxn modelId="{D21BF0DF-C65F-463B-B1BE-812ED1B2C496}" type="presParOf" srcId="{A2E93B53-E1C2-4C87-B6E6-B155D114E000}" destId="{1B0A6350-951C-47AD-A89D-56EFA5B6635D}" srcOrd="1" destOrd="0" presId="urn:microsoft.com/office/officeart/2005/8/layout/hierarchy4"/>
    <dgm:cxn modelId="{5D570567-7FEB-408B-8B68-B1FE86C019BC}" type="presParOf" srcId="{69155604-6B23-42B3-A2C5-5621B62DECF6}" destId="{2D03F73A-0B4D-4170-ADCF-FC2C10800D16}" srcOrd="9" destOrd="0" presId="urn:microsoft.com/office/officeart/2005/8/layout/hierarchy4"/>
    <dgm:cxn modelId="{65DF10BE-CB55-431F-A040-2F40E6F9A44D}" type="presParOf" srcId="{69155604-6B23-42B3-A2C5-5621B62DECF6}" destId="{ABBA33D3-1846-48E0-8EDD-9156F622D79C}" srcOrd="10" destOrd="0" presId="urn:microsoft.com/office/officeart/2005/8/layout/hierarchy4"/>
    <dgm:cxn modelId="{36DBBC31-47D4-4C3A-9E44-4F4BE7E34A31}" type="presParOf" srcId="{ABBA33D3-1846-48E0-8EDD-9156F622D79C}" destId="{E2850346-AD60-4F4D-AB70-AFBE1CB9A907}" srcOrd="0" destOrd="0" presId="urn:microsoft.com/office/officeart/2005/8/layout/hierarchy4"/>
    <dgm:cxn modelId="{4C083D68-3652-47AF-8A3B-B9F4E95535D1}" type="presParOf" srcId="{ABBA33D3-1846-48E0-8EDD-9156F622D79C}" destId="{B8A78739-4337-4B99-A2E2-B5259105399A}"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F9D005-F526-494F-BB48-96A46BD2CFCC}" type="doc">
      <dgm:prSet loTypeId="urn:microsoft.com/office/officeart/2005/8/layout/arrow4" loCatId="relationship" qsTypeId="urn:microsoft.com/office/officeart/2005/8/quickstyle/simple3" qsCatId="simple" csTypeId="urn:microsoft.com/office/officeart/2005/8/colors/accent1_2" csCatId="accent1" phldr="1"/>
      <dgm:spPr/>
      <dgm:t>
        <a:bodyPr/>
        <a:lstStyle/>
        <a:p>
          <a:endParaRPr lang="en-US"/>
        </a:p>
      </dgm:t>
    </dgm:pt>
    <dgm:pt modelId="{67AE51BE-7B2C-410B-ACFC-6EFF3F60F576}">
      <dgm:prSet phldrT="[Text]" custT="1"/>
      <dgm:spPr/>
      <dgm:t>
        <a:bodyPr/>
        <a:lstStyle/>
        <a:p>
          <a:r>
            <a:rPr lang="en-US" sz="1600" dirty="0" smtClean="0"/>
            <a:t>Planning Focus (Large </a:t>
          </a:r>
        </a:p>
        <a:p>
          <a:r>
            <a:rPr lang="en-US" sz="1600" dirty="0" smtClean="0"/>
            <a:t>Projects)</a:t>
          </a:r>
          <a:endParaRPr lang="en-US" sz="1600" dirty="0"/>
        </a:p>
      </dgm:t>
    </dgm:pt>
    <dgm:pt modelId="{E108C9D3-198F-41B5-9298-2841C520C13C}" type="parTrans" cxnId="{767245A5-7D9B-4384-9D57-83C7DDE186BA}">
      <dgm:prSet/>
      <dgm:spPr/>
      <dgm:t>
        <a:bodyPr/>
        <a:lstStyle/>
        <a:p>
          <a:endParaRPr lang="en-US" sz="2400"/>
        </a:p>
      </dgm:t>
    </dgm:pt>
    <dgm:pt modelId="{B11ED3DC-2AC1-428F-AF61-3C8ACE42D994}" type="sibTrans" cxnId="{767245A5-7D9B-4384-9D57-83C7DDE186BA}">
      <dgm:prSet/>
      <dgm:spPr/>
      <dgm:t>
        <a:bodyPr/>
        <a:lstStyle/>
        <a:p>
          <a:endParaRPr lang="en-US" sz="2400"/>
        </a:p>
      </dgm:t>
    </dgm:pt>
    <dgm:pt modelId="{686E1673-3C15-42C3-871C-2783ADC51CA6}">
      <dgm:prSet phldrT="[Text]" custT="1"/>
      <dgm:spPr/>
      <dgm:t>
        <a:bodyPr/>
        <a:lstStyle/>
        <a:p>
          <a:r>
            <a:rPr lang="en-US" sz="1600" dirty="0" smtClean="0"/>
            <a:t>Activity Focus (Small Projects)</a:t>
          </a:r>
          <a:endParaRPr lang="en-US" sz="1600" dirty="0"/>
        </a:p>
      </dgm:t>
    </dgm:pt>
    <dgm:pt modelId="{CEA860C9-1C9D-4CA5-BBB9-EF947350F711}" type="parTrans" cxnId="{3044519B-FEBF-4BC5-96CE-6B7DDF3E7D1D}">
      <dgm:prSet/>
      <dgm:spPr/>
      <dgm:t>
        <a:bodyPr/>
        <a:lstStyle/>
        <a:p>
          <a:endParaRPr lang="en-US" sz="2400"/>
        </a:p>
      </dgm:t>
    </dgm:pt>
    <dgm:pt modelId="{C66F8C6B-E57F-4EBA-82CF-65CAF037538D}" type="sibTrans" cxnId="{3044519B-FEBF-4BC5-96CE-6B7DDF3E7D1D}">
      <dgm:prSet/>
      <dgm:spPr/>
      <dgm:t>
        <a:bodyPr/>
        <a:lstStyle/>
        <a:p>
          <a:endParaRPr lang="en-US" sz="2400"/>
        </a:p>
      </dgm:t>
    </dgm:pt>
    <dgm:pt modelId="{578F785D-D3B6-4509-9F4A-7481999E16CF}" type="pres">
      <dgm:prSet presAssocID="{45F9D005-F526-494F-BB48-96A46BD2CFCC}" presName="compositeShape" presStyleCnt="0">
        <dgm:presLayoutVars>
          <dgm:chMax val="2"/>
          <dgm:dir/>
          <dgm:resizeHandles val="exact"/>
        </dgm:presLayoutVars>
      </dgm:prSet>
      <dgm:spPr/>
      <dgm:t>
        <a:bodyPr/>
        <a:lstStyle/>
        <a:p>
          <a:endParaRPr lang="en-US"/>
        </a:p>
      </dgm:t>
    </dgm:pt>
    <dgm:pt modelId="{E0CA2825-34BD-4BB5-99C5-0AC73AFE5E28}" type="pres">
      <dgm:prSet presAssocID="{67AE51BE-7B2C-410B-ACFC-6EFF3F60F576}" presName="upArrow" presStyleLbl="node1" presStyleIdx="0" presStyleCnt="2"/>
      <dgm:spPr/>
    </dgm:pt>
    <dgm:pt modelId="{1D00465E-FF02-4A87-8110-26FA8EA062C5}" type="pres">
      <dgm:prSet presAssocID="{67AE51BE-7B2C-410B-ACFC-6EFF3F60F576}" presName="upArrowText" presStyleLbl="revTx" presStyleIdx="0" presStyleCnt="2" custScaleX="175977">
        <dgm:presLayoutVars>
          <dgm:chMax val="0"/>
          <dgm:bulletEnabled val="1"/>
        </dgm:presLayoutVars>
      </dgm:prSet>
      <dgm:spPr/>
      <dgm:t>
        <a:bodyPr/>
        <a:lstStyle/>
        <a:p>
          <a:endParaRPr lang="en-US"/>
        </a:p>
      </dgm:t>
    </dgm:pt>
    <dgm:pt modelId="{8E77CA62-9ECD-46B7-84C5-A4937B697F8D}" type="pres">
      <dgm:prSet presAssocID="{686E1673-3C15-42C3-871C-2783ADC51CA6}" presName="downArrow" presStyleLbl="node1" presStyleIdx="1" presStyleCnt="2"/>
      <dgm:spPr/>
    </dgm:pt>
    <dgm:pt modelId="{5B27983C-AD4C-4D0B-80A1-DC9C7CD6D9E6}" type="pres">
      <dgm:prSet presAssocID="{686E1673-3C15-42C3-871C-2783ADC51CA6}" presName="downArrowText" presStyleLbl="revTx" presStyleIdx="1" presStyleCnt="2" custScaleX="160929">
        <dgm:presLayoutVars>
          <dgm:chMax val="0"/>
          <dgm:bulletEnabled val="1"/>
        </dgm:presLayoutVars>
      </dgm:prSet>
      <dgm:spPr/>
      <dgm:t>
        <a:bodyPr/>
        <a:lstStyle/>
        <a:p>
          <a:endParaRPr lang="en-US"/>
        </a:p>
      </dgm:t>
    </dgm:pt>
  </dgm:ptLst>
  <dgm:cxnLst>
    <dgm:cxn modelId="{A9F4620F-9D64-4B91-83A1-9130465FCA93}" type="presOf" srcId="{686E1673-3C15-42C3-871C-2783ADC51CA6}" destId="{5B27983C-AD4C-4D0B-80A1-DC9C7CD6D9E6}" srcOrd="0" destOrd="0" presId="urn:microsoft.com/office/officeart/2005/8/layout/arrow4"/>
    <dgm:cxn modelId="{767245A5-7D9B-4384-9D57-83C7DDE186BA}" srcId="{45F9D005-F526-494F-BB48-96A46BD2CFCC}" destId="{67AE51BE-7B2C-410B-ACFC-6EFF3F60F576}" srcOrd="0" destOrd="0" parTransId="{E108C9D3-198F-41B5-9298-2841C520C13C}" sibTransId="{B11ED3DC-2AC1-428F-AF61-3C8ACE42D994}"/>
    <dgm:cxn modelId="{3A751F5C-940D-4BA6-AACF-D347A93293F4}" type="presOf" srcId="{67AE51BE-7B2C-410B-ACFC-6EFF3F60F576}" destId="{1D00465E-FF02-4A87-8110-26FA8EA062C5}" srcOrd="0" destOrd="0" presId="urn:microsoft.com/office/officeart/2005/8/layout/arrow4"/>
    <dgm:cxn modelId="{3044519B-FEBF-4BC5-96CE-6B7DDF3E7D1D}" srcId="{45F9D005-F526-494F-BB48-96A46BD2CFCC}" destId="{686E1673-3C15-42C3-871C-2783ADC51CA6}" srcOrd="1" destOrd="0" parTransId="{CEA860C9-1C9D-4CA5-BBB9-EF947350F711}" sibTransId="{C66F8C6B-E57F-4EBA-82CF-65CAF037538D}"/>
    <dgm:cxn modelId="{709FEBCB-6D05-49D7-AB46-B154D23DD591}" type="presOf" srcId="{45F9D005-F526-494F-BB48-96A46BD2CFCC}" destId="{578F785D-D3B6-4509-9F4A-7481999E16CF}" srcOrd="0" destOrd="0" presId="urn:microsoft.com/office/officeart/2005/8/layout/arrow4"/>
    <dgm:cxn modelId="{5E326434-EBBB-4972-9E67-0E856F3265BB}" type="presParOf" srcId="{578F785D-D3B6-4509-9F4A-7481999E16CF}" destId="{E0CA2825-34BD-4BB5-99C5-0AC73AFE5E28}" srcOrd="0" destOrd="0" presId="urn:microsoft.com/office/officeart/2005/8/layout/arrow4"/>
    <dgm:cxn modelId="{A5291DB1-E1ED-47FC-94F6-2A42B1148FD3}" type="presParOf" srcId="{578F785D-D3B6-4509-9F4A-7481999E16CF}" destId="{1D00465E-FF02-4A87-8110-26FA8EA062C5}" srcOrd="1" destOrd="0" presId="urn:microsoft.com/office/officeart/2005/8/layout/arrow4"/>
    <dgm:cxn modelId="{DAF22E4D-9682-47BE-B84B-B3A3B9C7AAFC}" type="presParOf" srcId="{578F785D-D3B6-4509-9F4A-7481999E16CF}" destId="{8E77CA62-9ECD-46B7-84C5-A4937B697F8D}" srcOrd="2" destOrd="0" presId="urn:microsoft.com/office/officeart/2005/8/layout/arrow4"/>
    <dgm:cxn modelId="{6F309956-39E9-41F7-8D03-44BAFB1EFC3B}" type="presParOf" srcId="{578F785D-D3B6-4509-9F4A-7481999E16CF}" destId="{5B27983C-AD4C-4D0B-80A1-DC9C7CD6D9E6}" srcOrd="3" destOrd="0" presId="urn:microsoft.com/office/officeart/2005/8/layout/arrow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589BD9FA-3A9F-483A-80E1-7EA94E8B75D1}" srcId="{83473DC7-5CB1-460A-B9B6-23F0C3D74FC0}" destId="{394471B4-327A-42D4-9898-0D08B5097B45}" srcOrd="0" destOrd="0" parTransId="{395A176C-9A07-42CA-9295-6A1D33A15BC4}" sibTransId="{E9BE4963-7667-4BD9-B4B9-859B8F289CE1}"/>
    <dgm:cxn modelId="{057328EF-317D-4FE2-9F1E-7EA770490531}" type="presOf" srcId="{394471B4-327A-42D4-9898-0D08B5097B45}" destId="{6D242F04-DB4D-49D3-8CA6-58D8BD67FC04}" srcOrd="0" destOrd="0" presId="urn:microsoft.com/office/officeart/2005/8/layout/vList2"/>
    <dgm:cxn modelId="{FBE6B424-A990-41EE-B322-2EF94D04140F}" type="presOf" srcId="{83473DC7-5CB1-460A-B9B6-23F0C3D74FC0}" destId="{9A3A497F-24C3-4B9A-8E81-F32F66903BD2}" srcOrd="0" destOrd="0" presId="urn:microsoft.com/office/officeart/2005/8/layout/vList2"/>
    <dgm:cxn modelId="{DCCB8E68-B315-403B-B640-9010742B13FA}"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F9C1AD-1D29-4368-B3E3-317844293369}"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US"/>
        </a:p>
      </dgm:t>
    </dgm:pt>
    <dgm:pt modelId="{6C4C2FF4-44BD-477C-BC2E-DF2A05C57E20}">
      <dgm:prSet phldrT="[Text]" custT="1"/>
      <dgm:spPr/>
      <dgm:t>
        <a:bodyPr/>
        <a:lstStyle/>
        <a:p>
          <a:r>
            <a:rPr lang="en-US" sz="2400" dirty="0" smtClean="0">
              <a:latin typeface="Cambria" pitchFamily="18" charset="0"/>
            </a:rPr>
            <a:t>PMBOK (PMI)</a:t>
          </a:r>
          <a:endParaRPr lang="en-US" sz="2400" dirty="0">
            <a:latin typeface="Cambria" pitchFamily="18" charset="0"/>
          </a:endParaRPr>
        </a:p>
      </dgm:t>
    </dgm:pt>
    <dgm:pt modelId="{2A49185A-DEEB-4CBE-8538-EB1FE1456139}" type="parTrans" cxnId="{77D43F5C-BD09-4E26-8FFF-2CEBEA7DE49F}">
      <dgm:prSet/>
      <dgm:spPr/>
      <dgm:t>
        <a:bodyPr/>
        <a:lstStyle/>
        <a:p>
          <a:endParaRPr lang="en-US" sz="2000"/>
        </a:p>
      </dgm:t>
    </dgm:pt>
    <dgm:pt modelId="{72CD5FB0-0666-4001-86BD-B116005B494C}" type="sibTrans" cxnId="{77D43F5C-BD09-4E26-8FFF-2CEBEA7DE49F}">
      <dgm:prSet custT="1"/>
      <dgm:spPr/>
      <dgm:t>
        <a:bodyPr/>
        <a:lstStyle/>
        <a:p>
          <a:endParaRPr lang="en-US" sz="1800"/>
        </a:p>
      </dgm:t>
    </dgm:pt>
    <dgm:pt modelId="{0E171F67-74DD-4076-AE41-93EB0F9A5A1B}">
      <dgm:prSet phldrT="[Text]" custT="1"/>
      <dgm:spPr/>
      <dgm:t>
        <a:bodyPr/>
        <a:lstStyle/>
        <a:p>
          <a:r>
            <a:rPr lang="en-US" sz="2400" dirty="0" smtClean="0">
              <a:latin typeface="Cambria" pitchFamily="18" charset="0"/>
            </a:rPr>
            <a:t>SFIA</a:t>
          </a:r>
        </a:p>
      </dgm:t>
    </dgm:pt>
    <dgm:pt modelId="{B5C6042D-D42C-4973-8525-64F32912A7AD}" type="parTrans" cxnId="{FB7C627F-176D-4CC1-A4D6-AC117EC9618F}">
      <dgm:prSet/>
      <dgm:spPr/>
      <dgm:t>
        <a:bodyPr/>
        <a:lstStyle/>
        <a:p>
          <a:endParaRPr lang="en-US" sz="2000"/>
        </a:p>
      </dgm:t>
    </dgm:pt>
    <dgm:pt modelId="{40A8FC1F-D2FD-4F86-BA20-EFB288ECBAF5}" type="sibTrans" cxnId="{FB7C627F-176D-4CC1-A4D6-AC117EC9618F}">
      <dgm:prSet custT="1"/>
      <dgm:spPr/>
      <dgm:t>
        <a:bodyPr/>
        <a:lstStyle/>
        <a:p>
          <a:endParaRPr lang="en-US" sz="1800"/>
        </a:p>
      </dgm:t>
    </dgm:pt>
    <dgm:pt modelId="{8FB39888-3A81-429B-8D4F-6308599F3E94}">
      <dgm:prSet phldrT="[Text]" custT="1"/>
      <dgm:spPr/>
      <dgm:t>
        <a:bodyPr/>
        <a:lstStyle/>
        <a:p>
          <a:r>
            <a:rPr lang="en-US" sz="2400" dirty="0" smtClean="0">
              <a:latin typeface="Cambria" pitchFamily="18" charset="0"/>
            </a:rPr>
            <a:t>Agile-Group</a:t>
          </a:r>
          <a:endParaRPr lang="en-US" sz="2400" dirty="0">
            <a:latin typeface="Cambria" pitchFamily="18" charset="0"/>
          </a:endParaRPr>
        </a:p>
      </dgm:t>
    </dgm:pt>
    <dgm:pt modelId="{4C8D19FA-BD41-45A4-81F0-46997CF52A6C}" type="parTrans" cxnId="{EEB73A98-D308-40E1-B4C2-9E591D9F8D41}">
      <dgm:prSet/>
      <dgm:spPr/>
      <dgm:t>
        <a:bodyPr/>
        <a:lstStyle/>
        <a:p>
          <a:endParaRPr lang="en-US"/>
        </a:p>
      </dgm:t>
    </dgm:pt>
    <dgm:pt modelId="{0D503F1C-2AEE-4F0A-B8DB-2C7EBD34EA47}" type="sibTrans" cxnId="{EEB73A98-D308-40E1-B4C2-9E591D9F8D41}">
      <dgm:prSet/>
      <dgm:spPr/>
      <dgm:t>
        <a:bodyPr/>
        <a:lstStyle/>
        <a:p>
          <a:endParaRPr lang="en-US"/>
        </a:p>
      </dgm:t>
    </dgm:pt>
    <dgm:pt modelId="{DAF5E848-D2DC-436E-95F4-B41130B7E757}">
      <dgm:prSet phldrT="[Text]" custT="1"/>
      <dgm:spPr/>
      <dgm:t>
        <a:bodyPr/>
        <a:lstStyle/>
        <a:p>
          <a:r>
            <a:rPr lang="en-US" sz="2400" smtClean="0">
              <a:latin typeface="Cambria" pitchFamily="18" charset="0"/>
            </a:rPr>
            <a:t>Prince2</a:t>
          </a:r>
          <a:endParaRPr lang="en-US" sz="2400" dirty="0">
            <a:latin typeface="Cambria" pitchFamily="18" charset="0"/>
          </a:endParaRPr>
        </a:p>
      </dgm:t>
    </dgm:pt>
    <dgm:pt modelId="{4A026C8D-DFB5-41D0-BEC7-D8711B6C02B2}" type="parTrans" cxnId="{2912EA6D-BD83-4124-8B2E-474E455CEA2F}">
      <dgm:prSet/>
      <dgm:spPr/>
    </dgm:pt>
    <dgm:pt modelId="{D4B4D95F-EA5D-44ED-AFF2-A9C57DD90F74}" type="sibTrans" cxnId="{2912EA6D-BD83-4124-8B2E-474E455CEA2F}">
      <dgm:prSet/>
      <dgm:spPr/>
    </dgm:pt>
    <dgm:pt modelId="{1B321DD4-7AB4-4EF0-B2E8-DE0BB53D3CE7}" type="pres">
      <dgm:prSet presAssocID="{EFF9C1AD-1D29-4368-B3E3-317844293369}" presName="Name0" presStyleCnt="0">
        <dgm:presLayoutVars>
          <dgm:dir/>
          <dgm:resizeHandles val="exact"/>
        </dgm:presLayoutVars>
      </dgm:prSet>
      <dgm:spPr/>
      <dgm:t>
        <a:bodyPr/>
        <a:lstStyle/>
        <a:p>
          <a:endParaRPr lang="en-US"/>
        </a:p>
      </dgm:t>
    </dgm:pt>
    <dgm:pt modelId="{B6D9E148-D846-4BC1-95DC-B1D2ED0274D3}" type="pres">
      <dgm:prSet presAssocID="{EFF9C1AD-1D29-4368-B3E3-317844293369}" presName="cycle" presStyleCnt="0"/>
      <dgm:spPr/>
      <dgm:t>
        <a:bodyPr/>
        <a:lstStyle/>
        <a:p>
          <a:endParaRPr lang="en-US"/>
        </a:p>
      </dgm:t>
    </dgm:pt>
    <dgm:pt modelId="{4643C0A1-ACE1-4C66-BA73-66F6052428C1}" type="pres">
      <dgm:prSet presAssocID="{6C4C2FF4-44BD-477C-BC2E-DF2A05C57E20}" presName="nodeFirstNode" presStyleLbl="node1" presStyleIdx="0" presStyleCnt="4">
        <dgm:presLayoutVars>
          <dgm:bulletEnabled val="1"/>
        </dgm:presLayoutVars>
      </dgm:prSet>
      <dgm:spPr/>
      <dgm:t>
        <a:bodyPr/>
        <a:lstStyle/>
        <a:p>
          <a:endParaRPr lang="en-US"/>
        </a:p>
      </dgm:t>
    </dgm:pt>
    <dgm:pt modelId="{B40BF6A4-72F1-43EE-A2C3-CCF386C66714}" type="pres">
      <dgm:prSet presAssocID="{72CD5FB0-0666-4001-86BD-B116005B494C}" presName="sibTransFirstNode" presStyleLbl="bgShp" presStyleIdx="0" presStyleCnt="1"/>
      <dgm:spPr/>
      <dgm:t>
        <a:bodyPr/>
        <a:lstStyle/>
        <a:p>
          <a:endParaRPr lang="en-US"/>
        </a:p>
      </dgm:t>
    </dgm:pt>
    <dgm:pt modelId="{80D49741-82DE-4B3F-B3C6-76765A25152B}" type="pres">
      <dgm:prSet presAssocID="{0E171F67-74DD-4076-AE41-93EB0F9A5A1B}" presName="nodeFollowingNodes" presStyleLbl="node1" presStyleIdx="1" presStyleCnt="4">
        <dgm:presLayoutVars>
          <dgm:bulletEnabled val="1"/>
        </dgm:presLayoutVars>
      </dgm:prSet>
      <dgm:spPr/>
      <dgm:t>
        <a:bodyPr/>
        <a:lstStyle/>
        <a:p>
          <a:endParaRPr lang="en-US"/>
        </a:p>
      </dgm:t>
    </dgm:pt>
    <dgm:pt modelId="{1C6C53DB-DE6F-4AF5-B829-2F56E7DF6772}" type="pres">
      <dgm:prSet presAssocID="{8FB39888-3A81-429B-8D4F-6308599F3E94}" presName="nodeFollowingNodes" presStyleLbl="node1" presStyleIdx="2" presStyleCnt="4">
        <dgm:presLayoutVars>
          <dgm:bulletEnabled val="1"/>
        </dgm:presLayoutVars>
      </dgm:prSet>
      <dgm:spPr/>
      <dgm:t>
        <a:bodyPr/>
        <a:lstStyle/>
        <a:p>
          <a:endParaRPr lang="en-US"/>
        </a:p>
      </dgm:t>
    </dgm:pt>
    <dgm:pt modelId="{E03DA823-6743-4586-8FBC-939A4504FDE6}" type="pres">
      <dgm:prSet presAssocID="{DAF5E848-D2DC-436E-95F4-B41130B7E757}" presName="nodeFollowingNodes" presStyleLbl="node1" presStyleIdx="3" presStyleCnt="4">
        <dgm:presLayoutVars>
          <dgm:bulletEnabled val="1"/>
        </dgm:presLayoutVars>
      </dgm:prSet>
      <dgm:spPr/>
      <dgm:t>
        <a:bodyPr/>
        <a:lstStyle/>
        <a:p>
          <a:endParaRPr lang="en-AU"/>
        </a:p>
      </dgm:t>
    </dgm:pt>
  </dgm:ptLst>
  <dgm:cxnLst>
    <dgm:cxn modelId="{07E1E101-A46C-4782-B552-FF0319E7C6BE}" type="presOf" srcId="{EFF9C1AD-1D29-4368-B3E3-317844293369}" destId="{1B321DD4-7AB4-4EF0-B2E8-DE0BB53D3CE7}" srcOrd="0" destOrd="0" presId="urn:microsoft.com/office/officeart/2005/8/layout/cycle3"/>
    <dgm:cxn modelId="{0BFAE750-B455-45BE-9F49-176B6DA977EF}" type="presOf" srcId="{0E171F67-74DD-4076-AE41-93EB0F9A5A1B}" destId="{80D49741-82DE-4B3F-B3C6-76765A25152B}" srcOrd="0" destOrd="0" presId="urn:microsoft.com/office/officeart/2005/8/layout/cycle3"/>
    <dgm:cxn modelId="{EEB73A98-D308-40E1-B4C2-9E591D9F8D41}" srcId="{EFF9C1AD-1D29-4368-B3E3-317844293369}" destId="{8FB39888-3A81-429B-8D4F-6308599F3E94}" srcOrd="2" destOrd="0" parTransId="{4C8D19FA-BD41-45A4-81F0-46997CF52A6C}" sibTransId="{0D503F1C-2AEE-4F0A-B8DB-2C7EBD34EA47}"/>
    <dgm:cxn modelId="{77D43F5C-BD09-4E26-8FFF-2CEBEA7DE49F}" srcId="{EFF9C1AD-1D29-4368-B3E3-317844293369}" destId="{6C4C2FF4-44BD-477C-BC2E-DF2A05C57E20}" srcOrd="0" destOrd="0" parTransId="{2A49185A-DEEB-4CBE-8538-EB1FE1456139}" sibTransId="{72CD5FB0-0666-4001-86BD-B116005B494C}"/>
    <dgm:cxn modelId="{2912EA6D-BD83-4124-8B2E-474E455CEA2F}" srcId="{EFF9C1AD-1D29-4368-B3E3-317844293369}" destId="{DAF5E848-D2DC-436E-95F4-B41130B7E757}" srcOrd="3" destOrd="0" parTransId="{4A026C8D-DFB5-41D0-BEC7-D8711B6C02B2}" sibTransId="{D4B4D95F-EA5D-44ED-AFF2-A9C57DD90F74}"/>
    <dgm:cxn modelId="{8A25F28D-4445-40C9-9D25-C5277C0A0521}" type="presOf" srcId="{6C4C2FF4-44BD-477C-BC2E-DF2A05C57E20}" destId="{4643C0A1-ACE1-4C66-BA73-66F6052428C1}" srcOrd="0" destOrd="0" presId="urn:microsoft.com/office/officeart/2005/8/layout/cycle3"/>
    <dgm:cxn modelId="{92FC273F-A10F-4BE3-9009-76E537A3D90D}" type="presOf" srcId="{DAF5E848-D2DC-436E-95F4-B41130B7E757}" destId="{E03DA823-6743-4586-8FBC-939A4504FDE6}" srcOrd="0" destOrd="0" presId="urn:microsoft.com/office/officeart/2005/8/layout/cycle3"/>
    <dgm:cxn modelId="{56A7EFB8-F0E5-4EF4-8A6B-865BAB60ABEA}" type="presOf" srcId="{72CD5FB0-0666-4001-86BD-B116005B494C}" destId="{B40BF6A4-72F1-43EE-A2C3-CCF386C66714}" srcOrd="0" destOrd="0" presId="urn:microsoft.com/office/officeart/2005/8/layout/cycle3"/>
    <dgm:cxn modelId="{FB7C627F-176D-4CC1-A4D6-AC117EC9618F}" srcId="{EFF9C1AD-1D29-4368-B3E3-317844293369}" destId="{0E171F67-74DD-4076-AE41-93EB0F9A5A1B}" srcOrd="1" destOrd="0" parTransId="{B5C6042D-D42C-4973-8525-64F32912A7AD}" sibTransId="{40A8FC1F-D2FD-4F86-BA20-EFB288ECBAF5}"/>
    <dgm:cxn modelId="{0AC7CE58-7913-4D47-8937-74CD58FBD98A}" type="presOf" srcId="{8FB39888-3A81-429B-8D4F-6308599F3E94}" destId="{1C6C53DB-DE6F-4AF5-B829-2F56E7DF6772}" srcOrd="0" destOrd="0" presId="urn:microsoft.com/office/officeart/2005/8/layout/cycle3"/>
    <dgm:cxn modelId="{CFB6FA4E-35FA-44B9-BEF2-89885CF2DF6F}" type="presParOf" srcId="{1B321DD4-7AB4-4EF0-B2E8-DE0BB53D3CE7}" destId="{B6D9E148-D846-4BC1-95DC-B1D2ED0274D3}" srcOrd="0" destOrd="0" presId="urn:microsoft.com/office/officeart/2005/8/layout/cycle3"/>
    <dgm:cxn modelId="{684CB79D-296C-4A3C-A32D-55864DB7007B}" type="presParOf" srcId="{B6D9E148-D846-4BC1-95DC-B1D2ED0274D3}" destId="{4643C0A1-ACE1-4C66-BA73-66F6052428C1}" srcOrd="0" destOrd="0" presId="urn:microsoft.com/office/officeart/2005/8/layout/cycle3"/>
    <dgm:cxn modelId="{4A66ABE8-910D-40A6-AB77-F5C9ADF3EEB4}" type="presParOf" srcId="{B6D9E148-D846-4BC1-95DC-B1D2ED0274D3}" destId="{B40BF6A4-72F1-43EE-A2C3-CCF386C66714}" srcOrd="1" destOrd="0" presId="urn:microsoft.com/office/officeart/2005/8/layout/cycle3"/>
    <dgm:cxn modelId="{8BF61762-BB5E-4CF6-B242-984776C40624}" type="presParOf" srcId="{B6D9E148-D846-4BC1-95DC-B1D2ED0274D3}" destId="{80D49741-82DE-4B3F-B3C6-76765A25152B}" srcOrd="2" destOrd="0" presId="urn:microsoft.com/office/officeart/2005/8/layout/cycle3"/>
    <dgm:cxn modelId="{1754A50E-348F-4C52-879D-15B429B96036}" type="presParOf" srcId="{B6D9E148-D846-4BC1-95DC-B1D2ED0274D3}" destId="{1C6C53DB-DE6F-4AF5-B829-2F56E7DF6772}" srcOrd="3" destOrd="0" presId="urn:microsoft.com/office/officeart/2005/8/layout/cycle3"/>
    <dgm:cxn modelId="{4BF8F6C4-A383-4983-ACA1-91B47306A520}" type="presParOf" srcId="{B6D9E148-D846-4BC1-95DC-B1D2ED0274D3}" destId="{E03DA823-6743-4586-8FBC-939A4504FDE6}"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18A686-02BE-406A-880E-16A2A4E900F2}"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AU"/>
        </a:p>
      </dgm:t>
    </dgm:pt>
    <dgm:pt modelId="{70A7E7E2-9C4B-4C51-A024-C78717DD982D}">
      <dgm:prSet phldrT="[Text]" custT="1"/>
      <dgm:spPr/>
      <dgm:t>
        <a:bodyPr anchor="t"/>
        <a:lstStyle/>
        <a:p>
          <a:pPr algn="l"/>
          <a:r>
            <a:rPr lang="en-AU" sz="1100" b="0" i="0" u="none" dirty="0" smtClean="0"/>
            <a:t>Information management	IRMG</a:t>
          </a:r>
          <a:endParaRPr lang="en-AU" sz="1100" dirty="0">
            <a:latin typeface="Book Antiqua" pitchFamily="18" charset="0"/>
          </a:endParaRPr>
        </a:p>
      </dgm:t>
    </dgm:pt>
    <dgm:pt modelId="{E2B95C6B-2759-453F-93CE-12BFEBD64C9D}" type="parTrans" cxnId="{AC574284-CD47-43FC-BD34-123AA566148C}">
      <dgm:prSet/>
      <dgm:spPr/>
      <dgm:t>
        <a:bodyPr/>
        <a:lstStyle/>
        <a:p>
          <a:pPr algn="ctr"/>
          <a:endParaRPr lang="en-AU" sz="7200">
            <a:latin typeface="Book Antiqua" pitchFamily="18" charset="0"/>
          </a:endParaRPr>
        </a:p>
      </dgm:t>
    </dgm:pt>
    <dgm:pt modelId="{90617A8C-15E7-4E13-BDEF-3C390232EFE0}" type="sibTrans" cxnId="{AC574284-CD47-43FC-BD34-123AA566148C}">
      <dgm:prSet/>
      <dgm:spPr/>
      <dgm:t>
        <a:bodyPr/>
        <a:lstStyle/>
        <a:p>
          <a:pPr algn="ctr"/>
          <a:endParaRPr lang="en-AU" sz="7200">
            <a:latin typeface="Book Antiqua" pitchFamily="18" charset="0"/>
          </a:endParaRPr>
        </a:p>
      </dgm:t>
    </dgm:pt>
    <dgm:pt modelId="{C36468E9-3514-40D6-AB18-1D7327370D76}">
      <dgm:prSet custT="1"/>
      <dgm:spPr/>
      <dgm:t>
        <a:bodyPr/>
        <a:lstStyle/>
        <a:p>
          <a:pPr algn="l"/>
          <a:r>
            <a:rPr lang="en-AU" sz="1000" b="0" i="0" u="none" smtClean="0"/>
            <a:t>Information assurance	INAS</a:t>
          </a:r>
          <a:endParaRPr lang="en-AU" sz="1000"/>
        </a:p>
      </dgm:t>
    </dgm:pt>
    <dgm:pt modelId="{FBBCA738-51F9-48CA-B5BC-EA71F0637A2C}" type="parTrans" cxnId="{7A240D72-0D2B-4685-8C39-F0D439ED8375}">
      <dgm:prSet/>
      <dgm:spPr/>
      <dgm:t>
        <a:bodyPr/>
        <a:lstStyle/>
        <a:p>
          <a:pPr algn="ctr"/>
          <a:endParaRPr lang="en-AU" sz="3200"/>
        </a:p>
      </dgm:t>
    </dgm:pt>
    <dgm:pt modelId="{91F42302-12B3-4DD6-A7C6-D64BCAED76A8}" type="sibTrans" cxnId="{7A240D72-0D2B-4685-8C39-F0D439ED8375}">
      <dgm:prSet/>
      <dgm:spPr/>
      <dgm:t>
        <a:bodyPr/>
        <a:lstStyle/>
        <a:p>
          <a:pPr algn="ctr"/>
          <a:endParaRPr lang="en-AU" sz="3200"/>
        </a:p>
      </dgm:t>
    </dgm:pt>
    <dgm:pt modelId="{E0F34BDC-D4A9-4E94-A52E-9A570D69C659}">
      <dgm:prSet custT="1"/>
      <dgm:spPr/>
      <dgm:t>
        <a:bodyPr/>
        <a:lstStyle/>
        <a:p>
          <a:pPr algn="l"/>
          <a:r>
            <a:rPr lang="en-AU" sz="1000" b="0" i="0" u="none" smtClean="0"/>
            <a:t>Consultancy	CNSL</a:t>
          </a:r>
          <a:endParaRPr lang="en-AU" sz="1000"/>
        </a:p>
      </dgm:t>
    </dgm:pt>
    <dgm:pt modelId="{A75C29C4-191E-41F7-B63E-4D3D0D84E59F}" type="parTrans" cxnId="{D8D7B42C-E8F4-484C-AFA0-BEEB601DF7E8}">
      <dgm:prSet/>
      <dgm:spPr/>
      <dgm:t>
        <a:bodyPr/>
        <a:lstStyle/>
        <a:p>
          <a:pPr algn="ctr"/>
          <a:endParaRPr lang="en-AU" sz="3200"/>
        </a:p>
      </dgm:t>
    </dgm:pt>
    <dgm:pt modelId="{CA594911-920F-4E96-BF09-22D609ECCD93}" type="sibTrans" cxnId="{D8D7B42C-E8F4-484C-AFA0-BEEB601DF7E8}">
      <dgm:prSet/>
      <dgm:spPr/>
      <dgm:t>
        <a:bodyPr/>
        <a:lstStyle/>
        <a:p>
          <a:pPr algn="ctr"/>
          <a:endParaRPr lang="en-AU" sz="3200"/>
        </a:p>
      </dgm:t>
    </dgm:pt>
    <dgm:pt modelId="{EADAF116-38A3-414A-81B3-25B158118C36}">
      <dgm:prSet custT="1"/>
      <dgm:spPr/>
      <dgm:t>
        <a:bodyPr/>
        <a:lstStyle/>
        <a:p>
          <a:pPr algn="l"/>
          <a:r>
            <a:rPr lang="en-AU" sz="1000" b="0" i="0" u="none" smtClean="0"/>
            <a:t>Software development process improvement	SPIM</a:t>
          </a:r>
          <a:endParaRPr lang="en-AU" sz="1000"/>
        </a:p>
      </dgm:t>
    </dgm:pt>
    <dgm:pt modelId="{1AD300EB-E1C7-43E7-BD4F-577C5819C861}" type="parTrans" cxnId="{9C624A7B-E0E6-472E-8ECE-E8EB2CA99FF2}">
      <dgm:prSet/>
      <dgm:spPr/>
      <dgm:t>
        <a:bodyPr/>
        <a:lstStyle/>
        <a:p>
          <a:pPr algn="ctr"/>
          <a:endParaRPr lang="en-AU" sz="3200"/>
        </a:p>
      </dgm:t>
    </dgm:pt>
    <dgm:pt modelId="{1825B482-10C1-4BA9-BA4C-4F23C47FFF36}" type="sibTrans" cxnId="{9C624A7B-E0E6-472E-8ECE-E8EB2CA99FF2}">
      <dgm:prSet/>
      <dgm:spPr/>
      <dgm:t>
        <a:bodyPr/>
        <a:lstStyle/>
        <a:p>
          <a:pPr algn="ctr"/>
          <a:endParaRPr lang="en-AU" sz="3200"/>
        </a:p>
      </dgm:t>
    </dgm:pt>
    <dgm:pt modelId="{BA65F651-259F-4492-9AC2-6F779DF6ADC3}">
      <dgm:prSet custT="1"/>
      <dgm:spPr/>
      <dgm:t>
        <a:bodyPr/>
        <a:lstStyle/>
        <a:p>
          <a:pPr algn="l"/>
          <a:r>
            <a:rPr lang="en-AU" sz="1000" b="0" i="0" u="none" smtClean="0"/>
            <a:t>Methods and tools	METL</a:t>
          </a:r>
          <a:endParaRPr lang="en-AU" sz="1000"/>
        </a:p>
      </dgm:t>
    </dgm:pt>
    <dgm:pt modelId="{EE58026B-854D-44DB-A38B-0D5E8DF37445}" type="parTrans" cxnId="{EB10304F-A40C-4EE3-B5CC-0D0D0C698282}">
      <dgm:prSet/>
      <dgm:spPr/>
      <dgm:t>
        <a:bodyPr/>
        <a:lstStyle/>
        <a:p>
          <a:pPr algn="ctr"/>
          <a:endParaRPr lang="en-AU" sz="3200"/>
        </a:p>
      </dgm:t>
    </dgm:pt>
    <dgm:pt modelId="{45144104-91E6-44A7-9CD9-3A20B7FB7BE4}" type="sibTrans" cxnId="{EB10304F-A40C-4EE3-B5CC-0D0D0C698282}">
      <dgm:prSet/>
      <dgm:spPr/>
      <dgm:t>
        <a:bodyPr/>
        <a:lstStyle/>
        <a:p>
          <a:pPr algn="ctr"/>
          <a:endParaRPr lang="en-AU" sz="3200"/>
        </a:p>
      </dgm:t>
    </dgm:pt>
    <dgm:pt modelId="{CE14204A-D572-4406-BDAE-E9BF65B0C3B8}">
      <dgm:prSet custT="1"/>
      <dgm:spPr/>
      <dgm:t>
        <a:bodyPr/>
        <a:lstStyle/>
        <a:p>
          <a:pPr algn="l"/>
          <a:r>
            <a:rPr lang="en-AU" sz="1000" b="0" i="0" u="none" smtClean="0"/>
            <a:t>Portfolio management	POMG</a:t>
          </a:r>
          <a:endParaRPr lang="en-AU" sz="1000"/>
        </a:p>
      </dgm:t>
    </dgm:pt>
    <dgm:pt modelId="{BBB7970F-654E-4BA1-BEE0-7FC4023B4FE4}" type="parTrans" cxnId="{5EAB041B-49CE-49B1-A640-7246C123067D}">
      <dgm:prSet/>
      <dgm:spPr/>
      <dgm:t>
        <a:bodyPr/>
        <a:lstStyle/>
        <a:p>
          <a:pPr algn="ctr"/>
          <a:endParaRPr lang="en-AU" sz="3200"/>
        </a:p>
      </dgm:t>
    </dgm:pt>
    <dgm:pt modelId="{97698265-FF3C-4B8B-903D-9E27DFEB1ABA}" type="sibTrans" cxnId="{5EAB041B-49CE-49B1-A640-7246C123067D}">
      <dgm:prSet/>
      <dgm:spPr/>
      <dgm:t>
        <a:bodyPr/>
        <a:lstStyle/>
        <a:p>
          <a:pPr algn="ctr"/>
          <a:endParaRPr lang="en-AU" sz="3200"/>
        </a:p>
      </dgm:t>
    </dgm:pt>
    <dgm:pt modelId="{933D4242-3DCA-4917-B4F1-78B14033CBC0}">
      <dgm:prSet custT="1"/>
      <dgm:spPr/>
      <dgm:t>
        <a:bodyPr/>
        <a:lstStyle/>
        <a:p>
          <a:pPr algn="l"/>
          <a:r>
            <a:rPr lang="en-AU" sz="1000" b="0" i="0" u="none" smtClean="0"/>
            <a:t>Programme management	PGMG</a:t>
          </a:r>
          <a:endParaRPr lang="en-AU" sz="1000"/>
        </a:p>
      </dgm:t>
    </dgm:pt>
    <dgm:pt modelId="{DB5AC95E-196C-4CF2-83F0-625E18A33D77}" type="parTrans" cxnId="{ADDE19BB-EC27-4AA5-AB58-9A1CE96006CE}">
      <dgm:prSet/>
      <dgm:spPr/>
      <dgm:t>
        <a:bodyPr/>
        <a:lstStyle/>
        <a:p>
          <a:pPr algn="ctr"/>
          <a:endParaRPr lang="en-AU" sz="3200"/>
        </a:p>
      </dgm:t>
    </dgm:pt>
    <dgm:pt modelId="{4250A60E-7041-4269-824D-A12722BF76CD}" type="sibTrans" cxnId="{ADDE19BB-EC27-4AA5-AB58-9A1CE96006CE}">
      <dgm:prSet/>
      <dgm:spPr/>
      <dgm:t>
        <a:bodyPr/>
        <a:lstStyle/>
        <a:p>
          <a:pPr algn="ctr"/>
          <a:endParaRPr lang="en-AU" sz="3200"/>
        </a:p>
      </dgm:t>
    </dgm:pt>
    <dgm:pt modelId="{9EC18373-5EFC-464C-BEDE-628FD9D5D1BC}">
      <dgm:prSet custT="1"/>
      <dgm:spPr/>
      <dgm:t>
        <a:bodyPr/>
        <a:lstStyle/>
        <a:p>
          <a:pPr algn="l"/>
          <a:r>
            <a:rPr lang="en-AU" sz="1000" b="0" i="0" u="none" smtClean="0"/>
            <a:t>Project management	PRMG</a:t>
          </a:r>
          <a:endParaRPr lang="en-AU" sz="1000"/>
        </a:p>
      </dgm:t>
    </dgm:pt>
    <dgm:pt modelId="{644F98D8-C1C7-4CB6-A292-417CC459D346}" type="parTrans" cxnId="{8F39CDE9-B325-42A4-8FFA-61151BD6A980}">
      <dgm:prSet/>
      <dgm:spPr/>
      <dgm:t>
        <a:bodyPr/>
        <a:lstStyle/>
        <a:p>
          <a:pPr algn="ctr"/>
          <a:endParaRPr lang="en-AU" sz="3200"/>
        </a:p>
      </dgm:t>
    </dgm:pt>
    <dgm:pt modelId="{28C62608-5FBD-4F30-9C1D-29DFEB288A65}" type="sibTrans" cxnId="{8F39CDE9-B325-42A4-8FFA-61151BD6A980}">
      <dgm:prSet/>
      <dgm:spPr/>
      <dgm:t>
        <a:bodyPr/>
        <a:lstStyle/>
        <a:p>
          <a:pPr algn="ctr"/>
          <a:endParaRPr lang="en-AU" sz="3200"/>
        </a:p>
      </dgm:t>
    </dgm:pt>
    <dgm:pt modelId="{A7D5C68D-262A-475E-86E4-B2E96DDB7A42}">
      <dgm:prSet custT="1"/>
      <dgm:spPr/>
      <dgm:t>
        <a:bodyPr/>
        <a:lstStyle/>
        <a:p>
          <a:pPr algn="l"/>
          <a:r>
            <a:rPr lang="en-AU" sz="1000" b="0" i="0" u="none" smtClean="0"/>
            <a:t>Portfolio, programme and project support	PROF</a:t>
          </a:r>
          <a:endParaRPr lang="en-AU" sz="1000"/>
        </a:p>
      </dgm:t>
    </dgm:pt>
    <dgm:pt modelId="{5376ABB6-59D6-4614-A87C-A08A51A840E3}" type="parTrans" cxnId="{CD8908A6-176D-4755-B4E6-486B4B8AD455}">
      <dgm:prSet/>
      <dgm:spPr/>
      <dgm:t>
        <a:bodyPr/>
        <a:lstStyle/>
        <a:p>
          <a:pPr algn="ctr"/>
          <a:endParaRPr lang="en-AU" sz="3200"/>
        </a:p>
      </dgm:t>
    </dgm:pt>
    <dgm:pt modelId="{342219E2-32EC-4A00-AD4A-FF1CB774969B}" type="sibTrans" cxnId="{CD8908A6-176D-4755-B4E6-486B4B8AD455}">
      <dgm:prSet/>
      <dgm:spPr/>
      <dgm:t>
        <a:bodyPr/>
        <a:lstStyle/>
        <a:p>
          <a:pPr algn="ctr"/>
          <a:endParaRPr lang="en-AU" sz="3200"/>
        </a:p>
      </dgm:t>
    </dgm:pt>
    <dgm:pt modelId="{D8E745DA-E118-4FCE-B223-055B2E0FEABD}">
      <dgm:prSet custT="1"/>
      <dgm:spPr/>
      <dgm:t>
        <a:bodyPr/>
        <a:lstStyle/>
        <a:p>
          <a:pPr algn="l"/>
          <a:r>
            <a:rPr lang="en-AU" sz="1000" b="0" i="0" u="none" smtClean="0"/>
            <a:t>Resourcing	RESC</a:t>
          </a:r>
          <a:endParaRPr lang="en-AU" sz="1000"/>
        </a:p>
      </dgm:t>
    </dgm:pt>
    <dgm:pt modelId="{3D9AED19-909D-4DD9-B48C-4FC4D1C06670}" type="parTrans" cxnId="{776A9B27-EDD6-40B0-80C8-68837191738C}">
      <dgm:prSet/>
      <dgm:spPr/>
      <dgm:t>
        <a:bodyPr/>
        <a:lstStyle/>
        <a:p>
          <a:pPr algn="ctr"/>
          <a:endParaRPr lang="en-AU" sz="3200"/>
        </a:p>
      </dgm:t>
    </dgm:pt>
    <dgm:pt modelId="{A9341CE7-A959-4531-9C3C-FE8C94DCC304}" type="sibTrans" cxnId="{776A9B27-EDD6-40B0-80C8-68837191738C}">
      <dgm:prSet/>
      <dgm:spPr/>
      <dgm:t>
        <a:bodyPr/>
        <a:lstStyle/>
        <a:p>
          <a:pPr algn="ctr"/>
          <a:endParaRPr lang="en-AU" sz="3200"/>
        </a:p>
      </dgm:t>
    </dgm:pt>
    <dgm:pt modelId="{6A4D7D38-48FD-4BF6-BE71-E4DA459F8852}">
      <dgm:prSet custT="1"/>
      <dgm:spPr/>
      <dgm:t>
        <a:bodyPr/>
        <a:lstStyle/>
        <a:p>
          <a:pPr algn="l"/>
          <a:r>
            <a:rPr lang="en-AU" sz="1000" b="0" i="0" u="none" smtClean="0"/>
            <a:t>Programming/software development	PROG</a:t>
          </a:r>
          <a:endParaRPr lang="en-AU" sz="1000"/>
        </a:p>
      </dgm:t>
    </dgm:pt>
    <dgm:pt modelId="{93531168-E52D-4B52-BD07-94B28F65AA43}" type="parTrans" cxnId="{6CEC7B40-6075-490B-BD6D-ED5751873AD3}">
      <dgm:prSet/>
      <dgm:spPr/>
      <dgm:t>
        <a:bodyPr/>
        <a:lstStyle/>
        <a:p>
          <a:pPr algn="ctr"/>
          <a:endParaRPr lang="en-AU" sz="3200"/>
        </a:p>
      </dgm:t>
    </dgm:pt>
    <dgm:pt modelId="{205A909D-0A52-41A9-90BE-F834CD713F92}" type="sibTrans" cxnId="{6CEC7B40-6075-490B-BD6D-ED5751873AD3}">
      <dgm:prSet/>
      <dgm:spPr/>
      <dgm:t>
        <a:bodyPr/>
        <a:lstStyle/>
        <a:p>
          <a:pPr algn="ctr"/>
          <a:endParaRPr lang="en-AU" sz="3200"/>
        </a:p>
      </dgm:t>
    </dgm:pt>
    <dgm:pt modelId="{F7D012C4-14B2-4FD1-AF15-E96CAB68F3F5}">
      <dgm:prSet custT="1"/>
      <dgm:spPr/>
      <dgm:t>
        <a:bodyPr/>
        <a:lstStyle/>
        <a:p>
          <a:pPr algn="l"/>
          <a:r>
            <a:rPr lang="en-AU" sz="1000" b="0" i="0" u="none" smtClean="0"/>
            <a:t>IT management	ITMG</a:t>
          </a:r>
          <a:endParaRPr lang="en-AU" sz="1000"/>
        </a:p>
      </dgm:t>
    </dgm:pt>
    <dgm:pt modelId="{3D18B4FC-2E7C-45F9-82A6-03D2B52E8266}" type="parTrans" cxnId="{9C3A4C2A-3E9B-4D10-B10B-3934EA7321E0}">
      <dgm:prSet/>
      <dgm:spPr/>
      <dgm:t>
        <a:bodyPr/>
        <a:lstStyle/>
        <a:p>
          <a:pPr algn="ctr"/>
          <a:endParaRPr lang="en-AU" sz="3200"/>
        </a:p>
      </dgm:t>
    </dgm:pt>
    <dgm:pt modelId="{1DA0EB4E-81FA-4F35-922C-B7954ACF75D6}" type="sibTrans" cxnId="{9C3A4C2A-3E9B-4D10-B10B-3934EA7321E0}">
      <dgm:prSet/>
      <dgm:spPr/>
      <dgm:t>
        <a:bodyPr/>
        <a:lstStyle/>
        <a:p>
          <a:pPr algn="ctr"/>
          <a:endParaRPr lang="en-AU" sz="3200"/>
        </a:p>
      </dgm:t>
    </dgm:pt>
    <dgm:pt modelId="{B72E7489-1B41-45BF-B043-B4FEDD25A70D}">
      <dgm:prSet custT="1"/>
      <dgm:spPr/>
      <dgm:t>
        <a:bodyPr/>
        <a:lstStyle/>
        <a:p>
          <a:pPr algn="l"/>
          <a:r>
            <a:rPr lang="en-AU" sz="1000" b="0" i="0" u="none" smtClean="0"/>
            <a:t>Capacity management	CPMG</a:t>
          </a:r>
          <a:endParaRPr lang="en-AU" sz="1000"/>
        </a:p>
      </dgm:t>
    </dgm:pt>
    <dgm:pt modelId="{0E595335-0475-425D-8CB7-7DF3E1943389}" type="parTrans" cxnId="{312941DF-B6FD-4EC5-9836-544A494FC5B9}">
      <dgm:prSet/>
      <dgm:spPr/>
      <dgm:t>
        <a:bodyPr/>
        <a:lstStyle/>
        <a:p>
          <a:pPr algn="ctr"/>
          <a:endParaRPr lang="en-AU" sz="3200"/>
        </a:p>
      </dgm:t>
    </dgm:pt>
    <dgm:pt modelId="{235D17B1-FEDA-4308-9AE3-D7527C5E9B1E}" type="sibTrans" cxnId="{312941DF-B6FD-4EC5-9836-544A494FC5B9}">
      <dgm:prSet/>
      <dgm:spPr/>
      <dgm:t>
        <a:bodyPr/>
        <a:lstStyle/>
        <a:p>
          <a:pPr algn="ctr"/>
          <a:endParaRPr lang="en-AU" sz="3200"/>
        </a:p>
      </dgm:t>
    </dgm:pt>
    <dgm:pt modelId="{46C5C223-AFEF-4C88-9AE9-590DCCEABABD}">
      <dgm:prSet custT="1"/>
      <dgm:spPr/>
      <dgm:t>
        <a:bodyPr/>
        <a:lstStyle/>
        <a:p>
          <a:pPr algn="l"/>
          <a:r>
            <a:rPr lang="en-AU" sz="1000" b="0" i="0" u="none" dirty="0" smtClean="0"/>
            <a:t>Availability management	AVMT</a:t>
          </a:r>
          <a:endParaRPr lang="en-AU" sz="1000" dirty="0"/>
        </a:p>
      </dgm:t>
    </dgm:pt>
    <dgm:pt modelId="{91B5C568-8E88-4644-AFA1-D212361D156F}" type="parTrans" cxnId="{95C62747-E960-4DDA-A653-B9AE43EA4DBB}">
      <dgm:prSet/>
      <dgm:spPr/>
      <dgm:t>
        <a:bodyPr/>
        <a:lstStyle/>
        <a:p>
          <a:pPr algn="ctr"/>
          <a:endParaRPr lang="en-AU" sz="3200"/>
        </a:p>
      </dgm:t>
    </dgm:pt>
    <dgm:pt modelId="{A1D64B92-4042-4741-9556-6FA3A94CB9DE}" type="sibTrans" cxnId="{95C62747-E960-4DDA-A653-B9AE43EA4DBB}">
      <dgm:prSet/>
      <dgm:spPr/>
      <dgm:t>
        <a:bodyPr/>
        <a:lstStyle/>
        <a:p>
          <a:pPr algn="ctr"/>
          <a:endParaRPr lang="en-AU" sz="3200"/>
        </a:p>
      </dgm:t>
    </dgm:pt>
    <dgm:pt modelId="{DF2F665B-C298-44C0-BAA5-BBFC2A0A66E7}">
      <dgm:prSet custT="1"/>
      <dgm:spPr/>
      <dgm:t>
        <a:bodyPr/>
        <a:lstStyle/>
        <a:p>
          <a:pPr algn="l"/>
          <a:r>
            <a:rPr lang="en-AU" sz="1000" b="0" i="0" u="none" smtClean="0"/>
            <a:t>Service level management	SLMO</a:t>
          </a:r>
          <a:endParaRPr lang="en-AU" sz="1000"/>
        </a:p>
      </dgm:t>
    </dgm:pt>
    <dgm:pt modelId="{04729A9F-23D6-4FFE-B3CF-B0B12F68F9A9}" type="parTrans" cxnId="{2E8FE5FC-6861-4743-AA5A-2910A5449BF8}">
      <dgm:prSet/>
      <dgm:spPr/>
      <dgm:t>
        <a:bodyPr/>
        <a:lstStyle/>
        <a:p>
          <a:pPr algn="ctr"/>
          <a:endParaRPr lang="en-AU" sz="3200"/>
        </a:p>
      </dgm:t>
    </dgm:pt>
    <dgm:pt modelId="{79F0589E-F164-47B1-9A56-32C59FB126F0}" type="sibTrans" cxnId="{2E8FE5FC-6861-4743-AA5A-2910A5449BF8}">
      <dgm:prSet/>
      <dgm:spPr/>
      <dgm:t>
        <a:bodyPr/>
        <a:lstStyle/>
        <a:p>
          <a:pPr algn="ctr"/>
          <a:endParaRPr lang="en-AU" sz="3200"/>
        </a:p>
      </dgm:t>
    </dgm:pt>
    <dgm:pt modelId="{0CEBDC03-C73C-42C3-8106-D31F0BDB158B}">
      <dgm:prSet custT="1"/>
      <dgm:spPr/>
      <dgm:t>
        <a:bodyPr/>
        <a:lstStyle/>
        <a:p>
          <a:pPr algn="l"/>
          <a:r>
            <a:rPr lang="en-AU" sz="1000" b="0" i="0" u="none" smtClean="0"/>
            <a:t>Service acceptance	SEAC</a:t>
          </a:r>
          <a:endParaRPr lang="en-AU" sz="1000"/>
        </a:p>
      </dgm:t>
    </dgm:pt>
    <dgm:pt modelId="{34848B15-4574-4C73-947F-3316A1B45A0C}" type="parTrans" cxnId="{9253980D-F9D4-4A64-BE89-3F2DE3F2E6AE}">
      <dgm:prSet/>
      <dgm:spPr/>
      <dgm:t>
        <a:bodyPr/>
        <a:lstStyle/>
        <a:p>
          <a:pPr algn="ctr"/>
          <a:endParaRPr lang="en-AU" sz="3200"/>
        </a:p>
      </dgm:t>
    </dgm:pt>
    <dgm:pt modelId="{941A2A5A-D6E7-499F-B4D9-6BCF9A38FD02}" type="sibTrans" cxnId="{9253980D-F9D4-4A64-BE89-3F2DE3F2E6AE}">
      <dgm:prSet/>
      <dgm:spPr/>
      <dgm:t>
        <a:bodyPr/>
        <a:lstStyle/>
        <a:p>
          <a:pPr algn="ctr"/>
          <a:endParaRPr lang="en-AU" sz="3200"/>
        </a:p>
      </dgm:t>
    </dgm:pt>
    <dgm:pt modelId="{FD099B27-8FCD-43B3-AFB7-F4D8C376501D}">
      <dgm:prSet custT="1"/>
      <dgm:spPr/>
      <dgm:t>
        <a:bodyPr/>
        <a:lstStyle/>
        <a:p>
          <a:pPr algn="l"/>
          <a:r>
            <a:rPr lang="en-AU" sz="1000" b="0" i="0" u="none" dirty="0" smtClean="0"/>
            <a:t>Change management	CHMG</a:t>
          </a:r>
          <a:endParaRPr lang="en-AU" sz="1000" dirty="0"/>
        </a:p>
      </dgm:t>
    </dgm:pt>
    <dgm:pt modelId="{46B6458A-F0BC-4560-92F7-C768DC3ADDE4}" type="parTrans" cxnId="{462DBEB7-1EA8-4720-9A98-3CDAC2D779B1}">
      <dgm:prSet/>
      <dgm:spPr/>
      <dgm:t>
        <a:bodyPr/>
        <a:lstStyle/>
        <a:p>
          <a:pPr algn="ctr"/>
          <a:endParaRPr lang="en-AU" sz="3200"/>
        </a:p>
      </dgm:t>
    </dgm:pt>
    <dgm:pt modelId="{CCE2CA92-EB26-4847-ADEF-5AB3403632DE}" type="sibTrans" cxnId="{462DBEB7-1EA8-4720-9A98-3CDAC2D779B1}">
      <dgm:prSet/>
      <dgm:spPr/>
      <dgm:t>
        <a:bodyPr/>
        <a:lstStyle/>
        <a:p>
          <a:pPr algn="ctr"/>
          <a:endParaRPr lang="en-AU" sz="3200"/>
        </a:p>
      </dgm:t>
    </dgm:pt>
    <dgm:pt modelId="{D55F546B-3373-4329-8B53-4C3013F99215}">
      <dgm:prSet custT="1"/>
      <dgm:spPr/>
      <dgm:t>
        <a:bodyPr/>
        <a:lstStyle/>
        <a:p>
          <a:pPr algn="l"/>
          <a:r>
            <a:rPr lang="en-AU" sz="1000" b="0" i="0" u="none" smtClean="0"/>
            <a:t>Release and deployment	RELM</a:t>
          </a:r>
          <a:endParaRPr lang="en-AU" sz="1000"/>
        </a:p>
      </dgm:t>
    </dgm:pt>
    <dgm:pt modelId="{C298BFD4-F9E3-4EDC-B22E-520BBC9C24F9}" type="parTrans" cxnId="{9F3583EF-CB18-4901-BCC4-2E05073EB83B}">
      <dgm:prSet/>
      <dgm:spPr/>
      <dgm:t>
        <a:bodyPr/>
        <a:lstStyle/>
        <a:p>
          <a:pPr algn="ctr"/>
          <a:endParaRPr lang="en-AU" sz="3200"/>
        </a:p>
      </dgm:t>
    </dgm:pt>
    <dgm:pt modelId="{6EF78EB7-B031-47CC-8FEC-1B15D298B231}" type="sibTrans" cxnId="{9F3583EF-CB18-4901-BCC4-2E05073EB83B}">
      <dgm:prSet/>
      <dgm:spPr/>
      <dgm:t>
        <a:bodyPr/>
        <a:lstStyle/>
        <a:p>
          <a:pPr algn="ctr"/>
          <a:endParaRPr lang="en-AU" sz="3200"/>
        </a:p>
      </dgm:t>
    </dgm:pt>
    <dgm:pt modelId="{28AA1787-AD10-476D-9C93-9643A64A3879}">
      <dgm:prSet custT="1"/>
      <dgm:spPr/>
      <dgm:t>
        <a:bodyPr/>
        <a:lstStyle/>
        <a:p>
          <a:pPr algn="l"/>
          <a:r>
            <a:rPr lang="en-AU" sz="1000" b="0" i="0" u="none" smtClean="0"/>
            <a:t>Applications support	ASUP</a:t>
          </a:r>
          <a:endParaRPr lang="en-AU" sz="1000"/>
        </a:p>
      </dgm:t>
    </dgm:pt>
    <dgm:pt modelId="{9B666087-ADF4-4192-A555-E35A03AE6783}" type="parTrans" cxnId="{4F639426-BA3E-41A5-8CA0-8B3767268C02}">
      <dgm:prSet/>
      <dgm:spPr/>
      <dgm:t>
        <a:bodyPr/>
        <a:lstStyle/>
        <a:p>
          <a:pPr algn="ctr"/>
          <a:endParaRPr lang="en-AU" sz="3200"/>
        </a:p>
      </dgm:t>
    </dgm:pt>
    <dgm:pt modelId="{516CD699-81D6-4C17-9B44-E8913B7F23A5}" type="sibTrans" cxnId="{4F639426-BA3E-41A5-8CA0-8B3767268C02}">
      <dgm:prSet/>
      <dgm:spPr/>
      <dgm:t>
        <a:bodyPr/>
        <a:lstStyle/>
        <a:p>
          <a:pPr algn="ctr"/>
          <a:endParaRPr lang="en-AU" sz="3200"/>
        </a:p>
      </dgm:t>
    </dgm:pt>
    <dgm:pt modelId="{9F10CF12-EE5A-45A7-9790-DE598B60E467}">
      <dgm:prSet custT="1"/>
      <dgm:spPr/>
      <dgm:t>
        <a:bodyPr/>
        <a:lstStyle/>
        <a:p>
          <a:pPr algn="l"/>
          <a:r>
            <a:rPr lang="en-AU" sz="1000" b="0" i="0" u="none" smtClean="0"/>
            <a:t>Database administration	DBAD</a:t>
          </a:r>
          <a:endParaRPr lang="en-AU" sz="1000"/>
        </a:p>
      </dgm:t>
    </dgm:pt>
    <dgm:pt modelId="{AF46B18F-9FD7-4B8E-A4D0-6329E8371AF3}" type="parTrans" cxnId="{C5FDC0E8-98B9-4470-81E3-458B7269A557}">
      <dgm:prSet/>
      <dgm:spPr/>
      <dgm:t>
        <a:bodyPr/>
        <a:lstStyle/>
        <a:p>
          <a:pPr algn="ctr"/>
          <a:endParaRPr lang="en-AU" sz="3200"/>
        </a:p>
      </dgm:t>
    </dgm:pt>
    <dgm:pt modelId="{37EE058C-4E2C-440C-AFAD-92542D9610A5}" type="sibTrans" cxnId="{C5FDC0E8-98B9-4470-81E3-458B7269A557}">
      <dgm:prSet/>
      <dgm:spPr/>
      <dgm:t>
        <a:bodyPr/>
        <a:lstStyle/>
        <a:p>
          <a:pPr algn="ctr"/>
          <a:endParaRPr lang="en-AU" sz="3200"/>
        </a:p>
      </dgm:t>
    </dgm:pt>
    <dgm:pt modelId="{2474EDD8-5BEE-4CA8-9D11-CDA8C8B62FE4}">
      <dgm:prSet custT="1"/>
      <dgm:spPr/>
      <dgm:t>
        <a:bodyPr/>
        <a:lstStyle/>
        <a:p>
          <a:pPr algn="l"/>
          <a:r>
            <a:rPr lang="en-AU" sz="1000" b="0" i="0" u="none" smtClean="0"/>
            <a:t>IT estate management	DCMA</a:t>
          </a:r>
          <a:endParaRPr lang="en-AU" sz="1000"/>
        </a:p>
      </dgm:t>
    </dgm:pt>
    <dgm:pt modelId="{A0512C8C-C31C-417A-BED7-57517685F303}" type="parTrans" cxnId="{93CFFDC7-B20A-4E9A-B4F6-2E44B5AA15A1}">
      <dgm:prSet/>
      <dgm:spPr/>
      <dgm:t>
        <a:bodyPr/>
        <a:lstStyle/>
        <a:p>
          <a:pPr algn="ctr"/>
          <a:endParaRPr lang="en-AU" sz="3200"/>
        </a:p>
      </dgm:t>
    </dgm:pt>
    <dgm:pt modelId="{ED69A569-D263-4B2B-A13D-A289D1D216C0}" type="sibTrans" cxnId="{93CFFDC7-B20A-4E9A-B4F6-2E44B5AA15A1}">
      <dgm:prSet/>
      <dgm:spPr/>
      <dgm:t>
        <a:bodyPr/>
        <a:lstStyle/>
        <a:p>
          <a:pPr algn="ctr"/>
          <a:endParaRPr lang="en-AU" sz="3200"/>
        </a:p>
      </dgm:t>
    </dgm:pt>
    <dgm:pt modelId="{EB6E4EC1-E9B3-44FC-BA07-A5B367391894}">
      <dgm:prSet custT="1"/>
      <dgm:spPr/>
      <dgm:t>
        <a:bodyPr/>
        <a:lstStyle/>
        <a:p>
          <a:pPr algn="l"/>
          <a:r>
            <a:rPr lang="en-AU" sz="1000" b="0" i="0" u="none" smtClean="0"/>
            <a:t>Procurement	PROC</a:t>
          </a:r>
          <a:endParaRPr lang="en-AU" sz="1000"/>
        </a:p>
      </dgm:t>
    </dgm:pt>
    <dgm:pt modelId="{4B5447FC-0713-4568-810D-DEEB8CC5DC93}" type="parTrans" cxnId="{F39C4E84-643B-40DE-8E7C-08B0B359914E}">
      <dgm:prSet/>
      <dgm:spPr/>
      <dgm:t>
        <a:bodyPr/>
        <a:lstStyle/>
        <a:p>
          <a:pPr algn="ctr"/>
          <a:endParaRPr lang="en-AU" sz="3200"/>
        </a:p>
      </dgm:t>
    </dgm:pt>
    <dgm:pt modelId="{2834BE22-3539-4CBF-8CBB-477AEBB6BCAB}" type="sibTrans" cxnId="{F39C4E84-643B-40DE-8E7C-08B0B359914E}">
      <dgm:prSet/>
      <dgm:spPr/>
      <dgm:t>
        <a:bodyPr/>
        <a:lstStyle/>
        <a:p>
          <a:pPr algn="ctr"/>
          <a:endParaRPr lang="en-AU" sz="3200"/>
        </a:p>
      </dgm:t>
    </dgm:pt>
    <dgm:pt modelId="{E5F3F3C9-0BFA-4291-B4EF-32379D5ABD66}">
      <dgm:prSet custT="1"/>
      <dgm:spPr/>
      <dgm:t>
        <a:bodyPr/>
        <a:lstStyle/>
        <a:p>
          <a:pPr algn="l"/>
          <a:r>
            <a:rPr lang="en-AU" sz="1000" b="0" i="0" u="none" smtClean="0"/>
            <a:t>Supplier relationship management	SURE</a:t>
          </a:r>
          <a:endParaRPr lang="en-AU" sz="1000"/>
        </a:p>
      </dgm:t>
    </dgm:pt>
    <dgm:pt modelId="{7A640BDA-3530-429F-A26E-A6E594FC0F9A}" type="parTrans" cxnId="{D257C7A9-CD54-473B-B2BB-FDC854A570FB}">
      <dgm:prSet/>
      <dgm:spPr/>
      <dgm:t>
        <a:bodyPr/>
        <a:lstStyle/>
        <a:p>
          <a:pPr algn="ctr"/>
          <a:endParaRPr lang="en-AU" sz="3200"/>
        </a:p>
      </dgm:t>
    </dgm:pt>
    <dgm:pt modelId="{8A658F29-D327-453F-8CC9-2EAAD9B33E04}" type="sibTrans" cxnId="{D257C7A9-CD54-473B-B2BB-FDC854A570FB}">
      <dgm:prSet/>
      <dgm:spPr/>
      <dgm:t>
        <a:bodyPr/>
        <a:lstStyle/>
        <a:p>
          <a:pPr algn="ctr"/>
          <a:endParaRPr lang="en-AU" sz="3200"/>
        </a:p>
      </dgm:t>
    </dgm:pt>
    <dgm:pt modelId="{0C7E043D-2186-4497-B5C1-BBCE17547B66}">
      <dgm:prSet custT="1"/>
      <dgm:spPr/>
      <dgm:t>
        <a:bodyPr/>
        <a:lstStyle/>
        <a:p>
          <a:pPr algn="l"/>
          <a:r>
            <a:rPr lang="en-AU" sz="1000" b="0" i="0" u="none" dirty="0" smtClean="0"/>
            <a:t>Contract management	ITCM</a:t>
          </a:r>
          <a:endParaRPr lang="en-AU" sz="1000" dirty="0"/>
        </a:p>
      </dgm:t>
    </dgm:pt>
    <dgm:pt modelId="{E22AE999-5C6B-4AB1-B99E-BF1A13842117}" type="parTrans" cxnId="{F9C713C0-4076-45B0-BE53-6A56EFA74BCE}">
      <dgm:prSet/>
      <dgm:spPr/>
      <dgm:t>
        <a:bodyPr/>
        <a:lstStyle/>
        <a:p>
          <a:pPr algn="ctr"/>
          <a:endParaRPr lang="en-AU" sz="3200"/>
        </a:p>
      </dgm:t>
    </dgm:pt>
    <dgm:pt modelId="{B112E16E-FC13-48C7-9DAA-AD6E74803632}" type="sibTrans" cxnId="{F9C713C0-4076-45B0-BE53-6A56EFA74BCE}">
      <dgm:prSet/>
      <dgm:spPr/>
      <dgm:t>
        <a:bodyPr/>
        <a:lstStyle/>
        <a:p>
          <a:pPr algn="ctr"/>
          <a:endParaRPr lang="en-AU" sz="3200"/>
        </a:p>
      </dgm:t>
    </dgm:pt>
    <dgm:pt modelId="{DDA63597-A4CB-4D3A-BB0A-E18AF13C5213}" type="pres">
      <dgm:prSet presAssocID="{5118A686-02BE-406A-880E-16A2A4E900F2}" presName="diagram" presStyleCnt="0">
        <dgm:presLayoutVars>
          <dgm:dir/>
          <dgm:resizeHandles val="exact"/>
        </dgm:presLayoutVars>
      </dgm:prSet>
      <dgm:spPr/>
      <dgm:t>
        <a:bodyPr/>
        <a:lstStyle/>
        <a:p>
          <a:endParaRPr lang="en-AU"/>
        </a:p>
      </dgm:t>
    </dgm:pt>
    <dgm:pt modelId="{ABD74DCB-B645-4979-8A11-2D1D798FA7D2}" type="pres">
      <dgm:prSet presAssocID="{70A7E7E2-9C4B-4C51-A024-C78717DD982D}" presName="node" presStyleLbl="node1" presStyleIdx="0" presStyleCnt="24">
        <dgm:presLayoutVars>
          <dgm:bulletEnabled val="1"/>
        </dgm:presLayoutVars>
      </dgm:prSet>
      <dgm:spPr/>
      <dgm:t>
        <a:bodyPr/>
        <a:lstStyle/>
        <a:p>
          <a:endParaRPr lang="en-AU"/>
        </a:p>
      </dgm:t>
    </dgm:pt>
    <dgm:pt modelId="{028C57BF-9FBE-4A60-BC14-FDFC53CA935C}" type="pres">
      <dgm:prSet presAssocID="{90617A8C-15E7-4E13-BDEF-3C390232EFE0}" presName="sibTrans" presStyleCnt="0"/>
      <dgm:spPr/>
      <dgm:t>
        <a:bodyPr/>
        <a:lstStyle/>
        <a:p>
          <a:endParaRPr lang="en-AU"/>
        </a:p>
      </dgm:t>
    </dgm:pt>
    <dgm:pt modelId="{D752CE3F-A3E4-4B67-865E-4470AD2BC724}" type="pres">
      <dgm:prSet presAssocID="{C36468E9-3514-40D6-AB18-1D7327370D76}" presName="node" presStyleLbl="node1" presStyleIdx="1" presStyleCnt="24">
        <dgm:presLayoutVars>
          <dgm:bulletEnabled val="1"/>
        </dgm:presLayoutVars>
      </dgm:prSet>
      <dgm:spPr/>
      <dgm:t>
        <a:bodyPr/>
        <a:lstStyle/>
        <a:p>
          <a:endParaRPr lang="en-AU"/>
        </a:p>
      </dgm:t>
    </dgm:pt>
    <dgm:pt modelId="{954C6549-3019-49E5-84AA-87F306CACF92}" type="pres">
      <dgm:prSet presAssocID="{91F42302-12B3-4DD6-A7C6-D64BCAED76A8}" presName="sibTrans" presStyleCnt="0"/>
      <dgm:spPr/>
    </dgm:pt>
    <dgm:pt modelId="{69554AE7-8E4F-4F49-AD01-A7CC5AC4A370}" type="pres">
      <dgm:prSet presAssocID="{E0F34BDC-D4A9-4E94-A52E-9A570D69C659}" presName="node" presStyleLbl="node1" presStyleIdx="2" presStyleCnt="24">
        <dgm:presLayoutVars>
          <dgm:bulletEnabled val="1"/>
        </dgm:presLayoutVars>
      </dgm:prSet>
      <dgm:spPr/>
      <dgm:t>
        <a:bodyPr/>
        <a:lstStyle/>
        <a:p>
          <a:endParaRPr lang="en-AU"/>
        </a:p>
      </dgm:t>
    </dgm:pt>
    <dgm:pt modelId="{6F90D8A1-C51F-439A-BA2E-C6BDE8E5F2D5}" type="pres">
      <dgm:prSet presAssocID="{CA594911-920F-4E96-BF09-22D609ECCD93}" presName="sibTrans" presStyleCnt="0"/>
      <dgm:spPr/>
    </dgm:pt>
    <dgm:pt modelId="{AE0BEADB-2918-41F3-8017-02AE0C7B7F4A}" type="pres">
      <dgm:prSet presAssocID="{EADAF116-38A3-414A-81B3-25B158118C36}" presName="node" presStyleLbl="node1" presStyleIdx="3" presStyleCnt="24">
        <dgm:presLayoutVars>
          <dgm:bulletEnabled val="1"/>
        </dgm:presLayoutVars>
      </dgm:prSet>
      <dgm:spPr/>
      <dgm:t>
        <a:bodyPr/>
        <a:lstStyle/>
        <a:p>
          <a:endParaRPr lang="en-AU"/>
        </a:p>
      </dgm:t>
    </dgm:pt>
    <dgm:pt modelId="{5278C6F2-E22E-4876-BB71-B3807056FCB8}" type="pres">
      <dgm:prSet presAssocID="{1825B482-10C1-4BA9-BA4C-4F23C47FFF36}" presName="sibTrans" presStyleCnt="0"/>
      <dgm:spPr/>
    </dgm:pt>
    <dgm:pt modelId="{B7AC0C5D-28D5-49F9-BDEE-34975FB849E7}" type="pres">
      <dgm:prSet presAssocID="{BA65F651-259F-4492-9AC2-6F779DF6ADC3}" presName="node" presStyleLbl="node1" presStyleIdx="4" presStyleCnt="24">
        <dgm:presLayoutVars>
          <dgm:bulletEnabled val="1"/>
        </dgm:presLayoutVars>
      </dgm:prSet>
      <dgm:spPr/>
      <dgm:t>
        <a:bodyPr/>
        <a:lstStyle/>
        <a:p>
          <a:endParaRPr lang="en-AU"/>
        </a:p>
      </dgm:t>
    </dgm:pt>
    <dgm:pt modelId="{33E71B1B-E9A5-4079-8303-4E912EC0B97E}" type="pres">
      <dgm:prSet presAssocID="{45144104-91E6-44A7-9CD9-3A20B7FB7BE4}" presName="sibTrans" presStyleCnt="0"/>
      <dgm:spPr/>
    </dgm:pt>
    <dgm:pt modelId="{2E29E76A-6739-433E-BBAC-3DF04CCE6332}" type="pres">
      <dgm:prSet presAssocID="{CE14204A-D572-4406-BDAE-E9BF65B0C3B8}" presName="node" presStyleLbl="node1" presStyleIdx="5" presStyleCnt="24">
        <dgm:presLayoutVars>
          <dgm:bulletEnabled val="1"/>
        </dgm:presLayoutVars>
      </dgm:prSet>
      <dgm:spPr/>
      <dgm:t>
        <a:bodyPr/>
        <a:lstStyle/>
        <a:p>
          <a:endParaRPr lang="en-AU"/>
        </a:p>
      </dgm:t>
    </dgm:pt>
    <dgm:pt modelId="{45770254-7289-4D2F-9EB6-E0CAB8C79EEA}" type="pres">
      <dgm:prSet presAssocID="{97698265-FF3C-4B8B-903D-9E27DFEB1ABA}" presName="sibTrans" presStyleCnt="0"/>
      <dgm:spPr/>
    </dgm:pt>
    <dgm:pt modelId="{A3EECD33-10B6-4659-AA5E-C53F0C8B3813}" type="pres">
      <dgm:prSet presAssocID="{933D4242-3DCA-4917-B4F1-78B14033CBC0}" presName="node" presStyleLbl="node1" presStyleIdx="6" presStyleCnt="24">
        <dgm:presLayoutVars>
          <dgm:bulletEnabled val="1"/>
        </dgm:presLayoutVars>
      </dgm:prSet>
      <dgm:spPr/>
      <dgm:t>
        <a:bodyPr/>
        <a:lstStyle/>
        <a:p>
          <a:endParaRPr lang="en-AU"/>
        </a:p>
      </dgm:t>
    </dgm:pt>
    <dgm:pt modelId="{9B02D89B-F9CA-432E-8908-55C9384FC5EB}" type="pres">
      <dgm:prSet presAssocID="{4250A60E-7041-4269-824D-A12722BF76CD}" presName="sibTrans" presStyleCnt="0"/>
      <dgm:spPr/>
    </dgm:pt>
    <dgm:pt modelId="{6B8FC52A-73FE-47D8-9EB8-68ADC52AFBAF}" type="pres">
      <dgm:prSet presAssocID="{9EC18373-5EFC-464C-BEDE-628FD9D5D1BC}" presName="node" presStyleLbl="node1" presStyleIdx="7" presStyleCnt="24">
        <dgm:presLayoutVars>
          <dgm:bulletEnabled val="1"/>
        </dgm:presLayoutVars>
      </dgm:prSet>
      <dgm:spPr/>
      <dgm:t>
        <a:bodyPr/>
        <a:lstStyle/>
        <a:p>
          <a:endParaRPr lang="en-AU"/>
        </a:p>
      </dgm:t>
    </dgm:pt>
    <dgm:pt modelId="{59FC67E4-BFB7-457C-B125-72C5A4AF2D41}" type="pres">
      <dgm:prSet presAssocID="{28C62608-5FBD-4F30-9C1D-29DFEB288A65}" presName="sibTrans" presStyleCnt="0"/>
      <dgm:spPr/>
    </dgm:pt>
    <dgm:pt modelId="{4EB4D7DC-4D50-47CF-8BD6-68D87AACFB52}" type="pres">
      <dgm:prSet presAssocID="{A7D5C68D-262A-475E-86E4-B2E96DDB7A42}" presName="node" presStyleLbl="node1" presStyleIdx="8" presStyleCnt="24">
        <dgm:presLayoutVars>
          <dgm:bulletEnabled val="1"/>
        </dgm:presLayoutVars>
      </dgm:prSet>
      <dgm:spPr/>
      <dgm:t>
        <a:bodyPr/>
        <a:lstStyle/>
        <a:p>
          <a:endParaRPr lang="en-AU"/>
        </a:p>
      </dgm:t>
    </dgm:pt>
    <dgm:pt modelId="{DB10831A-FA2A-4EA6-BCBC-3073D7ECE606}" type="pres">
      <dgm:prSet presAssocID="{342219E2-32EC-4A00-AD4A-FF1CB774969B}" presName="sibTrans" presStyleCnt="0"/>
      <dgm:spPr/>
    </dgm:pt>
    <dgm:pt modelId="{F281A368-5299-4EEB-B432-5086567B669B}" type="pres">
      <dgm:prSet presAssocID="{D8E745DA-E118-4FCE-B223-055B2E0FEABD}" presName="node" presStyleLbl="node1" presStyleIdx="9" presStyleCnt="24">
        <dgm:presLayoutVars>
          <dgm:bulletEnabled val="1"/>
        </dgm:presLayoutVars>
      </dgm:prSet>
      <dgm:spPr/>
      <dgm:t>
        <a:bodyPr/>
        <a:lstStyle/>
        <a:p>
          <a:endParaRPr lang="en-AU"/>
        </a:p>
      </dgm:t>
    </dgm:pt>
    <dgm:pt modelId="{F04C8A4D-5941-4657-9F54-8BC95B35EC07}" type="pres">
      <dgm:prSet presAssocID="{A9341CE7-A959-4531-9C3C-FE8C94DCC304}" presName="sibTrans" presStyleCnt="0"/>
      <dgm:spPr/>
    </dgm:pt>
    <dgm:pt modelId="{F1EB1379-3690-482A-A26E-0014C9BDE63D}" type="pres">
      <dgm:prSet presAssocID="{6A4D7D38-48FD-4BF6-BE71-E4DA459F8852}" presName="node" presStyleLbl="node1" presStyleIdx="10" presStyleCnt="24">
        <dgm:presLayoutVars>
          <dgm:bulletEnabled val="1"/>
        </dgm:presLayoutVars>
      </dgm:prSet>
      <dgm:spPr/>
      <dgm:t>
        <a:bodyPr/>
        <a:lstStyle/>
        <a:p>
          <a:endParaRPr lang="en-AU"/>
        </a:p>
      </dgm:t>
    </dgm:pt>
    <dgm:pt modelId="{D318DDFA-5470-4F70-80B9-C5F6D27C8202}" type="pres">
      <dgm:prSet presAssocID="{205A909D-0A52-41A9-90BE-F834CD713F92}" presName="sibTrans" presStyleCnt="0"/>
      <dgm:spPr/>
    </dgm:pt>
    <dgm:pt modelId="{8C9BF691-41A8-40AB-B5DF-601F5170EEA1}" type="pres">
      <dgm:prSet presAssocID="{F7D012C4-14B2-4FD1-AF15-E96CAB68F3F5}" presName="node" presStyleLbl="node1" presStyleIdx="11" presStyleCnt="24">
        <dgm:presLayoutVars>
          <dgm:bulletEnabled val="1"/>
        </dgm:presLayoutVars>
      </dgm:prSet>
      <dgm:spPr/>
      <dgm:t>
        <a:bodyPr/>
        <a:lstStyle/>
        <a:p>
          <a:endParaRPr lang="en-AU"/>
        </a:p>
      </dgm:t>
    </dgm:pt>
    <dgm:pt modelId="{2FF1789C-AC78-4539-BF6A-9D71BD0514F7}" type="pres">
      <dgm:prSet presAssocID="{1DA0EB4E-81FA-4F35-922C-B7954ACF75D6}" presName="sibTrans" presStyleCnt="0"/>
      <dgm:spPr/>
    </dgm:pt>
    <dgm:pt modelId="{3506E706-1971-48A5-8C7D-291D02ACCD28}" type="pres">
      <dgm:prSet presAssocID="{B72E7489-1B41-45BF-B043-B4FEDD25A70D}" presName="node" presStyleLbl="node1" presStyleIdx="12" presStyleCnt="24">
        <dgm:presLayoutVars>
          <dgm:bulletEnabled val="1"/>
        </dgm:presLayoutVars>
      </dgm:prSet>
      <dgm:spPr/>
      <dgm:t>
        <a:bodyPr/>
        <a:lstStyle/>
        <a:p>
          <a:endParaRPr lang="en-AU"/>
        </a:p>
      </dgm:t>
    </dgm:pt>
    <dgm:pt modelId="{6AABA4B7-90F9-4CA4-A3CC-AA0B0D179875}" type="pres">
      <dgm:prSet presAssocID="{235D17B1-FEDA-4308-9AE3-D7527C5E9B1E}" presName="sibTrans" presStyleCnt="0"/>
      <dgm:spPr/>
    </dgm:pt>
    <dgm:pt modelId="{91A6455C-D2A8-4C40-B90B-5DDCEC24BD81}" type="pres">
      <dgm:prSet presAssocID="{46C5C223-AFEF-4C88-9AE9-590DCCEABABD}" presName="node" presStyleLbl="node1" presStyleIdx="13" presStyleCnt="24">
        <dgm:presLayoutVars>
          <dgm:bulletEnabled val="1"/>
        </dgm:presLayoutVars>
      </dgm:prSet>
      <dgm:spPr/>
      <dgm:t>
        <a:bodyPr/>
        <a:lstStyle/>
        <a:p>
          <a:endParaRPr lang="en-AU"/>
        </a:p>
      </dgm:t>
    </dgm:pt>
    <dgm:pt modelId="{621051FA-6499-4CB8-9926-2FB58DF2F10B}" type="pres">
      <dgm:prSet presAssocID="{A1D64B92-4042-4741-9556-6FA3A94CB9DE}" presName="sibTrans" presStyleCnt="0"/>
      <dgm:spPr/>
    </dgm:pt>
    <dgm:pt modelId="{2B0FB320-4244-4591-8DC0-6181830D33EF}" type="pres">
      <dgm:prSet presAssocID="{DF2F665B-C298-44C0-BAA5-BBFC2A0A66E7}" presName="node" presStyleLbl="node1" presStyleIdx="14" presStyleCnt="24">
        <dgm:presLayoutVars>
          <dgm:bulletEnabled val="1"/>
        </dgm:presLayoutVars>
      </dgm:prSet>
      <dgm:spPr/>
      <dgm:t>
        <a:bodyPr/>
        <a:lstStyle/>
        <a:p>
          <a:endParaRPr lang="en-AU"/>
        </a:p>
      </dgm:t>
    </dgm:pt>
    <dgm:pt modelId="{9C2E4917-61FE-41C4-870C-50D7C1C28CE0}" type="pres">
      <dgm:prSet presAssocID="{79F0589E-F164-47B1-9A56-32C59FB126F0}" presName="sibTrans" presStyleCnt="0"/>
      <dgm:spPr/>
    </dgm:pt>
    <dgm:pt modelId="{EDD9E074-72AD-4101-9541-4B463CBA3582}" type="pres">
      <dgm:prSet presAssocID="{0CEBDC03-C73C-42C3-8106-D31F0BDB158B}" presName="node" presStyleLbl="node1" presStyleIdx="15" presStyleCnt="24">
        <dgm:presLayoutVars>
          <dgm:bulletEnabled val="1"/>
        </dgm:presLayoutVars>
      </dgm:prSet>
      <dgm:spPr/>
      <dgm:t>
        <a:bodyPr/>
        <a:lstStyle/>
        <a:p>
          <a:endParaRPr lang="en-AU"/>
        </a:p>
      </dgm:t>
    </dgm:pt>
    <dgm:pt modelId="{3928381D-FA8E-4C79-ACCD-7C12561DF8E2}" type="pres">
      <dgm:prSet presAssocID="{941A2A5A-D6E7-499F-B4D9-6BCF9A38FD02}" presName="sibTrans" presStyleCnt="0"/>
      <dgm:spPr/>
    </dgm:pt>
    <dgm:pt modelId="{A5C73FFF-AC2E-40A6-8DDB-5878C34D92DE}" type="pres">
      <dgm:prSet presAssocID="{FD099B27-8FCD-43B3-AFB7-F4D8C376501D}" presName="node" presStyleLbl="node1" presStyleIdx="16" presStyleCnt="24">
        <dgm:presLayoutVars>
          <dgm:bulletEnabled val="1"/>
        </dgm:presLayoutVars>
      </dgm:prSet>
      <dgm:spPr/>
      <dgm:t>
        <a:bodyPr/>
        <a:lstStyle/>
        <a:p>
          <a:endParaRPr lang="en-AU"/>
        </a:p>
      </dgm:t>
    </dgm:pt>
    <dgm:pt modelId="{D2667BA4-250E-41F8-A8D5-BFB5589DF8CF}" type="pres">
      <dgm:prSet presAssocID="{CCE2CA92-EB26-4847-ADEF-5AB3403632DE}" presName="sibTrans" presStyleCnt="0"/>
      <dgm:spPr/>
    </dgm:pt>
    <dgm:pt modelId="{A399E7D3-26FA-49C2-BB04-2346BF9D1F1C}" type="pres">
      <dgm:prSet presAssocID="{D55F546B-3373-4329-8B53-4C3013F99215}" presName="node" presStyleLbl="node1" presStyleIdx="17" presStyleCnt="24">
        <dgm:presLayoutVars>
          <dgm:bulletEnabled val="1"/>
        </dgm:presLayoutVars>
      </dgm:prSet>
      <dgm:spPr/>
      <dgm:t>
        <a:bodyPr/>
        <a:lstStyle/>
        <a:p>
          <a:endParaRPr lang="en-AU"/>
        </a:p>
      </dgm:t>
    </dgm:pt>
    <dgm:pt modelId="{A94C3115-6C1D-4AE6-B92F-BA0C0D5932D1}" type="pres">
      <dgm:prSet presAssocID="{6EF78EB7-B031-47CC-8FEC-1B15D298B231}" presName="sibTrans" presStyleCnt="0"/>
      <dgm:spPr/>
    </dgm:pt>
    <dgm:pt modelId="{772779A6-58D8-40C3-9BEE-C03211260E4F}" type="pres">
      <dgm:prSet presAssocID="{28AA1787-AD10-476D-9C93-9643A64A3879}" presName="node" presStyleLbl="node1" presStyleIdx="18" presStyleCnt="24">
        <dgm:presLayoutVars>
          <dgm:bulletEnabled val="1"/>
        </dgm:presLayoutVars>
      </dgm:prSet>
      <dgm:spPr/>
      <dgm:t>
        <a:bodyPr/>
        <a:lstStyle/>
        <a:p>
          <a:endParaRPr lang="en-AU"/>
        </a:p>
      </dgm:t>
    </dgm:pt>
    <dgm:pt modelId="{7C2E4A22-840D-4958-A5CB-65C1C0092FD2}" type="pres">
      <dgm:prSet presAssocID="{516CD699-81D6-4C17-9B44-E8913B7F23A5}" presName="sibTrans" presStyleCnt="0"/>
      <dgm:spPr/>
    </dgm:pt>
    <dgm:pt modelId="{856F4BF4-9B23-4138-A241-DAD81B304B87}" type="pres">
      <dgm:prSet presAssocID="{9F10CF12-EE5A-45A7-9790-DE598B60E467}" presName="node" presStyleLbl="node1" presStyleIdx="19" presStyleCnt="24">
        <dgm:presLayoutVars>
          <dgm:bulletEnabled val="1"/>
        </dgm:presLayoutVars>
      </dgm:prSet>
      <dgm:spPr/>
      <dgm:t>
        <a:bodyPr/>
        <a:lstStyle/>
        <a:p>
          <a:endParaRPr lang="en-AU"/>
        </a:p>
      </dgm:t>
    </dgm:pt>
    <dgm:pt modelId="{FD34A20C-83CD-4998-993A-EF8F2BC9C653}" type="pres">
      <dgm:prSet presAssocID="{37EE058C-4E2C-440C-AFAD-92542D9610A5}" presName="sibTrans" presStyleCnt="0"/>
      <dgm:spPr/>
    </dgm:pt>
    <dgm:pt modelId="{7F2A4232-C714-413B-A63C-E46BD144DB81}" type="pres">
      <dgm:prSet presAssocID="{2474EDD8-5BEE-4CA8-9D11-CDA8C8B62FE4}" presName="node" presStyleLbl="node1" presStyleIdx="20" presStyleCnt="24">
        <dgm:presLayoutVars>
          <dgm:bulletEnabled val="1"/>
        </dgm:presLayoutVars>
      </dgm:prSet>
      <dgm:spPr/>
      <dgm:t>
        <a:bodyPr/>
        <a:lstStyle/>
        <a:p>
          <a:endParaRPr lang="en-AU"/>
        </a:p>
      </dgm:t>
    </dgm:pt>
    <dgm:pt modelId="{7A676DC9-460A-484A-802C-296E015EC2F1}" type="pres">
      <dgm:prSet presAssocID="{ED69A569-D263-4B2B-A13D-A289D1D216C0}" presName="sibTrans" presStyleCnt="0"/>
      <dgm:spPr/>
    </dgm:pt>
    <dgm:pt modelId="{A3B864A5-87F2-4CE0-BD2B-EDFD47F23DED}" type="pres">
      <dgm:prSet presAssocID="{EB6E4EC1-E9B3-44FC-BA07-A5B367391894}" presName="node" presStyleLbl="node1" presStyleIdx="21" presStyleCnt="24">
        <dgm:presLayoutVars>
          <dgm:bulletEnabled val="1"/>
        </dgm:presLayoutVars>
      </dgm:prSet>
      <dgm:spPr/>
      <dgm:t>
        <a:bodyPr/>
        <a:lstStyle/>
        <a:p>
          <a:endParaRPr lang="en-AU"/>
        </a:p>
      </dgm:t>
    </dgm:pt>
    <dgm:pt modelId="{AEFAAA87-4919-4CFD-9022-27ED85EEB1A0}" type="pres">
      <dgm:prSet presAssocID="{2834BE22-3539-4CBF-8CBB-477AEBB6BCAB}" presName="sibTrans" presStyleCnt="0"/>
      <dgm:spPr/>
    </dgm:pt>
    <dgm:pt modelId="{B17D1D28-D9F8-4A05-A172-EA218A5D53D9}" type="pres">
      <dgm:prSet presAssocID="{E5F3F3C9-0BFA-4291-B4EF-32379D5ABD66}" presName="node" presStyleLbl="node1" presStyleIdx="22" presStyleCnt="24">
        <dgm:presLayoutVars>
          <dgm:bulletEnabled val="1"/>
        </dgm:presLayoutVars>
      </dgm:prSet>
      <dgm:spPr/>
      <dgm:t>
        <a:bodyPr/>
        <a:lstStyle/>
        <a:p>
          <a:endParaRPr lang="en-AU"/>
        </a:p>
      </dgm:t>
    </dgm:pt>
    <dgm:pt modelId="{039C0B84-8B90-45F7-98BC-8B340E72B0FD}" type="pres">
      <dgm:prSet presAssocID="{8A658F29-D327-453F-8CC9-2EAAD9B33E04}" presName="sibTrans" presStyleCnt="0"/>
      <dgm:spPr/>
    </dgm:pt>
    <dgm:pt modelId="{D7128330-8020-4EE4-845B-8D198966886C}" type="pres">
      <dgm:prSet presAssocID="{0C7E043D-2186-4497-B5C1-BBCE17547B66}" presName="node" presStyleLbl="node1" presStyleIdx="23" presStyleCnt="24">
        <dgm:presLayoutVars>
          <dgm:bulletEnabled val="1"/>
        </dgm:presLayoutVars>
      </dgm:prSet>
      <dgm:spPr/>
      <dgm:t>
        <a:bodyPr/>
        <a:lstStyle/>
        <a:p>
          <a:endParaRPr lang="en-AU"/>
        </a:p>
      </dgm:t>
    </dgm:pt>
  </dgm:ptLst>
  <dgm:cxnLst>
    <dgm:cxn modelId="{9CA8C3C2-A188-4AFE-AFE5-2C1CA725F70D}" type="presOf" srcId="{EADAF116-38A3-414A-81B3-25B158118C36}" destId="{AE0BEADB-2918-41F3-8017-02AE0C7B7F4A}" srcOrd="0" destOrd="0" presId="urn:microsoft.com/office/officeart/2005/8/layout/default"/>
    <dgm:cxn modelId="{83F50E88-001A-4BE5-941E-A3E0F51852CA}" type="presOf" srcId="{FD099B27-8FCD-43B3-AFB7-F4D8C376501D}" destId="{A5C73FFF-AC2E-40A6-8DDB-5878C34D92DE}" srcOrd="0" destOrd="0" presId="urn:microsoft.com/office/officeart/2005/8/layout/default"/>
    <dgm:cxn modelId="{5A336927-FD3B-4C7B-B6B6-5D27C763DAAC}" type="presOf" srcId="{CE14204A-D572-4406-BDAE-E9BF65B0C3B8}" destId="{2E29E76A-6739-433E-BBAC-3DF04CCE6332}" srcOrd="0" destOrd="0" presId="urn:microsoft.com/office/officeart/2005/8/layout/default"/>
    <dgm:cxn modelId="{31DA1549-95E1-4E9F-B2B2-753E90EF3F8D}" type="presOf" srcId="{F7D012C4-14B2-4FD1-AF15-E96CAB68F3F5}" destId="{8C9BF691-41A8-40AB-B5DF-601F5170EEA1}" srcOrd="0" destOrd="0" presId="urn:microsoft.com/office/officeart/2005/8/layout/default"/>
    <dgm:cxn modelId="{AC574284-CD47-43FC-BD34-123AA566148C}" srcId="{5118A686-02BE-406A-880E-16A2A4E900F2}" destId="{70A7E7E2-9C4B-4C51-A024-C78717DD982D}" srcOrd="0" destOrd="0" parTransId="{E2B95C6B-2759-453F-93CE-12BFEBD64C9D}" sibTransId="{90617A8C-15E7-4E13-BDEF-3C390232EFE0}"/>
    <dgm:cxn modelId="{F39C4E84-643B-40DE-8E7C-08B0B359914E}" srcId="{5118A686-02BE-406A-880E-16A2A4E900F2}" destId="{EB6E4EC1-E9B3-44FC-BA07-A5B367391894}" srcOrd="21" destOrd="0" parTransId="{4B5447FC-0713-4568-810D-DEEB8CC5DC93}" sibTransId="{2834BE22-3539-4CBF-8CBB-477AEBB6BCAB}"/>
    <dgm:cxn modelId="{8AC96A81-D002-4A69-899B-883F898261AF}" type="presOf" srcId="{2474EDD8-5BEE-4CA8-9D11-CDA8C8B62FE4}" destId="{7F2A4232-C714-413B-A63C-E46BD144DB81}" srcOrd="0" destOrd="0" presId="urn:microsoft.com/office/officeart/2005/8/layout/default"/>
    <dgm:cxn modelId="{ADDE19BB-EC27-4AA5-AB58-9A1CE96006CE}" srcId="{5118A686-02BE-406A-880E-16A2A4E900F2}" destId="{933D4242-3DCA-4917-B4F1-78B14033CBC0}" srcOrd="6" destOrd="0" parTransId="{DB5AC95E-196C-4CF2-83F0-625E18A33D77}" sibTransId="{4250A60E-7041-4269-824D-A12722BF76CD}"/>
    <dgm:cxn modelId="{F6DEF3B4-35BA-4DB0-A781-25AE0B080FF5}" type="presOf" srcId="{E0F34BDC-D4A9-4E94-A52E-9A570D69C659}" destId="{69554AE7-8E4F-4F49-AD01-A7CC5AC4A370}" srcOrd="0" destOrd="0" presId="urn:microsoft.com/office/officeart/2005/8/layout/default"/>
    <dgm:cxn modelId="{F1A69FC9-F9A6-4260-A987-7D8DB1F2CF45}" type="presOf" srcId="{EB6E4EC1-E9B3-44FC-BA07-A5B367391894}" destId="{A3B864A5-87F2-4CE0-BD2B-EDFD47F23DED}" srcOrd="0" destOrd="0" presId="urn:microsoft.com/office/officeart/2005/8/layout/default"/>
    <dgm:cxn modelId="{462DBEB7-1EA8-4720-9A98-3CDAC2D779B1}" srcId="{5118A686-02BE-406A-880E-16A2A4E900F2}" destId="{FD099B27-8FCD-43B3-AFB7-F4D8C376501D}" srcOrd="16" destOrd="0" parTransId="{46B6458A-F0BC-4560-92F7-C768DC3ADDE4}" sibTransId="{CCE2CA92-EB26-4847-ADEF-5AB3403632DE}"/>
    <dgm:cxn modelId="{6CEC7B40-6075-490B-BD6D-ED5751873AD3}" srcId="{5118A686-02BE-406A-880E-16A2A4E900F2}" destId="{6A4D7D38-48FD-4BF6-BE71-E4DA459F8852}" srcOrd="10" destOrd="0" parTransId="{93531168-E52D-4B52-BD07-94B28F65AA43}" sibTransId="{205A909D-0A52-41A9-90BE-F834CD713F92}"/>
    <dgm:cxn modelId="{3E552F2A-1061-4D6C-9606-B2FDEB50A5E0}" type="presOf" srcId="{DF2F665B-C298-44C0-BAA5-BBFC2A0A66E7}" destId="{2B0FB320-4244-4591-8DC0-6181830D33EF}" srcOrd="0" destOrd="0" presId="urn:microsoft.com/office/officeart/2005/8/layout/default"/>
    <dgm:cxn modelId="{5C880E81-6CF3-44D3-95E4-EBCF2814E18E}" type="presOf" srcId="{E5F3F3C9-0BFA-4291-B4EF-32379D5ABD66}" destId="{B17D1D28-D9F8-4A05-A172-EA218A5D53D9}" srcOrd="0" destOrd="0" presId="urn:microsoft.com/office/officeart/2005/8/layout/default"/>
    <dgm:cxn modelId="{4F639426-BA3E-41A5-8CA0-8B3767268C02}" srcId="{5118A686-02BE-406A-880E-16A2A4E900F2}" destId="{28AA1787-AD10-476D-9C93-9643A64A3879}" srcOrd="18" destOrd="0" parTransId="{9B666087-ADF4-4192-A555-E35A03AE6783}" sibTransId="{516CD699-81D6-4C17-9B44-E8913B7F23A5}"/>
    <dgm:cxn modelId="{8B1C2EFD-47A4-47EA-BC47-6C2F26FB90D4}" type="presOf" srcId="{5118A686-02BE-406A-880E-16A2A4E900F2}" destId="{DDA63597-A4CB-4D3A-BB0A-E18AF13C5213}" srcOrd="0" destOrd="0" presId="urn:microsoft.com/office/officeart/2005/8/layout/default"/>
    <dgm:cxn modelId="{312941DF-B6FD-4EC5-9836-544A494FC5B9}" srcId="{5118A686-02BE-406A-880E-16A2A4E900F2}" destId="{B72E7489-1B41-45BF-B043-B4FEDD25A70D}" srcOrd="12" destOrd="0" parTransId="{0E595335-0475-425D-8CB7-7DF3E1943389}" sibTransId="{235D17B1-FEDA-4308-9AE3-D7527C5E9B1E}"/>
    <dgm:cxn modelId="{C5FDC0E8-98B9-4470-81E3-458B7269A557}" srcId="{5118A686-02BE-406A-880E-16A2A4E900F2}" destId="{9F10CF12-EE5A-45A7-9790-DE598B60E467}" srcOrd="19" destOrd="0" parTransId="{AF46B18F-9FD7-4B8E-A4D0-6329E8371AF3}" sibTransId="{37EE058C-4E2C-440C-AFAD-92542D9610A5}"/>
    <dgm:cxn modelId="{FBA092FF-355B-4EC2-9BC2-77F15FFD7D7B}" type="presOf" srcId="{9F10CF12-EE5A-45A7-9790-DE598B60E467}" destId="{856F4BF4-9B23-4138-A241-DAD81B304B87}" srcOrd="0" destOrd="0" presId="urn:microsoft.com/office/officeart/2005/8/layout/default"/>
    <dgm:cxn modelId="{653F6E5E-6C30-4E05-9A83-EEC1EA1BD17D}" type="presOf" srcId="{C36468E9-3514-40D6-AB18-1D7327370D76}" destId="{D752CE3F-A3E4-4B67-865E-4470AD2BC724}" srcOrd="0" destOrd="0" presId="urn:microsoft.com/office/officeart/2005/8/layout/default"/>
    <dgm:cxn modelId="{F9C713C0-4076-45B0-BE53-6A56EFA74BCE}" srcId="{5118A686-02BE-406A-880E-16A2A4E900F2}" destId="{0C7E043D-2186-4497-B5C1-BBCE17547B66}" srcOrd="23" destOrd="0" parTransId="{E22AE999-5C6B-4AB1-B99E-BF1A13842117}" sibTransId="{B112E16E-FC13-48C7-9DAA-AD6E74803632}"/>
    <dgm:cxn modelId="{93CFFDC7-B20A-4E9A-B4F6-2E44B5AA15A1}" srcId="{5118A686-02BE-406A-880E-16A2A4E900F2}" destId="{2474EDD8-5BEE-4CA8-9D11-CDA8C8B62FE4}" srcOrd="20" destOrd="0" parTransId="{A0512C8C-C31C-417A-BED7-57517685F303}" sibTransId="{ED69A569-D263-4B2B-A13D-A289D1D216C0}"/>
    <dgm:cxn modelId="{95C62747-E960-4DDA-A653-B9AE43EA4DBB}" srcId="{5118A686-02BE-406A-880E-16A2A4E900F2}" destId="{46C5C223-AFEF-4C88-9AE9-590DCCEABABD}" srcOrd="13" destOrd="0" parTransId="{91B5C568-8E88-4644-AFA1-D212361D156F}" sibTransId="{A1D64B92-4042-4741-9556-6FA3A94CB9DE}"/>
    <dgm:cxn modelId="{406B82F4-A449-4390-A520-5C381AE3481B}" type="presOf" srcId="{D8E745DA-E118-4FCE-B223-055B2E0FEABD}" destId="{F281A368-5299-4EEB-B432-5086567B669B}" srcOrd="0" destOrd="0" presId="urn:microsoft.com/office/officeart/2005/8/layout/default"/>
    <dgm:cxn modelId="{536592AE-EC5D-48DB-A393-9582C87EF17E}" type="presOf" srcId="{A7D5C68D-262A-475E-86E4-B2E96DDB7A42}" destId="{4EB4D7DC-4D50-47CF-8BD6-68D87AACFB52}" srcOrd="0" destOrd="0" presId="urn:microsoft.com/office/officeart/2005/8/layout/default"/>
    <dgm:cxn modelId="{D9A8F9C2-26F9-41C8-B22E-E370F6DEE56C}" type="presOf" srcId="{46C5C223-AFEF-4C88-9AE9-590DCCEABABD}" destId="{91A6455C-D2A8-4C40-B90B-5DDCEC24BD81}" srcOrd="0" destOrd="0" presId="urn:microsoft.com/office/officeart/2005/8/layout/default"/>
    <dgm:cxn modelId="{92593082-2C3D-4D7F-A718-9FFD19868B32}" type="presOf" srcId="{9EC18373-5EFC-464C-BEDE-628FD9D5D1BC}" destId="{6B8FC52A-73FE-47D8-9EB8-68ADC52AFBAF}" srcOrd="0" destOrd="0" presId="urn:microsoft.com/office/officeart/2005/8/layout/default"/>
    <dgm:cxn modelId="{06E02A90-6D8B-4183-AB00-A259C95ADB57}" type="presOf" srcId="{933D4242-3DCA-4917-B4F1-78B14033CBC0}" destId="{A3EECD33-10B6-4659-AA5E-C53F0C8B3813}" srcOrd="0" destOrd="0" presId="urn:microsoft.com/office/officeart/2005/8/layout/default"/>
    <dgm:cxn modelId="{9F3583EF-CB18-4901-BCC4-2E05073EB83B}" srcId="{5118A686-02BE-406A-880E-16A2A4E900F2}" destId="{D55F546B-3373-4329-8B53-4C3013F99215}" srcOrd="17" destOrd="0" parTransId="{C298BFD4-F9E3-4EDC-B22E-520BBC9C24F9}" sibTransId="{6EF78EB7-B031-47CC-8FEC-1B15D298B231}"/>
    <dgm:cxn modelId="{9C624A7B-E0E6-472E-8ECE-E8EB2CA99FF2}" srcId="{5118A686-02BE-406A-880E-16A2A4E900F2}" destId="{EADAF116-38A3-414A-81B3-25B158118C36}" srcOrd="3" destOrd="0" parTransId="{1AD300EB-E1C7-43E7-BD4F-577C5819C861}" sibTransId="{1825B482-10C1-4BA9-BA4C-4F23C47FFF36}"/>
    <dgm:cxn modelId="{009AE071-030E-44A1-AA6E-4FEBA3F11F9A}" type="presOf" srcId="{0CEBDC03-C73C-42C3-8106-D31F0BDB158B}" destId="{EDD9E074-72AD-4101-9541-4B463CBA3582}" srcOrd="0" destOrd="0" presId="urn:microsoft.com/office/officeart/2005/8/layout/default"/>
    <dgm:cxn modelId="{45232B23-065D-4A1D-98A7-4D34FED26E38}" type="presOf" srcId="{B72E7489-1B41-45BF-B043-B4FEDD25A70D}" destId="{3506E706-1971-48A5-8C7D-291D02ACCD28}" srcOrd="0" destOrd="0" presId="urn:microsoft.com/office/officeart/2005/8/layout/default"/>
    <dgm:cxn modelId="{CD8908A6-176D-4755-B4E6-486B4B8AD455}" srcId="{5118A686-02BE-406A-880E-16A2A4E900F2}" destId="{A7D5C68D-262A-475E-86E4-B2E96DDB7A42}" srcOrd="8" destOrd="0" parTransId="{5376ABB6-59D6-4614-A87C-A08A51A840E3}" sibTransId="{342219E2-32EC-4A00-AD4A-FF1CB774969B}"/>
    <dgm:cxn modelId="{79EBC788-F7B6-484A-8707-48435E1EB780}" type="presOf" srcId="{28AA1787-AD10-476D-9C93-9643A64A3879}" destId="{772779A6-58D8-40C3-9BEE-C03211260E4F}" srcOrd="0" destOrd="0" presId="urn:microsoft.com/office/officeart/2005/8/layout/default"/>
    <dgm:cxn modelId="{D257C7A9-CD54-473B-B2BB-FDC854A570FB}" srcId="{5118A686-02BE-406A-880E-16A2A4E900F2}" destId="{E5F3F3C9-0BFA-4291-B4EF-32379D5ABD66}" srcOrd="22" destOrd="0" parTransId="{7A640BDA-3530-429F-A26E-A6E594FC0F9A}" sibTransId="{8A658F29-D327-453F-8CC9-2EAAD9B33E04}"/>
    <dgm:cxn modelId="{D8D7B42C-E8F4-484C-AFA0-BEEB601DF7E8}" srcId="{5118A686-02BE-406A-880E-16A2A4E900F2}" destId="{E0F34BDC-D4A9-4E94-A52E-9A570D69C659}" srcOrd="2" destOrd="0" parTransId="{A75C29C4-191E-41F7-B63E-4D3D0D84E59F}" sibTransId="{CA594911-920F-4E96-BF09-22D609ECCD93}"/>
    <dgm:cxn modelId="{8F39CDE9-B325-42A4-8FFA-61151BD6A980}" srcId="{5118A686-02BE-406A-880E-16A2A4E900F2}" destId="{9EC18373-5EFC-464C-BEDE-628FD9D5D1BC}" srcOrd="7" destOrd="0" parTransId="{644F98D8-C1C7-4CB6-A292-417CC459D346}" sibTransId="{28C62608-5FBD-4F30-9C1D-29DFEB288A65}"/>
    <dgm:cxn modelId="{2E8FE5FC-6861-4743-AA5A-2910A5449BF8}" srcId="{5118A686-02BE-406A-880E-16A2A4E900F2}" destId="{DF2F665B-C298-44C0-BAA5-BBFC2A0A66E7}" srcOrd="14" destOrd="0" parTransId="{04729A9F-23D6-4FFE-B3CF-B0B12F68F9A9}" sibTransId="{79F0589E-F164-47B1-9A56-32C59FB126F0}"/>
    <dgm:cxn modelId="{7615453F-FE97-42B8-8B7D-8EFBF403F014}" type="presOf" srcId="{6A4D7D38-48FD-4BF6-BE71-E4DA459F8852}" destId="{F1EB1379-3690-482A-A26E-0014C9BDE63D}" srcOrd="0" destOrd="0" presId="urn:microsoft.com/office/officeart/2005/8/layout/default"/>
    <dgm:cxn modelId="{85459D72-3625-438D-9D3F-72840BC903FD}" type="presOf" srcId="{70A7E7E2-9C4B-4C51-A024-C78717DD982D}" destId="{ABD74DCB-B645-4979-8A11-2D1D798FA7D2}" srcOrd="0" destOrd="0" presId="urn:microsoft.com/office/officeart/2005/8/layout/default"/>
    <dgm:cxn modelId="{9C3A4C2A-3E9B-4D10-B10B-3934EA7321E0}" srcId="{5118A686-02BE-406A-880E-16A2A4E900F2}" destId="{F7D012C4-14B2-4FD1-AF15-E96CAB68F3F5}" srcOrd="11" destOrd="0" parTransId="{3D18B4FC-2E7C-45F9-82A6-03D2B52E8266}" sibTransId="{1DA0EB4E-81FA-4F35-922C-B7954ACF75D6}"/>
    <dgm:cxn modelId="{05903B92-2433-4A7A-9788-3A80372A23EC}" type="presOf" srcId="{0C7E043D-2186-4497-B5C1-BBCE17547B66}" destId="{D7128330-8020-4EE4-845B-8D198966886C}" srcOrd="0" destOrd="0" presId="urn:microsoft.com/office/officeart/2005/8/layout/default"/>
    <dgm:cxn modelId="{B14B4025-8B42-41CD-A765-FF8C7B1D21AB}" type="presOf" srcId="{D55F546B-3373-4329-8B53-4C3013F99215}" destId="{A399E7D3-26FA-49C2-BB04-2346BF9D1F1C}" srcOrd="0" destOrd="0" presId="urn:microsoft.com/office/officeart/2005/8/layout/default"/>
    <dgm:cxn modelId="{9253980D-F9D4-4A64-BE89-3F2DE3F2E6AE}" srcId="{5118A686-02BE-406A-880E-16A2A4E900F2}" destId="{0CEBDC03-C73C-42C3-8106-D31F0BDB158B}" srcOrd="15" destOrd="0" parTransId="{34848B15-4574-4C73-947F-3316A1B45A0C}" sibTransId="{941A2A5A-D6E7-499F-B4D9-6BCF9A38FD02}"/>
    <dgm:cxn modelId="{EB10304F-A40C-4EE3-B5CC-0D0D0C698282}" srcId="{5118A686-02BE-406A-880E-16A2A4E900F2}" destId="{BA65F651-259F-4492-9AC2-6F779DF6ADC3}" srcOrd="4" destOrd="0" parTransId="{EE58026B-854D-44DB-A38B-0D5E8DF37445}" sibTransId="{45144104-91E6-44A7-9CD9-3A20B7FB7BE4}"/>
    <dgm:cxn modelId="{776A9B27-EDD6-40B0-80C8-68837191738C}" srcId="{5118A686-02BE-406A-880E-16A2A4E900F2}" destId="{D8E745DA-E118-4FCE-B223-055B2E0FEABD}" srcOrd="9" destOrd="0" parTransId="{3D9AED19-909D-4DD9-B48C-4FC4D1C06670}" sibTransId="{A9341CE7-A959-4531-9C3C-FE8C94DCC304}"/>
    <dgm:cxn modelId="{7A240D72-0D2B-4685-8C39-F0D439ED8375}" srcId="{5118A686-02BE-406A-880E-16A2A4E900F2}" destId="{C36468E9-3514-40D6-AB18-1D7327370D76}" srcOrd="1" destOrd="0" parTransId="{FBBCA738-51F9-48CA-B5BC-EA71F0637A2C}" sibTransId="{91F42302-12B3-4DD6-A7C6-D64BCAED76A8}"/>
    <dgm:cxn modelId="{5EAB041B-49CE-49B1-A640-7246C123067D}" srcId="{5118A686-02BE-406A-880E-16A2A4E900F2}" destId="{CE14204A-D572-4406-BDAE-E9BF65B0C3B8}" srcOrd="5" destOrd="0" parTransId="{BBB7970F-654E-4BA1-BEE0-7FC4023B4FE4}" sibTransId="{97698265-FF3C-4B8B-903D-9E27DFEB1ABA}"/>
    <dgm:cxn modelId="{5A28E04C-895C-47E6-BB1B-893C8E4902FA}" type="presOf" srcId="{BA65F651-259F-4492-9AC2-6F779DF6ADC3}" destId="{B7AC0C5D-28D5-49F9-BDEE-34975FB849E7}" srcOrd="0" destOrd="0" presId="urn:microsoft.com/office/officeart/2005/8/layout/default"/>
    <dgm:cxn modelId="{E1275859-4D94-4633-96F6-E370A7D06F37}" type="presParOf" srcId="{DDA63597-A4CB-4D3A-BB0A-E18AF13C5213}" destId="{ABD74DCB-B645-4979-8A11-2D1D798FA7D2}" srcOrd="0" destOrd="0" presId="urn:microsoft.com/office/officeart/2005/8/layout/default"/>
    <dgm:cxn modelId="{22E7EA20-C0BE-4785-B3F3-3008ECE82F37}" type="presParOf" srcId="{DDA63597-A4CB-4D3A-BB0A-E18AF13C5213}" destId="{028C57BF-9FBE-4A60-BC14-FDFC53CA935C}" srcOrd="1" destOrd="0" presId="urn:microsoft.com/office/officeart/2005/8/layout/default"/>
    <dgm:cxn modelId="{39451F31-C280-42AE-89D7-67154AA6582B}" type="presParOf" srcId="{DDA63597-A4CB-4D3A-BB0A-E18AF13C5213}" destId="{D752CE3F-A3E4-4B67-865E-4470AD2BC724}" srcOrd="2" destOrd="0" presId="urn:microsoft.com/office/officeart/2005/8/layout/default"/>
    <dgm:cxn modelId="{EA802E7F-AB4C-407D-B018-12B886463DE6}" type="presParOf" srcId="{DDA63597-A4CB-4D3A-BB0A-E18AF13C5213}" destId="{954C6549-3019-49E5-84AA-87F306CACF92}" srcOrd="3" destOrd="0" presId="urn:microsoft.com/office/officeart/2005/8/layout/default"/>
    <dgm:cxn modelId="{EED80B78-3EED-42D7-A3AB-90DB848D49A0}" type="presParOf" srcId="{DDA63597-A4CB-4D3A-BB0A-E18AF13C5213}" destId="{69554AE7-8E4F-4F49-AD01-A7CC5AC4A370}" srcOrd="4" destOrd="0" presId="urn:microsoft.com/office/officeart/2005/8/layout/default"/>
    <dgm:cxn modelId="{5DF20EEE-DD01-4967-B3AA-941131705AB5}" type="presParOf" srcId="{DDA63597-A4CB-4D3A-BB0A-E18AF13C5213}" destId="{6F90D8A1-C51F-439A-BA2E-C6BDE8E5F2D5}" srcOrd="5" destOrd="0" presId="urn:microsoft.com/office/officeart/2005/8/layout/default"/>
    <dgm:cxn modelId="{C22D9DBC-0859-4BF9-B479-C587D02D9D4A}" type="presParOf" srcId="{DDA63597-A4CB-4D3A-BB0A-E18AF13C5213}" destId="{AE0BEADB-2918-41F3-8017-02AE0C7B7F4A}" srcOrd="6" destOrd="0" presId="urn:microsoft.com/office/officeart/2005/8/layout/default"/>
    <dgm:cxn modelId="{749FEB45-6A83-449D-84AD-0148FD6F7D47}" type="presParOf" srcId="{DDA63597-A4CB-4D3A-BB0A-E18AF13C5213}" destId="{5278C6F2-E22E-4876-BB71-B3807056FCB8}" srcOrd="7" destOrd="0" presId="urn:microsoft.com/office/officeart/2005/8/layout/default"/>
    <dgm:cxn modelId="{F000D052-ED4A-46AE-8DAC-D59665477901}" type="presParOf" srcId="{DDA63597-A4CB-4D3A-BB0A-E18AF13C5213}" destId="{B7AC0C5D-28D5-49F9-BDEE-34975FB849E7}" srcOrd="8" destOrd="0" presId="urn:microsoft.com/office/officeart/2005/8/layout/default"/>
    <dgm:cxn modelId="{CB2B7FCE-D1A7-4BFA-B544-4C4F9111AF48}" type="presParOf" srcId="{DDA63597-A4CB-4D3A-BB0A-E18AF13C5213}" destId="{33E71B1B-E9A5-4079-8303-4E912EC0B97E}" srcOrd="9" destOrd="0" presId="urn:microsoft.com/office/officeart/2005/8/layout/default"/>
    <dgm:cxn modelId="{10540777-F8F7-40B9-B70C-3F1931523C9D}" type="presParOf" srcId="{DDA63597-A4CB-4D3A-BB0A-E18AF13C5213}" destId="{2E29E76A-6739-433E-BBAC-3DF04CCE6332}" srcOrd="10" destOrd="0" presId="urn:microsoft.com/office/officeart/2005/8/layout/default"/>
    <dgm:cxn modelId="{5FCF9B7E-24D4-4E70-8216-55A6C2DD5E4A}" type="presParOf" srcId="{DDA63597-A4CB-4D3A-BB0A-E18AF13C5213}" destId="{45770254-7289-4D2F-9EB6-E0CAB8C79EEA}" srcOrd="11" destOrd="0" presId="urn:microsoft.com/office/officeart/2005/8/layout/default"/>
    <dgm:cxn modelId="{F43ABF1C-FD27-4229-B572-02EB0C7086C3}" type="presParOf" srcId="{DDA63597-A4CB-4D3A-BB0A-E18AF13C5213}" destId="{A3EECD33-10B6-4659-AA5E-C53F0C8B3813}" srcOrd="12" destOrd="0" presId="urn:microsoft.com/office/officeart/2005/8/layout/default"/>
    <dgm:cxn modelId="{79A70B42-5566-4AF8-839C-D5F2A8892E22}" type="presParOf" srcId="{DDA63597-A4CB-4D3A-BB0A-E18AF13C5213}" destId="{9B02D89B-F9CA-432E-8908-55C9384FC5EB}" srcOrd="13" destOrd="0" presId="urn:microsoft.com/office/officeart/2005/8/layout/default"/>
    <dgm:cxn modelId="{0F4CB438-0B94-4250-8886-81EB9CC51E1C}" type="presParOf" srcId="{DDA63597-A4CB-4D3A-BB0A-E18AF13C5213}" destId="{6B8FC52A-73FE-47D8-9EB8-68ADC52AFBAF}" srcOrd="14" destOrd="0" presId="urn:microsoft.com/office/officeart/2005/8/layout/default"/>
    <dgm:cxn modelId="{82E8E92B-440A-476B-9B09-8405E810CE6C}" type="presParOf" srcId="{DDA63597-A4CB-4D3A-BB0A-E18AF13C5213}" destId="{59FC67E4-BFB7-457C-B125-72C5A4AF2D41}" srcOrd="15" destOrd="0" presId="urn:microsoft.com/office/officeart/2005/8/layout/default"/>
    <dgm:cxn modelId="{384B3028-9B3B-437C-A21F-373A26A25B3C}" type="presParOf" srcId="{DDA63597-A4CB-4D3A-BB0A-E18AF13C5213}" destId="{4EB4D7DC-4D50-47CF-8BD6-68D87AACFB52}" srcOrd="16" destOrd="0" presId="urn:microsoft.com/office/officeart/2005/8/layout/default"/>
    <dgm:cxn modelId="{65DBA1AF-FBBC-42AD-9F83-888D5B349DC5}" type="presParOf" srcId="{DDA63597-A4CB-4D3A-BB0A-E18AF13C5213}" destId="{DB10831A-FA2A-4EA6-BCBC-3073D7ECE606}" srcOrd="17" destOrd="0" presId="urn:microsoft.com/office/officeart/2005/8/layout/default"/>
    <dgm:cxn modelId="{9A2808B0-97B8-4503-90D3-D24F7C13F271}" type="presParOf" srcId="{DDA63597-A4CB-4D3A-BB0A-E18AF13C5213}" destId="{F281A368-5299-4EEB-B432-5086567B669B}" srcOrd="18" destOrd="0" presId="urn:microsoft.com/office/officeart/2005/8/layout/default"/>
    <dgm:cxn modelId="{9319546B-61F3-4C53-8777-37C72FE4CED3}" type="presParOf" srcId="{DDA63597-A4CB-4D3A-BB0A-E18AF13C5213}" destId="{F04C8A4D-5941-4657-9F54-8BC95B35EC07}" srcOrd="19" destOrd="0" presId="urn:microsoft.com/office/officeart/2005/8/layout/default"/>
    <dgm:cxn modelId="{353DBE96-D443-4BD2-BF59-43F5BE65562F}" type="presParOf" srcId="{DDA63597-A4CB-4D3A-BB0A-E18AF13C5213}" destId="{F1EB1379-3690-482A-A26E-0014C9BDE63D}" srcOrd="20" destOrd="0" presId="urn:microsoft.com/office/officeart/2005/8/layout/default"/>
    <dgm:cxn modelId="{31412654-B1CF-4624-8E0B-DCF1868C878B}" type="presParOf" srcId="{DDA63597-A4CB-4D3A-BB0A-E18AF13C5213}" destId="{D318DDFA-5470-4F70-80B9-C5F6D27C8202}" srcOrd="21" destOrd="0" presId="urn:microsoft.com/office/officeart/2005/8/layout/default"/>
    <dgm:cxn modelId="{56E95D30-664F-4301-A267-05F07A15F482}" type="presParOf" srcId="{DDA63597-A4CB-4D3A-BB0A-E18AF13C5213}" destId="{8C9BF691-41A8-40AB-B5DF-601F5170EEA1}" srcOrd="22" destOrd="0" presId="urn:microsoft.com/office/officeart/2005/8/layout/default"/>
    <dgm:cxn modelId="{D6CE3E2E-9399-4799-AEB8-356D0BADA57C}" type="presParOf" srcId="{DDA63597-A4CB-4D3A-BB0A-E18AF13C5213}" destId="{2FF1789C-AC78-4539-BF6A-9D71BD0514F7}" srcOrd="23" destOrd="0" presId="urn:microsoft.com/office/officeart/2005/8/layout/default"/>
    <dgm:cxn modelId="{A9A6B3F8-C8CB-47B3-86EB-F03086848EE0}" type="presParOf" srcId="{DDA63597-A4CB-4D3A-BB0A-E18AF13C5213}" destId="{3506E706-1971-48A5-8C7D-291D02ACCD28}" srcOrd="24" destOrd="0" presId="urn:microsoft.com/office/officeart/2005/8/layout/default"/>
    <dgm:cxn modelId="{4CA4576D-EEF7-4ABC-B951-5E15E76806DC}" type="presParOf" srcId="{DDA63597-A4CB-4D3A-BB0A-E18AF13C5213}" destId="{6AABA4B7-90F9-4CA4-A3CC-AA0B0D179875}" srcOrd="25" destOrd="0" presId="urn:microsoft.com/office/officeart/2005/8/layout/default"/>
    <dgm:cxn modelId="{FA905253-E79A-4A30-9E11-B053E249EE2D}" type="presParOf" srcId="{DDA63597-A4CB-4D3A-BB0A-E18AF13C5213}" destId="{91A6455C-D2A8-4C40-B90B-5DDCEC24BD81}" srcOrd="26" destOrd="0" presId="urn:microsoft.com/office/officeart/2005/8/layout/default"/>
    <dgm:cxn modelId="{85CDDC01-1D4B-444D-90C7-49EC4E0571EE}" type="presParOf" srcId="{DDA63597-A4CB-4D3A-BB0A-E18AF13C5213}" destId="{621051FA-6499-4CB8-9926-2FB58DF2F10B}" srcOrd="27" destOrd="0" presId="urn:microsoft.com/office/officeart/2005/8/layout/default"/>
    <dgm:cxn modelId="{373CD9CC-34D5-4F5D-8C07-F06270F17315}" type="presParOf" srcId="{DDA63597-A4CB-4D3A-BB0A-E18AF13C5213}" destId="{2B0FB320-4244-4591-8DC0-6181830D33EF}" srcOrd="28" destOrd="0" presId="urn:microsoft.com/office/officeart/2005/8/layout/default"/>
    <dgm:cxn modelId="{EADEA222-001A-4141-A287-20BF77575FAC}" type="presParOf" srcId="{DDA63597-A4CB-4D3A-BB0A-E18AF13C5213}" destId="{9C2E4917-61FE-41C4-870C-50D7C1C28CE0}" srcOrd="29" destOrd="0" presId="urn:microsoft.com/office/officeart/2005/8/layout/default"/>
    <dgm:cxn modelId="{9DEE7CC7-AC2E-4144-8B13-FBE8B1500F7A}" type="presParOf" srcId="{DDA63597-A4CB-4D3A-BB0A-E18AF13C5213}" destId="{EDD9E074-72AD-4101-9541-4B463CBA3582}" srcOrd="30" destOrd="0" presId="urn:microsoft.com/office/officeart/2005/8/layout/default"/>
    <dgm:cxn modelId="{10407571-E4DF-4909-97E5-8C858D26B9A0}" type="presParOf" srcId="{DDA63597-A4CB-4D3A-BB0A-E18AF13C5213}" destId="{3928381D-FA8E-4C79-ACCD-7C12561DF8E2}" srcOrd="31" destOrd="0" presId="urn:microsoft.com/office/officeart/2005/8/layout/default"/>
    <dgm:cxn modelId="{51D1653C-70FF-4E57-8151-14A3FBE521A6}" type="presParOf" srcId="{DDA63597-A4CB-4D3A-BB0A-E18AF13C5213}" destId="{A5C73FFF-AC2E-40A6-8DDB-5878C34D92DE}" srcOrd="32" destOrd="0" presId="urn:microsoft.com/office/officeart/2005/8/layout/default"/>
    <dgm:cxn modelId="{797D993A-2922-4759-BBC5-925A42FB8EED}" type="presParOf" srcId="{DDA63597-A4CB-4D3A-BB0A-E18AF13C5213}" destId="{D2667BA4-250E-41F8-A8D5-BFB5589DF8CF}" srcOrd="33" destOrd="0" presId="urn:microsoft.com/office/officeart/2005/8/layout/default"/>
    <dgm:cxn modelId="{3ACAF483-B2A6-47DB-A8F2-9D059C7365A8}" type="presParOf" srcId="{DDA63597-A4CB-4D3A-BB0A-E18AF13C5213}" destId="{A399E7D3-26FA-49C2-BB04-2346BF9D1F1C}" srcOrd="34" destOrd="0" presId="urn:microsoft.com/office/officeart/2005/8/layout/default"/>
    <dgm:cxn modelId="{20BB0E86-F690-476D-985A-12CA15260E8B}" type="presParOf" srcId="{DDA63597-A4CB-4D3A-BB0A-E18AF13C5213}" destId="{A94C3115-6C1D-4AE6-B92F-BA0C0D5932D1}" srcOrd="35" destOrd="0" presId="urn:microsoft.com/office/officeart/2005/8/layout/default"/>
    <dgm:cxn modelId="{51333FB1-BE80-4784-949C-C085B398364D}" type="presParOf" srcId="{DDA63597-A4CB-4D3A-BB0A-E18AF13C5213}" destId="{772779A6-58D8-40C3-9BEE-C03211260E4F}" srcOrd="36" destOrd="0" presId="urn:microsoft.com/office/officeart/2005/8/layout/default"/>
    <dgm:cxn modelId="{698AD016-B4D7-4DF7-80B2-9C3547F7EB76}" type="presParOf" srcId="{DDA63597-A4CB-4D3A-BB0A-E18AF13C5213}" destId="{7C2E4A22-840D-4958-A5CB-65C1C0092FD2}" srcOrd="37" destOrd="0" presId="urn:microsoft.com/office/officeart/2005/8/layout/default"/>
    <dgm:cxn modelId="{6521747A-129F-4D66-B34D-CB3ACE3E07E1}" type="presParOf" srcId="{DDA63597-A4CB-4D3A-BB0A-E18AF13C5213}" destId="{856F4BF4-9B23-4138-A241-DAD81B304B87}" srcOrd="38" destOrd="0" presId="urn:microsoft.com/office/officeart/2005/8/layout/default"/>
    <dgm:cxn modelId="{88AFCAA4-A1B0-436C-B2F0-ED7B202CA333}" type="presParOf" srcId="{DDA63597-A4CB-4D3A-BB0A-E18AF13C5213}" destId="{FD34A20C-83CD-4998-993A-EF8F2BC9C653}" srcOrd="39" destOrd="0" presId="urn:microsoft.com/office/officeart/2005/8/layout/default"/>
    <dgm:cxn modelId="{DDCCDF89-7740-42FD-A320-551BC5174259}" type="presParOf" srcId="{DDA63597-A4CB-4D3A-BB0A-E18AF13C5213}" destId="{7F2A4232-C714-413B-A63C-E46BD144DB81}" srcOrd="40" destOrd="0" presId="urn:microsoft.com/office/officeart/2005/8/layout/default"/>
    <dgm:cxn modelId="{E218BE63-DC9F-4C08-9DD6-9205A972D656}" type="presParOf" srcId="{DDA63597-A4CB-4D3A-BB0A-E18AF13C5213}" destId="{7A676DC9-460A-484A-802C-296E015EC2F1}" srcOrd="41" destOrd="0" presId="urn:microsoft.com/office/officeart/2005/8/layout/default"/>
    <dgm:cxn modelId="{065F8152-492A-49A3-9BD8-6AF034E70F1E}" type="presParOf" srcId="{DDA63597-A4CB-4D3A-BB0A-E18AF13C5213}" destId="{A3B864A5-87F2-4CE0-BD2B-EDFD47F23DED}" srcOrd="42" destOrd="0" presId="urn:microsoft.com/office/officeart/2005/8/layout/default"/>
    <dgm:cxn modelId="{3FEFA3BC-2E0A-41AC-A337-34F56D600887}" type="presParOf" srcId="{DDA63597-A4CB-4D3A-BB0A-E18AF13C5213}" destId="{AEFAAA87-4919-4CFD-9022-27ED85EEB1A0}" srcOrd="43" destOrd="0" presId="urn:microsoft.com/office/officeart/2005/8/layout/default"/>
    <dgm:cxn modelId="{985D1732-D595-4D42-9649-E1FD284B0E8A}" type="presParOf" srcId="{DDA63597-A4CB-4D3A-BB0A-E18AF13C5213}" destId="{B17D1D28-D9F8-4A05-A172-EA218A5D53D9}" srcOrd="44" destOrd="0" presId="urn:microsoft.com/office/officeart/2005/8/layout/default"/>
    <dgm:cxn modelId="{094AAB13-E941-40EF-BC14-9B4DC0F50163}" type="presParOf" srcId="{DDA63597-A4CB-4D3A-BB0A-E18AF13C5213}" destId="{039C0B84-8B90-45F7-98BC-8B340E72B0FD}" srcOrd="45" destOrd="0" presId="urn:microsoft.com/office/officeart/2005/8/layout/default"/>
    <dgm:cxn modelId="{A82CF117-B227-4D95-9B06-C7C116EE1849}" type="presParOf" srcId="{DDA63597-A4CB-4D3A-BB0A-E18AF13C5213}" destId="{D7128330-8020-4EE4-845B-8D198966886C}" srcOrd="4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07222-E667-4FCF-B88E-9C16F072F624}">
      <dsp:nvSpPr>
        <dsp:cNvPr id="0" name=""/>
        <dsp:cNvSpPr/>
      </dsp:nvSpPr>
      <dsp:spPr>
        <a:xfrm>
          <a:off x="2263331" y="496"/>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7. Strategize; Inspire</a:t>
          </a:r>
          <a:endParaRPr lang="en-AU" sz="1300" kern="1200" dirty="0">
            <a:latin typeface="Cambria" pitchFamily="18" charset="0"/>
          </a:endParaRPr>
        </a:p>
      </dsp:txBody>
      <dsp:txXfrm>
        <a:off x="2275231" y="12396"/>
        <a:ext cx="1545536" cy="382500"/>
      </dsp:txXfrm>
    </dsp:sp>
    <dsp:sp modelId="{14AE9773-CC67-4F16-9731-D9793DF5E582}">
      <dsp:nvSpPr>
        <dsp:cNvPr id="0" name=""/>
        <dsp:cNvSpPr/>
      </dsp:nvSpPr>
      <dsp:spPr>
        <a:xfrm rot="16200000">
          <a:off x="2971818" y="416954"/>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477900"/>
        <a:ext cx="109701" cy="106653"/>
      </dsp:txXfrm>
    </dsp:sp>
    <dsp:sp modelId="{E8776AAB-0EC5-40C6-AF71-EED74A1248E2}">
      <dsp:nvSpPr>
        <dsp:cNvPr id="0" name=""/>
        <dsp:cNvSpPr/>
      </dsp:nvSpPr>
      <dsp:spPr>
        <a:xfrm>
          <a:off x="2263331" y="609947"/>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6. Initiate, Influence</a:t>
          </a:r>
          <a:endParaRPr lang="en-AU" sz="1300" kern="1200" dirty="0">
            <a:latin typeface="Cambria" pitchFamily="18" charset="0"/>
          </a:endParaRPr>
        </a:p>
      </dsp:txBody>
      <dsp:txXfrm>
        <a:off x="2275231" y="621847"/>
        <a:ext cx="1545536" cy="382500"/>
      </dsp:txXfrm>
    </dsp:sp>
    <dsp:sp modelId="{60724B36-646E-4038-BB37-86DCB8A2835E}">
      <dsp:nvSpPr>
        <dsp:cNvPr id="0" name=""/>
        <dsp:cNvSpPr/>
      </dsp:nvSpPr>
      <dsp:spPr>
        <a:xfrm rot="16200000">
          <a:off x="2971818" y="1026405"/>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1087351"/>
        <a:ext cx="109701" cy="106653"/>
      </dsp:txXfrm>
    </dsp:sp>
    <dsp:sp modelId="{D7661084-2CEF-411D-B113-09E69811DC0C}">
      <dsp:nvSpPr>
        <dsp:cNvPr id="0" name=""/>
        <dsp:cNvSpPr/>
      </dsp:nvSpPr>
      <dsp:spPr>
        <a:xfrm>
          <a:off x="2263331" y="1219398"/>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5. Ensure, Advise</a:t>
          </a:r>
          <a:endParaRPr lang="en-AU" sz="1300" kern="1200" dirty="0">
            <a:latin typeface="Cambria" pitchFamily="18" charset="0"/>
          </a:endParaRPr>
        </a:p>
      </dsp:txBody>
      <dsp:txXfrm>
        <a:off x="2275231" y="1231298"/>
        <a:ext cx="1545536" cy="382500"/>
      </dsp:txXfrm>
    </dsp:sp>
    <dsp:sp modelId="{EAE1A76D-449D-4B0A-B1DD-8339FC53BA74}">
      <dsp:nvSpPr>
        <dsp:cNvPr id="0" name=""/>
        <dsp:cNvSpPr/>
      </dsp:nvSpPr>
      <dsp:spPr>
        <a:xfrm rot="16200000">
          <a:off x="2971818" y="1635856"/>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1696802"/>
        <a:ext cx="109701" cy="106653"/>
      </dsp:txXfrm>
    </dsp:sp>
    <dsp:sp modelId="{11AD3F49-9243-4396-AAAB-CA824BCB32EE}">
      <dsp:nvSpPr>
        <dsp:cNvPr id="0" name=""/>
        <dsp:cNvSpPr/>
      </dsp:nvSpPr>
      <dsp:spPr>
        <a:xfrm>
          <a:off x="2263331" y="1828849"/>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4. Enable</a:t>
          </a:r>
          <a:endParaRPr lang="en-AU" sz="1300" kern="1200" dirty="0">
            <a:latin typeface="Cambria" pitchFamily="18" charset="0"/>
          </a:endParaRPr>
        </a:p>
      </dsp:txBody>
      <dsp:txXfrm>
        <a:off x="2275231" y="1840749"/>
        <a:ext cx="1545536" cy="382500"/>
      </dsp:txXfrm>
    </dsp:sp>
    <dsp:sp modelId="{0B36C2A5-4DF9-4C03-AE5D-E74177E272FD}">
      <dsp:nvSpPr>
        <dsp:cNvPr id="0" name=""/>
        <dsp:cNvSpPr/>
      </dsp:nvSpPr>
      <dsp:spPr>
        <a:xfrm rot="16200000">
          <a:off x="2971818" y="2245307"/>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2306253"/>
        <a:ext cx="109701" cy="106653"/>
      </dsp:txXfrm>
    </dsp:sp>
    <dsp:sp modelId="{6FE4410E-9714-4D88-B625-19981D2F513B}">
      <dsp:nvSpPr>
        <dsp:cNvPr id="0" name=""/>
        <dsp:cNvSpPr/>
      </dsp:nvSpPr>
      <dsp:spPr>
        <a:xfrm>
          <a:off x="2263331" y="2438300"/>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3. Apply</a:t>
          </a:r>
          <a:endParaRPr lang="en-AU" sz="1300" kern="1200" dirty="0">
            <a:latin typeface="Cambria" pitchFamily="18" charset="0"/>
          </a:endParaRPr>
        </a:p>
      </dsp:txBody>
      <dsp:txXfrm>
        <a:off x="2275231" y="2450200"/>
        <a:ext cx="1545536" cy="382500"/>
      </dsp:txXfrm>
    </dsp:sp>
    <dsp:sp modelId="{56378661-950C-4D13-97AC-2B18F5821DF1}">
      <dsp:nvSpPr>
        <dsp:cNvPr id="0" name=""/>
        <dsp:cNvSpPr/>
      </dsp:nvSpPr>
      <dsp:spPr>
        <a:xfrm rot="16200000">
          <a:off x="2971818" y="2854759"/>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2915705"/>
        <a:ext cx="109701" cy="106653"/>
      </dsp:txXfrm>
    </dsp:sp>
    <dsp:sp modelId="{461DF9BA-E1A5-4353-A93A-0DAA6C3ABA12}">
      <dsp:nvSpPr>
        <dsp:cNvPr id="0" name=""/>
        <dsp:cNvSpPr/>
      </dsp:nvSpPr>
      <dsp:spPr>
        <a:xfrm>
          <a:off x="2263331" y="3047751"/>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2. Assist</a:t>
          </a:r>
          <a:endParaRPr lang="en-AU" sz="1300" kern="1200" dirty="0">
            <a:latin typeface="Cambria" pitchFamily="18" charset="0"/>
          </a:endParaRPr>
        </a:p>
      </dsp:txBody>
      <dsp:txXfrm>
        <a:off x="2275231" y="3059651"/>
        <a:ext cx="1545536" cy="382500"/>
      </dsp:txXfrm>
    </dsp:sp>
    <dsp:sp modelId="{F844613F-AC3D-4A75-84E9-1E4896A81038}">
      <dsp:nvSpPr>
        <dsp:cNvPr id="0" name=""/>
        <dsp:cNvSpPr/>
      </dsp:nvSpPr>
      <dsp:spPr>
        <a:xfrm rot="16200000">
          <a:off x="2971818" y="3464210"/>
          <a:ext cx="152362" cy="182835"/>
        </a:xfrm>
        <a:prstGeom prst="righ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AU" sz="700" kern="1200"/>
        </a:p>
      </dsp:txBody>
      <dsp:txXfrm rot="-5400000">
        <a:off x="2993149" y="3525156"/>
        <a:ext cx="109701" cy="106653"/>
      </dsp:txXfrm>
    </dsp:sp>
    <dsp:sp modelId="{D27A864E-1B8B-4E10-BDDC-48057C115B81}">
      <dsp:nvSpPr>
        <dsp:cNvPr id="0" name=""/>
        <dsp:cNvSpPr/>
      </dsp:nvSpPr>
      <dsp:spPr>
        <a:xfrm>
          <a:off x="2263331" y="3657203"/>
          <a:ext cx="1569336" cy="406300"/>
        </a:xfrm>
        <a:prstGeom prst="roundRect">
          <a:avLst>
            <a:gd name="adj" fmla="val 10000"/>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latin typeface="Cambria" pitchFamily="18" charset="0"/>
            </a:rPr>
            <a:t>1. Follow</a:t>
          </a:r>
          <a:endParaRPr lang="en-AU" sz="1300" kern="1200" dirty="0">
            <a:latin typeface="Cambria" pitchFamily="18" charset="0"/>
          </a:endParaRPr>
        </a:p>
      </dsp:txBody>
      <dsp:txXfrm>
        <a:off x="2275231" y="3669103"/>
        <a:ext cx="1545536" cy="382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A061E-F2CB-4D20-BD23-6AD1B9972445}">
      <dsp:nvSpPr>
        <dsp:cNvPr id="0" name=""/>
        <dsp:cNvSpPr/>
      </dsp:nvSpPr>
      <dsp:spPr>
        <a:xfrm>
          <a:off x="975186" y="259207"/>
          <a:ext cx="3533444" cy="3533444"/>
        </a:xfrm>
        <a:prstGeom prst="pie">
          <a:avLst>
            <a:gd name="adj1" fmla="val 1620000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0" rIns="20320" bIns="20320" numCol="1" spcCol="1270" anchor="t" anchorCtr="0">
          <a:noAutofit/>
        </a:bodyPr>
        <a:lstStyle/>
        <a:p>
          <a:pPr lvl="0" algn="l" defTabSz="711200">
            <a:lnSpc>
              <a:spcPct val="100000"/>
            </a:lnSpc>
            <a:spcBef>
              <a:spcPct val="0"/>
            </a:spcBef>
            <a:spcAft>
              <a:spcPct val="35000"/>
            </a:spcAft>
          </a:pPr>
          <a:r>
            <a:rPr lang="en-US" sz="1600" b="1" i="1" kern="1200" dirty="0" smtClean="0">
              <a:latin typeface="Cambria" pitchFamily="18" charset="0"/>
              <a:cs typeface="Times New Roman" pitchFamily="18" charset="0"/>
            </a:rPr>
            <a:t>Autonomy</a:t>
          </a:r>
        </a:p>
        <a:p>
          <a:pPr marL="114300" lvl="1" indent="-114300" algn="l" defTabSz="622300">
            <a:lnSpc>
              <a:spcPct val="100000"/>
            </a:lnSpc>
            <a:spcBef>
              <a:spcPct val="0"/>
            </a:spcBef>
            <a:spcAft>
              <a:spcPct val="15000"/>
            </a:spcAft>
            <a:buChar char="••"/>
          </a:pPr>
          <a:r>
            <a:rPr lang="en-US" sz="1400" kern="1200" dirty="0" smtClean="0">
              <a:latin typeface="Cambria" pitchFamily="18" charset="0"/>
              <a:cs typeface="Times New Roman" pitchFamily="18" charset="0"/>
            </a:rPr>
            <a:t>Supervision Level </a:t>
          </a:r>
        </a:p>
      </dsp:txBody>
      <dsp:txXfrm>
        <a:off x="2850856" y="991555"/>
        <a:ext cx="1304009" cy="967490"/>
      </dsp:txXfrm>
    </dsp:sp>
    <dsp:sp modelId="{1C82F994-E498-4142-B6EE-14EDC78508D8}">
      <dsp:nvSpPr>
        <dsp:cNvPr id="0" name=""/>
        <dsp:cNvSpPr/>
      </dsp:nvSpPr>
      <dsp:spPr>
        <a:xfrm>
          <a:off x="975186" y="377829"/>
          <a:ext cx="3533444" cy="3533444"/>
        </a:xfrm>
        <a:prstGeom prst="pie">
          <a:avLst>
            <a:gd name="adj1" fmla="val 0"/>
            <a:gd name="adj2" fmla="val 540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16000" rIns="20320" bIns="20320" numCol="1" spcCol="1270" anchor="t" anchorCtr="0">
          <a:noAutofit/>
        </a:bodyPr>
        <a:lstStyle/>
        <a:p>
          <a:pPr lvl="0" algn="l" defTabSz="711200">
            <a:lnSpc>
              <a:spcPct val="100000"/>
            </a:lnSpc>
            <a:spcBef>
              <a:spcPct val="0"/>
            </a:spcBef>
            <a:spcAft>
              <a:spcPct val="35000"/>
            </a:spcAft>
          </a:pPr>
          <a:r>
            <a:rPr lang="en-US" sz="1600" b="1" i="1" kern="1200" dirty="0" smtClean="0">
              <a:latin typeface="Cambria" pitchFamily="18" charset="0"/>
              <a:cs typeface="Times New Roman" pitchFamily="18" charset="0"/>
            </a:rPr>
            <a:t>Influence</a:t>
          </a:r>
        </a:p>
        <a:p>
          <a:pPr marL="114300" lvl="1" indent="-114300" algn="l" defTabSz="622300">
            <a:lnSpc>
              <a:spcPct val="100000"/>
            </a:lnSpc>
            <a:spcBef>
              <a:spcPct val="0"/>
            </a:spcBef>
            <a:spcAft>
              <a:spcPct val="15000"/>
            </a:spcAft>
            <a:buChar char="••"/>
          </a:pPr>
          <a:r>
            <a:rPr lang="en-US" sz="1400" kern="1200" dirty="0" smtClean="0">
              <a:latin typeface="Cambria" pitchFamily="18" charset="0"/>
              <a:cs typeface="Times New Roman" pitchFamily="18" charset="0"/>
            </a:rPr>
            <a:t>Immediate, Organizational, Global </a:t>
          </a:r>
        </a:p>
      </dsp:txBody>
      <dsp:txXfrm>
        <a:off x="2850856" y="2211434"/>
        <a:ext cx="1304009" cy="967490"/>
      </dsp:txXfrm>
    </dsp:sp>
    <dsp:sp modelId="{04990928-8613-4035-A258-65C2F24D1538}">
      <dsp:nvSpPr>
        <dsp:cNvPr id="0" name=""/>
        <dsp:cNvSpPr/>
      </dsp:nvSpPr>
      <dsp:spPr>
        <a:xfrm>
          <a:off x="856563" y="377829"/>
          <a:ext cx="3533444" cy="3533444"/>
        </a:xfrm>
        <a:prstGeom prst="pie">
          <a:avLst>
            <a:gd name="adj1" fmla="val 5400000"/>
            <a:gd name="adj2" fmla="val 1080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80000" rIns="20320" bIns="20320" numCol="1" spcCol="1270" anchor="t" anchorCtr="0">
          <a:noAutofit/>
        </a:bodyPr>
        <a:lstStyle/>
        <a:p>
          <a:pPr lvl="0" algn="l" defTabSz="711200">
            <a:lnSpc>
              <a:spcPct val="100000"/>
            </a:lnSpc>
            <a:spcBef>
              <a:spcPct val="0"/>
            </a:spcBef>
            <a:spcAft>
              <a:spcPct val="35000"/>
            </a:spcAft>
          </a:pPr>
          <a:r>
            <a:rPr lang="en-US" sz="1600" b="1" i="1" kern="1200" dirty="0" smtClean="0">
              <a:latin typeface="Cambria" pitchFamily="18" charset="0"/>
              <a:cs typeface="Times New Roman" pitchFamily="18" charset="0"/>
            </a:rPr>
            <a:t>Complexity</a:t>
          </a:r>
        </a:p>
        <a:p>
          <a:pPr marL="114300" lvl="1" indent="-114300" algn="l" defTabSz="622300">
            <a:lnSpc>
              <a:spcPct val="100000"/>
            </a:lnSpc>
            <a:spcBef>
              <a:spcPct val="0"/>
            </a:spcBef>
            <a:spcAft>
              <a:spcPct val="15000"/>
            </a:spcAft>
            <a:buChar char="••"/>
          </a:pPr>
          <a:r>
            <a:rPr lang="en-US" sz="1400" kern="1200" dirty="0" smtClean="0">
              <a:latin typeface="Cambria" pitchFamily="18" charset="0"/>
              <a:cs typeface="Times New Roman" pitchFamily="18" charset="0"/>
            </a:rPr>
            <a:t>Routine versus Unexpected</a:t>
          </a:r>
        </a:p>
      </dsp:txBody>
      <dsp:txXfrm>
        <a:off x="1210328" y="2211434"/>
        <a:ext cx="1304009" cy="967490"/>
      </dsp:txXfrm>
    </dsp:sp>
    <dsp:sp modelId="{89E1E6E7-0136-4A0D-8550-6EB0D90FC959}">
      <dsp:nvSpPr>
        <dsp:cNvPr id="0" name=""/>
        <dsp:cNvSpPr/>
      </dsp:nvSpPr>
      <dsp:spPr>
        <a:xfrm>
          <a:off x="856563" y="272104"/>
          <a:ext cx="3533444" cy="3533444"/>
        </a:xfrm>
        <a:prstGeom prst="pie">
          <a:avLst>
            <a:gd name="adj1" fmla="val 10800000"/>
            <a:gd name="adj2" fmla="val 1620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0" rIns="20320" bIns="20320" numCol="1" spcCol="1270" anchor="t" anchorCtr="0">
          <a:noAutofit/>
        </a:bodyPr>
        <a:lstStyle/>
        <a:p>
          <a:pPr lvl="0" algn="l" defTabSz="711200">
            <a:lnSpc>
              <a:spcPct val="100000"/>
            </a:lnSpc>
            <a:spcBef>
              <a:spcPct val="0"/>
            </a:spcBef>
            <a:spcAft>
              <a:spcPct val="35000"/>
            </a:spcAft>
          </a:pPr>
          <a:r>
            <a:rPr lang="en-US" sz="1600" b="1" i="1" kern="1200" dirty="0" smtClean="0">
              <a:latin typeface="Cambria" pitchFamily="18" charset="0"/>
              <a:cs typeface="Times New Roman" pitchFamily="18" charset="0"/>
            </a:rPr>
            <a:t>Business Skills</a:t>
          </a:r>
          <a:endParaRPr lang="en-US" sz="1400" kern="1200" dirty="0" smtClean="0">
            <a:latin typeface="Cambria" pitchFamily="18" charset="0"/>
            <a:cs typeface="Times New Roman" pitchFamily="18" charset="0"/>
          </a:endParaRPr>
        </a:p>
        <a:p>
          <a:pPr marL="114300" lvl="1" indent="-114300" algn="l" defTabSz="622300">
            <a:lnSpc>
              <a:spcPct val="100000"/>
            </a:lnSpc>
            <a:spcBef>
              <a:spcPct val="0"/>
            </a:spcBef>
            <a:spcAft>
              <a:spcPct val="15000"/>
            </a:spcAft>
            <a:buChar char="••"/>
          </a:pPr>
          <a:r>
            <a:rPr lang="en-US" sz="1400" kern="1200" dirty="0" smtClean="0">
              <a:latin typeface="Cambria" pitchFamily="18" charset="0"/>
              <a:cs typeface="Times New Roman" pitchFamily="18" charset="0"/>
            </a:rPr>
            <a:t>Application</a:t>
          </a:r>
        </a:p>
      </dsp:txBody>
      <dsp:txXfrm>
        <a:off x="1210328" y="1004452"/>
        <a:ext cx="1304009" cy="967490"/>
      </dsp:txXfrm>
    </dsp:sp>
    <dsp:sp modelId="{C7F6C377-87D8-4ADE-9B6B-63F335F55452}">
      <dsp:nvSpPr>
        <dsp:cNvPr id="0" name=""/>
        <dsp:cNvSpPr/>
      </dsp:nvSpPr>
      <dsp:spPr>
        <a:xfrm>
          <a:off x="756449" y="40470"/>
          <a:ext cx="3970918" cy="3970918"/>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502B549-39AA-4C7D-89E5-94CDD631DF92}">
      <dsp:nvSpPr>
        <dsp:cNvPr id="0" name=""/>
        <dsp:cNvSpPr/>
      </dsp:nvSpPr>
      <dsp:spPr>
        <a:xfrm>
          <a:off x="756449" y="159092"/>
          <a:ext cx="3970918" cy="3970918"/>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9ECEB76-B63C-4412-9184-FD77694C2211}">
      <dsp:nvSpPr>
        <dsp:cNvPr id="0" name=""/>
        <dsp:cNvSpPr/>
      </dsp:nvSpPr>
      <dsp:spPr>
        <a:xfrm>
          <a:off x="637826" y="159092"/>
          <a:ext cx="3970918" cy="3970918"/>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058FACD-93DC-468D-81E8-DCF296DDBA20}">
      <dsp:nvSpPr>
        <dsp:cNvPr id="0" name=""/>
        <dsp:cNvSpPr/>
      </dsp:nvSpPr>
      <dsp:spPr>
        <a:xfrm>
          <a:off x="637826" y="53367"/>
          <a:ext cx="3970918" cy="3970918"/>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74DCB-B645-4979-8A11-2D1D798FA7D2}">
      <dsp:nvSpPr>
        <dsp:cNvPr id="0" name=""/>
        <dsp:cNvSpPr/>
      </dsp:nvSpPr>
      <dsp:spPr>
        <a:xfrm>
          <a:off x="135145" y="143"/>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AU" sz="2000" b="0" i="0" u="none" kern="1200" dirty="0" smtClean="0"/>
            <a:t>Information management IRMG</a:t>
          </a:r>
          <a:endParaRPr lang="en-AU" sz="2000" kern="1200" dirty="0">
            <a:latin typeface="Book Antiqua" pitchFamily="18" charset="0"/>
          </a:endParaRPr>
        </a:p>
      </dsp:txBody>
      <dsp:txXfrm>
        <a:off x="135145" y="143"/>
        <a:ext cx="1635974" cy="981584"/>
      </dsp:txXfrm>
    </dsp:sp>
    <dsp:sp modelId="{D752CE3F-A3E4-4B67-865E-4470AD2BC724}">
      <dsp:nvSpPr>
        <dsp:cNvPr id="0" name=""/>
        <dsp:cNvSpPr/>
      </dsp:nvSpPr>
      <dsp:spPr>
        <a:xfrm>
          <a:off x="1934717" y="143"/>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Information assurance 	INAS</a:t>
          </a:r>
          <a:endParaRPr lang="en-AU" sz="1600" kern="1200" dirty="0"/>
        </a:p>
      </dsp:txBody>
      <dsp:txXfrm>
        <a:off x="1934717" y="143"/>
        <a:ext cx="1635974" cy="981584"/>
      </dsp:txXfrm>
    </dsp:sp>
    <dsp:sp modelId="{69554AE7-8E4F-4F49-AD01-A7CC5AC4A370}">
      <dsp:nvSpPr>
        <dsp:cNvPr id="0" name=""/>
        <dsp:cNvSpPr/>
      </dsp:nvSpPr>
      <dsp:spPr>
        <a:xfrm>
          <a:off x="3734289" y="143"/>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Consultancy	 CNSL</a:t>
          </a:r>
          <a:endParaRPr lang="en-AU" sz="1600" kern="1200" dirty="0"/>
        </a:p>
      </dsp:txBody>
      <dsp:txXfrm>
        <a:off x="3734289" y="143"/>
        <a:ext cx="1635974" cy="981584"/>
      </dsp:txXfrm>
    </dsp:sp>
    <dsp:sp modelId="{AE0BEADB-2918-41F3-8017-02AE0C7B7F4A}">
      <dsp:nvSpPr>
        <dsp:cNvPr id="0" name=""/>
        <dsp:cNvSpPr/>
      </dsp:nvSpPr>
      <dsp:spPr>
        <a:xfrm>
          <a:off x="5533861" y="143"/>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Software development process improvement	SPIM</a:t>
          </a:r>
          <a:endParaRPr lang="en-AU" sz="1600" kern="1200" dirty="0"/>
        </a:p>
      </dsp:txBody>
      <dsp:txXfrm>
        <a:off x="5533861" y="143"/>
        <a:ext cx="1635974" cy="981584"/>
      </dsp:txXfrm>
    </dsp:sp>
    <dsp:sp modelId="{B7AC0C5D-28D5-49F9-BDEE-34975FB849E7}">
      <dsp:nvSpPr>
        <dsp:cNvPr id="0" name=""/>
        <dsp:cNvSpPr/>
      </dsp:nvSpPr>
      <dsp:spPr>
        <a:xfrm>
          <a:off x="7333433" y="143"/>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Methods and tools	METL</a:t>
          </a:r>
          <a:endParaRPr lang="en-AU" sz="1600" kern="1200" dirty="0"/>
        </a:p>
      </dsp:txBody>
      <dsp:txXfrm>
        <a:off x="7333433" y="143"/>
        <a:ext cx="1635974" cy="981584"/>
      </dsp:txXfrm>
    </dsp:sp>
    <dsp:sp modelId="{2E29E76A-6739-433E-BBAC-3DF04CCE6332}">
      <dsp:nvSpPr>
        <dsp:cNvPr id="0" name=""/>
        <dsp:cNvSpPr/>
      </dsp:nvSpPr>
      <dsp:spPr>
        <a:xfrm>
          <a:off x="135145" y="1145325"/>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Portfolio management	 POMG</a:t>
          </a:r>
          <a:endParaRPr lang="en-AU" sz="1600" kern="1200" dirty="0"/>
        </a:p>
      </dsp:txBody>
      <dsp:txXfrm>
        <a:off x="135145" y="1145325"/>
        <a:ext cx="1635974" cy="981584"/>
      </dsp:txXfrm>
    </dsp:sp>
    <dsp:sp modelId="{A3EECD33-10B6-4659-AA5E-C53F0C8B3813}">
      <dsp:nvSpPr>
        <dsp:cNvPr id="0" name=""/>
        <dsp:cNvSpPr/>
      </dsp:nvSpPr>
      <dsp:spPr>
        <a:xfrm>
          <a:off x="1934717" y="1145325"/>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Programme management	PGMG</a:t>
          </a:r>
          <a:endParaRPr lang="en-AU" sz="1600" kern="1200" dirty="0"/>
        </a:p>
      </dsp:txBody>
      <dsp:txXfrm>
        <a:off x="1934717" y="1145325"/>
        <a:ext cx="1635974" cy="981584"/>
      </dsp:txXfrm>
    </dsp:sp>
    <dsp:sp modelId="{6B8FC52A-73FE-47D8-9EB8-68ADC52AFBAF}">
      <dsp:nvSpPr>
        <dsp:cNvPr id="0" name=""/>
        <dsp:cNvSpPr/>
      </dsp:nvSpPr>
      <dsp:spPr>
        <a:xfrm>
          <a:off x="3734289" y="1145325"/>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Project management	PRMG</a:t>
          </a:r>
          <a:endParaRPr lang="en-AU" sz="1600" kern="1200" dirty="0"/>
        </a:p>
      </dsp:txBody>
      <dsp:txXfrm>
        <a:off x="3734289" y="1145325"/>
        <a:ext cx="1635974" cy="981584"/>
      </dsp:txXfrm>
    </dsp:sp>
    <dsp:sp modelId="{4EB4D7DC-4D50-47CF-8BD6-68D87AACFB52}">
      <dsp:nvSpPr>
        <dsp:cNvPr id="0" name=""/>
        <dsp:cNvSpPr/>
      </dsp:nvSpPr>
      <dsp:spPr>
        <a:xfrm>
          <a:off x="5533861" y="1145325"/>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Portfolio, programme and project support	PROF</a:t>
          </a:r>
          <a:endParaRPr lang="en-AU" sz="1600" kern="1200" dirty="0"/>
        </a:p>
      </dsp:txBody>
      <dsp:txXfrm>
        <a:off x="5533861" y="1145325"/>
        <a:ext cx="1635974" cy="981584"/>
      </dsp:txXfrm>
    </dsp:sp>
    <dsp:sp modelId="{F281A368-5299-4EEB-B432-5086567B669B}">
      <dsp:nvSpPr>
        <dsp:cNvPr id="0" name=""/>
        <dsp:cNvSpPr/>
      </dsp:nvSpPr>
      <dsp:spPr>
        <a:xfrm>
          <a:off x="7333433" y="1145325"/>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err="1" smtClean="0"/>
            <a:t>Resourcing</a:t>
          </a:r>
          <a:r>
            <a:rPr lang="en-AU" sz="1600" b="0" i="0" u="none" kern="1200" dirty="0" smtClean="0"/>
            <a:t>	RESC</a:t>
          </a:r>
          <a:endParaRPr lang="en-AU" sz="1600" kern="1200" dirty="0"/>
        </a:p>
      </dsp:txBody>
      <dsp:txXfrm>
        <a:off x="7333433" y="1145325"/>
        <a:ext cx="1635974" cy="981584"/>
      </dsp:txXfrm>
    </dsp:sp>
    <dsp:sp modelId="{F1EB1379-3690-482A-A26E-0014C9BDE63D}">
      <dsp:nvSpPr>
        <dsp:cNvPr id="0" name=""/>
        <dsp:cNvSpPr/>
      </dsp:nvSpPr>
      <dsp:spPr>
        <a:xfrm>
          <a:off x="135145" y="2290507"/>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Programming/software development	PROG</a:t>
          </a:r>
          <a:endParaRPr lang="en-AU" sz="1600" kern="1200" dirty="0"/>
        </a:p>
      </dsp:txBody>
      <dsp:txXfrm>
        <a:off x="135145" y="2290507"/>
        <a:ext cx="1635974" cy="981584"/>
      </dsp:txXfrm>
    </dsp:sp>
    <dsp:sp modelId="{8C9BF691-41A8-40AB-B5DF-601F5170EEA1}">
      <dsp:nvSpPr>
        <dsp:cNvPr id="0" name=""/>
        <dsp:cNvSpPr/>
      </dsp:nvSpPr>
      <dsp:spPr>
        <a:xfrm>
          <a:off x="1934717" y="2290507"/>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IT management	ITMG</a:t>
          </a:r>
          <a:endParaRPr lang="en-AU" sz="1600" kern="1200" dirty="0"/>
        </a:p>
      </dsp:txBody>
      <dsp:txXfrm>
        <a:off x="1934717" y="2290507"/>
        <a:ext cx="1635974" cy="981584"/>
      </dsp:txXfrm>
    </dsp:sp>
    <dsp:sp modelId="{3506E706-1971-48A5-8C7D-291D02ACCD28}">
      <dsp:nvSpPr>
        <dsp:cNvPr id="0" name=""/>
        <dsp:cNvSpPr/>
      </dsp:nvSpPr>
      <dsp:spPr>
        <a:xfrm>
          <a:off x="3734289" y="2290507"/>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Capacity management	CPMG</a:t>
          </a:r>
          <a:endParaRPr lang="en-AU" sz="1600" kern="1200" dirty="0"/>
        </a:p>
      </dsp:txBody>
      <dsp:txXfrm>
        <a:off x="3734289" y="2290507"/>
        <a:ext cx="1635974" cy="981584"/>
      </dsp:txXfrm>
    </dsp:sp>
    <dsp:sp modelId="{91A6455C-D2A8-4C40-B90B-5DDCEC24BD81}">
      <dsp:nvSpPr>
        <dsp:cNvPr id="0" name=""/>
        <dsp:cNvSpPr/>
      </dsp:nvSpPr>
      <dsp:spPr>
        <a:xfrm>
          <a:off x="5533861" y="2290507"/>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Availability management	AVMT</a:t>
          </a:r>
          <a:endParaRPr lang="en-AU" sz="1600" kern="1200" dirty="0"/>
        </a:p>
      </dsp:txBody>
      <dsp:txXfrm>
        <a:off x="5533861" y="2290507"/>
        <a:ext cx="1635974" cy="981584"/>
      </dsp:txXfrm>
    </dsp:sp>
    <dsp:sp modelId="{2B0FB320-4244-4591-8DC0-6181830D33EF}">
      <dsp:nvSpPr>
        <dsp:cNvPr id="0" name=""/>
        <dsp:cNvSpPr/>
      </dsp:nvSpPr>
      <dsp:spPr>
        <a:xfrm>
          <a:off x="7333433" y="2290507"/>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Service level management	SLMO</a:t>
          </a:r>
          <a:endParaRPr lang="en-AU" sz="1600" kern="1200" dirty="0"/>
        </a:p>
      </dsp:txBody>
      <dsp:txXfrm>
        <a:off x="7333433" y="2290507"/>
        <a:ext cx="1635974" cy="981584"/>
      </dsp:txXfrm>
    </dsp:sp>
    <dsp:sp modelId="{EDD9E074-72AD-4101-9541-4B463CBA3582}">
      <dsp:nvSpPr>
        <dsp:cNvPr id="0" name=""/>
        <dsp:cNvSpPr/>
      </dsp:nvSpPr>
      <dsp:spPr>
        <a:xfrm>
          <a:off x="135145" y="3435689"/>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Service acceptance	SEAC</a:t>
          </a:r>
          <a:endParaRPr lang="en-AU" sz="1600" kern="1200" dirty="0"/>
        </a:p>
      </dsp:txBody>
      <dsp:txXfrm>
        <a:off x="135145" y="3435689"/>
        <a:ext cx="1635974" cy="981584"/>
      </dsp:txXfrm>
    </dsp:sp>
    <dsp:sp modelId="{A5C73FFF-AC2E-40A6-8DDB-5878C34D92DE}">
      <dsp:nvSpPr>
        <dsp:cNvPr id="0" name=""/>
        <dsp:cNvSpPr/>
      </dsp:nvSpPr>
      <dsp:spPr>
        <a:xfrm>
          <a:off x="1934717" y="3435689"/>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Change management	CHMG</a:t>
          </a:r>
          <a:endParaRPr lang="en-AU" sz="1600" kern="1200" dirty="0"/>
        </a:p>
      </dsp:txBody>
      <dsp:txXfrm>
        <a:off x="1934717" y="3435689"/>
        <a:ext cx="1635974" cy="981584"/>
      </dsp:txXfrm>
    </dsp:sp>
    <dsp:sp modelId="{A399E7D3-26FA-49C2-BB04-2346BF9D1F1C}">
      <dsp:nvSpPr>
        <dsp:cNvPr id="0" name=""/>
        <dsp:cNvSpPr/>
      </dsp:nvSpPr>
      <dsp:spPr>
        <a:xfrm>
          <a:off x="3734289" y="3435689"/>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Release and deployment	RELM</a:t>
          </a:r>
          <a:endParaRPr lang="en-AU" sz="1600" kern="1200" dirty="0"/>
        </a:p>
      </dsp:txBody>
      <dsp:txXfrm>
        <a:off x="3734289" y="3435689"/>
        <a:ext cx="1635974" cy="981584"/>
      </dsp:txXfrm>
    </dsp:sp>
    <dsp:sp modelId="{772779A6-58D8-40C3-9BEE-C03211260E4F}">
      <dsp:nvSpPr>
        <dsp:cNvPr id="0" name=""/>
        <dsp:cNvSpPr/>
      </dsp:nvSpPr>
      <dsp:spPr>
        <a:xfrm>
          <a:off x="5533861" y="3435689"/>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Applications support	ASUP</a:t>
          </a:r>
          <a:endParaRPr lang="en-AU" sz="1600" kern="1200" dirty="0"/>
        </a:p>
      </dsp:txBody>
      <dsp:txXfrm>
        <a:off x="5533861" y="3435689"/>
        <a:ext cx="1635974" cy="981584"/>
      </dsp:txXfrm>
    </dsp:sp>
    <dsp:sp modelId="{856F4BF4-9B23-4138-A241-DAD81B304B87}">
      <dsp:nvSpPr>
        <dsp:cNvPr id="0" name=""/>
        <dsp:cNvSpPr/>
      </dsp:nvSpPr>
      <dsp:spPr>
        <a:xfrm>
          <a:off x="7333433" y="3435689"/>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Database administration	DBAD</a:t>
          </a:r>
          <a:endParaRPr lang="en-AU" sz="1600" kern="1200" dirty="0"/>
        </a:p>
      </dsp:txBody>
      <dsp:txXfrm>
        <a:off x="7333433" y="3435689"/>
        <a:ext cx="1635974" cy="981584"/>
      </dsp:txXfrm>
    </dsp:sp>
    <dsp:sp modelId="{7F2A4232-C714-413B-A63C-E46BD144DB81}">
      <dsp:nvSpPr>
        <dsp:cNvPr id="0" name=""/>
        <dsp:cNvSpPr/>
      </dsp:nvSpPr>
      <dsp:spPr>
        <a:xfrm>
          <a:off x="1034931" y="4580872"/>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IT estate management	DCMA</a:t>
          </a:r>
          <a:endParaRPr lang="en-AU" sz="1600" kern="1200" dirty="0"/>
        </a:p>
      </dsp:txBody>
      <dsp:txXfrm>
        <a:off x="1034931" y="4580872"/>
        <a:ext cx="1635974" cy="981584"/>
      </dsp:txXfrm>
    </dsp:sp>
    <dsp:sp modelId="{A3B864A5-87F2-4CE0-BD2B-EDFD47F23DED}">
      <dsp:nvSpPr>
        <dsp:cNvPr id="0" name=""/>
        <dsp:cNvSpPr/>
      </dsp:nvSpPr>
      <dsp:spPr>
        <a:xfrm>
          <a:off x="2834503" y="4580872"/>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Procurement	PROC</a:t>
          </a:r>
          <a:endParaRPr lang="en-AU" sz="1600" kern="1200" dirty="0"/>
        </a:p>
      </dsp:txBody>
      <dsp:txXfrm>
        <a:off x="2834503" y="4580872"/>
        <a:ext cx="1635974" cy="981584"/>
      </dsp:txXfrm>
    </dsp:sp>
    <dsp:sp modelId="{B17D1D28-D9F8-4A05-A172-EA218A5D53D9}">
      <dsp:nvSpPr>
        <dsp:cNvPr id="0" name=""/>
        <dsp:cNvSpPr/>
      </dsp:nvSpPr>
      <dsp:spPr>
        <a:xfrm>
          <a:off x="4634075" y="4580872"/>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Supplier relationship management	SURE</a:t>
          </a:r>
          <a:endParaRPr lang="en-AU" sz="1600" kern="1200" dirty="0"/>
        </a:p>
      </dsp:txBody>
      <dsp:txXfrm>
        <a:off x="4634075" y="4580872"/>
        <a:ext cx="1635974" cy="981584"/>
      </dsp:txXfrm>
    </dsp:sp>
    <dsp:sp modelId="{D7128330-8020-4EE4-845B-8D198966886C}">
      <dsp:nvSpPr>
        <dsp:cNvPr id="0" name=""/>
        <dsp:cNvSpPr/>
      </dsp:nvSpPr>
      <dsp:spPr>
        <a:xfrm>
          <a:off x="6433647" y="4580872"/>
          <a:ext cx="1635974" cy="9815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b="0" i="0" u="none" kern="1200" dirty="0" smtClean="0"/>
            <a:t>Contract management	ITCM</a:t>
          </a:r>
          <a:endParaRPr lang="en-AU" sz="1600" kern="1200" dirty="0"/>
        </a:p>
      </dsp:txBody>
      <dsp:txXfrm>
        <a:off x="6433647" y="4580872"/>
        <a:ext cx="1635974" cy="9815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96201-3D37-4A0B-B9F6-86BC11C8BCF5}">
      <dsp:nvSpPr>
        <dsp:cNvPr id="0" name=""/>
        <dsp:cNvSpPr/>
      </dsp:nvSpPr>
      <dsp:spPr>
        <a:xfrm>
          <a:off x="2250" y="1611"/>
          <a:ext cx="6091499"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Waterfall </a:t>
          </a:r>
          <a:endParaRPr lang="en-US" sz="4400" kern="1200" dirty="0"/>
        </a:p>
      </dsp:txBody>
      <dsp:txXfrm>
        <a:off x="32360" y="31721"/>
        <a:ext cx="6031279" cy="967800"/>
      </dsp:txXfrm>
    </dsp:sp>
    <dsp:sp modelId="{0958FF23-1369-44DB-912E-9ED46E4966DD}">
      <dsp:nvSpPr>
        <dsp:cNvPr id="0" name=""/>
        <dsp:cNvSpPr/>
      </dsp:nvSpPr>
      <dsp:spPr>
        <a:xfrm>
          <a:off x="2250" y="1135978"/>
          <a:ext cx="2984367"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Spiral</a:t>
          </a:r>
          <a:endParaRPr lang="en-US" sz="4400" kern="1200" dirty="0"/>
        </a:p>
      </dsp:txBody>
      <dsp:txXfrm>
        <a:off x="32360" y="1166088"/>
        <a:ext cx="2924147" cy="967800"/>
      </dsp:txXfrm>
    </dsp:sp>
    <dsp:sp modelId="{2180A1CE-F7C6-47AD-BF68-DECD9B9FF89A}">
      <dsp:nvSpPr>
        <dsp:cNvPr id="0" name=""/>
        <dsp:cNvSpPr/>
      </dsp:nvSpPr>
      <dsp:spPr>
        <a:xfrm>
          <a:off x="2250" y="2270345"/>
          <a:ext cx="1461492"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Iterative</a:t>
          </a:r>
          <a:endParaRPr lang="en-US" sz="1900" kern="1200" dirty="0"/>
        </a:p>
      </dsp:txBody>
      <dsp:txXfrm>
        <a:off x="32360" y="2300455"/>
        <a:ext cx="1401272" cy="967800"/>
      </dsp:txXfrm>
    </dsp:sp>
    <dsp:sp modelId="{B51073A0-6394-4E24-BB12-1EE6362C1DF9}">
      <dsp:nvSpPr>
        <dsp:cNvPr id="0" name=""/>
        <dsp:cNvSpPr/>
      </dsp:nvSpPr>
      <dsp:spPr>
        <a:xfrm>
          <a:off x="1525125" y="2270345"/>
          <a:ext cx="1461492"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Incremental</a:t>
          </a:r>
          <a:endParaRPr lang="en-US" sz="1900" kern="1200" dirty="0"/>
        </a:p>
      </dsp:txBody>
      <dsp:txXfrm>
        <a:off x="1555235" y="2300455"/>
        <a:ext cx="1401272" cy="967800"/>
      </dsp:txXfrm>
    </dsp:sp>
    <dsp:sp modelId="{9A00CAFA-A632-4E0A-9503-04256D1F5565}">
      <dsp:nvSpPr>
        <dsp:cNvPr id="0" name=""/>
        <dsp:cNvSpPr/>
      </dsp:nvSpPr>
      <dsp:spPr>
        <a:xfrm>
          <a:off x="3109382" y="1135978"/>
          <a:ext cx="2984367"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Fountain</a:t>
          </a:r>
          <a:endParaRPr lang="en-US" sz="4400" kern="1200" dirty="0"/>
        </a:p>
      </dsp:txBody>
      <dsp:txXfrm>
        <a:off x="3139492" y="1166088"/>
        <a:ext cx="2924147" cy="967800"/>
      </dsp:txXfrm>
    </dsp:sp>
    <dsp:sp modelId="{C9B1D499-7612-4963-AF30-DA0F26188C4E}">
      <dsp:nvSpPr>
        <dsp:cNvPr id="0" name=""/>
        <dsp:cNvSpPr/>
      </dsp:nvSpPr>
      <dsp:spPr>
        <a:xfrm>
          <a:off x="3109382" y="2270345"/>
          <a:ext cx="1461492"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Iterative</a:t>
          </a:r>
          <a:endParaRPr lang="en-US" sz="1900" kern="1200" dirty="0"/>
        </a:p>
      </dsp:txBody>
      <dsp:txXfrm>
        <a:off x="3139492" y="2300455"/>
        <a:ext cx="1401272" cy="967800"/>
      </dsp:txXfrm>
    </dsp:sp>
    <dsp:sp modelId="{B100CB96-5B98-4078-B2D0-EEC4E6BC492F}">
      <dsp:nvSpPr>
        <dsp:cNvPr id="0" name=""/>
        <dsp:cNvSpPr/>
      </dsp:nvSpPr>
      <dsp:spPr>
        <a:xfrm>
          <a:off x="4632257" y="2270345"/>
          <a:ext cx="1461492" cy="10280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Incremental</a:t>
          </a:r>
          <a:endParaRPr lang="en-US" sz="1900" kern="1200" dirty="0"/>
        </a:p>
      </dsp:txBody>
      <dsp:txXfrm>
        <a:off x="4662367" y="2300455"/>
        <a:ext cx="1401272" cy="967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96201-3D37-4A0B-B9F6-86BC11C8BCF5}">
      <dsp:nvSpPr>
        <dsp:cNvPr id="0" name=""/>
        <dsp:cNvSpPr/>
      </dsp:nvSpPr>
      <dsp:spPr>
        <a:xfrm>
          <a:off x="0" y="0"/>
          <a:ext cx="6096000"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Iterative – Incremental – Parallel </a:t>
          </a:r>
          <a:endParaRPr lang="en-US" sz="2800" kern="1200" dirty="0"/>
        </a:p>
      </dsp:txBody>
      <dsp:txXfrm>
        <a:off x="22086" y="22086"/>
        <a:ext cx="6051828" cy="7099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96201-3D37-4A0B-B9F6-86BC11C8BCF5}">
      <dsp:nvSpPr>
        <dsp:cNvPr id="0" name=""/>
        <dsp:cNvSpPr/>
      </dsp:nvSpPr>
      <dsp:spPr>
        <a:xfrm>
          <a:off x="4111"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26197" y="22086"/>
        <a:ext cx="821490" cy="709909"/>
      </dsp:txXfrm>
    </dsp:sp>
    <dsp:sp modelId="{12F0BD4A-F736-4EB3-A3D2-AF15E6588142}">
      <dsp:nvSpPr>
        <dsp:cNvPr id="0" name=""/>
        <dsp:cNvSpPr/>
      </dsp:nvSpPr>
      <dsp:spPr>
        <a:xfrm>
          <a:off x="1015204"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1037290" y="22086"/>
        <a:ext cx="821490" cy="709909"/>
      </dsp:txXfrm>
    </dsp:sp>
    <dsp:sp modelId="{17010AEB-B264-4CAD-B367-74DA107024F7}">
      <dsp:nvSpPr>
        <dsp:cNvPr id="0" name=""/>
        <dsp:cNvSpPr/>
      </dsp:nvSpPr>
      <dsp:spPr>
        <a:xfrm>
          <a:off x="2026298"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2048384" y="22086"/>
        <a:ext cx="821490" cy="709909"/>
      </dsp:txXfrm>
    </dsp:sp>
    <dsp:sp modelId="{6309E4C2-D9AB-4BF3-AC6B-A534A4B34369}">
      <dsp:nvSpPr>
        <dsp:cNvPr id="0" name=""/>
        <dsp:cNvSpPr/>
      </dsp:nvSpPr>
      <dsp:spPr>
        <a:xfrm>
          <a:off x="3037392"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3059478" y="22086"/>
        <a:ext cx="821490" cy="709909"/>
      </dsp:txXfrm>
    </dsp:sp>
    <dsp:sp modelId="{479E1945-FBCA-4C33-BA92-EEB0E5CE0661}">
      <dsp:nvSpPr>
        <dsp:cNvPr id="0" name=""/>
        <dsp:cNvSpPr/>
      </dsp:nvSpPr>
      <dsp:spPr>
        <a:xfrm>
          <a:off x="4048486"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4070572" y="22086"/>
        <a:ext cx="821490" cy="709909"/>
      </dsp:txXfrm>
    </dsp:sp>
    <dsp:sp modelId="{E2850346-AD60-4F4D-AB70-AFBE1CB9A907}">
      <dsp:nvSpPr>
        <dsp:cNvPr id="0" name=""/>
        <dsp:cNvSpPr/>
      </dsp:nvSpPr>
      <dsp:spPr>
        <a:xfrm>
          <a:off x="5059580" y="0"/>
          <a:ext cx="865662" cy="75408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Agile</a:t>
          </a:r>
          <a:endParaRPr lang="en-US" sz="2400" i="1" kern="1200" dirty="0"/>
        </a:p>
      </dsp:txBody>
      <dsp:txXfrm>
        <a:off x="5081666" y="22086"/>
        <a:ext cx="821490" cy="7099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2825-34BD-4BB5-99C5-0AC73AFE5E28}">
      <dsp:nvSpPr>
        <dsp:cNvPr id="0" name=""/>
        <dsp:cNvSpPr/>
      </dsp:nvSpPr>
      <dsp:spPr>
        <a:xfrm>
          <a:off x="-106959" y="0"/>
          <a:ext cx="416476" cy="1950720"/>
        </a:xfrm>
        <a:prstGeom prst="up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D00465E-FF02-4A87-8110-26FA8EA062C5}">
      <dsp:nvSpPr>
        <dsp:cNvPr id="0" name=""/>
        <dsp:cNvSpPr/>
      </dsp:nvSpPr>
      <dsp:spPr>
        <a:xfrm>
          <a:off x="53528" y="0"/>
          <a:ext cx="1243713"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en-US" sz="1600" kern="1200" dirty="0" smtClean="0"/>
            <a:t>Planning Focus (Large </a:t>
          </a:r>
        </a:p>
        <a:p>
          <a:pPr lvl="0" algn="l" defTabSz="711200">
            <a:lnSpc>
              <a:spcPct val="90000"/>
            </a:lnSpc>
            <a:spcBef>
              <a:spcPct val="0"/>
            </a:spcBef>
            <a:spcAft>
              <a:spcPct val="35000"/>
            </a:spcAft>
          </a:pPr>
          <a:r>
            <a:rPr lang="en-US" sz="1600" kern="1200" dirty="0" smtClean="0"/>
            <a:t>Projects)</a:t>
          </a:r>
          <a:endParaRPr lang="en-US" sz="1600" kern="1200" dirty="0"/>
        </a:p>
      </dsp:txBody>
      <dsp:txXfrm>
        <a:off x="53528" y="0"/>
        <a:ext cx="1243713" cy="1950720"/>
      </dsp:txXfrm>
    </dsp:sp>
    <dsp:sp modelId="{8E77CA62-9ECD-46B7-84C5-A4937B697F8D}">
      <dsp:nvSpPr>
        <dsp:cNvPr id="0" name=""/>
        <dsp:cNvSpPr/>
      </dsp:nvSpPr>
      <dsp:spPr>
        <a:xfrm>
          <a:off x="17983" y="2113280"/>
          <a:ext cx="416476" cy="1950720"/>
        </a:xfrm>
        <a:prstGeom prst="down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B27983C-AD4C-4D0B-80A1-DC9C7CD6D9E6}">
      <dsp:nvSpPr>
        <dsp:cNvPr id="0" name=""/>
        <dsp:cNvSpPr/>
      </dsp:nvSpPr>
      <dsp:spPr>
        <a:xfrm>
          <a:off x="231647" y="2113280"/>
          <a:ext cx="113736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en-US" sz="1600" kern="1200" dirty="0" smtClean="0"/>
            <a:t>Activity Focus (Small Projects)</a:t>
          </a:r>
          <a:endParaRPr lang="en-US" sz="1600" kern="1200" dirty="0"/>
        </a:p>
      </dsp:txBody>
      <dsp:txXfrm>
        <a:off x="231647" y="2113280"/>
        <a:ext cx="1137362" cy="1950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21499"/>
          <a:ext cx="4640566" cy="2340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 MethodScience; Material Designed and Presented by Dr. B. </a:t>
          </a:r>
          <a:r>
            <a:rPr lang="en-US" sz="1000" kern="1200" dirty="0" err="1" smtClean="0"/>
            <a:t>Unhelkar</a:t>
          </a:r>
          <a:endParaRPr lang="en-US" sz="1000" kern="1200" dirty="0"/>
        </a:p>
      </dsp:txBody>
      <dsp:txXfrm>
        <a:off x="0" y="21499"/>
        <a:ext cx="4640566" cy="234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F6A4-72F1-43EE-A2C3-CCF386C66714}">
      <dsp:nvSpPr>
        <dsp:cNvPr id="0" name=""/>
        <dsp:cNvSpPr/>
      </dsp:nvSpPr>
      <dsp:spPr>
        <a:xfrm>
          <a:off x="1581869" y="-81169"/>
          <a:ext cx="3804164" cy="3804164"/>
        </a:xfrm>
        <a:prstGeom prst="circularArrow">
          <a:avLst>
            <a:gd name="adj1" fmla="val 4668"/>
            <a:gd name="adj2" fmla="val 272909"/>
            <a:gd name="adj3" fmla="val 12949887"/>
            <a:gd name="adj4" fmla="val 17950560"/>
            <a:gd name="adj5" fmla="val 484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3C0A1-ACE1-4C66-BA73-66F6052428C1}">
      <dsp:nvSpPr>
        <dsp:cNvPr id="0" name=""/>
        <dsp:cNvSpPr/>
      </dsp:nvSpPr>
      <dsp:spPr>
        <a:xfrm>
          <a:off x="2255722" y="1137"/>
          <a:ext cx="2456458" cy="122822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mbria" pitchFamily="18" charset="0"/>
            </a:rPr>
            <a:t>PMBOK (PMI)</a:t>
          </a:r>
          <a:endParaRPr lang="en-US" sz="2400" kern="1200" dirty="0">
            <a:latin typeface="Cambria" pitchFamily="18" charset="0"/>
          </a:endParaRPr>
        </a:p>
      </dsp:txBody>
      <dsp:txXfrm>
        <a:off x="2255722" y="1137"/>
        <a:ext cx="2456458" cy="1228229"/>
      </dsp:txXfrm>
    </dsp:sp>
    <dsp:sp modelId="{80D49741-82DE-4B3F-B3C6-76765A25152B}">
      <dsp:nvSpPr>
        <dsp:cNvPr id="0" name=""/>
        <dsp:cNvSpPr/>
      </dsp:nvSpPr>
      <dsp:spPr>
        <a:xfrm>
          <a:off x="3621670" y="1367085"/>
          <a:ext cx="2456458" cy="122822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mbria" pitchFamily="18" charset="0"/>
            </a:rPr>
            <a:t>SFIA</a:t>
          </a:r>
        </a:p>
      </dsp:txBody>
      <dsp:txXfrm>
        <a:off x="3621670" y="1367085"/>
        <a:ext cx="2456458" cy="1228229"/>
      </dsp:txXfrm>
    </dsp:sp>
    <dsp:sp modelId="{1C6C53DB-DE6F-4AF5-B829-2F56E7DF6772}">
      <dsp:nvSpPr>
        <dsp:cNvPr id="0" name=""/>
        <dsp:cNvSpPr/>
      </dsp:nvSpPr>
      <dsp:spPr>
        <a:xfrm>
          <a:off x="2255722" y="2733033"/>
          <a:ext cx="2456458" cy="122822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mbria" pitchFamily="18" charset="0"/>
            </a:rPr>
            <a:t>Agile-Group</a:t>
          </a:r>
          <a:endParaRPr lang="en-US" sz="2400" kern="1200" dirty="0">
            <a:latin typeface="Cambria" pitchFamily="18" charset="0"/>
          </a:endParaRPr>
        </a:p>
      </dsp:txBody>
      <dsp:txXfrm>
        <a:off x="2255722" y="2733033"/>
        <a:ext cx="2456458" cy="1228229"/>
      </dsp:txXfrm>
    </dsp:sp>
    <dsp:sp modelId="{E03DA823-6743-4586-8FBC-939A4504FDE6}">
      <dsp:nvSpPr>
        <dsp:cNvPr id="0" name=""/>
        <dsp:cNvSpPr/>
      </dsp:nvSpPr>
      <dsp:spPr>
        <a:xfrm>
          <a:off x="889774" y="1367085"/>
          <a:ext cx="2456458" cy="122822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latin typeface="Cambria" pitchFamily="18" charset="0"/>
            </a:rPr>
            <a:t>Prince2</a:t>
          </a:r>
          <a:endParaRPr lang="en-US" sz="2400" kern="1200" dirty="0">
            <a:latin typeface="Cambria" pitchFamily="18" charset="0"/>
          </a:endParaRPr>
        </a:p>
      </dsp:txBody>
      <dsp:txXfrm>
        <a:off x="889774" y="1367085"/>
        <a:ext cx="2456458" cy="12282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74DCB-B645-4979-8A11-2D1D798FA7D2}">
      <dsp:nvSpPr>
        <dsp:cNvPr id="0" name=""/>
        <dsp:cNvSpPr/>
      </dsp:nvSpPr>
      <dsp:spPr>
        <a:xfrm>
          <a:off x="179268"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AU" sz="1100" b="0" i="0" u="none" kern="1200" dirty="0" smtClean="0"/>
            <a:t>Information management	IRMG</a:t>
          </a:r>
          <a:endParaRPr lang="en-AU" sz="1100" kern="1200" dirty="0">
            <a:latin typeface="Book Antiqua" pitchFamily="18" charset="0"/>
          </a:endParaRPr>
        </a:p>
      </dsp:txBody>
      <dsp:txXfrm>
        <a:off x="179268" y="290"/>
        <a:ext cx="892450" cy="535470"/>
      </dsp:txXfrm>
    </dsp:sp>
    <dsp:sp modelId="{D752CE3F-A3E4-4B67-865E-4470AD2BC724}">
      <dsp:nvSpPr>
        <dsp:cNvPr id="0" name=""/>
        <dsp:cNvSpPr/>
      </dsp:nvSpPr>
      <dsp:spPr>
        <a:xfrm>
          <a:off x="1160964"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Information assurance	INAS</a:t>
          </a:r>
          <a:endParaRPr lang="en-AU" sz="1000" kern="1200"/>
        </a:p>
      </dsp:txBody>
      <dsp:txXfrm>
        <a:off x="1160964" y="290"/>
        <a:ext cx="892450" cy="535470"/>
      </dsp:txXfrm>
    </dsp:sp>
    <dsp:sp modelId="{69554AE7-8E4F-4F49-AD01-A7CC5AC4A370}">
      <dsp:nvSpPr>
        <dsp:cNvPr id="0" name=""/>
        <dsp:cNvSpPr/>
      </dsp:nvSpPr>
      <dsp:spPr>
        <a:xfrm>
          <a:off x="2142659"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Consultancy	CNSL</a:t>
          </a:r>
          <a:endParaRPr lang="en-AU" sz="1000" kern="1200"/>
        </a:p>
      </dsp:txBody>
      <dsp:txXfrm>
        <a:off x="2142659" y="290"/>
        <a:ext cx="892450" cy="535470"/>
      </dsp:txXfrm>
    </dsp:sp>
    <dsp:sp modelId="{AE0BEADB-2918-41F3-8017-02AE0C7B7F4A}">
      <dsp:nvSpPr>
        <dsp:cNvPr id="0" name=""/>
        <dsp:cNvSpPr/>
      </dsp:nvSpPr>
      <dsp:spPr>
        <a:xfrm>
          <a:off x="3124355"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Software development process improvement	SPIM</a:t>
          </a:r>
          <a:endParaRPr lang="en-AU" sz="1000" kern="1200"/>
        </a:p>
      </dsp:txBody>
      <dsp:txXfrm>
        <a:off x="3124355" y="290"/>
        <a:ext cx="892450" cy="535470"/>
      </dsp:txXfrm>
    </dsp:sp>
    <dsp:sp modelId="{B7AC0C5D-28D5-49F9-BDEE-34975FB849E7}">
      <dsp:nvSpPr>
        <dsp:cNvPr id="0" name=""/>
        <dsp:cNvSpPr/>
      </dsp:nvSpPr>
      <dsp:spPr>
        <a:xfrm>
          <a:off x="4106051"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Methods and tools	METL</a:t>
          </a:r>
          <a:endParaRPr lang="en-AU" sz="1000" kern="1200"/>
        </a:p>
      </dsp:txBody>
      <dsp:txXfrm>
        <a:off x="4106051" y="290"/>
        <a:ext cx="892450" cy="535470"/>
      </dsp:txXfrm>
    </dsp:sp>
    <dsp:sp modelId="{2E29E76A-6739-433E-BBAC-3DF04CCE6332}">
      <dsp:nvSpPr>
        <dsp:cNvPr id="0" name=""/>
        <dsp:cNvSpPr/>
      </dsp:nvSpPr>
      <dsp:spPr>
        <a:xfrm>
          <a:off x="5087747"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Portfolio management	POMG</a:t>
          </a:r>
          <a:endParaRPr lang="en-AU" sz="1000" kern="1200"/>
        </a:p>
      </dsp:txBody>
      <dsp:txXfrm>
        <a:off x="5087747" y="290"/>
        <a:ext cx="892450" cy="535470"/>
      </dsp:txXfrm>
    </dsp:sp>
    <dsp:sp modelId="{A3EECD33-10B6-4659-AA5E-C53F0C8B3813}">
      <dsp:nvSpPr>
        <dsp:cNvPr id="0" name=""/>
        <dsp:cNvSpPr/>
      </dsp:nvSpPr>
      <dsp:spPr>
        <a:xfrm>
          <a:off x="6069443"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Programme management	PGMG</a:t>
          </a:r>
          <a:endParaRPr lang="en-AU" sz="1000" kern="1200"/>
        </a:p>
      </dsp:txBody>
      <dsp:txXfrm>
        <a:off x="6069443" y="290"/>
        <a:ext cx="892450" cy="535470"/>
      </dsp:txXfrm>
    </dsp:sp>
    <dsp:sp modelId="{6B8FC52A-73FE-47D8-9EB8-68ADC52AFBAF}">
      <dsp:nvSpPr>
        <dsp:cNvPr id="0" name=""/>
        <dsp:cNvSpPr/>
      </dsp:nvSpPr>
      <dsp:spPr>
        <a:xfrm>
          <a:off x="7051139"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Project management	PRMG</a:t>
          </a:r>
          <a:endParaRPr lang="en-AU" sz="1000" kern="1200"/>
        </a:p>
      </dsp:txBody>
      <dsp:txXfrm>
        <a:off x="7051139" y="290"/>
        <a:ext cx="892450" cy="535470"/>
      </dsp:txXfrm>
    </dsp:sp>
    <dsp:sp modelId="{4EB4D7DC-4D50-47CF-8BD6-68D87AACFB52}">
      <dsp:nvSpPr>
        <dsp:cNvPr id="0" name=""/>
        <dsp:cNvSpPr/>
      </dsp:nvSpPr>
      <dsp:spPr>
        <a:xfrm>
          <a:off x="8032835" y="290"/>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Portfolio, programme and project support	PROF</a:t>
          </a:r>
          <a:endParaRPr lang="en-AU" sz="1000" kern="1200"/>
        </a:p>
      </dsp:txBody>
      <dsp:txXfrm>
        <a:off x="8032835" y="290"/>
        <a:ext cx="892450" cy="535470"/>
      </dsp:txXfrm>
    </dsp:sp>
    <dsp:sp modelId="{F281A368-5299-4EEB-B432-5086567B669B}">
      <dsp:nvSpPr>
        <dsp:cNvPr id="0" name=""/>
        <dsp:cNvSpPr/>
      </dsp:nvSpPr>
      <dsp:spPr>
        <a:xfrm>
          <a:off x="179268"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Resourcing	RESC</a:t>
          </a:r>
          <a:endParaRPr lang="en-AU" sz="1000" kern="1200"/>
        </a:p>
      </dsp:txBody>
      <dsp:txXfrm>
        <a:off x="179268" y="625006"/>
        <a:ext cx="892450" cy="535470"/>
      </dsp:txXfrm>
    </dsp:sp>
    <dsp:sp modelId="{F1EB1379-3690-482A-A26E-0014C9BDE63D}">
      <dsp:nvSpPr>
        <dsp:cNvPr id="0" name=""/>
        <dsp:cNvSpPr/>
      </dsp:nvSpPr>
      <dsp:spPr>
        <a:xfrm>
          <a:off x="1160964"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Programming/software development	PROG</a:t>
          </a:r>
          <a:endParaRPr lang="en-AU" sz="1000" kern="1200"/>
        </a:p>
      </dsp:txBody>
      <dsp:txXfrm>
        <a:off x="1160964" y="625006"/>
        <a:ext cx="892450" cy="535470"/>
      </dsp:txXfrm>
    </dsp:sp>
    <dsp:sp modelId="{8C9BF691-41A8-40AB-B5DF-601F5170EEA1}">
      <dsp:nvSpPr>
        <dsp:cNvPr id="0" name=""/>
        <dsp:cNvSpPr/>
      </dsp:nvSpPr>
      <dsp:spPr>
        <a:xfrm>
          <a:off x="2142659"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IT management	ITMG</a:t>
          </a:r>
          <a:endParaRPr lang="en-AU" sz="1000" kern="1200"/>
        </a:p>
      </dsp:txBody>
      <dsp:txXfrm>
        <a:off x="2142659" y="625006"/>
        <a:ext cx="892450" cy="535470"/>
      </dsp:txXfrm>
    </dsp:sp>
    <dsp:sp modelId="{3506E706-1971-48A5-8C7D-291D02ACCD28}">
      <dsp:nvSpPr>
        <dsp:cNvPr id="0" name=""/>
        <dsp:cNvSpPr/>
      </dsp:nvSpPr>
      <dsp:spPr>
        <a:xfrm>
          <a:off x="3124355"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Capacity management	CPMG</a:t>
          </a:r>
          <a:endParaRPr lang="en-AU" sz="1000" kern="1200"/>
        </a:p>
      </dsp:txBody>
      <dsp:txXfrm>
        <a:off x="3124355" y="625006"/>
        <a:ext cx="892450" cy="535470"/>
      </dsp:txXfrm>
    </dsp:sp>
    <dsp:sp modelId="{91A6455C-D2A8-4C40-B90B-5DDCEC24BD81}">
      <dsp:nvSpPr>
        <dsp:cNvPr id="0" name=""/>
        <dsp:cNvSpPr/>
      </dsp:nvSpPr>
      <dsp:spPr>
        <a:xfrm>
          <a:off x="4106051"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dirty="0" smtClean="0"/>
            <a:t>Availability management	AVMT</a:t>
          </a:r>
          <a:endParaRPr lang="en-AU" sz="1000" kern="1200" dirty="0"/>
        </a:p>
      </dsp:txBody>
      <dsp:txXfrm>
        <a:off x="4106051" y="625006"/>
        <a:ext cx="892450" cy="535470"/>
      </dsp:txXfrm>
    </dsp:sp>
    <dsp:sp modelId="{2B0FB320-4244-4591-8DC0-6181830D33EF}">
      <dsp:nvSpPr>
        <dsp:cNvPr id="0" name=""/>
        <dsp:cNvSpPr/>
      </dsp:nvSpPr>
      <dsp:spPr>
        <a:xfrm>
          <a:off x="5087747"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Service level management	SLMO</a:t>
          </a:r>
          <a:endParaRPr lang="en-AU" sz="1000" kern="1200"/>
        </a:p>
      </dsp:txBody>
      <dsp:txXfrm>
        <a:off x="5087747" y="625006"/>
        <a:ext cx="892450" cy="535470"/>
      </dsp:txXfrm>
    </dsp:sp>
    <dsp:sp modelId="{EDD9E074-72AD-4101-9541-4B463CBA3582}">
      <dsp:nvSpPr>
        <dsp:cNvPr id="0" name=""/>
        <dsp:cNvSpPr/>
      </dsp:nvSpPr>
      <dsp:spPr>
        <a:xfrm>
          <a:off x="6069443"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Service acceptance	SEAC</a:t>
          </a:r>
          <a:endParaRPr lang="en-AU" sz="1000" kern="1200"/>
        </a:p>
      </dsp:txBody>
      <dsp:txXfrm>
        <a:off x="6069443" y="625006"/>
        <a:ext cx="892450" cy="535470"/>
      </dsp:txXfrm>
    </dsp:sp>
    <dsp:sp modelId="{A5C73FFF-AC2E-40A6-8DDB-5878C34D92DE}">
      <dsp:nvSpPr>
        <dsp:cNvPr id="0" name=""/>
        <dsp:cNvSpPr/>
      </dsp:nvSpPr>
      <dsp:spPr>
        <a:xfrm>
          <a:off x="7051139"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dirty="0" smtClean="0"/>
            <a:t>Change management	CHMG</a:t>
          </a:r>
          <a:endParaRPr lang="en-AU" sz="1000" kern="1200" dirty="0"/>
        </a:p>
      </dsp:txBody>
      <dsp:txXfrm>
        <a:off x="7051139" y="625006"/>
        <a:ext cx="892450" cy="535470"/>
      </dsp:txXfrm>
    </dsp:sp>
    <dsp:sp modelId="{A399E7D3-26FA-49C2-BB04-2346BF9D1F1C}">
      <dsp:nvSpPr>
        <dsp:cNvPr id="0" name=""/>
        <dsp:cNvSpPr/>
      </dsp:nvSpPr>
      <dsp:spPr>
        <a:xfrm>
          <a:off x="8032835" y="625006"/>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Release and deployment	RELM</a:t>
          </a:r>
          <a:endParaRPr lang="en-AU" sz="1000" kern="1200"/>
        </a:p>
      </dsp:txBody>
      <dsp:txXfrm>
        <a:off x="8032835" y="625006"/>
        <a:ext cx="892450" cy="535470"/>
      </dsp:txXfrm>
    </dsp:sp>
    <dsp:sp modelId="{772779A6-58D8-40C3-9BEE-C03211260E4F}">
      <dsp:nvSpPr>
        <dsp:cNvPr id="0" name=""/>
        <dsp:cNvSpPr/>
      </dsp:nvSpPr>
      <dsp:spPr>
        <a:xfrm>
          <a:off x="1651811"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Applications support	ASUP</a:t>
          </a:r>
          <a:endParaRPr lang="en-AU" sz="1000" kern="1200"/>
        </a:p>
      </dsp:txBody>
      <dsp:txXfrm>
        <a:off x="1651811" y="1249721"/>
        <a:ext cx="892450" cy="535470"/>
      </dsp:txXfrm>
    </dsp:sp>
    <dsp:sp modelId="{856F4BF4-9B23-4138-A241-DAD81B304B87}">
      <dsp:nvSpPr>
        <dsp:cNvPr id="0" name=""/>
        <dsp:cNvSpPr/>
      </dsp:nvSpPr>
      <dsp:spPr>
        <a:xfrm>
          <a:off x="2633507"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Database administration	DBAD</a:t>
          </a:r>
          <a:endParaRPr lang="en-AU" sz="1000" kern="1200"/>
        </a:p>
      </dsp:txBody>
      <dsp:txXfrm>
        <a:off x="2633507" y="1249721"/>
        <a:ext cx="892450" cy="535470"/>
      </dsp:txXfrm>
    </dsp:sp>
    <dsp:sp modelId="{7F2A4232-C714-413B-A63C-E46BD144DB81}">
      <dsp:nvSpPr>
        <dsp:cNvPr id="0" name=""/>
        <dsp:cNvSpPr/>
      </dsp:nvSpPr>
      <dsp:spPr>
        <a:xfrm>
          <a:off x="3615203"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IT estate management	DCMA</a:t>
          </a:r>
          <a:endParaRPr lang="en-AU" sz="1000" kern="1200"/>
        </a:p>
      </dsp:txBody>
      <dsp:txXfrm>
        <a:off x="3615203" y="1249721"/>
        <a:ext cx="892450" cy="535470"/>
      </dsp:txXfrm>
    </dsp:sp>
    <dsp:sp modelId="{A3B864A5-87F2-4CE0-BD2B-EDFD47F23DED}">
      <dsp:nvSpPr>
        <dsp:cNvPr id="0" name=""/>
        <dsp:cNvSpPr/>
      </dsp:nvSpPr>
      <dsp:spPr>
        <a:xfrm>
          <a:off x="4596899"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Procurement	PROC</a:t>
          </a:r>
          <a:endParaRPr lang="en-AU" sz="1000" kern="1200"/>
        </a:p>
      </dsp:txBody>
      <dsp:txXfrm>
        <a:off x="4596899" y="1249721"/>
        <a:ext cx="892450" cy="535470"/>
      </dsp:txXfrm>
    </dsp:sp>
    <dsp:sp modelId="{B17D1D28-D9F8-4A05-A172-EA218A5D53D9}">
      <dsp:nvSpPr>
        <dsp:cNvPr id="0" name=""/>
        <dsp:cNvSpPr/>
      </dsp:nvSpPr>
      <dsp:spPr>
        <a:xfrm>
          <a:off x="5578595"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smtClean="0"/>
            <a:t>Supplier relationship management	SURE</a:t>
          </a:r>
          <a:endParaRPr lang="en-AU" sz="1000" kern="1200"/>
        </a:p>
      </dsp:txBody>
      <dsp:txXfrm>
        <a:off x="5578595" y="1249721"/>
        <a:ext cx="892450" cy="535470"/>
      </dsp:txXfrm>
    </dsp:sp>
    <dsp:sp modelId="{D7128330-8020-4EE4-845B-8D198966886C}">
      <dsp:nvSpPr>
        <dsp:cNvPr id="0" name=""/>
        <dsp:cNvSpPr/>
      </dsp:nvSpPr>
      <dsp:spPr>
        <a:xfrm>
          <a:off x="6560291" y="1249721"/>
          <a:ext cx="892450" cy="5354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AU" sz="1000" b="0" i="0" u="none" kern="1200" dirty="0" smtClean="0"/>
            <a:t>Contract management	ITCM</a:t>
          </a:r>
          <a:endParaRPr lang="en-AU" sz="1000" kern="1200" dirty="0"/>
        </a:p>
      </dsp:txBody>
      <dsp:txXfrm>
        <a:off x="6560291" y="1249721"/>
        <a:ext cx="892450" cy="535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2" tIns="46586" rIns="93172" bIns="46586" rtlCol="0"/>
          <a:lstStyle>
            <a:lvl1pPr algn="r">
              <a:defRPr sz="1300"/>
            </a:lvl1pPr>
          </a:lstStyle>
          <a:p>
            <a:fld id="{BA5E82BD-802E-4F05-8485-7085A4DE1144}" type="datetimeFigureOut">
              <a:rPr lang="en-US" smtClean="0"/>
              <a:t>9/17/2018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2" tIns="46586" rIns="93172" bIns="46586" rtlCol="0" anchor="b"/>
          <a:lstStyle>
            <a:lvl1pPr algn="r">
              <a:defRPr sz="1300"/>
            </a:lvl1pPr>
          </a:lstStyle>
          <a:p>
            <a:fld id="{1FBDB2DF-3CF6-4AE9-B238-555631E5ECD4}" type="slidenum">
              <a:rPr lang="en-US" smtClean="0"/>
              <a:t>‹#›</a:t>
            </a:fld>
            <a:endParaRPr lang="en-US"/>
          </a:p>
        </p:txBody>
      </p:sp>
    </p:spTree>
    <p:extLst>
      <p:ext uri="{BB962C8B-B14F-4D97-AF65-F5344CB8AC3E}">
        <p14:creationId xmlns:p14="http://schemas.microsoft.com/office/powerpoint/2010/main" val="3797937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FF2EBB1F-98F1-4701-8722-B010FB9A7F01}" type="datetimeFigureOut">
              <a:rPr lang="en-US" smtClean="0"/>
              <a:t>9/17/2018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85775" y="733425"/>
            <a:ext cx="6505575" cy="4879975"/>
          </a:xfrm>
          <a:solidFill>
            <a:srgbClr val="FFFFFF"/>
          </a:solidFill>
          <a:ln/>
        </p:spPr>
      </p:sp>
      <p:sp>
        <p:nvSpPr>
          <p:cNvPr id="64516" name="Rectangle 3"/>
          <p:cNvSpPr>
            <a:spLocks noGrp="1" noChangeArrowheads="1"/>
          </p:cNvSpPr>
          <p:nvPr>
            <p:ph type="body" idx="1"/>
          </p:nvPr>
        </p:nvSpPr>
        <p:spPr>
          <a:xfrm>
            <a:off x="996387" y="5937754"/>
            <a:ext cx="5484989" cy="3090730"/>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Prince-2 &amp; PMBOK® good for Large Sized Projects. </a:t>
            </a:r>
            <a:br>
              <a:rPr lang="en-US" b="0" dirty="0" smtClean="0"/>
            </a:br>
            <a:r>
              <a:rPr lang="en-US" b="0" dirty="0" smtClean="0"/>
              <a:t>Size v/s Integration</a:t>
            </a:r>
          </a:p>
          <a:p>
            <a:endParaRPr lang="en-US" b="0" dirty="0" smtClean="0"/>
          </a:p>
          <a:p>
            <a:r>
              <a:rPr lang="en-US" dirty="0" smtClean="0"/>
              <a:t>Smaller sized Projects are easier to Manage</a:t>
            </a:r>
          </a:p>
          <a:p>
            <a:r>
              <a:rPr lang="en-US" dirty="0" smtClean="0"/>
              <a:t>Large Projects are broken down into Smaller Projects for Management</a:t>
            </a:r>
          </a:p>
          <a:p>
            <a:r>
              <a:rPr lang="en-US" dirty="0" smtClean="0"/>
              <a:t>This leads to need for Integration towards the end of multiple projects</a:t>
            </a:r>
          </a:p>
          <a:p>
            <a:r>
              <a:rPr lang="en-US" dirty="0" smtClean="0"/>
              <a:t>Integration challenges need to be balanced with Size</a:t>
            </a:r>
          </a:p>
          <a:p>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17,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23</a:t>
            </a:fld>
            <a:r>
              <a:rPr lang="en-US" smtClean="0"/>
              <a:t> </a:t>
            </a:r>
            <a:endParaRPr lang="en-US"/>
          </a:p>
        </p:txBody>
      </p:sp>
    </p:spTree>
    <p:extLst>
      <p:ext uri="{BB962C8B-B14F-4D97-AF65-F5344CB8AC3E}">
        <p14:creationId xmlns:p14="http://schemas.microsoft.com/office/powerpoint/2010/main" val="277093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pPr lvl="0"/>
            <a:r>
              <a:rPr lang="en-US" sz="1200" i="1" kern="1200" dirty="0" smtClean="0">
                <a:solidFill>
                  <a:schemeClr val="tx1"/>
                </a:solidFill>
                <a:latin typeface="Times New Roman" pitchFamily="18" charset="0"/>
                <a:ea typeface="+mn-ea"/>
                <a:cs typeface="+mn-cs"/>
              </a:rPr>
              <a:t>Autonomy</a:t>
            </a:r>
            <a:r>
              <a:rPr lang="en-US" sz="1200" kern="1200" dirty="0" smtClean="0">
                <a:solidFill>
                  <a:schemeClr val="tx1"/>
                </a:solidFill>
                <a:latin typeface="Times New Roman" pitchFamily="18" charset="0"/>
                <a:ea typeface="+mn-ea"/>
                <a:cs typeface="+mn-cs"/>
              </a:rPr>
              <a:t>: Works under broad direction. Is fully accountable for own technical work and/or project/supervisory responsibilities. Receives assignments in the form of objectives. Establishes own milestones and team objectives, and delegates responsibilities. Work is often self-initiated.</a:t>
            </a:r>
          </a:p>
          <a:p>
            <a:pPr lvl="0"/>
            <a:r>
              <a:rPr lang="en-US" sz="1200" i="1" kern="1200" dirty="0" smtClean="0">
                <a:solidFill>
                  <a:schemeClr val="tx1"/>
                </a:solidFill>
                <a:latin typeface="Times New Roman" pitchFamily="18" charset="0"/>
                <a:ea typeface="+mn-ea"/>
                <a:cs typeface="+mn-cs"/>
              </a:rPr>
              <a:t>Influence:</a:t>
            </a:r>
            <a:r>
              <a:rPr lang="en-US" sz="1200" kern="1200" dirty="0" smtClean="0">
                <a:solidFill>
                  <a:schemeClr val="tx1"/>
                </a:solidFill>
                <a:latin typeface="Times New Roman" pitchFamily="18" charset="0"/>
                <a:ea typeface="+mn-ea"/>
                <a:cs typeface="+mn-cs"/>
              </a:rPr>
              <a:t> Influences </a:t>
            </a:r>
            <a:r>
              <a:rPr lang="en-US" sz="1200" kern="1200" dirty="0" err="1" smtClean="0">
                <a:solidFill>
                  <a:schemeClr val="tx1"/>
                </a:solidFill>
                <a:latin typeface="Times New Roman" pitchFamily="18" charset="0"/>
                <a:ea typeface="+mn-ea"/>
                <a:cs typeface="+mn-cs"/>
              </a:rPr>
              <a:t>organisation</a:t>
            </a:r>
            <a:r>
              <a:rPr lang="en-US" sz="1200" kern="1200" dirty="0" smtClean="0">
                <a:solidFill>
                  <a:schemeClr val="tx1"/>
                </a:solidFill>
                <a:latin typeface="Times New Roman" pitchFamily="18" charset="0"/>
                <a:ea typeface="+mn-ea"/>
                <a:cs typeface="+mn-cs"/>
              </a:rPr>
              <a:t>, customers, suppliers and peers within industry on the contribution of own specialism. Has significant responsibility for the work of others and for the allocation of resources. Makes decisions which impact on the success of assigned projects i.e. results, deadlines and budget. Develops business relationships with customers.</a:t>
            </a:r>
          </a:p>
          <a:p>
            <a:pPr lvl="0"/>
            <a:r>
              <a:rPr lang="en-US" sz="1200" i="1" kern="1200" dirty="0" smtClean="0">
                <a:solidFill>
                  <a:schemeClr val="tx1"/>
                </a:solidFill>
                <a:latin typeface="Times New Roman" pitchFamily="18" charset="0"/>
                <a:ea typeface="+mn-ea"/>
                <a:cs typeface="+mn-cs"/>
              </a:rPr>
              <a:t>Complexity:</a:t>
            </a:r>
            <a:r>
              <a:rPr lang="en-US" sz="1200" kern="1200" dirty="0" smtClean="0">
                <a:solidFill>
                  <a:schemeClr val="tx1"/>
                </a:solidFill>
                <a:latin typeface="Times New Roman" pitchFamily="18" charset="0"/>
                <a:ea typeface="+mn-ea"/>
                <a:cs typeface="+mn-cs"/>
              </a:rPr>
              <a:t> Performs a challenging range and variety of complex technical or professional work activities. Undertakes work which requires the application of fundamental principles in a wide and often unpredictable range of contexts. Understands the relationship between own specialism and wider customer/</a:t>
            </a:r>
            <a:r>
              <a:rPr lang="en-US" sz="1200" kern="1200" dirty="0" err="1" smtClean="0">
                <a:solidFill>
                  <a:schemeClr val="tx1"/>
                </a:solidFill>
                <a:latin typeface="Times New Roman" pitchFamily="18" charset="0"/>
                <a:ea typeface="+mn-ea"/>
                <a:cs typeface="+mn-cs"/>
              </a:rPr>
              <a:t>organisational</a:t>
            </a:r>
            <a:r>
              <a:rPr lang="en-US" sz="1200" kern="1200" dirty="0" smtClean="0">
                <a:solidFill>
                  <a:schemeClr val="tx1"/>
                </a:solidFill>
                <a:latin typeface="Times New Roman" pitchFamily="18" charset="0"/>
                <a:ea typeface="+mn-ea"/>
                <a:cs typeface="+mn-cs"/>
              </a:rPr>
              <a:t> requirements.</a:t>
            </a:r>
          </a:p>
          <a:p>
            <a:pPr lvl="0"/>
            <a:r>
              <a:rPr lang="en-US" sz="1200" i="1" kern="1200" dirty="0" smtClean="0">
                <a:solidFill>
                  <a:schemeClr val="tx1"/>
                </a:solidFill>
                <a:latin typeface="Times New Roman" pitchFamily="18" charset="0"/>
                <a:ea typeface="+mn-ea"/>
                <a:cs typeface="+mn-cs"/>
              </a:rPr>
              <a:t>Business skills:</a:t>
            </a:r>
            <a:r>
              <a:rPr lang="en-US" sz="1200" kern="1200" dirty="0" smtClean="0">
                <a:solidFill>
                  <a:schemeClr val="tx1"/>
                </a:solidFill>
                <a:latin typeface="Times New Roman" pitchFamily="18" charset="0"/>
                <a:ea typeface="+mn-ea"/>
                <a:cs typeface="+mn-cs"/>
              </a:rPr>
              <a:t> Advises on the available standards, methods, tools and applications relevant to own specialism and can make correct choices from alternatives. Analyses, diagnoses, designs, plans, executes and evaluates work to time, cost and quality targets. Communicates effectively, formally and informally, with colleagues, subordinates and customers. Demonstrates leadership. Facilitates collaboration between stakeholders who have diverse objectives. Understands the relevance of own area of responsibility/specialism to the employing </a:t>
            </a:r>
            <a:r>
              <a:rPr lang="en-US" sz="1200" kern="1200" dirty="0" err="1" smtClean="0">
                <a:solidFill>
                  <a:schemeClr val="tx1"/>
                </a:solidFill>
                <a:latin typeface="Times New Roman" pitchFamily="18" charset="0"/>
                <a:ea typeface="+mn-ea"/>
                <a:cs typeface="+mn-cs"/>
              </a:rPr>
              <a:t>organisation</a:t>
            </a:r>
            <a:r>
              <a:rPr lang="en-US" sz="1200" kern="1200" dirty="0" smtClean="0">
                <a:solidFill>
                  <a:schemeClr val="tx1"/>
                </a:solidFill>
                <a:latin typeface="Times New Roman" pitchFamily="18" charset="0"/>
                <a:ea typeface="+mn-ea"/>
                <a:cs typeface="+mn-cs"/>
              </a:rPr>
              <a:t>. Takes customer requirements into account when making proposals. Takes initiative to keep skills up to date. Mentors more junior colleagues. Maintains an awareness of developments in the industry. Analyses requirements and advises on scope and options for operational improvement. Demonstrates creativity and innovation in applying solutions for the benefit of the customer.</a:t>
            </a:r>
          </a:p>
          <a:p>
            <a:pPr rtl="0" eaLnBrk="1" fontAlgn="b" latinLnBrk="0" hangingPunct="1"/>
            <a:r>
              <a:rPr lang="en-AU" sz="1200" b="0" i="0" u="none" strike="noStrike" kern="1200" dirty="0" err="1" smtClean="0">
                <a:solidFill>
                  <a:schemeClr val="tx1"/>
                </a:solidFill>
                <a:latin typeface="Times New Roman" pitchFamily="18" charset="0"/>
                <a:ea typeface="+mn-ea"/>
                <a:cs typeface="+mn-cs"/>
              </a:rPr>
              <a:t>BPRe</a:t>
            </a:r>
            <a:r>
              <a:rPr lang="en-AU" sz="1200" b="0" i="0" u="none" strike="noStrike" kern="1200" dirty="0" smtClean="0">
                <a:solidFill>
                  <a:schemeClr val="tx1"/>
                </a:solidFill>
                <a:latin typeface="Times New Roman" pitchFamily="18" charset="0"/>
                <a:ea typeface="+mn-ea"/>
                <a:cs typeface="+mn-cs"/>
              </a:rPr>
              <a:t>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BUAN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REQM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BENM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BSMO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UNAN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QUAS Level 5</a:t>
            </a:r>
          </a:p>
          <a:p>
            <a:pPr rtl="0" eaLnBrk="1" fontAlgn="b" latinLnBrk="0" hangingPunct="1"/>
            <a:r>
              <a:rPr lang="en-AU" sz="1200" b="0" i="0" u="none" strike="noStrike" kern="1200" dirty="0" smtClean="0">
                <a:solidFill>
                  <a:schemeClr val="tx1"/>
                </a:solidFill>
                <a:latin typeface="Times New Roman" pitchFamily="18" charset="0"/>
                <a:ea typeface="+mn-ea"/>
                <a:cs typeface="+mn-cs"/>
              </a:rPr>
              <a:t>BURM Level 4</a:t>
            </a:r>
          </a:p>
          <a:p>
            <a:pPr rtl="0" eaLnBrk="1" fontAlgn="b" latinLnBrk="0" hangingPunct="1"/>
            <a:r>
              <a:rPr lang="en-AU" sz="1200" b="0" i="0" u="none" strike="noStrike" kern="1200" dirty="0" smtClean="0">
                <a:solidFill>
                  <a:schemeClr val="tx1"/>
                </a:solidFill>
                <a:latin typeface="Times New Roman" pitchFamily="18" charset="0"/>
                <a:ea typeface="+mn-ea"/>
                <a:cs typeface="+mn-cs"/>
              </a:rPr>
              <a:t>RLMT L4</a:t>
            </a:r>
          </a:p>
          <a:p>
            <a:pPr rtl="0" eaLnBrk="1" fontAlgn="t" latinLnBrk="0" hangingPunct="1"/>
            <a:r>
              <a:rPr lang="en-AU" sz="1200" b="0" i="0" u="none" strike="noStrike" kern="1200" dirty="0" smtClean="0">
                <a:solidFill>
                  <a:schemeClr val="tx1"/>
                </a:solidFill>
                <a:latin typeface="Times New Roman" pitchFamily="18" charset="0"/>
                <a:ea typeface="+mn-ea"/>
                <a:cs typeface="+mn-cs"/>
              </a:rPr>
              <a:t>USEV L5</a:t>
            </a:r>
          </a:p>
          <a:p>
            <a:pPr rtl="0" eaLnBrk="1" fontAlgn="t" latinLnBrk="0" hangingPunct="1"/>
            <a:r>
              <a:rPr lang="en-AU" sz="1200" b="0" i="0" u="none" strike="noStrike" kern="1200" dirty="0" smtClean="0">
                <a:solidFill>
                  <a:schemeClr val="tx1"/>
                </a:solidFill>
                <a:latin typeface="Times New Roman" pitchFamily="18" charset="0"/>
                <a:ea typeface="+mn-ea"/>
                <a:cs typeface="+mn-cs"/>
              </a:rPr>
              <a:t>PBMG L5</a:t>
            </a:r>
          </a:p>
          <a:p>
            <a:pPr rtl="0" eaLnBrk="1" fontAlgn="ctr" latinLnBrk="0" hangingPunct="1"/>
            <a:r>
              <a:rPr lang="en-AU" sz="1200" b="0" i="0" u="none" strike="noStrike" kern="1200" dirty="0" smtClean="0">
                <a:solidFill>
                  <a:schemeClr val="tx1"/>
                </a:solidFill>
                <a:latin typeface="Times New Roman" pitchFamily="18" charset="0"/>
                <a:ea typeface="+mn-ea"/>
                <a:cs typeface="+mn-cs"/>
              </a:rPr>
              <a:t> </a:t>
            </a:r>
            <a:r>
              <a:rPr lang="en-AU" sz="1200" b="0" i="1" u="none" strike="noStrike" kern="1200" dirty="0" smtClean="0">
                <a:solidFill>
                  <a:schemeClr val="tx1"/>
                </a:solidFill>
                <a:latin typeface="Times New Roman" pitchFamily="18" charset="0"/>
                <a:ea typeface="+mn-ea"/>
                <a:cs typeface="+mn-cs"/>
              </a:rPr>
              <a:t>These are support levels. </a:t>
            </a:r>
            <a:endParaRPr lang="en-AU" sz="1200" b="0" i="0" u="none" strike="noStrike" kern="1200" dirty="0" smtClean="0">
              <a:solidFill>
                <a:schemeClr val="tx1"/>
              </a:solidFill>
              <a:latin typeface="Times New Roman" pitchFamily="18" charset="0"/>
              <a:ea typeface="+mn-ea"/>
              <a:cs typeface="+mn-cs"/>
            </a:endParaRPr>
          </a:p>
          <a:p>
            <a:pPr rtl="0" eaLnBrk="1" fontAlgn="ctr" latinLnBrk="0" hangingPunct="1"/>
            <a:r>
              <a:rPr lang="en-AU" sz="1200" b="0" i="0" u="none" strike="noStrike" kern="1200" dirty="0" smtClean="0">
                <a:solidFill>
                  <a:schemeClr val="tx1"/>
                </a:solidFill>
                <a:latin typeface="Times New Roman" pitchFamily="18" charset="0"/>
                <a:ea typeface="+mn-ea"/>
                <a:cs typeface="+mn-cs"/>
              </a:rPr>
              <a:t>BPTS Level 5 </a:t>
            </a:r>
          </a:p>
          <a:p>
            <a:pPr rtl="0" eaLnBrk="1" fontAlgn="b" latinLnBrk="0" hangingPunct="1"/>
            <a:r>
              <a:rPr lang="en-AU" sz="1200" b="0" i="0" u="none" strike="noStrike" kern="1200" dirty="0" smtClean="0">
                <a:solidFill>
                  <a:schemeClr val="tx1"/>
                </a:solidFill>
                <a:latin typeface="Times New Roman" pitchFamily="18" charset="0"/>
                <a:ea typeface="+mn-ea"/>
                <a:cs typeface="+mn-cs"/>
              </a:rPr>
              <a:t>HFIN Level 5</a:t>
            </a:r>
          </a:p>
          <a:p>
            <a:pPr lvl="0"/>
            <a:endParaRPr lang="en-US" sz="1200" kern="1200" dirty="0" smtClean="0">
              <a:solidFill>
                <a:schemeClr val="tx1"/>
              </a:solidFill>
              <a:latin typeface="Times New Roman" pitchFamily="18" charset="0"/>
              <a:ea typeface="+mn-ea"/>
              <a:cs typeface="+mn-cs"/>
            </a:endParaRPr>
          </a:p>
          <a:p>
            <a:endParaRPr lang="en-AU" dirty="0" smtClean="0">
              <a:latin typeface="Times New Roman" charset="0"/>
            </a:endParaRPr>
          </a:p>
        </p:txBody>
      </p:sp>
      <p:sp>
        <p:nvSpPr>
          <p:cNvPr id="36868" name="Header Placeholder 3"/>
          <p:cNvSpPr>
            <a:spLocks noGrp="1"/>
          </p:cNvSpPr>
          <p:nvPr>
            <p:ph type="hdr" sz="quarter" idx="4294967295"/>
          </p:nvPr>
        </p:nvSpPr>
        <p:spPr bwMode="auto">
          <a:xfrm>
            <a:off x="0" y="0"/>
            <a:ext cx="3170238" cy="481013"/>
          </a:xfrm>
          <a:prstGeom prst="rect">
            <a:avLst/>
          </a:prstGeom>
          <a:noFill/>
          <a:ln>
            <a:miter lim="800000"/>
            <a:headEnd/>
            <a:tailEnd/>
          </a:ln>
        </p:spPr>
        <p:txBody>
          <a:bodyPr/>
          <a:lstStyle/>
          <a:p>
            <a:r>
              <a:rPr lang="en-US" altLang="zh-TW"/>
              <a:t>© Bhuvan Unhelkar, PhD</a:t>
            </a:r>
          </a:p>
        </p:txBody>
      </p:sp>
      <p:sp>
        <p:nvSpPr>
          <p:cNvPr id="36869" name="Date Placeholder 4"/>
          <p:cNvSpPr>
            <a:spLocks noGrp="1"/>
          </p:cNvSpPr>
          <p:nvPr>
            <p:ph type="dt" sz="quarter" idx="4294967295"/>
          </p:nvPr>
        </p:nvSpPr>
        <p:spPr bwMode="auto">
          <a:xfrm>
            <a:off x="4143375" y="0"/>
            <a:ext cx="3170238" cy="481013"/>
          </a:xfrm>
          <a:prstGeom prst="rect">
            <a:avLst/>
          </a:prstGeom>
          <a:noFill/>
          <a:ln>
            <a:miter lim="800000"/>
            <a:headEnd/>
            <a:tailEnd/>
          </a:ln>
        </p:spPr>
        <p:txBody>
          <a:bodyPr/>
          <a:lstStyle/>
          <a:p>
            <a:fld id="{65F55BDA-BC9F-461D-A633-49A81E2847E1}" type="datetime1">
              <a:rPr lang="en-AU"/>
              <a:pPr/>
              <a:t>17/09/2018</a:t>
            </a:fld>
            <a:endParaRPr lang="en-US" altLang="zh-TW"/>
          </a:p>
        </p:txBody>
      </p:sp>
      <p:sp>
        <p:nvSpPr>
          <p:cNvPr id="36870" name="Footer Placeholder 5"/>
          <p:cNvSpPr>
            <a:spLocks noGrp="1"/>
          </p:cNvSpPr>
          <p:nvPr>
            <p:ph type="ftr" sz="quarter" idx="4294967295"/>
          </p:nvPr>
        </p:nvSpPr>
        <p:spPr bwMode="auto">
          <a:xfrm>
            <a:off x="0" y="9118600"/>
            <a:ext cx="3170238" cy="481013"/>
          </a:xfrm>
          <a:prstGeom prst="rect">
            <a:avLst/>
          </a:prstGeom>
          <a:noFill/>
          <a:ln>
            <a:miter lim="800000"/>
            <a:headEnd/>
            <a:tailEnd/>
          </a:ln>
        </p:spPr>
        <p:txBody>
          <a:bodyPr/>
          <a:lstStyle/>
          <a:p>
            <a:r>
              <a:rPr lang="en-US" altLang="zh-TW" dirty="0" smtClean="0"/>
              <a:t>(c) www.MethodScience.com; 1998-2013</a:t>
            </a:r>
            <a:endParaRPr lang="en-US" altLang="zh-TW" dirty="0"/>
          </a:p>
        </p:txBody>
      </p:sp>
      <p:sp>
        <p:nvSpPr>
          <p:cNvPr id="36871" name="Slide Number Placeholder 6"/>
          <p:cNvSpPr>
            <a:spLocks noGrp="1"/>
          </p:cNvSpPr>
          <p:nvPr>
            <p:ph type="sldNum" sz="quarter" idx="4294967295"/>
          </p:nvPr>
        </p:nvSpPr>
        <p:spPr bwMode="auto">
          <a:xfrm>
            <a:off x="4143375" y="9118600"/>
            <a:ext cx="3170238" cy="481013"/>
          </a:xfrm>
          <a:prstGeom prst="rect">
            <a:avLst/>
          </a:prstGeom>
          <a:noFill/>
          <a:ln>
            <a:miter lim="800000"/>
            <a:headEnd/>
            <a:tailEnd/>
          </a:ln>
        </p:spPr>
        <p:txBody>
          <a:bodyPr/>
          <a:lstStyle/>
          <a:p>
            <a:fld id="{B6DAB837-0B7B-4D77-A95E-C65BA82744EB}" type="slidenum">
              <a:rPr lang="zh-TW" altLang="en-US"/>
              <a:pPr/>
              <a:t>24</a:t>
            </a:fld>
            <a:endParaRPr lang="en-US" altLang="zh-TW"/>
          </a:p>
        </p:txBody>
      </p:sp>
    </p:spTree>
    <p:extLst>
      <p:ext uri="{BB962C8B-B14F-4D97-AF65-F5344CB8AC3E}">
        <p14:creationId xmlns:p14="http://schemas.microsoft.com/office/powerpoint/2010/main" val="180159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endParaRPr lang="en-AU" dirty="0" smtClean="0">
              <a:latin typeface="Times New Roman" charset="0"/>
            </a:endParaRPr>
          </a:p>
        </p:txBody>
      </p:sp>
      <p:sp>
        <p:nvSpPr>
          <p:cNvPr id="36868" name="Header Placeholder 3"/>
          <p:cNvSpPr>
            <a:spLocks noGrp="1"/>
          </p:cNvSpPr>
          <p:nvPr>
            <p:ph type="hdr" sz="quarter" idx="4294967295"/>
          </p:nvPr>
        </p:nvSpPr>
        <p:spPr bwMode="auto">
          <a:xfrm>
            <a:off x="0" y="0"/>
            <a:ext cx="3170238" cy="481013"/>
          </a:xfrm>
          <a:prstGeom prst="rect">
            <a:avLst/>
          </a:prstGeom>
          <a:noFill/>
          <a:ln>
            <a:miter lim="800000"/>
            <a:headEnd/>
            <a:tailEnd/>
          </a:ln>
        </p:spPr>
        <p:txBody>
          <a:bodyPr/>
          <a:lstStyle/>
          <a:p>
            <a:r>
              <a:rPr lang="en-US" altLang="zh-TW"/>
              <a:t>© Bhuvan Unhelkar, PhD</a:t>
            </a:r>
          </a:p>
        </p:txBody>
      </p:sp>
      <p:sp>
        <p:nvSpPr>
          <p:cNvPr id="36869" name="Date Placeholder 4"/>
          <p:cNvSpPr>
            <a:spLocks noGrp="1"/>
          </p:cNvSpPr>
          <p:nvPr>
            <p:ph type="dt" sz="quarter" idx="4294967295"/>
          </p:nvPr>
        </p:nvSpPr>
        <p:spPr bwMode="auto">
          <a:xfrm>
            <a:off x="4143375" y="0"/>
            <a:ext cx="3170238" cy="481013"/>
          </a:xfrm>
          <a:prstGeom prst="rect">
            <a:avLst/>
          </a:prstGeom>
          <a:noFill/>
          <a:ln>
            <a:miter lim="800000"/>
            <a:headEnd/>
            <a:tailEnd/>
          </a:ln>
        </p:spPr>
        <p:txBody>
          <a:bodyPr/>
          <a:lstStyle/>
          <a:p>
            <a:fld id="{65F55BDA-BC9F-461D-A633-49A81E2847E1}" type="datetime1">
              <a:rPr lang="en-AU"/>
              <a:pPr/>
              <a:t>17/09/2018</a:t>
            </a:fld>
            <a:endParaRPr lang="en-US" altLang="zh-TW"/>
          </a:p>
        </p:txBody>
      </p:sp>
      <p:sp>
        <p:nvSpPr>
          <p:cNvPr id="36870" name="Footer Placeholder 5"/>
          <p:cNvSpPr>
            <a:spLocks noGrp="1"/>
          </p:cNvSpPr>
          <p:nvPr>
            <p:ph type="ftr" sz="quarter" idx="4294967295"/>
          </p:nvPr>
        </p:nvSpPr>
        <p:spPr bwMode="auto">
          <a:xfrm>
            <a:off x="0" y="9118600"/>
            <a:ext cx="3170238" cy="481013"/>
          </a:xfrm>
          <a:prstGeom prst="rect">
            <a:avLst/>
          </a:prstGeom>
          <a:noFill/>
          <a:ln>
            <a:miter lim="800000"/>
            <a:headEnd/>
            <a:tailEnd/>
          </a:ln>
        </p:spPr>
        <p:txBody>
          <a:bodyPr/>
          <a:lstStyle/>
          <a:p>
            <a:r>
              <a:rPr lang="en-US" altLang="zh-TW" dirty="0" smtClean="0"/>
              <a:t>(c) www.MethodScience.com; 1998-2013</a:t>
            </a:r>
            <a:endParaRPr lang="en-US" altLang="zh-TW" dirty="0"/>
          </a:p>
        </p:txBody>
      </p:sp>
      <p:sp>
        <p:nvSpPr>
          <p:cNvPr id="36871" name="Slide Number Placeholder 6"/>
          <p:cNvSpPr>
            <a:spLocks noGrp="1"/>
          </p:cNvSpPr>
          <p:nvPr>
            <p:ph type="sldNum" sz="quarter" idx="4294967295"/>
          </p:nvPr>
        </p:nvSpPr>
        <p:spPr bwMode="auto">
          <a:xfrm>
            <a:off x="4143375" y="9118600"/>
            <a:ext cx="3170238" cy="481013"/>
          </a:xfrm>
          <a:prstGeom prst="rect">
            <a:avLst/>
          </a:prstGeom>
          <a:noFill/>
          <a:ln>
            <a:miter lim="800000"/>
            <a:headEnd/>
            <a:tailEnd/>
          </a:ln>
        </p:spPr>
        <p:txBody>
          <a:bodyPr/>
          <a:lstStyle/>
          <a:p>
            <a:fld id="{B6DAB837-0B7B-4D77-A95E-C65BA82744EB}" type="slidenum">
              <a:rPr lang="zh-TW" altLang="en-US"/>
              <a:pPr/>
              <a:t>25</a:t>
            </a:fld>
            <a:endParaRPr lang="en-US" altLang="zh-TW"/>
          </a:p>
        </p:txBody>
      </p:sp>
    </p:spTree>
    <p:extLst>
      <p:ext uri="{BB962C8B-B14F-4D97-AF65-F5344CB8AC3E}">
        <p14:creationId xmlns:p14="http://schemas.microsoft.com/office/powerpoint/2010/main" val="391607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17,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26</a:t>
            </a:fld>
            <a:r>
              <a:rPr lang="en-US" smtClean="0"/>
              <a:t> </a:t>
            </a:r>
            <a:endParaRPr lang="en-US" dirty="0"/>
          </a:p>
        </p:txBody>
      </p:sp>
    </p:spTree>
    <p:extLst>
      <p:ext uri="{BB962C8B-B14F-4D97-AF65-F5344CB8AC3E}">
        <p14:creationId xmlns:p14="http://schemas.microsoft.com/office/powerpoint/2010/main" val="7441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27</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253420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111125" y="755650"/>
            <a:ext cx="6727825" cy="5046663"/>
          </a:xfrm>
          <a:solidFill>
            <a:srgbClr val="FFFFFF"/>
          </a:solidFill>
          <a:ln/>
        </p:spPr>
      </p:sp>
      <p:sp>
        <p:nvSpPr>
          <p:cNvPr id="64516" name="Rectangle 3"/>
          <p:cNvSpPr>
            <a:spLocks noGrp="1" noChangeArrowheads="1"/>
          </p:cNvSpPr>
          <p:nvPr>
            <p:ph type="body" idx="1"/>
          </p:nvPr>
        </p:nvSpPr>
        <p:spPr>
          <a:xfrm>
            <a:off x="925896" y="6139019"/>
            <a:ext cx="5096945" cy="319549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8321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4165514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19279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36</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111125" y="755650"/>
            <a:ext cx="6727825" cy="5046663"/>
          </a:xfrm>
          <a:solidFill>
            <a:srgbClr val="FFFFFF"/>
          </a:solidFill>
          <a:ln/>
        </p:spPr>
      </p:sp>
      <p:sp>
        <p:nvSpPr>
          <p:cNvPr id="64516" name="Rectangle 3"/>
          <p:cNvSpPr>
            <a:spLocks noGrp="1" noChangeArrowheads="1"/>
          </p:cNvSpPr>
          <p:nvPr>
            <p:ph type="body" idx="1"/>
          </p:nvPr>
        </p:nvSpPr>
        <p:spPr>
          <a:xfrm>
            <a:off x="925896" y="6139019"/>
            <a:ext cx="5096945" cy="319549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7974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100"/>
              <a:pPr/>
              <a:t>September 17, 2018</a:t>
            </a:fld>
            <a:endParaRPr lang="en-US" sz="11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46</a:t>
            </a:fld>
            <a:r>
              <a:rPr lang="en-US"/>
              <a:t> </a:t>
            </a:r>
          </a:p>
        </p:txBody>
      </p:sp>
      <p:sp>
        <p:nvSpPr>
          <p:cNvPr id="5345282" name="Rectangle 2"/>
          <p:cNvSpPr>
            <a:spLocks noGrp="1" noRot="1" noChangeAspect="1" noChangeArrowheads="1" noTextEdit="1"/>
          </p:cNvSpPr>
          <p:nvPr>
            <p:ph type="sldImg"/>
          </p:nvPr>
        </p:nvSpPr>
        <p:spPr>
          <a:xfrm>
            <a:off x="703263" y="696913"/>
            <a:ext cx="5684837" cy="4264025"/>
          </a:xfrm>
          <a:ln/>
        </p:spPr>
      </p:sp>
      <p:sp>
        <p:nvSpPr>
          <p:cNvPr id="5345283" name="Rectangle 3"/>
          <p:cNvSpPr>
            <a:spLocks noGrp="1" noChangeArrowheads="1"/>
          </p:cNvSpPr>
          <p:nvPr>
            <p:ph type="body" idx="1"/>
          </p:nvPr>
        </p:nvSpPr>
        <p:spPr/>
        <p:txBody>
          <a:bodyPr lIns="90081" tIns="45040" rIns="90081" bIns="45040"/>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10</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85775" y="733425"/>
            <a:ext cx="6505575" cy="4879975"/>
          </a:xfrm>
          <a:solidFill>
            <a:srgbClr val="FFFFFF"/>
          </a:solidFill>
          <a:ln/>
        </p:spPr>
      </p:sp>
      <p:sp>
        <p:nvSpPr>
          <p:cNvPr id="64516" name="Rectangle 3"/>
          <p:cNvSpPr>
            <a:spLocks noGrp="1" noChangeArrowheads="1"/>
          </p:cNvSpPr>
          <p:nvPr>
            <p:ph type="body" idx="1"/>
          </p:nvPr>
        </p:nvSpPr>
        <p:spPr>
          <a:xfrm>
            <a:off x="996387" y="5937754"/>
            <a:ext cx="5484989" cy="3090730"/>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52645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48</a:t>
            </a:fld>
            <a:endParaRPr lang="en-AU"/>
          </a:p>
        </p:txBody>
      </p:sp>
      <p:sp>
        <p:nvSpPr>
          <p:cNvPr id="5" name="Footer Placeholder 4"/>
          <p:cNvSpPr>
            <a:spLocks noGrp="1"/>
          </p:cNvSpPr>
          <p:nvPr>
            <p:ph type="ftr" sz="quarter" idx="11"/>
          </p:nvPr>
        </p:nvSpPr>
        <p:spPr/>
        <p:txBody>
          <a:bodyPr/>
          <a:lstStyle/>
          <a:p>
            <a:r>
              <a:rPr lang="en-US" dirty="0" smtClean="0"/>
              <a:t>(c) www.MethodScience.com; 1998-2019; </a:t>
            </a:r>
          </a:p>
          <a:p>
            <a:r>
              <a:rPr lang="en-US" dirty="0" smtClean="0"/>
              <a:t>Scheduling &amp; Cost Control  Skills Workshop v 1.4</a:t>
            </a:r>
            <a:endParaRPr lang="en-US" b="1" dirty="0"/>
          </a:p>
        </p:txBody>
      </p:sp>
    </p:spTree>
    <p:extLst>
      <p:ext uri="{BB962C8B-B14F-4D97-AF65-F5344CB8AC3E}">
        <p14:creationId xmlns:p14="http://schemas.microsoft.com/office/powerpoint/2010/main" val="3826231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49</a:t>
            </a:fld>
            <a:endParaRPr lang="en-AU"/>
          </a:p>
        </p:txBody>
      </p:sp>
      <p:sp>
        <p:nvSpPr>
          <p:cNvPr id="5" name="Footer Placeholder 4"/>
          <p:cNvSpPr>
            <a:spLocks noGrp="1"/>
          </p:cNvSpPr>
          <p:nvPr>
            <p:ph type="ftr" sz="quarter" idx="11"/>
          </p:nvPr>
        </p:nvSpPr>
        <p:spPr/>
        <p:txBody>
          <a:bodyPr/>
          <a:lstStyle/>
          <a:p>
            <a:r>
              <a:rPr lang="en-US" dirty="0" smtClean="0"/>
              <a:t>(c) www.MethodScience.com; 1998-2019;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67585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50</a:t>
            </a:fld>
            <a:endParaRPr lang="en-AU"/>
          </a:p>
        </p:txBody>
      </p:sp>
      <p:sp>
        <p:nvSpPr>
          <p:cNvPr id="5" name="Footer Placeholder 4"/>
          <p:cNvSpPr>
            <a:spLocks noGrp="1"/>
          </p:cNvSpPr>
          <p:nvPr>
            <p:ph type="ftr" sz="quarter" idx="11"/>
          </p:nvPr>
        </p:nvSpPr>
        <p:spPr/>
        <p:txBody>
          <a:bodyPr/>
          <a:lstStyle/>
          <a:p>
            <a:r>
              <a:rPr lang="en-US" dirty="0" smtClean="0"/>
              <a:t>(c) www.MethodScience.com; 1998-2019; </a:t>
            </a:r>
          </a:p>
          <a:p>
            <a:r>
              <a:rPr lang="en-US" dirty="0" smtClean="0"/>
              <a:t>Scheduling &amp; Cost Control  Skills Workshop v 1.4</a:t>
            </a:r>
            <a:endParaRPr lang="en-US" b="1" dirty="0"/>
          </a:p>
        </p:txBody>
      </p:sp>
    </p:spTree>
    <p:extLst>
      <p:ext uri="{BB962C8B-B14F-4D97-AF65-F5344CB8AC3E}">
        <p14:creationId xmlns:p14="http://schemas.microsoft.com/office/powerpoint/2010/main" val="2215410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51</a:t>
            </a:fld>
            <a:endParaRPr lang="en-AU"/>
          </a:p>
        </p:txBody>
      </p:sp>
      <p:sp>
        <p:nvSpPr>
          <p:cNvPr id="5" name="Footer Placeholder 4"/>
          <p:cNvSpPr>
            <a:spLocks noGrp="1"/>
          </p:cNvSpPr>
          <p:nvPr>
            <p:ph type="ftr" sz="quarter" idx="11"/>
          </p:nvPr>
        </p:nvSpPr>
        <p:spPr/>
        <p:txBody>
          <a:bodyPr/>
          <a:lstStyle/>
          <a:p>
            <a:r>
              <a:rPr lang="en-US" dirty="0" smtClean="0"/>
              <a:t>(c) www.MethodScience.com; 1998-2019; </a:t>
            </a:r>
          </a:p>
          <a:p>
            <a:r>
              <a:rPr lang="en-US" dirty="0" smtClean="0"/>
              <a:t>Scheduling &amp; Cost Control  Skills Workshop v 1.4</a:t>
            </a:r>
            <a:endParaRPr lang="en-US" b="1" dirty="0"/>
          </a:p>
        </p:txBody>
      </p:sp>
    </p:spTree>
    <p:extLst>
      <p:ext uri="{BB962C8B-B14F-4D97-AF65-F5344CB8AC3E}">
        <p14:creationId xmlns:p14="http://schemas.microsoft.com/office/powerpoint/2010/main" val="69034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1998-2019;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54</a:t>
            </a:fld>
            <a:endParaRPr lang="en-AU"/>
          </a:p>
        </p:txBody>
      </p:sp>
    </p:spTree>
    <p:extLst>
      <p:ext uri="{BB962C8B-B14F-4D97-AF65-F5344CB8AC3E}">
        <p14:creationId xmlns:p14="http://schemas.microsoft.com/office/powerpoint/2010/main" val="38364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458A498-8DE2-4E65-93A0-11C8671C6D07}" type="slidenum">
              <a:rPr lang="en-AU"/>
              <a:pPr/>
              <a:t>12</a:t>
            </a:fld>
            <a:endParaRPr lang="en-AU"/>
          </a:p>
        </p:txBody>
      </p:sp>
      <p:sp>
        <p:nvSpPr>
          <p:cNvPr id="53251" name="Rectangle 2"/>
          <p:cNvSpPr>
            <a:spLocks noGrp="1" noRot="1" noChangeAspect="1" noChangeArrowheads="1" noTextEdit="1"/>
          </p:cNvSpPr>
          <p:nvPr>
            <p:ph type="sldImg"/>
          </p:nvPr>
        </p:nvSpPr>
        <p:spPr>
          <a:xfrm>
            <a:off x="1300163" y="731838"/>
            <a:ext cx="4879975" cy="3660775"/>
          </a:xfrm>
          <a:ln/>
        </p:spPr>
      </p:sp>
      <p:sp>
        <p:nvSpPr>
          <p:cNvPr id="53252" name="Rectangle 3"/>
          <p:cNvSpPr>
            <a:spLocks noGrp="1" noChangeArrowheads="1"/>
          </p:cNvSpPr>
          <p:nvPr>
            <p:ph type="body" idx="1"/>
          </p:nvPr>
        </p:nvSpPr>
        <p:spPr>
          <a:noFill/>
          <a:ln/>
        </p:spPr>
        <p:txBody>
          <a:bodyPr/>
          <a:lstStyle/>
          <a:p>
            <a:endParaRPr lang="en-GB" smtClean="0">
              <a:latin typeface="Times New Roman" pitchFamily="18" charset="0"/>
            </a:endParaRPr>
          </a:p>
        </p:txBody>
      </p:sp>
    </p:spTree>
    <p:extLst>
      <p:ext uri="{BB962C8B-B14F-4D97-AF65-F5344CB8AC3E}">
        <p14:creationId xmlns:p14="http://schemas.microsoft.com/office/powerpoint/2010/main" val="76275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6B42C1B-1E44-4E42-9C57-13B144CA3E81}" type="slidenum">
              <a:rPr lang="en-AU"/>
              <a:pPr/>
              <a:t>14</a:t>
            </a:fld>
            <a:endParaRPr lang="en-AU"/>
          </a:p>
        </p:txBody>
      </p:sp>
      <p:sp>
        <p:nvSpPr>
          <p:cNvPr id="54275" name="Rectangle 2"/>
          <p:cNvSpPr>
            <a:spLocks noGrp="1" noRot="1" noChangeAspect="1" noChangeArrowheads="1" noTextEdit="1"/>
          </p:cNvSpPr>
          <p:nvPr>
            <p:ph type="sldImg"/>
          </p:nvPr>
        </p:nvSpPr>
        <p:spPr>
          <a:xfrm>
            <a:off x="1300163" y="731838"/>
            <a:ext cx="4879975" cy="3660775"/>
          </a:xfrm>
          <a:ln/>
        </p:spPr>
      </p:sp>
      <p:sp>
        <p:nvSpPr>
          <p:cNvPr id="54276" name="Rectangle 3"/>
          <p:cNvSpPr>
            <a:spLocks noGrp="1" noChangeArrowheads="1"/>
          </p:cNvSpPr>
          <p:nvPr>
            <p:ph type="body" idx="1"/>
          </p:nvPr>
        </p:nvSpPr>
        <p:spPr>
          <a:noFill/>
          <a:ln/>
        </p:spPr>
        <p:txBody>
          <a:bodyPr/>
          <a:lstStyle/>
          <a:p>
            <a:endParaRPr lang="en-GB" smtClean="0">
              <a:latin typeface="Times New Roman" pitchFamily="18" charset="0"/>
            </a:endParaRPr>
          </a:p>
        </p:txBody>
      </p:sp>
    </p:spTree>
    <p:extLst>
      <p:ext uri="{BB962C8B-B14F-4D97-AF65-F5344CB8AC3E}">
        <p14:creationId xmlns:p14="http://schemas.microsoft.com/office/powerpoint/2010/main" val="400393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EDED6378-900F-40DF-B004-9DE8D1ACDBB9}" type="slidenum">
              <a:rPr lang="en-US"/>
              <a:pPr/>
              <a:t>16</a:t>
            </a:fld>
            <a:endParaRPr lang="en-US"/>
          </a:p>
        </p:txBody>
      </p:sp>
      <p:sp>
        <p:nvSpPr>
          <p:cNvPr id="41986" name="Rectangle 2"/>
          <p:cNvSpPr>
            <a:spLocks noGrp="1" noRot="1" noChangeAspect="1" noChangeArrowheads="1" noTextEdit="1"/>
          </p:cNvSpPr>
          <p:nvPr>
            <p:ph type="sldImg"/>
          </p:nvPr>
        </p:nvSpPr>
        <p:spPr>
          <a:xfrm>
            <a:off x="800100" y="735013"/>
            <a:ext cx="5961063" cy="4471987"/>
          </a:xfrm>
          <a:solidFill>
            <a:srgbClr val="FFFFFF"/>
          </a:solidFill>
          <a:ln/>
        </p:spPr>
      </p:sp>
      <p:sp>
        <p:nvSpPr>
          <p:cNvPr id="41987" name="Rectangle 3"/>
          <p:cNvSpPr>
            <a:spLocks noGrp="1" noChangeArrowheads="1"/>
          </p:cNvSpPr>
          <p:nvPr>
            <p:ph type="body" idx="1"/>
          </p:nvPr>
        </p:nvSpPr>
        <p:spPr>
          <a:xfrm>
            <a:off x="996589" y="5612665"/>
            <a:ext cx="5484582" cy="3414231"/>
          </a:xfrm>
          <a:solidFill>
            <a:srgbClr val="FFFFFF"/>
          </a:solidFill>
          <a:ln>
            <a:solidFill>
              <a:srgbClr val="000000"/>
            </a:solidFill>
          </a:ln>
        </p:spPr>
        <p:txBody>
          <a:bodyPr/>
          <a:lstStyle/>
          <a:p>
            <a:endParaRPr lang="en-AU" smtClean="0"/>
          </a:p>
        </p:txBody>
      </p:sp>
    </p:spTree>
    <p:extLst>
      <p:ext uri="{BB962C8B-B14F-4D97-AF65-F5344CB8AC3E}">
        <p14:creationId xmlns:p14="http://schemas.microsoft.com/office/powerpoint/2010/main" val="22915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4EB975B6-94D4-44AF-A560-0F80CC70A44F}" type="slidenum">
              <a:rPr lang="en-US"/>
              <a:pPr/>
              <a:t>17</a:t>
            </a:fld>
            <a:endParaRPr lang="en-US"/>
          </a:p>
        </p:txBody>
      </p:sp>
      <p:sp>
        <p:nvSpPr>
          <p:cNvPr id="50178" name="Rectangle 2"/>
          <p:cNvSpPr>
            <a:spLocks noGrp="1" noRot="1" noChangeAspect="1" noChangeArrowheads="1" noTextEdit="1"/>
          </p:cNvSpPr>
          <p:nvPr>
            <p:ph type="sldImg"/>
          </p:nvPr>
        </p:nvSpPr>
        <p:spPr>
          <a:xfrm>
            <a:off x="800100" y="735013"/>
            <a:ext cx="5961063" cy="4471987"/>
          </a:xfrm>
          <a:solidFill>
            <a:srgbClr val="FFFFFF"/>
          </a:solidFill>
          <a:ln/>
        </p:spPr>
      </p:sp>
      <p:sp>
        <p:nvSpPr>
          <p:cNvPr id="50179" name="Rectangle 3"/>
          <p:cNvSpPr>
            <a:spLocks noGrp="1" noChangeArrowheads="1"/>
          </p:cNvSpPr>
          <p:nvPr>
            <p:ph type="body" idx="1"/>
          </p:nvPr>
        </p:nvSpPr>
        <p:spPr>
          <a:xfrm>
            <a:off x="996589" y="5612665"/>
            <a:ext cx="5484582" cy="3414231"/>
          </a:xfrm>
          <a:solidFill>
            <a:srgbClr val="FFFFFF"/>
          </a:solidFill>
          <a:ln>
            <a:solidFill>
              <a:srgbClr val="000000"/>
            </a:solidFill>
          </a:ln>
        </p:spPr>
        <p:txBody>
          <a:bodyPr/>
          <a:lstStyle/>
          <a:p>
            <a:endParaRPr lang="en-AU" smtClean="0"/>
          </a:p>
        </p:txBody>
      </p:sp>
    </p:spTree>
    <p:extLst>
      <p:ext uri="{BB962C8B-B14F-4D97-AF65-F5344CB8AC3E}">
        <p14:creationId xmlns:p14="http://schemas.microsoft.com/office/powerpoint/2010/main" val="191687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18</a:t>
            </a:fld>
            <a:endParaRPr lang="en-AU"/>
          </a:p>
        </p:txBody>
      </p:sp>
    </p:spTree>
    <p:extLst>
      <p:ext uri="{BB962C8B-B14F-4D97-AF65-F5344CB8AC3E}">
        <p14:creationId xmlns:p14="http://schemas.microsoft.com/office/powerpoint/2010/main" val="83703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70809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17,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20</a:t>
            </a:fld>
            <a:r>
              <a:rPr lang="en-US" smtClean="0"/>
              <a:t> </a:t>
            </a:r>
            <a:endParaRPr lang="en-US"/>
          </a:p>
        </p:txBody>
      </p:sp>
    </p:spTree>
    <p:extLst>
      <p:ext uri="{BB962C8B-B14F-4D97-AF65-F5344CB8AC3E}">
        <p14:creationId xmlns:p14="http://schemas.microsoft.com/office/powerpoint/2010/main" val="186113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a:p>
        </p:txBody>
      </p:sp>
      <p:sp>
        <p:nvSpPr>
          <p:cNvPr id="3" name="Rectangle 25"/>
          <p:cNvSpPr>
            <a:spLocks noGrp="1" noChangeArrowheads="1"/>
          </p:cNvSpPr>
          <p:nvPr>
            <p:ph type="ftr" sz="quarter" idx="10"/>
          </p:nvPr>
        </p:nvSpPr>
        <p:spPr>
          <a:xfrm>
            <a:off x="2703513" y="6400800"/>
            <a:ext cx="4078287" cy="457200"/>
          </a:xfrm>
        </p:spPr>
        <p:txBody>
          <a:bodyPr/>
          <a:lstStyle>
            <a:lvl1pPr>
              <a:defRPr>
                <a:latin typeface="Times New Roman" charset="0"/>
                <a:ea typeface="MS PGothic" pitchFamily="34" charset="-128"/>
                <a:cs typeface="+mn-cs"/>
              </a:defRPr>
            </a:lvl1pPr>
          </a:lstStyle>
          <a:p>
            <a:pPr>
              <a:defRPr/>
            </a:pPr>
            <a:r>
              <a:rPr lang="en-US"/>
              <a:t> Bhuvan Unhelkar, 2010-11</a:t>
            </a:r>
          </a:p>
        </p:txBody>
      </p:sp>
      <p:sp>
        <p:nvSpPr>
          <p:cNvPr id="4" name="Rectangle 30"/>
          <p:cNvSpPr>
            <a:spLocks noGrp="1" noChangeArrowheads="1"/>
          </p:cNvSpPr>
          <p:nvPr>
            <p:ph type="sldNum" sz="quarter" idx="11"/>
          </p:nvPr>
        </p:nvSpPr>
        <p:spPr>
          <a:xfrm>
            <a:off x="8458200" y="6400800"/>
            <a:ext cx="609600" cy="381000"/>
          </a:xfrm>
        </p:spPr>
        <p:txBody>
          <a:bodyPr/>
          <a:lstStyle>
            <a:lvl1pPr>
              <a:defRPr/>
            </a:lvl1pPr>
          </a:lstStyle>
          <a:p>
            <a:pPr>
              <a:defRPr/>
            </a:pPr>
            <a:fld id="{1EC5C9EE-694C-46EE-9E79-D69BBAD47AE9}" type="slidenum">
              <a:rPr lang="en-US"/>
              <a:pPr>
                <a:defRPr/>
              </a:pPr>
              <a:t>‹#›</a:t>
            </a:fld>
            <a:endParaRPr lang="en-US"/>
          </a:p>
        </p:txBody>
      </p:sp>
    </p:spTree>
    <p:extLst>
      <p:ext uri="{BB962C8B-B14F-4D97-AF65-F5344CB8AC3E}">
        <p14:creationId xmlns:p14="http://schemas.microsoft.com/office/powerpoint/2010/main" val="36019147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hyperlink" Target="http://www.unhelkar.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audio" Target="../media/audio1.wav"/><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audio" Target="../media/audio1.wav"/><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11.xml"/><Relationship Id="rId16" Type="http://schemas.openxmlformats.org/officeDocument/2006/relationships/diagramColors" Target="../diagrams/colors11.xml"/><Relationship Id="rId1" Type="http://schemas.openxmlformats.org/officeDocument/2006/relationships/slideLayout" Target="../slideLayouts/slideLayout7.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audio" Target="../media/audio1.wav"/><Relationship Id="rId7" Type="http://schemas.openxmlformats.org/officeDocument/2006/relationships/diagramColors" Target="../diagrams/colors1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jpe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audio" Target="../media/audio1.wav"/><Relationship Id="rId7" Type="http://schemas.openxmlformats.org/officeDocument/2006/relationships/diagramColors" Target="../diagrams/colors14.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8.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bunhelkar@sar.usf.edu"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4191001"/>
          </a:xfrm>
          <a:solidFill>
            <a:schemeClr val="accent1"/>
          </a:solidFill>
        </p:spPr>
        <p:txBody>
          <a:bodyPr>
            <a:noAutofit/>
          </a:bodyPr>
          <a:lstStyle/>
          <a:p>
            <a:pPr hangingPunct="0"/>
            <a:r>
              <a:rPr lang="en-US" sz="2000" b="1" dirty="0" smtClean="0">
                <a:solidFill>
                  <a:schemeClr val="bg1"/>
                </a:solidFill>
                <a:latin typeface="Arial" panose="020B0604020202020204" pitchFamily="34" charset="0"/>
                <a:cs typeface="Arial" panose="020B0604020202020204" pitchFamily="34" charset="0"/>
              </a:rPr>
              <a:t>PMA: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Week-1 </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Introduction to Project Management;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Introduction to Agile;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Team Formation &amp; Collaboration</a:t>
            </a: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Dr. Bhuvan UNHELKAR</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Professor of Information </a:t>
            </a:r>
            <a:r>
              <a:rPr lang="en-US" sz="1400" dirty="0" smtClean="0">
                <a:solidFill>
                  <a:schemeClr val="bg1"/>
                </a:solidFill>
                <a:latin typeface="Arial" panose="020B0604020202020204" pitchFamily="34" charset="0"/>
                <a:cs typeface="Arial" panose="020B0604020202020204" pitchFamily="34" charset="0"/>
              </a:rPr>
              <a:t>Technology</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hlinkClick r:id="rId2"/>
              </a:rPr>
              <a:t>www.Unhelkar.com</a:t>
            </a:r>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Office: C225; </a:t>
            </a:r>
            <a:r>
              <a:rPr lang="en-US" sz="1400" dirty="0" smtClean="0">
                <a:solidFill>
                  <a:schemeClr val="bg1"/>
                </a:solidFill>
                <a:latin typeface="Arial" panose="020B0604020202020204" pitchFamily="34" charset="0"/>
                <a:cs typeface="Arial" panose="020B0604020202020204" pitchFamily="34" charset="0"/>
                <a:hlinkClick r:id="rId3"/>
              </a:rPr>
              <a:t>bunhelkar@sar.usf.edu</a:t>
            </a:r>
            <a:r>
              <a:rPr lang="en-US" sz="1400" dirty="0" smtClean="0">
                <a:solidFill>
                  <a:schemeClr val="bg1"/>
                </a:solidFill>
                <a:latin typeface="Arial" panose="020B0604020202020204" pitchFamily="34" charset="0"/>
                <a:cs typeface="Arial" panose="020B0604020202020204" pitchFamily="34" charset="0"/>
              </a:rPr>
              <a:t>; 941-359-4654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r>
            <a:br>
              <a:rPr lang="en-US" sz="2800" b="1" dirty="0">
                <a:solidFill>
                  <a:schemeClr val="bg1"/>
                </a:solidFill>
                <a:latin typeface="Arial" panose="020B0604020202020204" pitchFamily="34" charset="0"/>
                <a:cs typeface="Arial" panose="020B0604020202020204" pitchFamily="34" charset="0"/>
              </a:rPr>
            </a:br>
            <a:endParaRPr lang="en-US" sz="28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74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711486"/>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Software  (Development) Project Management Lifecycles </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As Basis for Project Management Discipline and Frameworks</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484516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TW" smtClean="0"/>
              <a:t>© Bhuvan Unhelkar, PhD    </a:t>
            </a:r>
            <a:fld id="{029A7A8B-C135-4B28-9659-83E8A05AE313}" type="slidenum">
              <a:rPr lang="en-US" altLang="zh-TW" i="0" smtClean="0"/>
              <a:pPr>
                <a:defRPr/>
              </a:pPr>
              <a:t>11</a:t>
            </a:fld>
            <a:endParaRPr lang="en-US" altLang="zh-TW" i="0"/>
          </a:p>
        </p:txBody>
      </p:sp>
      <p:sp>
        <p:nvSpPr>
          <p:cNvPr id="3" name="Title 2"/>
          <p:cNvSpPr>
            <a:spLocks noGrp="1"/>
          </p:cNvSpPr>
          <p:nvPr>
            <p:ph type="title" idx="4294967295"/>
          </p:nvPr>
        </p:nvSpPr>
        <p:spPr>
          <a:xfrm>
            <a:off x="112542" y="419096"/>
            <a:ext cx="8918916" cy="571504"/>
          </a:xfrm>
        </p:spPr>
        <p:txBody>
          <a:bodyPr>
            <a:noAutofit/>
          </a:bodyPr>
          <a:lstStyle/>
          <a:p>
            <a:r>
              <a:rPr lang="en-US" sz="3200" dirty="0" smtClean="0"/>
              <a:t>Figure 2.11: Overview of Project Lifecycles (also known as SDLC – Software Development Life Cycles)  </a:t>
            </a:r>
            <a:endParaRPr lang="en-US" sz="3200" dirty="0"/>
          </a:p>
        </p:txBody>
      </p:sp>
      <p:graphicFrame>
        <p:nvGraphicFramePr>
          <p:cNvPr id="4" name="Diagram 3"/>
          <p:cNvGraphicFramePr/>
          <p:nvPr>
            <p:extLst>
              <p:ext uri="{D42A27DB-BD31-4B8C-83A1-F6EECF244321}">
                <p14:modId xmlns:p14="http://schemas.microsoft.com/office/powerpoint/2010/main" val="2100815025"/>
              </p:ext>
            </p:extLst>
          </p:nvPr>
        </p:nvGraphicFramePr>
        <p:xfrm>
          <a:off x="1524000" y="1495388"/>
          <a:ext cx="6096000" cy="329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124604562"/>
              </p:ext>
            </p:extLst>
          </p:nvPr>
        </p:nvGraphicFramePr>
        <p:xfrm>
          <a:off x="1571604" y="4852974"/>
          <a:ext cx="6096000" cy="7540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294445352"/>
              </p:ext>
            </p:extLst>
          </p:nvPr>
        </p:nvGraphicFramePr>
        <p:xfrm>
          <a:off x="1643042" y="5710230"/>
          <a:ext cx="5929354" cy="75408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Diagram 6"/>
          <p:cNvGraphicFramePr/>
          <p:nvPr>
            <p:extLst>
              <p:ext uri="{D42A27DB-BD31-4B8C-83A1-F6EECF244321}">
                <p14:modId xmlns:p14="http://schemas.microsoft.com/office/powerpoint/2010/main" val="3180867739"/>
              </p:ext>
            </p:extLst>
          </p:nvPr>
        </p:nvGraphicFramePr>
        <p:xfrm>
          <a:off x="7739106" y="1995454"/>
          <a:ext cx="1262050" cy="4064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8" name="Freeform 7"/>
          <p:cNvSpPr/>
          <p:nvPr/>
        </p:nvSpPr>
        <p:spPr bwMode="auto">
          <a:xfrm>
            <a:off x="1784050" y="1423950"/>
            <a:ext cx="5288280" cy="3728720"/>
          </a:xfrm>
          <a:custGeom>
            <a:avLst/>
            <a:gdLst>
              <a:gd name="connsiteX0" fmla="*/ 269240 w 5288280"/>
              <a:gd name="connsiteY0" fmla="*/ 1023620 h 3728720"/>
              <a:gd name="connsiteX1" fmla="*/ 1686560 w 5288280"/>
              <a:gd name="connsiteY1" fmla="*/ 185420 h 3728720"/>
              <a:gd name="connsiteX2" fmla="*/ 4399280 w 5288280"/>
              <a:gd name="connsiteY2" fmla="*/ 63500 h 3728720"/>
              <a:gd name="connsiteX3" fmla="*/ 5054600 w 5288280"/>
              <a:gd name="connsiteY3" fmla="*/ 566420 h 3728720"/>
              <a:gd name="connsiteX4" fmla="*/ 2997200 w 5288280"/>
              <a:gd name="connsiteY4" fmla="*/ 1496060 h 3728720"/>
              <a:gd name="connsiteX5" fmla="*/ 3515360 w 5288280"/>
              <a:gd name="connsiteY5" fmla="*/ 2654300 h 3728720"/>
              <a:gd name="connsiteX6" fmla="*/ 3103880 w 5288280"/>
              <a:gd name="connsiteY6" fmla="*/ 3401060 h 3728720"/>
              <a:gd name="connsiteX7" fmla="*/ 1427480 w 5288280"/>
              <a:gd name="connsiteY7" fmla="*/ 3507740 h 3728720"/>
              <a:gd name="connsiteX8" fmla="*/ 193040 w 5288280"/>
              <a:gd name="connsiteY8" fmla="*/ 3309620 h 3728720"/>
              <a:gd name="connsiteX9" fmla="*/ 269240 w 5288280"/>
              <a:gd name="connsiteY9" fmla="*/ 1023620 h 372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8280" h="3728720">
                <a:moveTo>
                  <a:pt x="269240" y="1023620"/>
                </a:moveTo>
                <a:cubicBezTo>
                  <a:pt x="518160" y="502920"/>
                  <a:pt x="998220" y="345440"/>
                  <a:pt x="1686560" y="185420"/>
                </a:cubicBezTo>
                <a:cubicBezTo>
                  <a:pt x="2374900" y="25400"/>
                  <a:pt x="3837940" y="0"/>
                  <a:pt x="4399280" y="63500"/>
                </a:cubicBezTo>
                <a:cubicBezTo>
                  <a:pt x="4960620" y="127000"/>
                  <a:pt x="5288280" y="327660"/>
                  <a:pt x="5054600" y="566420"/>
                </a:cubicBezTo>
                <a:cubicBezTo>
                  <a:pt x="4820920" y="805180"/>
                  <a:pt x="3253740" y="1148080"/>
                  <a:pt x="2997200" y="1496060"/>
                </a:cubicBezTo>
                <a:cubicBezTo>
                  <a:pt x="2740660" y="1844040"/>
                  <a:pt x="3497580" y="2336800"/>
                  <a:pt x="3515360" y="2654300"/>
                </a:cubicBezTo>
                <a:cubicBezTo>
                  <a:pt x="3533140" y="2971800"/>
                  <a:pt x="3451860" y="3258820"/>
                  <a:pt x="3103880" y="3401060"/>
                </a:cubicBezTo>
                <a:cubicBezTo>
                  <a:pt x="2755900" y="3543300"/>
                  <a:pt x="1912620" y="3522980"/>
                  <a:pt x="1427480" y="3507740"/>
                </a:cubicBezTo>
                <a:cubicBezTo>
                  <a:pt x="942340" y="3492500"/>
                  <a:pt x="386080" y="3728720"/>
                  <a:pt x="193040" y="3309620"/>
                </a:cubicBezTo>
                <a:cubicBezTo>
                  <a:pt x="0" y="2890520"/>
                  <a:pt x="20320" y="1544320"/>
                  <a:pt x="269240" y="1023620"/>
                </a:cubicBezTo>
                <a:close/>
              </a:path>
            </a:pathLst>
          </a:custGeom>
          <a:solidFill>
            <a:srgbClr val="FFFF99">
              <a:alpha val="25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9" name="Rounded Rectangular Callout 8"/>
          <p:cNvSpPr/>
          <p:nvPr/>
        </p:nvSpPr>
        <p:spPr bwMode="auto">
          <a:xfrm>
            <a:off x="71406" y="2924148"/>
            <a:ext cx="1071570" cy="1428760"/>
          </a:xfrm>
          <a:prstGeom prst="wedgeRoundRectCallout">
            <a:avLst>
              <a:gd name="adj1" fmla="val 118795"/>
              <a:gd name="adj2" fmla="val -29096"/>
              <a:gd name="adj3" fmla="val 16667"/>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99"/>
                </a:solidFill>
                <a:effectLst/>
                <a:latin typeface="Calibri" pitchFamily="34" charset="0"/>
                <a:cs typeface="Calibri" pitchFamily="34" charset="0"/>
              </a:rPr>
              <a:t>CMM-I</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cs typeface="Calibri" pitchFamily="34" charset="0"/>
              </a:rPr>
              <a:t>Maturity Primarily Applies here</a:t>
            </a:r>
            <a:endParaRPr kumimoji="0" lang="en-US" sz="16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10" name="Rounded Rectangular Callout 9"/>
          <p:cNvSpPr/>
          <p:nvPr/>
        </p:nvSpPr>
        <p:spPr bwMode="auto">
          <a:xfrm>
            <a:off x="71406" y="6210296"/>
            <a:ext cx="1071570" cy="571504"/>
          </a:xfrm>
          <a:prstGeom prst="wedgeRoundRectCallout">
            <a:avLst>
              <a:gd name="adj1" fmla="val 92654"/>
              <a:gd name="adj2" fmla="val -75775"/>
              <a:gd name="adj3" fmla="val 16667"/>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99"/>
                </a:solidFill>
                <a:effectLst/>
                <a:latin typeface="Calibri" pitchFamily="34" charset="0"/>
                <a:cs typeface="Calibri" pitchFamily="34" charset="0"/>
              </a:rPr>
              <a:t>Practice</a:t>
            </a:r>
            <a:r>
              <a:rPr kumimoji="0" lang="en-US" sz="1600" b="0" i="0" u="none" strike="noStrike" cap="none" normalizeH="0" dirty="0" smtClean="0">
                <a:ln>
                  <a:noFill/>
                </a:ln>
                <a:solidFill>
                  <a:srgbClr val="333399"/>
                </a:solidFill>
                <a:effectLst/>
                <a:latin typeface="Calibri" pitchFamily="34" charset="0"/>
                <a:cs typeface="Calibri" pitchFamily="34" charset="0"/>
              </a:rPr>
              <a:t> Based</a:t>
            </a:r>
            <a:endParaRPr kumimoji="0" lang="en-US" sz="1600" b="0" i="0" u="none" strike="noStrike" cap="none" normalizeH="0" baseline="0" dirty="0" smtClean="0">
              <a:ln>
                <a:noFill/>
              </a:ln>
              <a:solidFill>
                <a:srgbClr val="333399"/>
              </a:solidFill>
              <a:effectLst/>
              <a:latin typeface="Calibri" pitchFamily="34" charset="0"/>
              <a:cs typeface="Calibri" pitchFamily="34" charset="0"/>
            </a:endParaRPr>
          </a:p>
        </p:txBody>
      </p:sp>
    </p:spTree>
    <p:extLst>
      <p:ext uri="{BB962C8B-B14F-4D97-AF65-F5344CB8AC3E}">
        <p14:creationId xmlns:p14="http://schemas.microsoft.com/office/powerpoint/2010/main" val="1716064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GB" smtClean="0">
                <a:solidFill>
                  <a:srgbClr val="0000BF"/>
                </a:solidFill>
              </a:rPr>
              <a:t>Waterfall model</a:t>
            </a:r>
          </a:p>
        </p:txBody>
      </p:sp>
      <p:sp>
        <p:nvSpPr>
          <p:cNvPr id="16387" name="Rectangle 3"/>
          <p:cNvSpPr>
            <a:spLocks noChangeArrowheads="1"/>
          </p:cNvSpPr>
          <p:nvPr/>
        </p:nvSpPr>
        <p:spPr bwMode="auto">
          <a:xfrm>
            <a:off x="1644650" y="1831975"/>
            <a:ext cx="1511300" cy="593725"/>
          </a:xfrm>
          <a:prstGeom prst="rect">
            <a:avLst/>
          </a:prstGeom>
          <a:solidFill>
            <a:schemeClr val="bg1"/>
          </a:solidFill>
          <a:ln w="12700">
            <a:solidFill>
              <a:schemeClr val="tx1"/>
            </a:solidFill>
            <a:miter lim="800000"/>
            <a:headEnd/>
            <a:tailEnd/>
          </a:ln>
        </p:spPr>
        <p:txBody>
          <a:bodyPr wrap="none" anchor="ctr"/>
          <a:lstStyle/>
          <a:p>
            <a:r>
              <a:rPr lang="en-US" sz="1800"/>
              <a:t>Analysis</a:t>
            </a:r>
          </a:p>
        </p:txBody>
      </p:sp>
      <p:sp>
        <p:nvSpPr>
          <p:cNvPr id="16388" name="Rectangle 4"/>
          <p:cNvSpPr>
            <a:spLocks noChangeArrowheads="1"/>
          </p:cNvSpPr>
          <p:nvPr/>
        </p:nvSpPr>
        <p:spPr bwMode="auto">
          <a:xfrm>
            <a:off x="3016250" y="2833688"/>
            <a:ext cx="1511300" cy="593725"/>
          </a:xfrm>
          <a:prstGeom prst="rect">
            <a:avLst/>
          </a:prstGeom>
          <a:solidFill>
            <a:schemeClr val="bg1"/>
          </a:solidFill>
          <a:ln w="12700">
            <a:solidFill>
              <a:schemeClr val="tx1"/>
            </a:solidFill>
            <a:miter lim="800000"/>
            <a:headEnd/>
            <a:tailEnd/>
          </a:ln>
        </p:spPr>
        <p:txBody>
          <a:bodyPr wrap="none" anchor="ctr"/>
          <a:lstStyle/>
          <a:p>
            <a:r>
              <a:rPr lang="en-US" sz="1800"/>
              <a:t>Design</a:t>
            </a:r>
          </a:p>
        </p:txBody>
      </p:sp>
      <p:sp>
        <p:nvSpPr>
          <p:cNvPr id="16389" name="Rectangle 5"/>
          <p:cNvSpPr>
            <a:spLocks noChangeArrowheads="1"/>
          </p:cNvSpPr>
          <p:nvPr/>
        </p:nvSpPr>
        <p:spPr bwMode="auto">
          <a:xfrm>
            <a:off x="4387850" y="3835400"/>
            <a:ext cx="1511300" cy="593725"/>
          </a:xfrm>
          <a:prstGeom prst="rect">
            <a:avLst/>
          </a:prstGeom>
          <a:solidFill>
            <a:schemeClr val="bg1"/>
          </a:solidFill>
          <a:ln w="12700">
            <a:solidFill>
              <a:schemeClr val="tx1"/>
            </a:solidFill>
            <a:miter lim="800000"/>
            <a:headEnd/>
            <a:tailEnd/>
          </a:ln>
        </p:spPr>
        <p:txBody>
          <a:bodyPr wrap="none" anchor="ctr"/>
          <a:lstStyle/>
          <a:p>
            <a:r>
              <a:rPr lang="en-US" sz="1800"/>
              <a:t>Implementation</a:t>
            </a:r>
          </a:p>
        </p:txBody>
      </p:sp>
      <p:sp>
        <p:nvSpPr>
          <p:cNvPr id="16390" name="Rectangle 6"/>
          <p:cNvSpPr>
            <a:spLocks noChangeArrowheads="1"/>
          </p:cNvSpPr>
          <p:nvPr/>
        </p:nvSpPr>
        <p:spPr bwMode="auto">
          <a:xfrm>
            <a:off x="5759450" y="4838700"/>
            <a:ext cx="1511300" cy="593725"/>
          </a:xfrm>
          <a:prstGeom prst="rect">
            <a:avLst/>
          </a:prstGeom>
          <a:solidFill>
            <a:schemeClr val="bg1"/>
          </a:solidFill>
          <a:ln w="12700">
            <a:solidFill>
              <a:schemeClr val="tx1"/>
            </a:solidFill>
            <a:miter lim="800000"/>
            <a:headEnd/>
            <a:tailEnd/>
          </a:ln>
        </p:spPr>
        <p:txBody>
          <a:bodyPr wrap="none" anchor="ctr"/>
          <a:lstStyle/>
          <a:p>
            <a:r>
              <a:rPr lang="en-US" sz="1800"/>
              <a:t>Test</a:t>
            </a:r>
          </a:p>
        </p:txBody>
      </p:sp>
      <p:sp>
        <p:nvSpPr>
          <p:cNvPr id="16391" name="Rectangle 7"/>
          <p:cNvSpPr>
            <a:spLocks noChangeArrowheads="1"/>
          </p:cNvSpPr>
          <p:nvPr/>
        </p:nvSpPr>
        <p:spPr bwMode="auto">
          <a:xfrm>
            <a:off x="7131050" y="5840413"/>
            <a:ext cx="1511300" cy="593725"/>
          </a:xfrm>
          <a:prstGeom prst="rect">
            <a:avLst/>
          </a:prstGeom>
          <a:solidFill>
            <a:schemeClr val="bg1"/>
          </a:solidFill>
          <a:ln w="12700">
            <a:solidFill>
              <a:schemeClr val="tx1"/>
            </a:solidFill>
            <a:miter lim="800000"/>
            <a:headEnd/>
            <a:tailEnd/>
          </a:ln>
        </p:spPr>
        <p:txBody>
          <a:bodyPr wrap="none" anchor="ctr"/>
          <a:lstStyle/>
          <a:p>
            <a:r>
              <a:rPr lang="en-US" sz="1800"/>
              <a:t>Maintenance</a:t>
            </a:r>
            <a:r>
              <a:rPr lang="en-US"/>
              <a:t> </a:t>
            </a:r>
          </a:p>
        </p:txBody>
      </p:sp>
      <p:grpSp>
        <p:nvGrpSpPr>
          <p:cNvPr id="2" name="Group 8"/>
          <p:cNvGrpSpPr>
            <a:grpSpLocks/>
          </p:cNvGrpSpPr>
          <p:nvPr/>
        </p:nvGrpSpPr>
        <p:grpSpPr bwMode="auto">
          <a:xfrm>
            <a:off x="3168650" y="2168525"/>
            <a:ext cx="603250" cy="649288"/>
            <a:chOff x="1460" y="1230"/>
            <a:chExt cx="412" cy="409"/>
          </a:xfrm>
        </p:grpSpPr>
        <p:sp>
          <p:nvSpPr>
            <p:cNvPr id="16406" name="Line 9"/>
            <p:cNvSpPr>
              <a:spLocks noChangeShapeType="1"/>
            </p:cNvSpPr>
            <p:nvPr/>
          </p:nvSpPr>
          <p:spPr bwMode="auto">
            <a:xfrm>
              <a:off x="1460" y="1230"/>
              <a:ext cx="408" cy="0"/>
            </a:xfrm>
            <a:prstGeom prst="line">
              <a:avLst/>
            </a:prstGeom>
            <a:noFill/>
            <a:ln w="12700">
              <a:solidFill>
                <a:schemeClr val="tx1"/>
              </a:solidFill>
              <a:round/>
              <a:headEnd/>
              <a:tailEnd/>
            </a:ln>
          </p:spPr>
          <p:txBody>
            <a:bodyPr wrap="none" anchor="ctr"/>
            <a:lstStyle/>
            <a:p>
              <a:endParaRPr lang="en-AU"/>
            </a:p>
          </p:txBody>
        </p:sp>
        <p:sp>
          <p:nvSpPr>
            <p:cNvPr id="16407" name="Line 10"/>
            <p:cNvSpPr>
              <a:spLocks noChangeShapeType="1"/>
            </p:cNvSpPr>
            <p:nvPr/>
          </p:nvSpPr>
          <p:spPr bwMode="auto">
            <a:xfrm>
              <a:off x="1872" y="1236"/>
              <a:ext cx="0" cy="403"/>
            </a:xfrm>
            <a:prstGeom prst="line">
              <a:avLst/>
            </a:prstGeom>
            <a:noFill/>
            <a:ln w="12700">
              <a:solidFill>
                <a:schemeClr val="tx1"/>
              </a:solidFill>
              <a:round/>
              <a:headEnd/>
              <a:tailEnd type="triangle" w="med" len="med"/>
            </a:ln>
          </p:spPr>
          <p:txBody>
            <a:bodyPr wrap="none" anchor="ctr"/>
            <a:lstStyle/>
            <a:p>
              <a:endParaRPr lang="en-AU"/>
            </a:p>
          </p:txBody>
        </p:sp>
      </p:grpSp>
      <p:grpSp>
        <p:nvGrpSpPr>
          <p:cNvPr id="3" name="Group 11"/>
          <p:cNvGrpSpPr>
            <a:grpSpLocks/>
          </p:cNvGrpSpPr>
          <p:nvPr/>
        </p:nvGrpSpPr>
        <p:grpSpPr bwMode="auto">
          <a:xfrm>
            <a:off x="4552950" y="3163888"/>
            <a:ext cx="603250" cy="649287"/>
            <a:chOff x="2405" y="1857"/>
            <a:chExt cx="412" cy="409"/>
          </a:xfrm>
        </p:grpSpPr>
        <p:sp>
          <p:nvSpPr>
            <p:cNvPr id="16404" name="Line 12"/>
            <p:cNvSpPr>
              <a:spLocks noChangeShapeType="1"/>
            </p:cNvSpPr>
            <p:nvPr/>
          </p:nvSpPr>
          <p:spPr bwMode="auto">
            <a:xfrm>
              <a:off x="2405" y="1857"/>
              <a:ext cx="408" cy="0"/>
            </a:xfrm>
            <a:prstGeom prst="line">
              <a:avLst/>
            </a:prstGeom>
            <a:noFill/>
            <a:ln w="12700">
              <a:solidFill>
                <a:schemeClr val="tx1"/>
              </a:solidFill>
              <a:round/>
              <a:headEnd/>
              <a:tailEnd/>
            </a:ln>
          </p:spPr>
          <p:txBody>
            <a:bodyPr wrap="none" anchor="ctr"/>
            <a:lstStyle/>
            <a:p>
              <a:endParaRPr lang="en-AU"/>
            </a:p>
          </p:txBody>
        </p:sp>
        <p:sp>
          <p:nvSpPr>
            <p:cNvPr id="16405" name="Line 13"/>
            <p:cNvSpPr>
              <a:spLocks noChangeShapeType="1"/>
            </p:cNvSpPr>
            <p:nvPr/>
          </p:nvSpPr>
          <p:spPr bwMode="auto">
            <a:xfrm>
              <a:off x="2817" y="1863"/>
              <a:ext cx="0" cy="403"/>
            </a:xfrm>
            <a:prstGeom prst="line">
              <a:avLst/>
            </a:prstGeom>
            <a:noFill/>
            <a:ln w="12700">
              <a:solidFill>
                <a:schemeClr val="tx1"/>
              </a:solidFill>
              <a:round/>
              <a:headEnd/>
              <a:tailEnd type="triangle" w="med" len="med"/>
            </a:ln>
          </p:spPr>
          <p:txBody>
            <a:bodyPr wrap="none" anchor="ctr"/>
            <a:lstStyle/>
            <a:p>
              <a:endParaRPr lang="en-AU"/>
            </a:p>
          </p:txBody>
        </p:sp>
      </p:grpSp>
      <p:grpSp>
        <p:nvGrpSpPr>
          <p:cNvPr id="4" name="Group 14"/>
          <p:cNvGrpSpPr>
            <a:grpSpLocks/>
          </p:cNvGrpSpPr>
          <p:nvPr/>
        </p:nvGrpSpPr>
        <p:grpSpPr bwMode="auto">
          <a:xfrm>
            <a:off x="5973763" y="4159250"/>
            <a:ext cx="604837" cy="649288"/>
            <a:chOff x="3375" y="2484"/>
            <a:chExt cx="412" cy="409"/>
          </a:xfrm>
        </p:grpSpPr>
        <p:sp>
          <p:nvSpPr>
            <p:cNvPr id="16402" name="Line 15"/>
            <p:cNvSpPr>
              <a:spLocks noChangeShapeType="1"/>
            </p:cNvSpPr>
            <p:nvPr/>
          </p:nvSpPr>
          <p:spPr bwMode="auto">
            <a:xfrm>
              <a:off x="3375" y="2484"/>
              <a:ext cx="408" cy="0"/>
            </a:xfrm>
            <a:prstGeom prst="line">
              <a:avLst/>
            </a:prstGeom>
            <a:noFill/>
            <a:ln w="12700">
              <a:solidFill>
                <a:schemeClr val="tx1"/>
              </a:solidFill>
              <a:round/>
              <a:headEnd/>
              <a:tailEnd/>
            </a:ln>
          </p:spPr>
          <p:txBody>
            <a:bodyPr wrap="none" anchor="ctr"/>
            <a:lstStyle/>
            <a:p>
              <a:endParaRPr lang="en-AU"/>
            </a:p>
          </p:txBody>
        </p:sp>
        <p:sp>
          <p:nvSpPr>
            <p:cNvPr id="16403" name="Line 16"/>
            <p:cNvSpPr>
              <a:spLocks noChangeShapeType="1"/>
            </p:cNvSpPr>
            <p:nvPr/>
          </p:nvSpPr>
          <p:spPr bwMode="auto">
            <a:xfrm>
              <a:off x="3787" y="2490"/>
              <a:ext cx="0" cy="403"/>
            </a:xfrm>
            <a:prstGeom prst="line">
              <a:avLst/>
            </a:prstGeom>
            <a:noFill/>
            <a:ln w="12700">
              <a:solidFill>
                <a:schemeClr val="tx1"/>
              </a:solidFill>
              <a:round/>
              <a:headEnd/>
              <a:tailEnd type="triangle" w="med" len="med"/>
            </a:ln>
          </p:spPr>
          <p:txBody>
            <a:bodyPr wrap="none" anchor="ctr"/>
            <a:lstStyle/>
            <a:p>
              <a:endParaRPr lang="en-AU"/>
            </a:p>
          </p:txBody>
        </p:sp>
      </p:grpSp>
      <p:grpSp>
        <p:nvGrpSpPr>
          <p:cNvPr id="5" name="Group 17"/>
          <p:cNvGrpSpPr>
            <a:grpSpLocks/>
          </p:cNvGrpSpPr>
          <p:nvPr/>
        </p:nvGrpSpPr>
        <p:grpSpPr bwMode="auto">
          <a:xfrm>
            <a:off x="7321550" y="5154613"/>
            <a:ext cx="603250" cy="650875"/>
            <a:chOff x="4294" y="3111"/>
            <a:chExt cx="412" cy="410"/>
          </a:xfrm>
        </p:grpSpPr>
        <p:sp>
          <p:nvSpPr>
            <p:cNvPr id="16400" name="Line 18"/>
            <p:cNvSpPr>
              <a:spLocks noChangeShapeType="1"/>
            </p:cNvSpPr>
            <p:nvPr/>
          </p:nvSpPr>
          <p:spPr bwMode="auto">
            <a:xfrm>
              <a:off x="4294" y="3111"/>
              <a:ext cx="408" cy="0"/>
            </a:xfrm>
            <a:prstGeom prst="line">
              <a:avLst/>
            </a:prstGeom>
            <a:noFill/>
            <a:ln w="12700">
              <a:solidFill>
                <a:schemeClr val="tx1"/>
              </a:solidFill>
              <a:round/>
              <a:headEnd/>
              <a:tailEnd/>
            </a:ln>
          </p:spPr>
          <p:txBody>
            <a:bodyPr wrap="none" anchor="ctr"/>
            <a:lstStyle/>
            <a:p>
              <a:endParaRPr lang="en-AU"/>
            </a:p>
          </p:txBody>
        </p:sp>
        <p:sp>
          <p:nvSpPr>
            <p:cNvPr id="16401" name="Line 19"/>
            <p:cNvSpPr>
              <a:spLocks noChangeShapeType="1"/>
            </p:cNvSpPr>
            <p:nvPr/>
          </p:nvSpPr>
          <p:spPr bwMode="auto">
            <a:xfrm>
              <a:off x="4706" y="3117"/>
              <a:ext cx="0" cy="404"/>
            </a:xfrm>
            <a:prstGeom prst="line">
              <a:avLst/>
            </a:prstGeom>
            <a:noFill/>
            <a:ln w="12700">
              <a:solidFill>
                <a:schemeClr val="tx1"/>
              </a:solidFill>
              <a:round/>
              <a:headEnd/>
              <a:tailEnd type="triangle" w="med" len="med"/>
            </a:ln>
          </p:spPr>
          <p:txBody>
            <a:bodyPr wrap="none" anchor="ctr"/>
            <a:lstStyle/>
            <a:p>
              <a:endParaRPr lang="en-AU"/>
            </a:p>
          </p:txBody>
        </p:sp>
      </p:grpSp>
      <p:sp>
        <p:nvSpPr>
          <p:cNvPr id="16396" name="Rectangle 3"/>
          <p:cNvSpPr>
            <a:spLocks noChangeArrowheads="1"/>
          </p:cNvSpPr>
          <p:nvPr/>
        </p:nvSpPr>
        <p:spPr bwMode="auto">
          <a:xfrm>
            <a:off x="260350" y="841375"/>
            <a:ext cx="1511300" cy="593725"/>
          </a:xfrm>
          <a:prstGeom prst="rect">
            <a:avLst/>
          </a:prstGeom>
          <a:solidFill>
            <a:schemeClr val="bg1"/>
          </a:solidFill>
          <a:ln w="12700">
            <a:solidFill>
              <a:schemeClr val="tx1"/>
            </a:solidFill>
            <a:miter lim="800000"/>
            <a:headEnd/>
            <a:tailEnd/>
          </a:ln>
        </p:spPr>
        <p:txBody>
          <a:bodyPr wrap="none" anchor="ctr"/>
          <a:lstStyle/>
          <a:p>
            <a:r>
              <a:rPr lang="en-US" sz="1800"/>
              <a:t>Requirements</a:t>
            </a:r>
          </a:p>
        </p:txBody>
      </p:sp>
      <p:grpSp>
        <p:nvGrpSpPr>
          <p:cNvPr id="6" name="Group 8"/>
          <p:cNvGrpSpPr>
            <a:grpSpLocks/>
          </p:cNvGrpSpPr>
          <p:nvPr/>
        </p:nvGrpSpPr>
        <p:grpSpPr bwMode="auto">
          <a:xfrm>
            <a:off x="1784350" y="1177925"/>
            <a:ext cx="603250" cy="649288"/>
            <a:chOff x="1460" y="1230"/>
            <a:chExt cx="412" cy="409"/>
          </a:xfrm>
        </p:grpSpPr>
        <p:sp>
          <p:nvSpPr>
            <p:cNvPr id="16398" name="Line 9"/>
            <p:cNvSpPr>
              <a:spLocks noChangeShapeType="1"/>
            </p:cNvSpPr>
            <p:nvPr/>
          </p:nvSpPr>
          <p:spPr bwMode="auto">
            <a:xfrm>
              <a:off x="1460" y="1230"/>
              <a:ext cx="408" cy="0"/>
            </a:xfrm>
            <a:prstGeom prst="line">
              <a:avLst/>
            </a:prstGeom>
            <a:noFill/>
            <a:ln w="12700">
              <a:solidFill>
                <a:schemeClr val="tx1"/>
              </a:solidFill>
              <a:round/>
              <a:headEnd/>
              <a:tailEnd/>
            </a:ln>
          </p:spPr>
          <p:txBody>
            <a:bodyPr wrap="none" anchor="ctr"/>
            <a:lstStyle/>
            <a:p>
              <a:endParaRPr lang="en-AU"/>
            </a:p>
          </p:txBody>
        </p:sp>
        <p:sp>
          <p:nvSpPr>
            <p:cNvPr id="16399" name="Line 10"/>
            <p:cNvSpPr>
              <a:spLocks noChangeShapeType="1"/>
            </p:cNvSpPr>
            <p:nvPr/>
          </p:nvSpPr>
          <p:spPr bwMode="auto">
            <a:xfrm>
              <a:off x="1872" y="1236"/>
              <a:ext cx="0" cy="403"/>
            </a:xfrm>
            <a:prstGeom prst="line">
              <a:avLst/>
            </a:prstGeom>
            <a:noFill/>
            <a:ln w="12700">
              <a:solidFill>
                <a:schemeClr val="tx1"/>
              </a:solidFill>
              <a:round/>
              <a:headEnd/>
              <a:tailEnd type="triangle" w="med" len="med"/>
            </a:ln>
          </p:spPr>
          <p:txBody>
            <a:bodyPr wrap="none" anchor="ctr"/>
            <a:lstStyle/>
            <a:p>
              <a:endParaRPr lang="en-AU"/>
            </a:p>
          </p:txBody>
        </p:sp>
      </p:grpSp>
    </p:spTree>
    <p:extLst>
      <p:ext uri="{BB962C8B-B14F-4D97-AF65-F5344CB8AC3E}">
        <p14:creationId xmlns:p14="http://schemas.microsoft.com/office/powerpoint/2010/main" val="85481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Waterfall model</a:t>
            </a:r>
          </a:p>
        </p:txBody>
      </p:sp>
      <p:sp>
        <p:nvSpPr>
          <p:cNvPr id="17411" name="Content Placeholder 2"/>
          <p:cNvSpPr>
            <a:spLocks noGrp="1"/>
          </p:cNvSpPr>
          <p:nvPr>
            <p:ph idx="1"/>
          </p:nvPr>
        </p:nvSpPr>
        <p:spPr>
          <a:xfrm>
            <a:off x="685800" y="1828800"/>
            <a:ext cx="7772400" cy="4267200"/>
          </a:xfrm>
        </p:spPr>
        <p:txBody>
          <a:bodyPr>
            <a:normAutofit fontScale="92500" lnSpcReduction="20000"/>
          </a:bodyPr>
          <a:lstStyle/>
          <a:p>
            <a:r>
              <a:rPr lang="en-US" dirty="0" smtClean="0"/>
              <a:t>Linear – PLANNED – approach to developing Software </a:t>
            </a:r>
          </a:p>
          <a:p>
            <a:r>
              <a:rPr lang="en-US" dirty="0" smtClean="0"/>
              <a:t>From one phase to the next in a purely sequential manner</a:t>
            </a:r>
          </a:p>
          <a:p>
            <a:r>
              <a:rPr lang="en-US" dirty="0" smtClean="0"/>
              <a:t>Design begins when and only when the requirements are fully completed</a:t>
            </a:r>
          </a:p>
          <a:p>
            <a:r>
              <a:rPr lang="en-US" dirty="0" smtClean="0"/>
              <a:t>For simple systems – or systems with simple process for development</a:t>
            </a:r>
          </a:p>
          <a:p>
            <a:r>
              <a:rPr lang="en-US" dirty="0" smtClean="0"/>
              <a:t>Not realistic for complex systems whose requirements are likely to CHANGE </a:t>
            </a:r>
          </a:p>
        </p:txBody>
      </p:sp>
    </p:spTree>
    <p:extLst>
      <p:ext uri="{BB962C8B-B14F-4D97-AF65-F5344CB8AC3E}">
        <p14:creationId xmlns:p14="http://schemas.microsoft.com/office/powerpoint/2010/main" val="2087521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3" cstate="print"/>
          <a:srcRect/>
          <a:stretch>
            <a:fillRect/>
          </a:stretch>
        </p:blipFill>
        <p:spPr bwMode="auto">
          <a:xfrm>
            <a:off x="5284788" y="260350"/>
            <a:ext cx="2027237" cy="292100"/>
          </a:xfrm>
          <a:prstGeom prst="rect">
            <a:avLst/>
          </a:prstGeom>
          <a:noFill/>
          <a:ln w="12700">
            <a:noFill/>
            <a:miter lim="800000"/>
            <a:headEnd/>
            <a:tailEnd/>
          </a:ln>
        </p:spPr>
      </p:pic>
      <p:sp>
        <p:nvSpPr>
          <p:cNvPr id="18435" name="Arc 3"/>
          <p:cNvSpPr>
            <a:spLocks/>
          </p:cNvSpPr>
          <p:nvPr/>
        </p:nvSpPr>
        <p:spPr bwMode="auto">
          <a:xfrm>
            <a:off x="3743325" y="88900"/>
            <a:ext cx="93663" cy="147638"/>
          </a:xfrm>
          <a:custGeom>
            <a:avLst/>
            <a:gdLst>
              <a:gd name="T0" fmla="*/ 2147483647 w 14706"/>
              <a:gd name="T1" fmla="*/ 2147483647 h 21600"/>
              <a:gd name="T2" fmla="*/ 0 w 14706"/>
              <a:gd name="T3" fmla="*/ 2147483647 h 21600"/>
              <a:gd name="T4" fmla="*/ 2147483647 w 14706"/>
              <a:gd name="T5" fmla="*/ 0 h 21600"/>
              <a:gd name="T6" fmla="*/ 0 60000 65536"/>
              <a:gd name="T7" fmla="*/ 0 60000 65536"/>
              <a:gd name="T8" fmla="*/ 0 60000 65536"/>
              <a:gd name="T9" fmla="*/ 0 w 14706"/>
              <a:gd name="T10" fmla="*/ 0 h 21600"/>
              <a:gd name="T11" fmla="*/ 14706 w 14706"/>
              <a:gd name="T12" fmla="*/ 21600 h 21600"/>
            </a:gdLst>
            <a:ahLst/>
            <a:cxnLst>
              <a:cxn ang="T6">
                <a:pos x="T0" y="T1"/>
              </a:cxn>
              <a:cxn ang="T7">
                <a:pos x="T2" y="T3"/>
              </a:cxn>
              <a:cxn ang="T8">
                <a:pos x="T4" y="T5"/>
              </a:cxn>
            </a:cxnLst>
            <a:rect l="T9" t="T10" r="T11" b="T12"/>
            <a:pathLst>
              <a:path w="14706" h="21600" fill="none" extrusionOk="0">
                <a:moveTo>
                  <a:pt x="14705" y="20346"/>
                </a:moveTo>
                <a:cubicBezTo>
                  <a:pt x="12378" y="21176"/>
                  <a:pt x="9926" y="21599"/>
                  <a:pt x="7456" y="21599"/>
                </a:cubicBezTo>
                <a:cubicBezTo>
                  <a:pt x="4911" y="21599"/>
                  <a:pt x="2387" y="21150"/>
                  <a:pt x="-1" y="20272"/>
                </a:cubicBezTo>
              </a:path>
              <a:path w="14706" h="21600" stroke="0" extrusionOk="0">
                <a:moveTo>
                  <a:pt x="14705" y="20346"/>
                </a:moveTo>
                <a:cubicBezTo>
                  <a:pt x="12378" y="21176"/>
                  <a:pt x="9926" y="21599"/>
                  <a:pt x="7456" y="21599"/>
                </a:cubicBezTo>
                <a:cubicBezTo>
                  <a:pt x="4911" y="21599"/>
                  <a:pt x="2387" y="21150"/>
                  <a:pt x="-1" y="20272"/>
                </a:cubicBezTo>
                <a:lnTo>
                  <a:pt x="7456" y="0"/>
                </a:lnTo>
                <a:lnTo>
                  <a:pt x="14705" y="20346"/>
                </a:lnTo>
                <a:close/>
              </a:path>
            </a:pathLst>
          </a:custGeom>
          <a:solidFill>
            <a:srgbClr val="000000"/>
          </a:solidFill>
          <a:ln w="12700" cap="rnd">
            <a:noFill/>
            <a:round/>
            <a:headEnd/>
            <a:tailEnd/>
          </a:ln>
        </p:spPr>
        <p:txBody>
          <a:bodyPr wrap="none" anchor="ctr"/>
          <a:lstStyle/>
          <a:p>
            <a:endParaRPr lang="en-AU"/>
          </a:p>
        </p:txBody>
      </p:sp>
      <p:sp>
        <p:nvSpPr>
          <p:cNvPr id="18436" name="Line 4"/>
          <p:cNvSpPr>
            <a:spLocks noChangeShapeType="1"/>
          </p:cNvSpPr>
          <p:nvPr/>
        </p:nvSpPr>
        <p:spPr bwMode="auto">
          <a:xfrm>
            <a:off x="3781425" y="227013"/>
            <a:ext cx="0" cy="6156325"/>
          </a:xfrm>
          <a:prstGeom prst="line">
            <a:avLst/>
          </a:prstGeom>
          <a:noFill/>
          <a:ln w="12700">
            <a:solidFill>
              <a:srgbClr val="000000"/>
            </a:solidFill>
            <a:round/>
            <a:headEnd/>
            <a:tailEnd/>
          </a:ln>
        </p:spPr>
        <p:txBody>
          <a:bodyPr wrap="none" anchor="ctr"/>
          <a:lstStyle/>
          <a:p>
            <a:endParaRPr lang="en-AU"/>
          </a:p>
        </p:txBody>
      </p:sp>
      <p:sp>
        <p:nvSpPr>
          <p:cNvPr id="18437" name="Line 5"/>
          <p:cNvSpPr>
            <a:spLocks noChangeShapeType="1"/>
          </p:cNvSpPr>
          <p:nvPr/>
        </p:nvSpPr>
        <p:spPr bwMode="auto">
          <a:xfrm>
            <a:off x="2089150" y="3521075"/>
            <a:ext cx="4816475" cy="0"/>
          </a:xfrm>
          <a:prstGeom prst="line">
            <a:avLst/>
          </a:prstGeom>
          <a:noFill/>
          <a:ln w="12700">
            <a:solidFill>
              <a:srgbClr val="000000"/>
            </a:solidFill>
            <a:round/>
            <a:headEnd/>
            <a:tailEnd/>
          </a:ln>
        </p:spPr>
        <p:txBody>
          <a:bodyPr wrap="none" anchor="ctr"/>
          <a:lstStyle/>
          <a:p>
            <a:endParaRPr lang="en-AU"/>
          </a:p>
        </p:txBody>
      </p:sp>
      <p:sp>
        <p:nvSpPr>
          <p:cNvPr id="18438" name="Rectangle 6"/>
          <p:cNvSpPr>
            <a:spLocks noChangeArrowheads="1"/>
          </p:cNvSpPr>
          <p:nvPr/>
        </p:nvSpPr>
        <p:spPr bwMode="auto">
          <a:xfrm>
            <a:off x="4635500" y="6256338"/>
            <a:ext cx="3032125" cy="2714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(after Boehm, 1986, 1988; Boehm and Belz, 1988)</a:t>
            </a:r>
          </a:p>
        </p:txBody>
      </p:sp>
      <p:sp>
        <p:nvSpPr>
          <p:cNvPr id="18439" name="Arc 7"/>
          <p:cNvSpPr>
            <a:spLocks/>
          </p:cNvSpPr>
          <p:nvPr/>
        </p:nvSpPr>
        <p:spPr bwMode="auto">
          <a:xfrm>
            <a:off x="3343275" y="3046413"/>
            <a:ext cx="447675" cy="48418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8"/>
                  <a:pt x="9627" y="39"/>
                  <a:pt x="21529" y="0"/>
                </a:cubicBezTo>
              </a:path>
              <a:path w="21600" h="21600" stroke="0" extrusionOk="0">
                <a:moveTo>
                  <a:pt x="-1" y="21599"/>
                </a:moveTo>
                <a:cubicBezTo>
                  <a:pt x="-1" y="9698"/>
                  <a:pt x="9627" y="39"/>
                  <a:pt x="21529" y="0"/>
                </a:cubicBezTo>
                <a:lnTo>
                  <a:pt x="21600" y="21600"/>
                </a:lnTo>
                <a:lnTo>
                  <a:pt x="-1" y="21599"/>
                </a:lnTo>
                <a:close/>
              </a:path>
            </a:pathLst>
          </a:custGeom>
          <a:noFill/>
          <a:ln w="12700" cap="rnd">
            <a:solidFill>
              <a:srgbClr val="000000"/>
            </a:solidFill>
            <a:round/>
            <a:headEnd/>
            <a:tailEnd/>
          </a:ln>
        </p:spPr>
        <p:txBody>
          <a:bodyPr wrap="none" anchor="ctr"/>
          <a:lstStyle/>
          <a:p>
            <a:endParaRPr lang="en-AU"/>
          </a:p>
        </p:txBody>
      </p:sp>
      <p:sp>
        <p:nvSpPr>
          <p:cNvPr id="18440" name="Arc 8"/>
          <p:cNvSpPr>
            <a:spLocks/>
          </p:cNvSpPr>
          <p:nvPr/>
        </p:nvSpPr>
        <p:spPr bwMode="auto">
          <a:xfrm>
            <a:off x="3778250" y="3046413"/>
            <a:ext cx="541338" cy="484187"/>
          </a:xfrm>
          <a:custGeom>
            <a:avLst/>
            <a:gdLst>
              <a:gd name="T0" fmla="*/ 0 w 21659"/>
              <a:gd name="T1" fmla="*/ 0 h 21600"/>
              <a:gd name="T2" fmla="*/ 2147483647 w 21659"/>
              <a:gd name="T3" fmla="*/ 2147483647 h 21600"/>
              <a:gd name="T4" fmla="*/ 2147483647 w 21659"/>
              <a:gd name="T5" fmla="*/ 2147483647 h 21600"/>
              <a:gd name="T6" fmla="*/ 0 60000 65536"/>
              <a:gd name="T7" fmla="*/ 0 60000 65536"/>
              <a:gd name="T8" fmla="*/ 0 60000 65536"/>
              <a:gd name="T9" fmla="*/ 0 w 21659"/>
              <a:gd name="T10" fmla="*/ 0 h 21600"/>
              <a:gd name="T11" fmla="*/ 21659 w 21659"/>
              <a:gd name="T12" fmla="*/ 21600 h 21600"/>
            </a:gdLst>
            <a:ahLst/>
            <a:cxnLst>
              <a:cxn ang="T6">
                <a:pos x="T0" y="T1"/>
              </a:cxn>
              <a:cxn ang="T7">
                <a:pos x="T2" y="T3"/>
              </a:cxn>
              <a:cxn ang="T8">
                <a:pos x="T4" y="T5"/>
              </a:cxn>
            </a:cxnLst>
            <a:rect l="T9" t="T10" r="T11" b="T12"/>
            <a:pathLst>
              <a:path w="21659" h="21600" fill="none" extrusionOk="0">
                <a:moveTo>
                  <a:pt x="0" y="0"/>
                </a:moveTo>
                <a:cubicBezTo>
                  <a:pt x="19" y="0"/>
                  <a:pt x="39" y="-1"/>
                  <a:pt x="59" y="-1"/>
                </a:cubicBezTo>
                <a:cubicBezTo>
                  <a:pt x="11988" y="-1"/>
                  <a:pt x="21659" y="9670"/>
                  <a:pt x="21659" y="21600"/>
                </a:cubicBezTo>
              </a:path>
              <a:path w="21659" h="21600" stroke="0" extrusionOk="0">
                <a:moveTo>
                  <a:pt x="0" y="0"/>
                </a:moveTo>
                <a:cubicBezTo>
                  <a:pt x="19" y="0"/>
                  <a:pt x="39" y="-1"/>
                  <a:pt x="59" y="-1"/>
                </a:cubicBezTo>
                <a:cubicBezTo>
                  <a:pt x="11988" y="-1"/>
                  <a:pt x="21659" y="9670"/>
                  <a:pt x="21659" y="21600"/>
                </a:cubicBezTo>
                <a:lnTo>
                  <a:pt x="59" y="21600"/>
                </a:lnTo>
                <a:lnTo>
                  <a:pt x="0" y="0"/>
                </a:lnTo>
                <a:close/>
              </a:path>
            </a:pathLst>
          </a:custGeom>
          <a:noFill/>
          <a:ln w="12700" cap="rnd">
            <a:solidFill>
              <a:srgbClr val="000000"/>
            </a:solidFill>
            <a:round/>
            <a:headEnd/>
            <a:tailEnd/>
          </a:ln>
        </p:spPr>
        <p:txBody>
          <a:bodyPr wrap="none" anchor="ctr"/>
          <a:lstStyle/>
          <a:p>
            <a:endParaRPr lang="en-AU"/>
          </a:p>
        </p:txBody>
      </p:sp>
      <p:sp>
        <p:nvSpPr>
          <p:cNvPr id="18441" name="Arc 9"/>
          <p:cNvSpPr>
            <a:spLocks/>
          </p:cNvSpPr>
          <p:nvPr/>
        </p:nvSpPr>
        <p:spPr bwMode="auto">
          <a:xfrm>
            <a:off x="3778250" y="3516313"/>
            <a:ext cx="541338" cy="585787"/>
          </a:xfrm>
          <a:custGeom>
            <a:avLst/>
            <a:gdLst>
              <a:gd name="T0" fmla="*/ 2147483647 w 21659"/>
              <a:gd name="T1" fmla="*/ 0 h 21600"/>
              <a:gd name="T2" fmla="*/ 0 w 21659"/>
              <a:gd name="T3" fmla="*/ 2147483647 h 21600"/>
              <a:gd name="T4" fmla="*/ 2147483647 w 21659"/>
              <a:gd name="T5" fmla="*/ 0 h 21600"/>
              <a:gd name="T6" fmla="*/ 0 60000 65536"/>
              <a:gd name="T7" fmla="*/ 0 60000 65536"/>
              <a:gd name="T8" fmla="*/ 0 60000 65536"/>
              <a:gd name="T9" fmla="*/ 0 w 21659"/>
              <a:gd name="T10" fmla="*/ 0 h 21600"/>
              <a:gd name="T11" fmla="*/ 21659 w 21659"/>
              <a:gd name="T12" fmla="*/ 21600 h 21600"/>
            </a:gdLst>
            <a:ahLst/>
            <a:cxnLst>
              <a:cxn ang="T6">
                <a:pos x="T0" y="T1"/>
              </a:cxn>
              <a:cxn ang="T7">
                <a:pos x="T2" y="T3"/>
              </a:cxn>
              <a:cxn ang="T8">
                <a:pos x="T4" y="T5"/>
              </a:cxn>
            </a:cxnLst>
            <a:rect l="T9" t="T10" r="T11" b="T12"/>
            <a:pathLst>
              <a:path w="21659" h="21600" fill="none" extrusionOk="0">
                <a:moveTo>
                  <a:pt x="21659" y="0"/>
                </a:moveTo>
                <a:cubicBezTo>
                  <a:pt x="21659" y="11929"/>
                  <a:pt x="11988" y="21600"/>
                  <a:pt x="59" y="21600"/>
                </a:cubicBezTo>
                <a:cubicBezTo>
                  <a:pt x="39" y="21599"/>
                  <a:pt x="19" y="21599"/>
                  <a:pt x="0" y="21599"/>
                </a:cubicBezTo>
              </a:path>
              <a:path w="21659" h="21600" stroke="0" extrusionOk="0">
                <a:moveTo>
                  <a:pt x="21659" y="0"/>
                </a:moveTo>
                <a:cubicBezTo>
                  <a:pt x="21659" y="11929"/>
                  <a:pt x="11988" y="21600"/>
                  <a:pt x="59" y="21600"/>
                </a:cubicBezTo>
                <a:cubicBezTo>
                  <a:pt x="39" y="21599"/>
                  <a:pt x="19" y="21599"/>
                  <a:pt x="0" y="21599"/>
                </a:cubicBezTo>
                <a:lnTo>
                  <a:pt x="59" y="0"/>
                </a:lnTo>
                <a:lnTo>
                  <a:pt x="21659" y="0"/>
                </a:lnTo>
                <a:close/>
              </a:path>
            </a:pathLst>
          </a:custGeom>
          <a:noFill/>
          <a:ln w="12700" cap="rnd">
            <a:solidFill>
              <a:srgbClr val="000000"/>
            </a:solidFill>
            <a:round/>
            <a:headEnd/>
            <a:tailEnd/>
          </a:ln>
        </p:spPr>
        <p:txBody>
          <a:bodyPr wrap="none" anchor="ctr"/>
          <a:lstStyle/>
          <a:p>
            <a:endParaRPr lang="en-AU"/>
          </a:p>
        </p:txBody>
      </p:sp>
      <p:sp>
        <p:nvSpPr>
          <p:cNvPr id="18442" name="Arc 10"/>
          <p:cNvSpPr>
            <a:spLocks/>
          </p:cNvSpPr>
          <p:nvPr/>
        </p:nvSpPr>
        <p:spPr bwMode="auto">
          <a:xfrm>
            <a:off x="3146425" y="2652713"/>
            <a:ext cx="635000" cy="87788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12700" cap="rnd">
            <a:solidFill>
              <a:srgbClr val="000000"/>
            </a:solidFill>
            <a:round/>
            <a:headEnd/>
            <a:tailEnd/>
          </a:ln>
        </p:spPr>
        <p:txBody>
          <a:bodyPr wrap="none" anchor="ctr"/>
          <a:lstStyle/>
          <a:p>
            <a:endParaRPr lang="en-AU"/>
          </a:p>
        </p:txBody>
      </p:sp>
      <p:sp>
        <p:nvSpPr>
          <p:cNvPr id="18443" name="Arc 11"/>
          <p:cNvSpPr>
            <a:spLocks/>
          </p:cNvSpPr>
          <p:nvPr/>
        </p:nvSpPr>
        <p:spPr bwMode="auto">
          <a:xfrm>
            <a:off x="3765550" y="2652713"/>
            <a:ext cx="1187450" cy="890587"/>
          </a:xfrm>
          <a:custGeom>
            <a:avLst/>
            <a:gdLst>
              <a:gd name="T0" fmla="*/ 0 w 21627"/>
              <a:gd name="T1" fmla="*/ 0 h 21600"/>
              <a:gd name="T2" fmla="*/ 2147483647 w 21627"/>
              <a:gd name="T3" fmla="*/ 2147483647 h 21600"/>
              <a:gd name="T4" fmla="*/ 2147483647 w 21627"/>
              <a:gd name="T5" fmla="*/ 2147483647 h 21600"/>
              <a:gd name="T6" fmla="*/ 0 60000 65536"/>
              <a:gd name="T7" fmla="*/ 0 60000 65536"/>
              <a:gd name="T8" fmla="*/ 0 60000 65536"/>
              <a:gd name="T9" fmla="*/ 0 w 21627"/>
              <a:gd name="T10" fmla="*/ 0 h 21600"/>
              <a:gd name="T11" fmla="*/ 21627 w 21627"/>
              <a:gd name="T12" fmla="*/ 21600 h 21600"/>
            </a:gdLst>
            <a:ahLst/>
            <a:cxnLst>
              <a:cxn ang="T6">
                <a:pos x="T0" y="T1"/>
              </a:cxn>
              <a:cxn ang="T7">
                <a:pos x="T2" y="T3"/>
              </a:cxn>
              <a:cxn ang="T8">
                <a:pos x="T4" y="T5"/>
              </a:cxn>
            </a:cxnLst>
            <a:rect l="T9" t="T10" r="T11" b="T12"/>
            <a:pathLst>
              <a:path w="21627" h="21600" fill="none" extrusionOk="0">
                <a:moveTo>
                  <a:pt x="0" y="0"/>
                </a:moveTo>
                <a:cubicBezTo>
                  <a:pt x="9" y="0"/>
                  <a:pt x="18" y="-1"/>
                  <a:pt x="27" y="-1"/>
                </a:cubicBezTo>
                <a:cubicBezTo>
                  <a:pt x="11956" y="-1"/>
                  <a:pt x="21627" y="9670"/>
                  <a:pt x="21627" y="21600"/>
                </a:cubicBezTo>
              </a:path>
              <a:path w="21627" h="21600" stroke="0" extrusionOk="0">
                <a:moveTo>
                  <a:pt x="0" y="0"/>
                </a:moveTo>
                <a:cubicBezTo>
                  <a:pt x="9" y="0"/>
                  <a:pt x="18" y="-1"/>
                  <a:pt x="27" y="-1"/>
                </a:cubicBezTo>
                <a:cubicBezTo>
                  <a:pt x="11956" y="-1"/>
                  <a:pt x="21627" y="9670"/>
                  <a:pt x="21627" y="21600"/>
                </a:cubicBezTo>
                <a:lnTo>
                  <a:pt x="27" y="21600"/>
                </a:lnTo>
                <a:lnTo>
                  <a:pt x="0" y="0"/>
                </a:lnTo>
                <a:close/>
              </a:path>
            </a:pathLst>
          </a:custGeom>
          <a:noFill/>
          <a:ln w="12700" cap="rnd">
            <a:solidFill>
              <a:srgbClr val="000000"/>
            </a:solidFill>
            <a:round/>
            <a:headEnd/>
            <a:tailEnd/>
          </a:ln>
        </p:spPr>
        <p:txBody>
          <a:bodyPr wrap="none" anchor="ctr"/>
          <a:lstStyle/>
          <a:p>
            <a:endParaRPr lang="en-AU"/>
          </a:p>
        </p:txBody>
      </p:sp>
      <p:sp>
        <p:nvSpPr>
          <p:cNvPr id="18444" name="Arc 12"/>
          <p:cNvSpPr>
            <a:spLocks/>
          </p:cNvSpPr>
          <p:nvPr/>
        </p:nvSpPr>
        <p:spPr bwMode="auto">
          <a:xfrm>
            <a:off x="3779838" y="3529013"/>
            <a:ext cx="1196975" cy="1081087"/>
          </a:xfrm>
          <a:custGeom>
            <a:avLst/>
            <a:gdLst>
              <a:gd name="T0" fmla="*/ 2147483647 w 21626"/>
              <a:gd name="T1" fmla="*/ 0 h 21600"/>
              <a:gd name="T2" fmla="*/ 0 w 21626"/>
              <a:gd name="T3" fmla="*/ 2147483647 h 21600"/>
              <a:gd name="T4" fmla="*/ 2147483647 w 21626"/>
              <a:gd name="T5" fmla="*/ 0 h 21600"/>
              <a:gd name="T6" fmla="*/ 0 60000 65536"/>
              <a:gd name="T7" fmla="*/ 0 60000 65536"/>
              <a:gd name="T8" fmla="*/ 0 60000 65536"/>
              <a:gd name="T9" fmla="*/ 0 w 21626"/>
              <a:gd name="T10" fmla="*/ 0 h 21600"/>
              <a:gd name="T11" fmla="*/ 21626 w 21626"/>
              <a:gd name="T12" fmla="*/ 21600 h 21600"/>
            </a:gdLst>
            <a:ahLst/>
            <a:cxnLst>
              <a:cxn ang="T6">
                <a:pos x="T0" y="T1"/>
              </a:cxn>
              <a:cxn ang="T7">
                <a:pos x="T2" y="T3"/>
              </a:cxn>
              <a:cxn ang="T8">
                <a:pos x="T4" y="T5"/>
              </a:cxn>
            </a:cxnLst>
            <a:rect l="T9" t="T10" r="T11" b="T12"/>
            <a:pathLst>
              <a:path w="21626" h="21600" fill="none" extrusionOk="0">
                <a:moveTo>
                  <a:pt x="21626" y="0"/>
                </a:moveTo>
                <a:cubicBezTo>
                  <a:pt x="21626" y="11929"/>
                  <a:pt x="11955" y="21600"/>
                  <a:pt x="26" y="21600"/>
                </a:cubicBezTo>
                <a:cubicBezTo>
                  <a:pt x="17" y="21599"/>
                  <a:pt x="8" y="21599"/>
                  <a:pt x="0" y="21599"/>
                </a:cubicBezTo>
              </a:path>
              <a:path w="21626" h="21600" stroke="0" extrusionOk="0">
                <a:moveTo>
                  <a:pt x="21626" y="0"/>
                </a:moveTo>
                <a:cubicBezTo>
                  <a:pt x="21626" y="11929"/>
                  <a:pt x="11955" y="21600"/>
                  <a:pt x="26" y="21600"/>
                </a:cubicBezTo>
                <a:cubicBezTo>
                  <a:pt x="17" y="21599"/>
                  <a:pt x="8" y="21599"/>
                  <a:pt x="0" y="21599"/>
                </a:cubicBezTo>
                <a:lnTo>
                  <a:pt x="26" y="0"/>
                </a:lnTo>
                <a:lnTo>
                  <a:pt x="21626" y="0"/>
                </a:lnTo>
                <a:close/>
              </a:path>
            </a:pathLst>
          </a:custGeom>
          <a:noFill/>
          <a:ln w="12700" cap="rnd">
            <a:solidFill>
              <a:srgbClr val="000000"/>
            </a:solidFill>
            <a:round/>
            <a:headEnd/>
            <a:tailEnd/>
          </a:ln>
        </p:spPr>
        <p:txBody>
          <a:bodyPr wrap="none" anchor="ctr"/>
          <a:lstStyle/>
          <a:p>
            <a:endParaRPr lang="en-AU"/>
          </a:p>
        </p:txBody>
      </p:sp>
      <p:sp>
        <p:nvSpPr>
          <p:cNvPr id="18445" name="Arc 13"/>
          <p:cNvSpPr>
            <a:spLocks/>
          </p:cNvSpPr>
          <p:nvPr/>
        </p:nvSpPr>
        <p:spPr bwMode="auto">
          <a:xfrm>
            <a:off x="2771775" y="3516313"/>
            <a:ext cx="1031875" cy="11064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69" y="21599"/>
                </a:moveTo>
                <a:cubicBezTo>
                  <a:pt x="9651" y="21582"/>
                  <a:pt x="-1" y="11917"/>
                  <a:pt x="-1" y="-1"/>
                </a:cubicBezTo>
              </a:path>
              <a:path w="21600" h="21600" stroke="0" extrusionOk="0">
                <a:moveTo>
                  <a:pt x="21569" y="21599"/>
                </a:moveTo>
                <a:cubicBezTo>
                  <a:pt x="9651" y="21582"/>
                  <a:pt x="-1" y="11917"/>
                  <a:pt x="-1" y="-1"/>
                </a:cubicBezTo>
                <a:lnTo>
                  <a:pt x="21600" y="0"/>
                </a:lnTo>
                <a:lnTo>
                  <a:pt x="21569" y="21599"/>
                </a:lnTo>
                <a:close/>
              </a:path>
            </a:pathLst>
          </a:custGeom>
          <a:noFill/>
          <a:ln w="12700" cap="rnd">
            <a:solidFill>
              <a:srgbClr val="000000"/>
            </a:solidFill>
            <a:round/>
            <a:headEnd/>
            <a:tailEnd/>
          </a:ln>
        </p:spPr>
        <p:txBody>
          <a:bodyPr wrap="none" anchor="ctr"/>
          <a:lstStyle/>
          <a:p>
            <a:endParaRPr lang="en-AU"/>
          </a:p>
        </p:txBody>
      </p:sp>
      <p:sp>
        <p:nvSpPr>
          <p:cNvPr id="18446" name="Arc 14"/>
          <p:cNvSpPr>
            <a:spLocks/>
          </p:cNvSpPr>
          <p:nvPr/>
        </p:nvSpPr>
        <p:spPr bwMode="auto">
          <a:xfrm>
            <a:off x="2771775" y="2081213"/>
            <a:ext cx="1055688" cy="146208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2"/>
                  <a:pt x="9652" y="16"/>
                  <a:pt x="21570" y="0"/>
                </a:cubicBezTo>
              </a:path>
              <a:path w="21600" h="21600" stroke="0" extrusionOk="0">
                <a:moveTo>
                  <a:pt x="-1" y="21599"/>
                </a:moveTo>
                <a:cubicBezTo>
                  <a:pt x="-1" y="9682"/>
                  <a:pt x="9652" y="16"/>
                  <a:pt x="21570" y="0"/>
                </a:cubicBezTo>
                <a:lnTo>
                  <a:pt x="21600" y="21600"/>
                </a:lnTo>
                <a:lnTo>
                  <a:pt x="-1" y="21599"/>
                </a:lnTo>
                <a:close/>
              </a:path>
            </a:pathLst>
          </a:custGeom>
          <a:noFill/>
          <a:ln w="12700" cap="rnd">
            <a:solidFill>
              <a:srgbClr val="000000"/>
            </a:solidFill>
            <a:round/>
            <a:headEnd/>
            <a:tailEnd/>
          </a:ln>
        </p:spPr>
        <p:txBody>
          <a:bodyPr wrap="none" anchor="ctr"/>
          <a:lstStyle/>
          <a:p>
            <a:endParaRPr lang="en-AU"/>
          </a:p>
        </p:txBody>
      </p:sp>
      <p:sp>
        <p:nvSpPr>
          <p:cNvPr id="18447" name="Arc 15"/>
          <p:cNvSpPr>
            <a:spLocks/>
          </p:cNvSpPr>
          <p:nvPr/>
        </p:nvSpPr>
        <p:spPr bwMode="auto">
          <a:xfrm>
            <a:off x="3789363" y="2081213"/>
            <a:ext cx="2074862" cy="146208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cap="rnd">
            <a:solidFill>
              <a:srgbClr val="000000"/>
            </a:solidFill>
            <a:round/>
            <a:headEnd/>
            <a:tailEnd/>
          </a:ln>
        </p:spPr>
        <p:txBody>
          <a:bodyPr wrap="none" anchor="ctr"/>
          <a:lstStyle/>
          <a:p>
            <a:endParaRPr lang="en-AU"/>
          </a:p>
        </p:txBody>
      </p:sp>
      <p:sp>
        <p:nvSpPr>
          <p:cNvPr id="18448" name="Arc 16"/>
          <p:cNvSpPr>
            <a:spLocks/>
          </p:cNvSpPr>
          <p:nvPr/>
        </p:nvSpPr>
        <p:spPr bwMode="auto">
          <a:xfrm>
            <a:off x="3133725" y="3529013"/>
            <a:ext cx="658813" cy="5730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52" y="21599"/>
                </a:moveTo>
                <a:cubicBezTo>
                  <a:pt x="9641" y="21573"/>
                  <a:pt x="-1" y="11910"/>
                  <a:pt x="-1" y="-1"/>
                </a:cubicBezTo>
              </a:path>
              <a:path w="21600" h="21600" stroke="0" extrusionOk="0">
                <a:moveTo>
                  <a:pt x="21552" y="21599"/>
                </a:moveTo>
                <a:cubicBezTo>
                  <a:pt x="9641" y="21573"/>
                  <a:pt x="-1" y="11910"/>
                  <a:pt x="-1" y="-1"/>
                </a:cubicBezTo>
                <a:lnTo>
                  <a:pt x="21600" y="0"/>
                </a:lnTo>
                <a:lnTo>
                  <a:pt x="21552" y="21599"/>
                </a:lnTo>
                <a:close/>
              </a:path>
            </a:pathLst>
          </a:custGeom>
          <a:noFill/>
          <a:ln w="12700" cap="rnd">
            <a:solidFill>
              <a:srgbClr val="000000"/>
            </a:solidFill>
            <a:round/>
            <a:headEnd/>
            <a:tailEnd/>
          </a:ln>
        </p:spPr>
        <p:txBody>
          <a:bodyPr wrap="none" anchor="ctr"/>
          <a:lstStyle/>
          <a:p>
            <a:endParaRPr lang="en-AU"/>
          </a:p>
        </p:txBody>
      </p:sp>
      <p:sp>
        <p:nvSpPr>
          <p:cNvPr id="18449" name="Arc 17"/>
          <p:cNvSpPr>
            <a:spLocks/>
          </p:cNvSpPr>
          <p:nvPr/>
        </p:nvSpPr>
        <p:spPr bwMode="auto">
          <a:xfrm>
            <a:off x="3789363" y="3529013"/>
            <a:ext cx="2074862" cy="16144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2700" cap="rnd">
            <a:solidFill>
              <a:srgbClr val="000000"/>
            </a:solidFill>
            <a:round/>
            <a:headEnd/>
            <a:tailEnd/>
          </a:ln>
        </p:spPr>
        <p:txBody>
          <a:bodyPr wrap="none" anchor="ctr"/>
          <a:lstStyle/>
          <a:p>
            <a:endParaRPr lang="en-AU"/>
          </a:p>
        </p:txBody>
      </p:sp>
      <p:sp>
        <p:nvSpPr>
          <p:cNvPr id="18450" name="Arc 18"/>
          <p:cNvSpPr>
            <a:spLocks/>
          </p:cNvSpPr>
          <p:nvPr/>
        </p:nvSpPr>
        <p:spPr bwMode="auto">
          <a:xfrm>
            <a:off x="2536825" y="3516313"/>
            <a:ext cx="1255713" cy="16271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75" y="21599"/>
                </a:moveTo>
                <a:cubicBezTo>
                  <a:pt x="9655" y="21586"/>
                  <a:pt x="-1" y="11919"/>
                  <a:pt x="-1" y="-1"/>
                </a:cubicBezTo>
              </a:path>
              <a:path w="21600" h="21600" stroke="0" extrusionOk="0">
                <a:moveTo>
                  <a:pt x="21575" y="21599"/>
                </a:moveTo>
                <a:cubicBezTo>
                  <a:pt x="9655" y="21586"/>
                  <a:pt x="-1" y="11919"/>
                  <a:pt x="-1" y="-1"/>
                </a:cubicBezTo>
                <a:lnTo>
                  <a:pt x="21600" y="0"/>
                </a:lnTo>
                <a:lnTo>
                  <a:pt x="21575" y="21599"/>
                </a:lnTo>
                <a:close/>
              </a:path>
            </a:pathLst>
          </a:custGeom>
          <a:noFill/>
          <a:ln w="12700" cap="rnd">
            <a:solidFill>
              <a:srgbClr val="000000"/>
            </a:solidFill>
            <a:round/>
            <a:headEnd/>
            <a:tailEnd/>
          </a:ln>
        </p:spPr>
        <p:txBody>
          <a:bodyPr wrap="none" anchor="ctr"/>
          <a:lstStyle/>
          <a:p>
            <a:endParaRPr lang="en-AU"/>
          </a:p>
        </p:txBody>
      </p:sp>
      <p:sp>
        <p:nvSpPr>
          <p:cNvPr id="18451" name="Arc 19"/>
          <p:cNvSpPr>
            <a:spLocks/>
          </p:cNvSpPr>
          <p:nvPr/>
        </p:nvSpPr>
        <p:spPr bwMode="auto">
          <a:xfrm>
            <a:off x="2536825" y="1600200"/>
            <a:ext cx="1255713" cy="19304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0"/>
                  <a:pt x="9655" y="13"/>
                  <a:pt x="21575" y="0"/>
                </a:cubicBezTo>
              </a:path>
              <a:path w="21600" h="21600" stroke="0" extrusionOk="0">
                <a:moveTo>
                  <a:pt x="-1" y="21599"/>
                </a:moveTo>
                <a:cubicBezTo>
                  <a:pt x="-1" y="9680"/>
                  <a:pt x="9655" y="13"/>
                  <a:pt x="21575" y="0"/>
                </a:cubicBezTo>
                <a:lnTo>
                  <a:pt x="21600" y="21600"/>
                </a:lnTo>
                <a:lnTo>
                  <a:pt x="-1" y="21599"/>
                </a:lnTo>
                <a:close/>
              </a:path>
            </a:pathLst>
          </a:custGeom>
          <a:noFill/>
          <a:ln w="12700" cap="rnd">
            <a:solidFill>
              <a:srgbClr val="000000"/>
            </a:solidFill>
            <a:round/>
            <a:headEnd/>
            <a:tailEnd/>
          </a:ln>
        </p:spPr>
        <p:txBody>
          <a:bodyPr wrap="none" anchor="ctr"/>
          <a:lstStyle/>
          <a:p>
            <a:endParaRPr lang="en-AU"/>
          </a:p>
        </p:txBody>
      </p:sp>
      <p:sp>
        <p:nvSpPr>
          <p:cNvPr id="18452" name="Arc 20"/>
          <p:cNvSpPr>
            <a:spLocks/>
          </p:cNvSpPr>
          <p:nvPr/>
        </p:nvSpPr>
        <p:spPr bwMode="auto">
          <a:xfrm>
            <a:off x="3778250" y="1562100"/>
            <a:ext cx="2990850" cy="1968500"/>
          </a:xfrm>
          <a:custGeom>
            <a:avLst/>
            <a:gdLst>
              <a:gd name="T0" fmla="*/ 0 w 21611"/>
              <a:gd name="T1" fmla="*/ 0 h 21600"/>
              <a:gd name="T2" fmla="*/ 2147483647 w 21611"/>
              <a:gd name="T3" fmla="*/ 2147483647 h 21600"/>
              <a:gd name="T4" fmla="*/ 2147483647 w 21611"/>
              <a:gd name="T5" fmla="*/ 2147483647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1"/>
                </a:cubicBezTo>
                <a:cubicBezTo>
                  <a:pt x="11940" y="-1"/>
                  <a:pt x="21611" y="9670"/>
                  <a:pt x="21611" y="21600"/>
                </a:cubicBezTo>
              </a:path>
              <a:path w="21611" h="21600" stroke="0" extrusionOk="0">
                <a:moveTo>
                  <a:pt x="0" y="0"/>
                </a:moveTo>
                <a:cubicBezTo>
                  <a:pt x="3" y="0"/>
                  <a:pt x="7" y="-1"/>
                  <a:pt x="11" y="-1"/>
                </a:cubicBezTo>
                <a:cubicBezTo>
                  <a:pt x="11940" y="-1"/>
                  <a:pt x="21611" y="9670"/>
                  <a:pt x="21611" y="21600"/>
                </a:cubicBezTo>
                <a:lnTo>
                  <a:pt x="11" y="21600"/>
                </a:lnTo>
                <a:lnTo>
                  <a:pt x="0" y="0"/>
                </a:lnTo>
                <a:close/>
              </a:path>
            </a:pathLst>
          </a:custGeom>
          <a:noFill/>
          <a:ln w="12700" cap="rnd">
            <a:solidFill>
              <a:srgbClr val="000000"/>
            </a:solidFill>
            <a:round/>
            <a:headEnd/>
            <a:tailEnd/>
          </a:ln>
        </p:spPr>
        <p:txBody>
          <a:bodyPr wrap="none" anchor="ctr"/>
          <a:lstStyle/>
          <a:p>
            <a:endParaRPr lang="en-AU"/>
          </a:p>
        </p:txBody>
      </p:sp>
      <p:sp>
        <p:nvSpPr>
          <p:cNvPr id="18453" name="Arc 21"/>
          <p:cNvSpPr>
            <a:spLocks/>
          </p:cNvSpPr>
          <p:nvPr/>
        </p:nvSpPr>
        <p:spPr bwMode="auto">
          <a:xfrm>
            <a:off x="3789363" y="3529013"/>
            <a:ext cx="2978150" cy="25273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2700" cap="rnd">
            <a:solidFill>
              <a:srgbClr val="000000"/>
            </a:solidFill>
            <a:round/>
            <a:headEnd/>
            <a:tailEnd/>
          </a:ln>
        </p:spPr>
        <p:txBody>
          <a:bodyPr wrap="none" anchor="ctr"/>
          <a:lstStyle/>
          <a:p>
            <a:endParaRPr lang="en-AU"/>
          </a:p>
        </p:txBody>
      </p:sp>
      <p:sp>
        <p:nvSpPr>
          <p:cNvPr id="18454" name="Rectangle 22"/>
          <p:cNvSpPr>
            <a:spLocks noChangeArrowheads="1"/>
          </p:cNvSpPr>
          <p:nvPr/>
        </p:nvSpPr>
        <p:spPr bwMode="auto">
          <a:xfrm>
            <a:off x="3868738" y="3189288"/>
            <a:ext cx="5238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PROTO</a:t>
            </a:r>
          </a:p>
        </p:txBody>
      </p:sp>
      <p:sp>
        <p:nvSpPr>
          <p:cNvPr id="18455" name="Rectangle 23"/>
          <p:cNvSpPr>
            <a:spLocks noChangeArrowheads="1"/>
          </p:cNvSpPr>
          <p:nvPr/>
        </p:nvSpPr>
        <p:spPr bwMode="auto">
          <a:xfrm>
            <a:off x="3868738" y="3316288"/>
            <a:ext cx="442912"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TYPE</a:t>
            </a:r>
          </a:p>
        </p:txBody>
      </p:sp>
      <p:sp>
        <p:nvSpPr>
          <p:cNvPr id="18456" name="Freeform 24"/>
          <p:cNvSpPr>
            <a:spLocks/>
          </p:cNvSpPr>
          <p:nvPr/>
        </p:nvSpPr>
        <p:spPr bwMode="auto">
          <a:xfrm>
            <a:off x="3922713" y="3063875"/>
            <a:ext cx="4762" cy="474663"/>
          </a:xfrm>
          <a:custGeom>
            <a:avLst/>
            <a:gdLst>
              <a:gd name="T0" fmla="*/ 0 w 3"/>
              <a:gd name="T1" fmla="*/ 0 h 299"/>
              <a:gd name="T2" fmla="*/ 2147483647 w 3"/>
              <a:gd name="T3" fmla="*/ 0 h 299"/>
              <a:gd name="T4" fmla="*/ 2147483647 w 3"/>
              <a:gd name="T5" fmla="*/ 2147483647 h 299"/>
              <a:gd name="T6" fmla="*/ 0 w 3"/>
              <a:gd name="T7" fmla="*/ 2147483647 h 299"/>
              <a:gd name="T8" fmla="*/ 0 w 3"/>
              <a:gd name="T9" fmla="*/ 0 h 299"/>
              <a:gd name="T10" fmla="*/ 0 60000 65536"/>
              <a:gd name="T11" fmla="*/ 0 60000 65536"/>
              <a:gd name="T12" fmla="*/ 0 60000 65536"/>
              <a:gd name="T13" fmla="*/ 0 60000 65536"/>
              <a:gd name="T14" fmla="*/ 0 60000 65536"/>
              <a:gd name="T15" fmla="*/ 0 w 3"/>
              <a:gd name="T16" fmla="*/ 0 h 299"/>
              <a:gd name="T17" fmla="*/ 3 w 3"/>
              <a:gd name="T18" fmla="*/ 299 h 299"/>
            </a:gdLst>
            <a:ahLst/>
            <a:cxnLst>
              <a:cxn ang="T10">
                <a:pos x="T0" y="T1"/>
              </a:cxn>
              <a:cxn ang="T11">
                <a:pos x="T2" y="T3"/>
              </a:cxn>
              <a:cxn ang="T12">
                <a:pos x="T4" y="T5"/>
              </a:cxn>
              <a:cxn ang="T13">
                <a:pos x="T6" y="T7"/>
              </a:cxn>
              <a:cxn ang="T14">
                <a:pos x="T8" y="T9"/>
              </a:cxn>
            </a:cxnLst>
            <a:rect l="T15" t="T16" r="T17" b="T18"/>
            <a:pathLst>
              <a:path w="3" h="299">
                <a:moveTo>
                  <a:pt x="0" y="0"/>
                </a:moveTo>
                <a:lnTo>
                  <a:pt x="2" y="0"/>
                </a:lnTo>
                <a:lnTo>
                  <a:pt x="2" y="298"/>
                </a:lnTo>
                <a:lnTo>
                  <a:pt x="0" y="298"/>
                </a:lnTo>
                <a:lnTo>
                  <a:pt x="0" y="0"/>
                </a:lnTo>
              </a:path>
            </a:pathLst>
          </a:custGeom>
          <a:solidFill>
            <a:srgbClr val="000000"/>
          </a:solidFill>
          <a:ln w="12700" cap="rnd">
            <a:noFill/>
            <a:round/>
            <a:headEnd/>
            <a:tailEnd/>
          </a:ln>
        </p:spPr>
        <p:txBody>
          <a:bodyPr/>
          <a:lstStyle/>
          <a:p>
            <a:endParaRPr lang="en-AU"/>
          </a:p>
        </p:txBody>
      </p:sp>
      <p:sp>
        <p:nvSpPr>
          <p:cNvPr id="18457" name="Rectangle 25"/>
          <p:cNvSpPr>
            <a:spLocks noChangeArrowheads="1"/>
          </p:cNvSpPr>
          <p:nvPr/>
        </p:nvSpPr>
        <p:spPr bwMode="auto">
          <a:xfrm>
            <a:off x="3751263" y="3114675"/>
            <a:ext cx="257175" cy="254000"/>
          </a:xfrm>
          <a:prstGeom prst="rect">
            <a:avLst/>
          </a:prstGeom>
          <a:noFill/>
          <a:ln w="12700">
            <a:noFill/>
            <a:miter lim="800000"/>
            <a:headEnd/>
            <a:tailEnd/>
          </a:ln>
        </p:spPr>
        <p:txBody>
          <a:bodyPr wrap="none" lIns="90488" tIns="44450" rIns="90488" bIns="44450">
            <a:spAutoFit/>
          </a:bodyPr>
          <a:lstStyle/>
          <a:p>
            <a:pPr defTabSz="762000"/>
            <a:r>
              <a:rPr lang="en-GB" sz="1000">
                <a:solidFill>
                  <a:srgbClr val="000000"/>
                </a:solidFill>
              </a:rPr>
              <a:t>R</a:t>
            </a:r>
          </a:p>
        </p:txBody>
      </p:sp>
      <p:sp>
        <p:nvSpPr>
          <p:cNvPr id="18458" name="Rectangle 26"/>
          <p:cNvSpPr>
            <a:spLocks noChangeArrowheads="1"/>
          </p:cNvSpPr>
          <p:nvPr/>
        </p:nvSpPr>
        <p:spPr bwMode="auto">
          <a:xfrm>
            <a:off x="3751263" y="3254375"/>
            <a:ext cx="263525" cy="254000"/>
          </a:xfrm>
          <a:prstGeom prst="rect">
            <a:avLst/>
          </a:prstGeom>
          <a:noFill/>
          <a:ln w="12700">
            <a:noFill/>
            <a:miter lim="800000"/>
            <a:headEnd/>
            <a:tailEnd/>
          </a:ln>
        </p:spPr>
        <p:txBody>
          <a:bodyPr wrap="none" lIns="90488" tIns="44450" rIns="90488" bIns="44450">
            <a:spAutoFit/>
          </a:bodyPr>
          <a:lstStyle/>
          <a:p>
            <a:pPr defTabSz="762000"/>
            <a:r>
              <a:rPr lang="en-GB" sz="1000">
                <a:solidFill>
                  <a:srgbClr val="000000"/>
                </a:solidFill>
              </a:rPr>
              <a:t>A</a:t>
            </a:r>
          </a:p>
        </p:txBody>
      </p:sp>
      <p:sp>
        <p:nvSpPr>
          <p:cNvPr id="18459" name="Rectangle 27"/>
          <p:cNvSpPr>
            <a:spLocks noChangeArrowheads="1"/>
          </p:cNvSpPr>
          <p:nvPr/>
        </p:nvSpPr>
        <p:spPr bwMode="auto">
          <a:xfrm>
            <a:off x="3903663" y="2782888"/>
            <a:ext cx="4191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RISK</a:t>
            </a:r>
          </a:p>
        </p:txBody>
      </p:sp>
      <p:sp>
        <p:nvSpPr>
          <p:cNvPr id="18460" name="Rectangle 28"/>
          <p:cNvSpPr>
            <a:spLocks noChangeArrowheads="1"/>
          </p:cNvSpPr>
          <p:nvPr/>
        </p:nvSpPr>
        <p:spPr bwMode="auto">
          <a:xfrm>
            <a:off x="3903663" y="2909888"/>
            <a:ext cx="700087"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ANALYSIS</a:t>
            </a:r>
          </a:p>
        </p:txBody>
      </p:sp>
      <p:sp>
        <p:nvSpPr>
          <p:cNvPr id="18461" name="Rectangle 29"/>
          <p:cNvSpPr>
            <a:spLocks noChangeArrowheads="1"/>
          </p:cNvSpPr>
          <p:nvPr/>
        </p:nvSpPr>
        <p:spPr bwMode="auto">
          <a:xfrm>
            <a:off x="4384675" y="3176588"/>
            <a:ext cx="5238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PROTO</a:t>
            </a:r>
          </a:p>
        </p:txBody>
      </p:sp>
      <p:sp>
        <p:nvSpPr>
          <p:cNvPr id="18462" name="Rectangle 30"/>
          <p:cNvSpPr>
            <a:spLocks noChangeArrowheads="1"/>
          </p:cNvSpPr>
          <p:nvPr/>
        </p:nvSpPr>
        <p:spPr bwMode="auto">
          <a:xfrm>
            <a:off x="4384675" y="3303588"/>
            <a:ext cx="4429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TYPE</a:t>
            </a:r>
          </a:p>
        </p:txBody>
      </p:sp>
      <p:sp>
        <p:nvSpPr>
          <p:cNvPr id="18463" name="Rectangle 31"/>
          <p:cNvSpPr>
            <a:spLocks noChangeArrowheads="1"/>
          </p:cNvSpPr>
          <p:nvPr/>
        </p:nvSpPr>
        <p:spPr bwMode="auto">
          <a:xfrm>
            <a:off x="4924425" y="3265488"/>
            <a:ext cx="7874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PROTOTYPE</a:t>
            </a:r>
          </a:p>
        </p:txBody>
      </p:sp>
      <p:sp>
        <p:nvSpPr>
          <p:cNvPr id="18464" name="Rectangle 32"/>
          <p:cNvSpPr>
            <a:spLocks noChangeArrowheads="1"/>
          </p:cNvSpPr>
          <p:nvPr/>
        </p:nvSpPr>
        <p:spPr bwMode="auto">
          <a:xfrm>
            <a:off x="5895975" y="3138488"/>
            <a:ext cx="915988"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OPERATIONAL</a:t>
            </a:r>
          </a:p>
        </p:txBody>
      </p:sp>
      <p:sp>
        <p:nvSpPr>
          <p:cNvPr id="18465" name="Rectangle 33"/>
          <p:cNvSpPr>
            <a:spLocks noChangeArrowheads="1"/>
          </p:cNvSpPr>
          <p:nvPr/>
        </p:nvSpPr>
        <p:spPr bwMode="auto">
          <a:xfrm>
            <a:off x="5895975" y="3265488"/>
            <a:ext cx="7874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PROTOTYPE</a:t>
            </a:r>
          </a:p>
        </p:txBody>
      </p:sp>
      <p:sp>
        <p:nvSpPr>
          <p:cNvPr id="18466" name="Rectangle 34"/>
          <p:cNvSpPr>
            <a:spLocks noChangeArrowheads="1"/>
          </p:cNvSpPr>
          <p:nvPr/>
        </p:nvSpPr>
        <p:spPr bwMode="auto">
          <a:xfrm>
            <a:off x="3108325" y="3544888"/>
            <a:ext cx="7493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RQTS PLAN</a:t>
            </a:r>
          </a:p>
        </p:txBody>
      </p:sp>
      <p:sp>
        <p:nvSpPr>
          <p:cNvPr id="18467" name="Rectangle 35"/>
          <p:cNvSpPr>
            <a:spLocks noChangeArrowheads="1"/>
          </p:cNvSpPr>
          <p:nvPr/>
        </p:nvSpPr>
        <p:spPr bwMode="auto">
          <a:xfrm>
            <a:off x="3108325" y="3671888"/>
            <a:ext cx="7477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LIFECYCLE</a:t>
            </a:r>
          </a:p>
        </p:txBody>
      </p:sp>
      <p:sp>
        <p:nvSpPr>
          <p:cNvPr id="18468" name="Rectangle 36"/>
          <p:cNvSpPr>
            <a:spLocks noChangeArrowheads="1"/>
          </p:cNvSpPr>
          <p:nvPr/>
        </p:nvSpPr>
        <p:spPr bwMode="auto">
          <a:xfrm>
            <a:off x="3108325" y="3798888"/>
            <a:ext cx="6127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      PLAN</a:t>
            </a:r>
          </a:p>
        </p:txBody>
      </p:sp>
      <p:sp>
        <p:nvSpPr>
          <p:cNvPr id="18469" name="Rectangle 37"/>
          <p:cNvSpPr>
            <a:spLocks noChangeArrowheads="1"/>
          </p:cNvSpPr>
          <p:nvPr/>
        </p:nvSpPr>
        <p:spPr bwMode="auto">
          <a:xfrm>
            <a:off x="3716338" y="3505200"/>
            <a:ext cx="606425" cy="223838"/>
          </a:xfrm>
          <a:prstGeom prst="rect">
            <a:avLst/>
          </a:prstGeom>
          <a:noFill/>
          <a:ln w="12700">
            <a:noFill/>
            <a:miter lim="800000"/>
            <a:headEnd/>
            <a:tailEnd/>
          </a:ln>
        </p:spPr>
        <p:txBody>
          <a:bodyPr wrap="none" lIns="90488" tIns="44450" rIns="90488" bIns="44450">
            <a:spAutoFit/>
          </a:bodyPr>
          <a:lstStyle/>
          <a:p>
            <a:pPr defTabSz="762000"/>
            <a:r>
              <a:rPr lang="en-GB" sz="800">
                <a:solidFill>
                  <a:srgbClr val="000000"/>
                </a:solidFill>
              </a:rPr>
              <a:t>CONCEPT</a:t>
            </a:r>
          </a:p>
        </p:txBody>
      </p:sp>
      <p:sp>
        <p:nvSpPr>
          <p:cNvPr id="18470" name="Rectangle 38"/>
          <p:cNvSpPr>
            <a:spLocks noChangeArrowheads="1"/>
          </p:cNvSpPr>
          <p:nvPr/>
        </p:nvSpPr>
        <p:spPr bwMode="auto">
          <a:xfrm>
            <a:off x="3716338" y="3594100"/>
            <a:ext cx="322262" cy="223838"/>
          </a:xfrm>
          <a:prstGeom prst="rect">
            <a:avLst/>
          </a:prstGeom>
          <a:noFill/>
          <a:ln w="12700">
            <a:noFill/>
            <a:miter lim="800000"/>
            <a:headEnd/>
            <a:tailEnd/>
          </a:ln>
        </p:spPr>
        <p:txBody>
          <a:bodyPr wrap="none" lIns="90488" tIns="44450" rIns="90488" bIns="44450">
            <a:spAutoFit/>
          </a:bodyPr>
          <a:lstStyle/>
          <a:p>
            <a:pPr defTabSz="762000"/>
            <a:r>
              <a:rPr lang="en-GB" sz="800">
                <a:solidFill>
                  <a:srgbClr val="000000"/>
                </a:solidFill>
              </a:rPr>
              <a:t> OF</a:t>
            </a:r>
          </a:p>
        </p:txBody>
      </p:sp>
      <p:sp>
        <p:nvSpPr>
          <p:cNvPr id="18471" name="Rectangle 39"/>
          <p:cNvSpPr>
            <a:spLocks noChangeArrowheads="1"/>
          </p:cNvSpPr>
          <p:nvPr/>
        </p:nvSpPr>
        <p:spPr bwMode="auto">
          <a:xfrm>
            <a:off x="3716338" y="3683000"/>
            <a:ext cx="709612" cy="223838"/>
          </a:xfrm>
          <a:prstGeom prst="rect">
            <a:avLst/>
          </a:prstGeom>
          <a:noFill/>
          <a:ln w="12700">
            <a:noFill/>
            <a:miter lim="800000"/>
            <a:headEnd/>
            <a:tailEnd/>
          </a:ln>
        </p:spPr>
        <p:txBody>
          <a:bodyPr wrap="none" lIns="90488" tIns="44450" rIns="90488" bIns="44450">
            <a:spAutoFit/>
          </a:bodyPr>
          <a:lstStyle/>
          <a:p>
            <a:pPr defTabSz="762000"/>
            <a:r>
              <a:rPr lang="en-GB" sz="800">
                <a:solidFill>
                  <a:srgbClr val="000000"/>
                </a:solidFill>
              </a:rPr>
              <a:t>OPERATION</a:t>
            </a:r>
          </a:p>
        </p:txBody>
      </p:sp>
      <p:sp>
        <p:nvSpPr>
          <p:cNvPr id="18472" name="Rectangle 40"/>
          <p:cNvSpPr>
            <a:spLocks noChangeArrowheads="1"/>
          </p:cNvSpPr>
          <p:nvPr/>
        </p:nvSpPr>
        <p:spPr bwMode="auto">
          <a:xfrm>
            <a:off x="4162425" y="2465388"/>
            <a:ext cx="966788"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RISK ANALYSIS</a:t>
            </a:r>
          </a:p>
        </p:txBody>
      </p:sp>
      <p:sp>
        <p:nvSpPr>
          <p:cNvPr id="18473" name="Freeform 41"/>
          <p:cNvSpPr>
            <a:spLocks/>
          </p:cNvSpPr>
          <p:nvPr/>
        </p:nvSpPr>
        <p:spPr bwMode="auto">
          <a:xfrm>
            <a:off x="4262438" y="2593975"/>
            <a:ext cx="2147887" cy="703263"/>
          </a:xfrm>
          <a:custGeom>
            <a:avLst/>
            <a:gdLst>
              <a:gd name="T0" fmla="*/ 0 w 1466"/>
              <a:gd name="T1" fmla="*/ 2147483647 h 443"/>
              <a:gd name="T2" fmla="*/ 2147483647 w 1466"/>
              <a:gd name="T3" fmla="*/ 0 h 443"/>
              <a:gd name="T4" fmla="*/ 2147483647 w 1466"/>
              <a:gd name="T5" fmla="*/ 0 h 443"/>
              <a:gd name="T6" fmla="*/ 2147483647 w 1466"/>
              <a:gd name="T7" fmla="*/ 2147483647 h 443"/>
              <a:gd name="T8" fmla="*/ 2147483647 w 1466"/>
              <a:gd name="T9" fmla="*/ 2147483647 h 443"/>
              <a:gd name="T10" fmla="*/ 0 w 1466"/>
              <a:gd name="T11" fmla="*/ 2147483647 h 443"/>
              <a:gd name="T12" fmla="*/ 0 w 1466"/>
              <a:gd name="T13" fmla="*/ 2147483647 h 443"/>
              <a:gd name="T14" fmla="*/ 0 60000 65536"/>
              <a:gd name="T15" fmla="*/ 0 60000 65536"/>
              <a:gd name="T16" fmla="*/ 0 60000 65536"/>
              <a:gd name="T17" fmla="*/ 0 60000 65536"/>
              <a:gd name="T18" fmla="*/ 0 60000 65536"/>
              <a:gd name="T19" fmla="*/ 0 60000 65536"/>
              <a:gd name="T20" fmla="*/ 0 60000 65536"/>
              <a:gd name="T21" fmla="*/ 0 w 1466"/>
              <a:gd name="T22" fmla="*/ 0 h 443"/>
              <a:gd name="T23" fmla="*/ 1466 w 1466"/>
              <a:gd name="T24" fmla="*/ 443 h 4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6" h="443">
                <a:moveTo>
                  <a:pt x="0" y="434"/>
                </a:moveTo>
                <a:lnTo>
                  <a:pt x="1457" y="0"/>
                </a:lnTo>
                <a:lnTo>
                  <a:pt x="1465" y="0"/>
                </a:lnTo>
                <a:lnTo>
                  <a:pt x="1465" y="8"/>
                </a:lnTo>
                <a:lnTo>
                  <a:pt x="8" y="442"/>
                </a:lnTo>
                <a:lnTo>
                  <a:pt x="0" y="442"/>
                </a:lnTo>
                <a:lnTo>
                  <a:pt x="0" y="434"/>
                </a:lnTo>
              </a:path>
            </a:pathLst>
          </a:custGeom>
          <a:solidFill>
            <a:srgbClr val="000000"/>
          </a:solidFill>
          <a:ln w="12700" cap="rnd">
            <a:noFill/>
            <a:round/>
            <a:headEnd/>
            <a:tailEnd/>
          </a:ln>
        </p:spPr>
        <p:txBody>
          <a:bodyPr/>
          <a:lstStyle/>
          <a:p>
            <a:endParaRPr lang="en-AU"/>
          </a:p>
        </p:txBody>
      </p:sp>
      <p:sp>
        <p:nvSpPr>
          <p:cNvPr id="18474" name="Freeform 42"/>
          <p:cNvSpPr>
            <a:spLocks/>
          </p:cNvSpPr>
          <p:nvPr/>
        </p:nvSpPr>
        <p:spPr bwMode="auto">
          <a:xfrm>
            <a:off x="4344988" y="3736975"/>
            <a:ext cx="2428875" cy="207963"/>
          </a:xfrm>
          <a:custGeom>
            <a:avLst/>
            <a:gdLst>
              <a:gd name="T0" fmla="*/ 0 w 1658"/>
              <a:gd name="T1" fmla="*/ 0 h 131"/>
              <a:gd name="T2" fmla="*/ 2147483647 w 1658"/>
              <a:gd name="T3" fmla="*/ 0 h 131"/>
              <a:gd name="T4" fmla="*/ 2147483647 w 1658"/>
              <a:gd name="T5" fmla="*/ 2147483647 h 131"/>
              <a:gd name="T6" fmla="*/ 2147483647 w 1658"/>
              <a:gd name="T7" fmla="*/ 2147483647 h 131"/>
              <a:gd name="T8" fmla="*/ 2147483647 w 1658"/>
              <a:gd name="T9" fmla="*/ 2147483647 h 131"/>
              <a:gd name="T10" fmla="*/ 0 w 1658"/>
              <a:gd name="T11" fmla="*/ 2147483647 h 131"/>
              <a:gd name="T12" fmla="*/ 0 w 1658"/>
              <a:gd name="T13" fmla="*/ 0 h 131"/>
              <a:gd name="T14" fmla="*/ 0 60000 65536"/>
              <a:gd name="T15" fmla="*/ 0 60000 65536"/>
              <a:gd name="T16" fmla="*/ 0 60000 65536"/>
              <a:gd name="T17" fmla="*/ 0 60000 65536"/>
              <a:gd name="T18" fmla="*/ 0 60000 65536"/>
              <a:gd name="T19" fmla="*/ 0 60000 65536"/>
              <a:gd name="T20" fmla="*/ 0 60000 65536"/>
              <a:gd name="T21" fmla="*/ 0 w 1658"/>
              <a:gd name="T22" fmla="*/ 0 h 131"/>
              <a:gd name="T23" fmla="*/ 1658 w 1658"/>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8" h="131">
                <a:moveTo>
                  <a:pt x="0" y="0"/>
                </a:moveTo>
                <a:lnTo>
                  <a:pt x="8" y="0"/>
                </a:lnTo>
                <a:lnTo>
                  <a:pt x="1657" y="122"/>
                </a:lnTo>
                <a:lnTo>
                  <a:pt x="1657" y="130"/>
                </a:lnTo>
                <a:lnTo>
                  <a:pt x="1649" y="130"/>
                </a:lnTo>
                <a:lnTo>
                  <a:pt x="0" y="8"/>
                </a:lnTo>
                <a:lnTo>
                  <a:pt x="0" y="0"/>
                </a:lnTo>
              </a:path>
            </a:pathLst>
          </a:custGeom>
          <a:solidFill>
            <a:srgbClr val="000000"/>
          </a:solidFill>
          <a:ln w="12700" cap="rnd">
            <a:noFill/>
            <a:round/>
            <a:headEnd/>
            <a:tailEnd/>
          </a:ln>
        </p:spPr>
        <p:txBody>
          <a:bodyPr/>
          <a:lstStyle/>
          <a:p>
            <a:endParaRPr lang="en-AU"/>
          </a:p>
        </p:txBody>
      </p:sp>
      <p:sp>
        <p:nvSpPr>
          <p:cNvPr id="18475" name="Rectangle 43"/>
          <p:cNvSpPr>
            <a:spLocks noChangeArrowheads="1"/>
          </p:cNvSpPr>
          <p:nvPr/>
        </p:nvSpPr>
        <p:spPr bwMode="auto">
          <a:xfrm>
            <a:off x="4408488" y="1944688"/>
            <a:ext cx="966787"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RISK ANALYSIS</a:t>
            </a:r>
          </a:p>
        </p:txBody>
      </p:sp>
      <p:sp>
        <p:nvSpPr>
          <p:cNvPr id="18476" name="Rectangle 44"/>
          <p:cNvSpPr>
            <a:spLocks noChangeArrowheads="1"/>
          </p:cNvSpPr>
          <p:nvPr/>
        </p:nvSpPr>
        <p:spPr bwMode="auto">
          <a:xfrm>
            <a:off x="4606925" y="1227138"/>
            <a:ext cx="2054225"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EVALUATE ALTERNATIVES.</a:t>
            </a:r>
          </a:p>
        </p:txBody>
      </p:sp>
      <p:sp>
        <p:nvSpPr>
          <p:cNvPr id="18477" name="Rectangle 45"/>
          <p:cNvSpPr>
            <a:spLocks noChangeArrowheads="1"/>
          </p:cNvSpPr>
          <p:nvPr/>
        </p:nvSpPr>
        <p:spPr bwMode="auto">
          <a:xfrm>
            <a:off x="4606925" y="1366838"/>
            <a:ext cx="1962150"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IDENTIFY, RESOLVE RISKS</a:t>
            </a:r>
          </a:p>
        </p:txBody>
      </p:sp>
      <p:sp>
        <p:nvSpPr>
          <p:cNvPr id="18478" name="Rectangle 46"/>
          <p:cNvSpPr>
            <a:spLocks noChangeArrowheads="1"/>
          </p:cNvSpPr>
          <p:nvPr/>
        </p:nvSpPr>
        <p:spPr bwMode="auto">
          <a:xfrm>
            <a:off x="4232275" y="3849688"/>
            <a:ext cx="7477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SOFTWARE</a:t>
            </a:r>
          </a:p>
        </p:txBody>
      </p:sp>
      <p:sp>
        <p:nvSpPr>
          <p:cNvPr id="18479" name="Rectangle 47"/>
          <p:cNvSpPr>
            <a:spLocks noChangeArrowheads="1"/>
          </p:cNvSpPr>
          <p:nvPr/>
        </p:nvSpPr>
        <p:spPr bwMode="auto">
          <a:xfrm>
            <a:off x="4232275" y="3976688"/>
            <a:ext cx="4476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RQTS</a:t>
            </a:r>
          </a:p>
        </p:txBody>
      </p:sp>
      <p:sp>
        <p:nvSpPr>
          <p:cNvPr id="18480" name="Rectangle 48"/>
          <p:cNvSpPr>
            <a:spLocks noChangeArrowheads="1"/>
          </p:cNvSpPr>
          <p:nvPr/>
        </p:nvSpPr>
        <p:spPr bwMode="auto">
          <a:xfrm>
            <a:off x="3762375" y="4205288"/>
            <a:ext cx="44926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RQTS</a:t>
            </a:r>
          </a:p>
        </p:txBody>
      </p:sp>
      <p:sp>
        <p:nvSpPr>
          <p:cNvPr id="18481" name="Rectangle 49"/>
          <p:cNvSpPr>
            <a:spLocks noChangeArrowheads="1"/>
          </p:cNvSpPr>
          <p:nvPr/>
        </p:nvSpPr>
        <p:spPr bwMode="auto">
          <a:xfrm>
            <a:off x="3762375" y="4332288"/>
            <a:ext cx="8366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VALIDATION</a:t>
            </a:r>
          </a:p>
        </p:txBody>
      </p:sp>
      <p:sp>
        <p:nvSpPr>
          <p:cNvPr id="18482" name="Rectangle 50"/>
          <p:cNvSpPr>
            <a:spLocks noChangeArrowheads="1"/>
          </p:cNvSpPr>
          <p:nvPr/>
        </p:nvSpPr>
        <p:spPr bwMode="auto">
          <a:xfrm>
            <a:off x="4689475" y="4256088"/>
            <a:ext cx="7477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SOFTWARE</a:t>
            </a:r>
          </a:p>
        </p:txBody>
      </p:sp>
      <p:sp>
        <p:nvSpPr>
          <p:cNvPr id="18483" name="Rectangle 51"/>
          <p:cNvSpPr>
            <a:spLocks noChangeArrowheads="1"/>
          </p:cNvSpPr>
          <p:nvPr/>
        </p:nvSpPr>
        <p:spPr bwMode="auto">
          <a:xfrm>
            <a:off x="4689475" y="4383088"/>
            <a:ext cx="6715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PRODUCT</a:t>
            </a:r>
          </a:p>
        </p:txBody>
      </p:sp>
      <p:sp>
        <p:nvSpPr>
          <p:cNvPr id="18484" name="Rectangle 52"/>
          <p:cNvSpPr>
            <a:spLocks noChangeArrowheads="1"/>
          </p:cNvSpPr>
          <p:nvPr/>
        </p:nvSpPr>
        <p:spPr bwMode="auto">
          <a:xfrm>
            <a:off x="4689475" y="4510088"/>
            <a:ext cx="56515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DESIGN</a:t>
            </a:r>
          </a:p>
        </p:txBody>
      </p:sp>
      <p:sp>
        <p:nvSpPr>
          <p:cNvPr id="18485" name="Rectangle 53"/>
          <p:cNvSpPr>
            <a:spLocks noChangeArrowheads="1"/>
          </p:cNvSpPr>
          <p:nvPr/>
        </p:nvSpPr>
        <p:spPr bwMode="auto">
          <a:xfrm>
            <a:off x="3762375" y="4675188"/>
            <a:ext cx="124936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DESIGN VALIDATION</a:t>
            </a:r>
          </a:p>
        </p:txBody>
      </p:sp>
      <p:sp>
        <p:nvSpPr>
          <p:cNvPr id="18486" name="Rectangle 54"/>
          <p:cNvSpPr>
            <a:spLocks noChangeArrowheads="1"/>
          </p:cNvSpPr>
          <p:nvPr/>
        </p:nvSpPr>
        <p:spPr bwMode="auto">
          <a:xfrm>
            <a:off x="3762375" y="4802188"/>
            <a:ext cx="117316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AND VERIFICATION</a:t>
            </a:r>
          </a:p>
        </p:txBody>
      </p:sp>
      <p:sp>
        <p:nvSpPr>
          <p:cNvPr id="18487" name="Rectangle 55"/>
          <p:cNvSpPr>
            <a:spLocks noChangeArrowheads="1"/>
          </p:cNvSpPr>
          <p:nvPr/>
        </p:nvSpPr>
        <p:spPr bwMode="auto">
          <a:xfrm>
            <a:off x="5800725" y="4129088"/>
            <a:ext cx="7016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DETAILED</a:t>
            </a:r>
          </a:p>
        </p:txBody>
      </p:sp>
      <p:sp>
        <p:nvSpPr>
          <p:cNvPr id="18488" name="Rectangle 56"/>
          <p:cNvSpPr>
            <a:spLocks noChangeArrowheads="1"/>
          </p:cNvSpPr>
          <p:nvPr/>
        </p:nvSpPr>
        <p:spPr bwMode="auto">
          <a:xfrm>
            <a:off x="5800725" y="4256088"/>
            <a:ext cx="566738"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DESIGN</a:t>
            </a:r>
          </a:p>
        </p:txBody>
      </p:sp>
      <p:sp>
        <p:nvSpPr>
          <p:cNvPr id="18489" name="Rectangle 57"/>
          <p:cNvSpPr>
            <a:spLocks noChangeArrowheads="1"/>
          </p:cNvSpPr>
          <p:nvPr/>
        </p:nvSpPr>
        <p:spPr bwMode="auto">
          <a:xfrm>
            <a:off x="3049588" y="4129088"/>
            <a:ext cx="95885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DEVELOPMENT</a:t>
            </a:r>
          </a:p>
        </p:txBody>
      </p:sp>
      <p:sp>
        <p:nvSpPr>
          <p:cNvPr id="18490" name="Rectangle 58"/>
          <p:cNvSpPr>
            <a:spLocks noChangeArrowheads="1"/>
          </p:cNvSpPr>
          <p:nvPr/>
        </p:nvSpPr>
        <p:spPr bwMode="auto">
          <a:xfrm>
            <a:off x="3049588" y="4256088"/>
            <a:ext cx="5334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   PLAN</a:t>
            </a:r>
          </a:p>
        </p:txBody>
      </p:sp>
      <p:sp>
        <p:nvSpPr>
          <p:cNvPr id="18491" name="Rectangle 59"/>
          <p:cNvSpPr>
            <a:spLocks noChangeArrowheads="1"/>
          </p:cNvSpPr>
          <p:nvPr/>
        </p:nvSpPr>
        <p:spPr bwMode="auto">
          <a:xfrm>
            <a:off x="3049588" y="4624388"/>
            <a:ext cx="893762"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INTEGRATION</a:t>
            </a:r>
          </a:p>
        </p:txBody>
      </p:sp>
      <p:sp>
        <p:nvSpPr>
          <p:cNvPr id="18492" name="Rectangle 60"/>
          <p:cNvSpPr>
            <a:spLocks noChangeArrowheads="1"/>
          </p:cNvSpPr>
          <p:nvPr/>
        </p:nvSpPr>
        <p:spPr bwMode="auto">
          <a:xfrm>
            <a:off x="3049588" y="4751388"/>
            <a:ext cx="6858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AND TEST</a:t>
            </a:r>
          </a:p>
        </p:txBody>
      </p:sp>
      <p:sp>
        <p:nvSpPr>
          <p:cNvPr id="18493" name="Rectangle 61"/>
          <p:cNvSpPr>
            <a:spLocks noChangeArrowheads="1"/>
          </p:cNvSpPr>
          <p:nvPr/>
        </p:nvSpPr>
        <p:spPr bwMode="auto">
          <a:xfrm>
            <a:off x="1971675" y="3341688"/>
            <a:ext cx="963613" cy="238125"/>
          </a:xfrm>
          <a:prstGeom prst="rect">
            <a:avLst/>
          </a:prstGeom>
          <a:noFill/>
          <a:ln w="12700">
            <a:noFill/>
            <a:miter lim="800000"/>
            <a:headEnd/>
            <a:tailEnd/>
          </a:ln>
        </p:spPr>
        <p:txBody>
          <a:bodyPr wrap="none" lIns="90488" tIns="44450" rIns="90488" bIns="44450">
            <a:spAutoFit/>
          </a:bodyPr>
          <a:lstStyle/>
          <a:p>
            <a:pPr defTabSz="762000"/>
            <a:r>
              <a:rPr lang="en-GB" sz="900" b="1">
                <a:solidFill>
                  <a:srgbClr val="000000"/>
                </a:solidFill>
              </a:rPr>
              <a:t>COMMITMENT</a:t>
            </a:r>
          </a:p>
        </p:txBody>
      </p:sp>
      <p:sp>
        <p:nvSpPr>
          <p:cNvPr id="18494" name="Rectangle 62"/>
          <p:cNvSpPr>
            <a:spLocks noChangeArrowheads="1"/>
          </p:cNvSpPr>
          <p:nvPr/>
        </p:nvSpPr>
        <p:spPr bwMode="auto">
          <a:xfrm>
            <a:off x="1971675" y="3468688"/>
            <a:ext cx="776288" cy="238125"/>
          </a:xfrm>
          <a:prstGeom prst="rect">
            <a:avLst/>
          </a:prstGeom>
          <a:noFill/>
          <a:ln w="12700">
            <a:noFill/>
            <a:miter lim="800000"/>
            <a:headEnd/>
            <a:tailEnd/>
          </a:ln>
        </p:spPr>
        <p:txBody>
          <a:bodyPr wrap="none" lIns="90488" tIns="44450" rIns="90488" bIns="44450">
            <a:spAutoFit/>
          </a:bodyPr>
          <a:lstStyle/>
          <a:p>
            <a:pPr defTabSz="762000"/>
            <a:r>
              <a:rPr lang="en-GB" sz="900" b="1">
                <a:solidFill>
                  <a:srgbClr val="000000"/>
                </a:solidFill>
              </a:rPr>
              <a:t>PARTITION</a:t>
            </a:r>
          </a:p>
        </p:txBody>
      </p:sp>
      <p:sp>
        <p:nvSpPr>
          <p:cNvPr id="18495" name="Rectangle 63"/>
          <p:cNvSpPr>
            <a:spLocks noChangeArrowheads="1"/>
          </p:cNvSpPr>
          <p:nvPr/>
        </p:nvSpPr>
        <p:spPr bwMode="auto">
          <a:xfrm>
            <a:off x="2041525" y="1214438"/>
            <a:ext cx="992188"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DETERMINE</a:t>
            </a:r>
          </a:p>
        </p:txBody>
      </p:sp>
      <p:sp>
        <p:nvSpPr>
          <p:cNvPr id="18496" name="Rectangle 64"/>
          <p:cNvSpPr>
            <a:spLocks noChangeArrowheads="1"/>
          </p:cNvSpPr>
          <p:nvPr/>
        </p:nvSpPr>
        <p:spPr bwMode="auto">
          <a:xfrm>
            <a:off x="2041525" y="1354138"/>
            <a:ext cx="1041400"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OBJECTIVES,</a:t>
            </a:r>
          </a:p>
        </p:txBody>
      </p:sp>
      <p:sp>
        <p:nvSpPr>
          <p:cNvPr id="18497" name="Rectangle 65"/>
          <p:cNvSpPr>
            <a:spLocks noChangeArrowheads="1"/>
          </p:cNvSpPr>
          <p:nvPr/>
        </p:nvSpPr>
        <p:spPr bwMode="auto">
          <a:xfrm>
            <a:off x="2041525" y="1493838"/>
            <a:ext cx="1268413"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ALTERNATIVES,</a:t>
            </a:r>
          </a:p>
        </p:txBody>
      </p:sp>
      <p:sp>
        <p:nvSpPr>
          <p:cNvPr id="18498" name="Rectangle 66"/>
          <p:cNvSpPr>
            <a:spLocks noChangeArrowheads="1"/>
          </p:cNvSpPr>
          <p:nvPr/>
        </p:nvSpPr>
        <p:spPr bwMode="auto">
          <a:xfrm>
            <a:off x="2041525" y="1631950"/>
            <a:ext cx="1146175" cy="284163"/>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CONSTRAINTS</a:t>
            </a:r>
          </a:p>
        </p:txBody>
      </p:sp>
      <p:sp>
        <p:nvSpPr>
          <p:cNvPr id="18499" name="Rectangle 67"/>
          <p:cNvSpPr>
            <a:spLocks noChangeArrowheads="1"/>
          </p:cNvSpPr>
          <p:nvPr/>
        </p:nvSpPr>
        <p:spPr bwMode="auto">
          <a:xfrm>
            <a:off x="3821113" y="195263"/>
            <a:ext cx="993775" cy="254000"/>
          </a:xfrm>
          <a:prstGeom prst="rect">
            <a:avLst/>
          </a:prstGeom>
          <a:noFill/>
          <a:ln w="12700">
            <a:noFill/>
            <a:miter lim="800000"/>
            <a:headEnd/>
            <a:tailEnd/>
          </a:ln>
        </p:spPr>
        <p:txBody>
          <a:bodyPr wrap="none" lIns="90488" tIns="44450" rIns="90488" bIns="44450">
            <a:spAutoFit/>
          </a:bodyPr>
          <a:lstStyle/>
          <a:p>
            <a:pPr defTabSz="762000"/>
            <a:r>
              <a:rPr lang="en-GB" sz="1000" b="1">
                <a:solidFill>
                  <a:srgbClr val="000000"/>
                </a:solidFill>
              </a:rPr>
              <a:t>CUMULATIVE</a:t>
            </a:r>
          </a:p>
        </p:txBody>
      </p:sp>
      <p:sp>
        <p:nvSpPr>
          <p:cNvPr id="18500" name="Rectangle 68"/>
          <p:cNvSpPr>
            <a:spLocks noChangeArrowheads="1"/>
          </p:cNvSpPr>
          <p:nvPr/>
        </p:nvSpPr>
        <p:spPr bwMode="auto">
          <a:xfrm>
            <a:off x="3821113" y="334963"/>
            <a:ext cx="496887" cy="254000"/>
          </a:xfrm>
          <a:prstGeom prst="rect">
            <a:avLst/>
          </a:prstGeom>
          <a:noFill/>
          <a:ln w="12700">
            <a:noFill/>
            <a:miter lim="800000"/>
            <a:headEnd/>
            <a:tailEnd/>
          </a:ln>
        </p:spPr>
        <p:txBody>
          <a:bodyPr wrap="none" lIns="90488" tIns="44450" rIns="90488" bIns="44450">
            <a:spAutoFit/>
          </a:bodyPr>
          <a:lstStyle/>
          <a:p>
            <a:pPr defTabSz="762000"/>
            <a:r>
              <a:rPr lang="en-GB" sz="1000" b="1">
                <a:solidFill>
                  <a:srgbClr val="000000"/>
                </a:solidFill>
              </a:rPr>
              <a:t>COST</a:t>
            </a:r>
          </a:p>
        </p:txBody>
      </p:sp>
      <p:grpSp>
        <p:nvGrpSpPr>
          <p:cNvPr id="2" name="Group 69"/>
          <p:cNvGrpSpPr>
            <a:grpSpLocks/>
          </p:cNvGrpSpPr>
          <p:nvPr/>
        </p:nvGrpSpPr>
        <p:grpSpPr bwMode="auto">
          <a:xfrm>
            <a:off x="3543300" y="685800"/>
            <a:ext cx="514350" cy="166688"/>
            <a:chOff x="2418" y="432"/>
            <a:chExt cx="351" cy="105"/>
          </a:xfrm>
        </p:grpSpPr>
        <p:sp>
          <p:nvSpPr>
            <p:cNvPr id="18531" name="Arc 70"/>
            <p:cNvSpPr>
              <a:spLocks/>
            </p:cNvSpPr>
            <p:nvPr/>
          </p:nvSpPr>
          <p:spPr bwMode="auto">
            <a:xfrm>
              <a:off x="2418" y="432"/>
              <a:ext cx="169" cy="1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20"/>
                    <a:pt x="9592" y="70"/>
                    <a:pt x="21472" y="0"/>
                  </a:cubicBezTo>
                </a:path>
                <a:path w="21600" h="21600" stroke="0" extrusionOk="0">
                  <a:moveTo>
                    <a:pt x="-1" y="21599"/>
                  </a:moveTo>
                  <a:cubicBezTo>
                    <a:pt x="-1" y="9720"/>
                    <a:pt x="9592" y="70"/>
                    <a:pt x="21472" y="0"/>
                  </a:cubicBezTo>
                  <a:lnTo>
                    <a:pt x="21600" y="21600"/>
                  </a:lnTo>
                  <a:lnTo>
                    <a:pt x="-1" y="21599"/>
                  </a:lnTo>
                  <a:close/>
                </a:path>
              </a:pathLst>
            </a:custGeom>
            <a:noFill/>
            <a:ln w="12700" cap="rnd">
              <a:solidFill>
                <a:srgbClr val="000000"/>
              </a:solidFill>
              <a:round/>
              <a:headEnd/>
              <a:tailEnd/>
            </a:ln>
          </p:spPr>
          <p:txBody>
            <a:bodyPr wrap="none" anchor="ctr"/>
            <a:lstStyle/>
            <a:p>
              <a:endParaRPr lang="en-AU"/>
            </a:p>
          </p:txBody>
        </p:sp>
        <p:sp>
          <p:nvSpPr>
            <p:cNvPr id="18532" name="Arc 71"/>
            <p:cNvSpPr>
              <a:spLocks/>
            </p:cNvSpPr>
            <p:nvPr/>
          </p:nvSpPr>
          <p:spPr bwMode="auto">
            <a:xfrm>
              <a:off x="2586" y="432"/>
              <a:ext cx="169" cy="1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cap="rnd">
              <a:solidFill>
                <a:srgbClr val="000000"/>
              </a:solidFill>
              <a:round/>
              <a:headEnd/>
              <a:tailEnd/>
            </a:ln>
          </p:spPr>
          <p:txBody>
            <a:bodyPr wrap="none" anchor="ctr"/>
            <a:lstStyle/>
            <a:p>
              <a:endParaRPr lang="en-AU"/>
            </a:p>
          </p:txBody>
        </p:sp>
        <p:sp>
          <p:nvSpPr>
            <p:cNvPr id="18533" name="Line 72"/>
            <p:cNvSpPr>
              <a:spLocks noChangeShapeType="1"/>
            </p:cNvSpPr>
            <p:nvPr/>
          </p:nvSpPr>
          <p:spPr bwMode="auto">
            <a:xfrm flipV="1">
              <a:off x="2765" y="479"/>
              <a:ext cx="0" cy="56"/>
            </a:xfrm>
            <a:prstGeom prst="line">
              <a:avLst/>
            </a:prstGeom>
            <a:noFill/>
            <a:ln w="12700">
              <a:solidFill>
                <a:srgbClr val="000000"/>
              </a:solidFill>
              <a:round/>
              <a:headEnd/>
              <a:tailEnd/>
            </a:ln>
          </p:spPr>
          <p:txBody>
            <a:bodyPr wrap="none" anchor="ctr"/>
            <a:lstStyle/>
            <a:p>
              <a:endParaRPr lang="en-AU"/>
            </a:p>
          </p:txBody>
        </p:sp>
        <p:sp>
          <p:nvSpPr>
            <p:cNvPr id="18534" name="Line 73"/>
            <p:cNvSpPr>
              <a:spLocks noChangeShapeType="1"/>
            </p:cNvSpPr>
            <p:nvPr/>
          </p:nvSpPr>
          <p:spPr bwMode="auto">
            <a:xfrm flipH="1">
              <a:off x="2713" y="531"/>
              <a:ext cx="56" cy="0"/>
            </a:xfrm>
            <a:prstGeom prst="line">
              <a:avLst/>
            </a:prstGeom>
            <a:noFill/>
            <a:ln w="12700">
              <a:solidFill>
                <a:srgbClr val="000000"/>
              </a:solidFill>
              <a:round/>
              <a:headEnd/>
              <a:tailEnd/>
            </a:ln>
          </p:spPr>
          <p:txBody>
            <a:bodyPr wrap="none" anchor="ctr"/>
            <a:lstStyle/>
            <a:p>
              <a:endParaRPr lang="en-AU"/>
            </a:p>
          </p:txBody>
        </p:sp>
      </p:grpSp>
      <p:sp>
        <p:nvSpPr>
          <p:cNvPr id="18502" name="Rectangle 74"/>
          <p:cNvSpPr>
            <a:spLocks noChangeArrowheads="1"/>
          </p:cNvSpPr>
          <p:nvPr/>
        </p:nvSpPr>
        <p:spPr bwMode="auto">
          <a:xfrm>
            <a:off x="3775075" y="828675"/>
            <a:ext cx="7112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PROGRESS</a:t>
            </a:r>
          </a:p>
        </p:txBody>
      </p:sp>
      <p:sp>
        <p:nvSpPr>
          <p:cNvPr id="18503" name="Rectangle 75"/>
          <p:cNvSpPr>
            <a:spLocks noChangeArrowheads="1"/>
          </p:cNvSpPr>
          <p:nvPr/>
        </p:nvSpPr>
        <p:spPr bwMode="auto">
          <a:xfrm>
            <a:off x="3775075" y="955675"/>
            <a:ext cx="693738"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THROUGH</a:t>
            </a:r>
          </a:p>
        </p:txBody>
      </p:sp>
      <p:sp>
        <p:nvSpPr>
          <p:cNvPr id="18504" name="Rectangle 76"/>
          <p:cNvSpPr>
            <a:spLocks noChangeArrowheads="1"/>
          </p:cNvSpPr>
          <p:nvPr/>
        </p:nvSpPr>
        <p:spPr bwMode="auto">
          <a:xfrm>
            <a:off x="3775075" y="1082675"/>
            <a:ext cx="4826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STEPS</a:t>
            </a:r>
          </a:p>
        </p:txBody>
      </p:sp>
      <p:sp>
        <p:nvSpPr>
          <p:cNvPr id="18505" name="Rectangle 77"/>
          <p:cNvSpPr>
            <a:spLocks noChangeArrowheads="1"/>
          </p:cNvSpPr>
          <p:nvPr/>
        </p:nvSpPr>
        <p:spPr bwMode="auto">
          <a:xfrm>
            <a:off x="2159000" y="5402263"/>
            <a:ext cx="544513"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PLAN</a:t>
            </a:r>
          </a:p>
        </p:txBody>
      </p:sp>
      <p:sp>
        <p:nvSpPr>
          <p:cNvPr id="18506" name="Rectangle 78"/>
          <p:cNvSpPr>
            <a:spLocks noChangeArrowheads="1"/>
          </p:cNvSpPr>
          <p:nvPr/>
        </p:nvSpPr>
        <p:spPr bwMode="auto">
          <a:xfrm>
            <a:off x="2159000" y="5541963"/>
            <a:ext cx="1109663"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NEXT PHASES</a:t>
            </a:r>
          </a:p>
        </p:txBody>
      </p:sp>
      <p:sp>
        <p:nvSpPr>
          <p:cNvPr id="18507" name="Rectangle 79"/>
          <p:cNvSpPr>
            <a:spLocks noChangeArrowheads="1"/>
          </p:cNvSpPr>
          <p:nvPr/>
        </p:nvSpPr>
        <p:spPr bwMode="auto">
          <a:xfrm>
            <a:off x="5754688" y="5541963"/>
            <a:ext cx="1397000"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DEVELOP, VERIFY</a:t>
            </a:r>
          </a:p>
        </p:txBody>
      </p:sp>
      <p:sp>
        <p:nvSpPr>
          <p:cNvPr id="18508" name="Rectangle 80"/>
          <p:cNvSpPr>
            <a:spLocks noChangeArrowheads="1"/>
          </p:cNvSpPr>
          <p:nvPr/>
        </p:nvSpPr>
        <p:spPr bwMode="auto">
          <a:xfrm>
            <a:off x="5754688" y="5681663"/>
            <a:ext cx="1047750"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NEXT-LEVEL</a:t>
            </a:r>
          </a:p>
        </p:txBody>
      </p:sp>
      <p:sp>
        <p:nvSpPr>
          <p:cNvPr id="18509" name="Rectangle 81"/>
          <p:cNvSpPr>
            <a:spLocks noChangeArrowheads="1"/>
          </p:cNvSpPr>
          <p:nvPr/>
        </p:nvSpPr>
        <p:spPr bwMode="auto">
          <a:xfrm>
            <a:off x="5754688" y="5821363"/>
            <a:ext cx="833437" cy="284162"/>
          </a:xfrm>
          <a:prstGeom prst="rect">
            <a:avLst/>
          </a:prstGeom>
          <a:noFill/>
          <a:ln w="12700">
            <a:noFill/>
            <a:miter lim="800000"/>
            <a:headEnd/>
            <a:tailEnd/>
          </a:ln>
        </p:spPr>
        <p:txBody>
          <a:bodyPr wrap="none" lIns="90488" tIns="44450" rIns="90488" bIns="44450">
            <a:spAutoFit/>
          </a:bodyPr>
          <a:lstStyle/>
          <a:p>
            <a:pPr defTabSz="762000"/>
            <a:r>
              <a:rPr lang="en-GB" sz="1200">
                <a:solidFill>
                  <a:srgbClr val="000000"/>
                </a:solidFill>
              </a:rPr>
              <a:t>PRODUCT</a:t>
            </a:r>
          </a:p>
        </p:txBody>
      </p:sp>
      <p:sp>
        <p:nvSpPr>
          <p:cNvPr id="18510" name="Freeform 82"/>
          <p:cNvSpPr>
            <a:spLocks/>
          </p:cNvSpPr>
          <p:nvPr/>
        </p:nvSpPr>
        <p:spPr bwMode="auto">
          <a:xfrm>
            <a:off x="5446713" y="4537075"/>
            <a:ext cx="1081087" cy="4763"/>
          </a:xfrm>
          <a:custGeom>
            <a:avLst/>
            <a:gdLst>
              <a:gd name="T0" fmla="*/ 0 w 738"/>
              <a:gd name="T1" fmla="*/ 0 h 3"/>
              <a:gd name="T2" fmla="*/ 2147483647 w 738"/>
              <a:gd name="T3" fmla="*/ 0 h 3"/>
              <a:gd name="T4" fmla="*/ 2147483647 w 738"/>
              <a:gd name="T5" fmla="*/ 2147483647 h 3"/>
              <a:gd name="T6" fmla="*/ 0 w 738"/>
              <a:gd name="T7" fmla="*/ 2147483647 h 3"/>
              <a:gd name="T8" fmla="*/ 0 w 738"/>
              <a:gd name="T9" fmla="*/ 0 h 3"/>
              <a:gd name="T10" fmla="*/ 0 60000 65536"/>
              <a:gd name="T11" fmla="*/ 0 60000 65536"/>
              <a:gd name="T12" fmla="*/ 0 60000 65536"/>
              <a:gd name="T13" fmla="*/ 0 60000 65536"/>
              <a:gd name="T14" fmla="*/ 0 60000 65536"/>
              <a:gd name="T15" fmla="*/ 0 w 738"/>
              <a:gd name="T16" fmla="*/ 0 h 3"/>
              <a:gd name="T17" fmla="*/ 738 w 738"/>
              <a:gd name="T18" fmla="*/ 3 h 3"/>
            </a:gdLst>
            <a:ahLst/>
            <a:cxnLst>
              <a:cxn ang="T10">
                <a:pos x="T0" y="T1"/>
              </a:cxn>
              <a:cxn ang="T11">
                <a:pos x="T2" y="T3"/>
              </a:cxn>
              <a:cxn ang="T12">
                <a:pos x="T4" y="T5"/>
              </a:cxn>
              <a:cxn ang="T13">
                <a:pos x="T6" y="T7"/>
              </a:cxn>
              <a:cxn ang="T14">
                <a:pos x="T8" y="T9"/>
              </a:cxn>
            </a:cxnLst>
            <a:rect l="T15" t="T16" r="T17" b="T18"/>
            <a:pathLst>
              <a:path w="738" h="3">
                <a:moveTo>
                  <a:pt x="0" y="0"/>
                </a:moveTo>
                <a:lnTo>
                  <a:pt x="737" y="0"/>
                </a:lnTo>
                <a:lnTo>
                  <a:pt x="737" y="2"/>
                </a:lnTo>
                <a:lnTo>
                  <a:pt x="0" y="2"/>
                </a:lnTo>
                <a:lnTo>
                  <a:pt x="0" y="0"/>
                </a:lnTo>
              </a:path>
            </a:pathLst>
          </a:custGeom>
          <a:solidFill>
            <a:srgbClr val="000000"/>
          </a:solidFill>
          <a:ln w="12700" cap="rnd">
            <a:noFill/>
            <a:round/>
            <a:headEnd/>
            <a:tailEnd/>
          </a:ln>
        </p:spPr>
        <p:txBody>
          <a:bodyPr/>
          <a:lstStyle/>
          <a:p>
            <a:endParaRPr lang="en-AU"/>
          </a:p>
        </p:txBody>
      </p:sp>
      <p:sp>
        <p:nvSpPr>
          <p:cNvPr id="18511" name="Freeform 83"/>
          <p:cNvSpPr>
            <a:spLocks/>
          </p:cNvSpPr>
          <p:nvPr/>
        </p:nvSpPr>
        <p:spPr bwMode="auto">
          <a:xfrm>
            <a:off x="5446713" y="4537075"/>
            <a:ext cx="4762" cy="1108075"/>
          </a:xfrm>
          <a:custGeom>
            <a:avLst/>
            <a:gdLst>
              <a:gd name="T0" fmla="*/ 0 w 3"/>
              <a:gd name="T1" fmla="*/ 0 h 698"/>
              <a:gd name="T2" fmla="*/ 2147483647 w 3"/>
              <a:gd name="T3" fmla="*/ 0 h 698"/>
              <a:gd name="T4" fmla="*/ 2147483647 w 3"/>
              <a:gd name="T5" fmla="*/ 2147483647 h 698"/>
              <a:gd name="T6" fmla="*/ 0 w 3"/>
              <a:gd name="T7" fmla="*/ 2147483647 h 698"/>
              <a:gd name="T8" fmla="*/ 0 w 3"/>
              <a:gd name="T9" fmla="*/ 0 h 698"/>
              <a:gd name="T10" fmla="*/ 0 60000 65536"/>
              <a:gd name="T11" fmla="*/ 0 60000 65536"/>
              <a:gd name="T12" fmla="*/ 0 60000 65536"/>
              <a:gd name="T13" fmla="*/ 0 60000 65536"/>
              <a:gd name="T14" fmla="*/ 0 60000 65536"/>
              <a:gd name="T15" fmla="*/ 0 w 3"/>
              <a:gd name="T16" fmla="*/ 0 h 698"/>
              <a:gd name="T17" fmla="*/ 3 w 3"/>
              <a:gd name="T18" fmla="*/ 698 h 698"/>
            </a:gdLst>
            <a:ahLst/>
            <a:cxnLst>
              <a:cxn ang="T10">
                <a:pos x="T0" y="T1"/>
              </a:cxn>
              <a:cxn ang="T11">
                <a:pos x="T2" y="T3"/>
              </a:cxn>
              <a:cxn ang="T12">
                <a:pos x="T4" y="T5"/>
              </a:cxn>
              <a:cxn ang="T13">
                <a:pos x="T6" y="T7"/>
              </a:cxn>
              <a:cxn ang="T14">
                <a:pos x="T8" y="T9"/>
              </a:cxn>
            </a:cxnLst>
            <a:rect l="T15" t="T16" r="T17" b="T18"/>
            <a:pathLst>
              <a:path w="3" h="698">
                <a:moveTo>
                  <a:pt x="0" y="0"/>
                </a:moveTo>
                <a:lnTo>
                  <a:pt x="2" y="0"/>
                </a:lnTo>
                <a:lnTo>
                  <a:pt x="2" y="697"/>
                </a:lnTo>
                <a:lnTo>
                  <a:pt x="0" y="697"/>
                </a:lnTo>
                <a:lnTo>
                  <a:pt x="0" y="0"/>
                </a:lnTo>
              </a:path>
            </a:pathLst>
          </a:custGeom>
          <a:solidFill>
            <a:srgbClr val="000000"/>
          </a:solidFill>
          <a:ln w="12700" cap="rnd">
            <a:noFill/>
            <a:round/>
            <a:headEnd/>
            <a:tailEnd/>
          </a:ln>
        </p:spPr>
        <p:txBody>
          <a:bodyPr/>
          <a:lstStyle/>
          <a:p>
            <a:endParaRPr lang="en-AU"/>
          </a:p>
        </p:txBody>
      </p:sp>
      <p:sp>
        <p:nvSpPr>
          <p:cNvPr id="18512" name="Freeform 84"/>
          <p:cNvSpPr>
            <a:spLocks/>
          </p:cNvSpPr>
          <p:nvPr/>
        </p:nvSpPr>
        <p:spPr bwMode="auto">
          <a:xfrm>
            <a:off x="5949950" y="4549775"/>
            <a:ext cx="3175" cy="714375"/>
          </a:xfrm>
          <a:custGeom>
            <a:avLst/>
            <a:gdLst>
              <a:gd name="T0" fmla="*/ 0 w 3"/>
              <a:gd name="T1" fmla="*/ 0 h 450"/>
              <a:gd name="T2" fmla="*/ 2147483647 w 3"/>
              <a:gd name="T3" fmla="*/ 0 h 450"/>
              <a:gd name="T4" fmla="*/ 2147483647 w 3"/>
              <a:gd name="T5" fmla="*/ 2147483647 h 450"/>
              <a:gd name="T6" fmla="*/ 0 w 3"/>
              <a:gd name="T7" fmla="*/ 2147483647 h 450"/>
              <a:gd name="T8" fmla="*/ 0 w 3"/>
              <a:gd name="T9" fmla="*/ 0 h 450"/>
              <a:gd name="T10" fmla="*/ 0 60000 65536"/>
              <a:gd name="T11" fmla="*/ 0 60000 65536"/>
              <a:gd name="T12" fmla="*/ 0 60000 65536"/>
              <a:gd name="T13" fmla="*/ 0 60000 65536"/>
              <a:gd name="T14" fmla="*/ 0 60000 65536"/>
              <a:gd name="T15" fmla="*/ 0 w 3"/>
              <a:gd name="T16" fmla="*/ 0 h 450"/>
              <a:gd name="T17" fmla="*/ 3 w 3"/>
              <a:gd name="T18" fmla="*/ 450 h 450"/>
            </a:gdLst>
            <a:ahLst/>
            <a:cxnLst>
              <a:cxn ang="T10">
                <a:pos x="T0" y="T1"/>
              </a:cxn>
              <a:cxn ang="T11">
                <a:pos x="T2" y="T3"/>
              </a:cxn>
              <a:cxn ang="T12">
                <a:pos x="T4" y="T5"/>
              </a:cxn>
              <a:cxn ang="T13">
                <a:pos x="T6" y="T7"/>
              </a:cxn>
              <a:cxn ang="T14">
                <a:pos x="T8" y="T9"/>
              </a:cxn>
            </a:cxnLst>
            <a:rect l="T15" t="T16" r="T17" b="T18"/>
            <a:pathLst>
              <a:path w="3" h="450">
                <a:moveTo>
                  <a:pt x="0" y="0"/>
                </a:moveTo>
                <a:lnTo>
                  <a:pt x="2" y="0"/>
                </a:lnTo>
                <a:lnTo>
                  <a:pt x="2" y="449"/>
                </a:lnTo>
                <a:lnTo>
                  <a:pt x="0" y="449"/>
                </a:lnTo>
                <a:lnTo>
                  <a:pt x="0" y="0"/>
                </a:lnTo>
              </a:path>
            </a:pathLst>
          </a:custGeom>
          <a:solidFill>
            <a:srgbClr val="000000"/>
          </a:solidFill>
          <a:ln w="12700" cap="rnd">
            <a:noFill/>
            <a:round/>
            <a:headEnd/>
            <a:tailEnd/>
          </a:ln>
        </p:spPr>
        <p:txBody>
          <a:bodyPr/>
          <a:lstStyle/>
          <a:p>
            <a:endParaRPr lang="en-AU"/>
          </a:p>
        </p:txBody>
      </p:sp>
      <p:sp>
        <p:nvSpPr>
          <p:cNvPr id="18513" name="Freeform 85"/>
          <p:cNvSpPr>
            <a:spLocks/>
          </p:cNvSpPr>
          <p:nvPr/>
        </p:nvSpPr>
        <p:spPr bwMode="auto">
          <a:xfrm>
            <a:off x="4860925" y="4930775"/>
            <a:ext cx="4763" cy="968375"/>
          </a:xfrm>
          <a:custGeom>
            <a:avLst/>
            <a:gdLst>
              <a:gd name="T0" fmla="*/ 0 w 3"/>
              <a:gd name="T1" fmla="*/ 0 h 610"/>
              <a:gd name="T2" fmla="*/ 2147483647 w 3"/>
              <a:gd name="T3" fmla="*/ 0 h 610"/>
              <a:gd name="T4" fmla="*/ 2147483647 w 3"/>
              <a:gd name="T5" fmla="*/ 2147483647 h 610"/>
              <a:gd name="T6" fmla="*/ 0 w 3"/>
              <a:gd name="T7" fmla="*/ 2147483647 h 610"/>
              <a:gd name="T8" fmla="*/ 0 w 3"/>
              <a:gd name="T9" fmla="*/ 0 h 610"/>
              <a:gd name="T10" fmla="*/ 0 60000 65536"/>
              <a:gd name="T11" fmla="*/ 0 60000 65536"/>
              <a:gd name="T12" fmla="*/ 0 60000 65536"/>
              <a:gd name="T13" fmla="*/ 0 60000 65536"/>
              <a:gd name="T14" fmla="*/ 0 60000 65536"/>
              <a:gd name="T15" fmla="*/ 0 w 3"/>
              <a:gd name="T16" fmla="*/ 0 h 610"/>
              <a:gd name="T17" fmla="*/ 3 w 3"/>
              <a:gd name="T18" fmla="*/ 610 h 610"/>
            </a:gdLst>
            <a:ahLst/>
            <a:cxnLst>
              <a:cxn ang="T10">
                <a:pos x="T0" y="T1"/>
              </a:cxn>
              <a:cxn ang="T11">
                <a:pos x="T2" y="T3"/>
              </a:cxn>
              <a:cxn ang="T12">
                <a:pos x="T4" y="T5"/>
              </a:cxn>
              <a:cxn ang="T13">
                <a:pos x="T6" y="T7"/>
              </a:cxn>
              <a:cxn ang="T14">
                <a:pos x="T8" y="T9"/>
              </a:cxn>
            </a:cxnLst>
            <a:rect l="T15" t="T16" r="T17" b="T18"/>
            <a:pathLst>
              <a:path w="3" h="610">
                <a:moveTo>
                  <a:pt x="0" y="0"/>
                </a:moveTo>
                <a:lnTo>
                  <a:pt x="2" y="0"/>
                </a:lnTo>
                <a:lnTo>
                  <a:pt x="2" y="609"/>
                </a:lnTo>
                <a:lnTo>
                  <a:pt x="0" y="609"/>
                </a:lnTo>
                <a:lnTo>
                  <a:pt x="0" y="0"/>
                </a:lnTo>
              </a:path>
            </a:pathLst>
          </a:custGeom>
          <a:solidFill>
            <a:srgbClr val="000000"/>
          </a:solidFill>
          <a:ln w="12700" cap="rnd">
            <a:noFill/>
            <a:round/>
            <a:headEnd/>
            <a:tailEnd/>
          </a:ln>
        </p:spPr>
        <p:txBody>
          <a:bodyPr/>
          <a:lstStyle/>
          <a:p>
            <a:endParaRPr lang="en-AU"/>
          </a:p>
        </p:txBody>
      </p:sp>
      <p:sp>
        <p:nvSpPr>
          <p:cNvPr id="18514" name="Freeform 86"/>
          <p:cNvSpPr>
            <a:spLocks/>
          </p:cNvSpPr>
          <p:nvPr/>
        </p:nvSpPr>
        <p:spPr bwMode="auto">
          <a:xfrm>
            <a:off x="4333875" y="5119688"/>
            <a:ext cx="3175" cy="919162"/>
          </a:xfrm>
          <a:custGeom>
            <a:avLst/>
            <a:gdLst>
              <a:gd name="T0" fmla="*/ 0 w 3"/>
              <a:gd name="T1" fmla="*/ 0 h 579"/>
              <a:gd name="T2" fmla="*/ 2147483647 w 3"/>
              <a:gd name="T3" fmla="*/ 0 h 579"/>
              <a:gd name="T4" fmla="*/ 2147483647 w 3"/>
              <a:gd name="T5" fmla="*/ 2147483647 h 579"/>
              <a:gd name="T6" fmla="*/ 0 w 3"/>
              <a:gd name="T7" fmla="*/ 2147483647 h 579"/>
              <a:gd name="T8" fmla="*/ 0 w 3"/>
              <a:gd name="T9" fmla="*/ 0 h 579"/>
              <a:gd name="T10" fmla="*/ 0 60000 65536"/>
              <a:gd name="T11" fmla="*/ 0 60000 65536"/>
              <a:gd name="T12" fmla="*/ 0 60000 65536"/>
              <a:gd name="T13" fmla="*/ 0 60000 65536"/>
              <a:gd name="T14" fmla="*/ 0 60000 65536"/>
              <a:gd name="T15" fmla="*/ 0 w 3"/>
              <a:gd name="T16" fmla="*/ 0 h 579"/>
              <a:gd name="T17" fmla="*/ 3 w 3"/>
              <a:gd name="T18" fmla="*/ 579 h 579"/>
            </a:gdLst>
            <a:ahLst/>
            <a:cxnLst>
              <a:cxn ang="T10">
                <a:pos x="T0" y="T1"/>
              </a:cxn>
              <a:cxn ang="T11">
                <a:pos x="T2" y="T3"/>
              </a:cxn>
              <a:cxn ang="T12">
                <a:pos x="T4" y="T5"/>
              </a:cxn>
              <a:cxn ang="T13">
                <a:pos x="T6" y="T7"/>
              </a:cxn>
              <a:cxn ang="T14">
                <a:pos x="T8" y="T9"/>
              </a:cxn>
            </a:cxnLst>
            <a:rect l="T15" t="T16" r="T17" b="T18"/>
            <a:pathLst>
              <a:path w="3" h="579">
                <a:moveTo>
                  <a:pt x="0" y="0"/>
                </a:moveTo>
                <a:lnTo>
                  <a:pt x="2" y="0"/>
                </a:lnTo>
                <a:lnTo>
                  <a:pt x="2" y="578"/>
                </a:lnTo>
                <a:lnTo>
                  <a:pt x="0" y="578"/>
                </a:lnTo>
                <a:lnTo>
                  <a:pt x="0" y="0"/>
                </a:lnTo>
              </a:path>
            </a:pathLst>
          </a:custGeom>
          <a:solidFill>
            <a:srgbClr val="000000"/>
          </a:solidFill>
          <a:ln w="12700" cap="rnd">
            <a:noFill/>
            <a:round/>
            <a:headEnd/>
            <a:tailEnd/>
          </a:ln>
        </p:spPr>
        <p:txBody>
          <a:bodyPr/>
          <a:lstStyle/>
          <a:p>
            <a:endParaRPr lang="en-AU"/>
          </a:p>
        </p:txBody>
      </p:sp>
      <p:sp>
        <p:nvSpPr>
          <p:cNvPr id="18515" name="Rectangle 87"/>
          <p:cNvSpPr>
            <a:spLocks noChangeArrowheads="1"/>
          </p:cNvSpPr>
          <p:nvPr/>
        </p:nvSpPr>
        <p:spPr bwMode="auto">
          <a:xfrm>
            <a:off x="5486400" y="4700588"/>
            <a:ext cx="4302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UNIT</a:t>
            </a:r>
          </a:p>
        </p:txBody>
      </p:sp>
      <p:sp>
        <p:nvSpPr>
          <p:cNvPr id="18516" name="Rectangle 88"/>
          <p:cNvSpPr>
            <a:spLocks noChangeArrowheads="1"/>
          </p:cNvSpPr>
          <p:nvPr/>
        </p:nvSpPr>
        <p:spPr bwMode="auto">
          <a:xfrm>
            <a:off x="5486400" y="4827588"/>
            <a:ext cx="4302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TEST</a:t>
            </a:r>
          </a:p>
        </p:txBody>
      </p:sp>
      <p:sp>
        <p:nvSpPr>
          <p:cNvPr id="18517" name="Rectangle 89"/>
          <p:cNvSpPr>
            <a:spLocks noChangeArrowheads="1"/>
          </p:cNvSpPr>
          <p:nvPr/>
        </p:nvSpPr>
        <p:spPr bwMode="auto">
          <a:xfrm>
            <a:off x="5953125" y="4738688"/>
            <a:ext cx="46672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CODE</a:t>
            </a:r>
          </a:p>
        </p:txBody>
      </p:sp>
      <p:sp>
        <p:nvSpPr>
          <p:cNvPr id="18518" name="Rectangle 90"/>
          <p:cNvSpPr>
            <a:spLocks noChangeArrowheads="1"/>
          </p:cNvSpPr>
          <p:nvPr/>
        </p:nvSpPr>
        <p:spPr bwMode="auto">
          <a:xfrm>
            <a:off x="4759325" y="5041900"/>
            <a:ext cx="89376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INTEGRATION</a:t>
            </a:r>
          </a:p>
        </p:txBody>
      </p:sp>
      <p:sp>
        <p:nvSpPr>
          <p:cNvPr id="18519" name="Rectangle 91"/>
          <p:cNvSpPr>
            <a:spLocks noChangeArrowheads="1"/>
          </p:cNvSpPr>
          <p:nvPr/>
        </p:nvSpPr>
        <p:spPr bwMode="auto">
          <a:xfrm>
            <a:off x="4759325" y="5168900"/>
            <a:ext cx="6858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AND TEST</a:t>
            </a:r>
          </a:p>
        </p:txBody>
      </p:sp>
      <p:sp>
        <p:nvSpPr>
          <p:cNvPr id="18520" name="Rectangle 92"/>
          <p:cNvSpPr>
            <a:spLocks noChangeArrowheads="1"/>
          </p:cNvSpPr>
          <p:nvPr/>
        </p:nvSpPr>
        <p:spPr bwMode="auto">
          <a:xfrm>
            <a:off x="4219575" y="5321300"/>
            <a:ext cx="871538"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ACCEPTANCE</a:t>
            </a:r>
          </a:p>
        </p:txBody>
      </p:sp>
      <p:sp>
        <p:nvSpPr>
          <p:cNvPr id="18521" name="Rectangle 93"/>
          <p:cNvSpPr>
            <a:spLocks noChangeArrowheads="1"/>
          </p:cNvSpPr>
          <p:nvPr/>
        </p:nvSpPr>
        <p:spPr bwMode="auto">
          <a:xfrm>
            <a:off x="4219575" y="5448300"/>
            <a:ext cx="431800"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TEST</a:t>
            </a:r>
          </a:p>
        </p:txBody>
      </p:sp>
      <p:sp>
        <p:nvSpPr>
          <p:cNvPr id="18522" name="Rectangle 94"/>
          <p:cNvSpPr>
            <a:spLocks noChangeArrowheads="1"/>
          </p:cNvSpPr>
          <p:nvPr/>
        </p:nvSpPr>
        <p:spPr bwMode="auto">
          <a:xfrm>
            <a:off x="3740150" y="5651500"/>
            <a:ext cx="8286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IMPLEMENT-</a:t>
            </a:r>
          </a:p>
        </p:txBody>
      </p:sp>
      <p:sp>
        <p:nvSpPr>
          <p:cNvPr id="18523" name="Rectangle 95"/>
          <p:cNvSpPr>
            <a:spLocks noChangeArrowheads="1"/>
          </p:cNvSpPr>
          <p:nvPr/>
        </p:nvSpPr>
        <p:spPr bwMode="auto">
          <a:xfrm>
            <a:off x="3740150" y="5778500"/>
            <a:ext cx="50641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ATION</a:t>
            </a:r>
          </a:p>
        </p:txBody>
      </p:sp>
      <p:sp>
        <p:nvSpPr>
          <p:cNvPr id="18524" name="Rectangle 96"/>
          <p:cNvSpPr>
            <a:spLocks noChangeArrowheads="1"/>
          </p:cNvSpPr>
          <p:nvPr/>
        </p:nvSpPr>
        <p:spPr bwMode="auto">
          <a:xfrm>
            <a:off x="2768600" y="3405188"/>
            <a:ext cx="617538" cy="238125"/>
          </a:xfrm>
          <a:prstGeom prst="rect">
            <a:avLst/>
          </a:prstGeom>
          <a:noFill/>
          <a:ln w="12700">
            <a:noFill/>
            <a:miter lim="800000"/>
            <a:headEnd/>
            <a:tailEnd/>
          </a:ln>
        </p:spPr>
        <p:txBody>
          <a:bodyPr wrap="none" lIns="90488" tIns="44450" rIns="90488" bIns="44450">
            <a:spAutoFit/>
          </a:bodyPr>
          <a:lstStyle/>
          <a:p>
            <a:pPr defTabSz="762000"/>
            <a:r>
              <a:rPr lang="en-GB" sz="900" b="1">
                <a:solidFill>
                  <a:srgbClr val="000000"/>
                </a:solidFill>
              </a:rPr>
              <a:t>REVIEW</a:t>
            </a:r>
          </a:p>
        </p:txBody>
      </p:sp>
      <p:sp>
        <p:nvSpPr>
          <p:cNvPr id="18525" name="Rectangle 97"/>
          <p:cNvSpPr>
            <a:spLocks noChangeArrowheads="1"/>
          </p:cNvSpPr>
          <p:nvPr/>
        </p:nvSpPr>
        <p:spPr bwMode="auto">
          <a:xfrm>
            <a:off x="4079875" y="3316288"/>
            <a:ext cx="2317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1</a:t>
            </a:r>
          </a:p>
        </p:txBody>
      </p:sp>
      <p:sp>
        <p:nvSpPr>
          <p:cNvPr id="18526" name="Rectangle 98"/>
          <p:cNvSpPr>
            <a:spLocks noChangeArrowheads="1"/>
          </p:cNvSpPr>
          <p:nvPr/>
        </p:nvSpPr>
        <p:spPr bwMode="auto">
          <a:xfrm>
            <a:off x="4548188" y="3341688"/>
            <a:ext cx="2317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2</a:t>
            </a:r>
          </a:p>
        </p:txBody>
      </p:sp>
      <p:sp>
        <p:nvSpPr>
          <p:cNvPr id="18527" name="Rectangle 99"/>
          <p:cNvSpPr>
            <a:spLocks noChangeArrowheads="1"/>
          </p:cNvSpPr>
          <p:nvPr/>
        </p:nvSpPr>
        <p:spPr bwMode="auto">
          <a:xfrm>
            <a:off x="5462588" y="3328988"/>
            <a:ext cx="2317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3</a:t>
            </a:r>
          </a:p>
        </p:txBody>
      </p:sp>
      <p:sp>
        <p:nvSpPr>
          <p:cNvPr id="18528" name="Rectangle 100"/>
          <p:cNvSpPr>
            <a:spLocks noChangeArrowheads="1"/>
          </p:cNvSpPr>
          <p:nvPr/>
        </p:nvSpPr>
        <p:spPr bwMode="auto">
          <a:xfrm>
            <a:off x="5883275" y="3595688"/>
            <a:ext cx="91122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BENCHMARKS</a:t>
            </a:r>
          </a:p>
        </p:txBody>
      </p:sp>
      <p:sp>
        <p:nvSpPr>
          <p:cNvPr id="18529" name="Rectangle 101"/>
          <p:cNvSpPr>
            <a:spLocks noChangeArrowheads="1"/>
          </p:cNvSpPr>
          <p:nvPr/>
        </p:nvSpPr>
        <p:spPr bwMode="auto">
          <a:xfrm>
            <a:off x="5087938" y="3582988"/>
            <a:ext cx="612775"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MODELS</a:t>
            </a:r>
          </a:p>
        </p:txBody>
      </p:sp>
      <p:sp>
        <p:nvSpPr>
          <p:cNvPr id="18530" name="Rectangle 102"/>
          <p:cNvSpPr>
            <a:spLocks noChangeArrowheads="1"/>
          </p:cNvSpPr>
          <p:nvPr/>
        </p:nvSpPr>
        <p:spPr bwMode="auto">
          <a:xfrm>
            <a:off x="4267200" y="3519488"/>
            <a:ext cx="893763" cy="238125"/>
          </a:xfrm>
          <a:prstGeom prst="rect">
            <a:avLst/>
          </a:prstGeom>
          <a:noFill/>
          <a:ln w="12700">
            <a:noFill/>
            <a:miter lim="800000"/>
            <a:headEnd/>
            <a:tailEnd/>
          </a:ln>
        </p:spPr>
        <p:txBody>
          <a:bodyPr wrap="none" lIns="90488" tIns="44450" rIns="90488" bIns="44450">
            <a:spAutoFit/>
          </a:bodyPr>
          <a:lstStyle/>
          <a:p>
            <a:pPr defTabSz="762000"/>
            <a:r>
              <a:rPr lang="en-GB" sz="900">
                <a:solidFill>
                  <a:srgbClr val="000000"/>
                </a:solidFill>
              </a:rPr>
              <a:t>SIMULATIONS</a:t>
            </a:r>
          </a:p>
        </p:txBody>
      </p:sp>
    </p:spTree>
    <p:extLst>
      <p:ext uri="{BB962C8B-B14F-4D97-AF65-F5344CB8AC3E}">
        <p14:creationId xmlns:p14="http://schemas.microsoft.com/office/powerpoint/2010/main" val="370323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5125"/>
            <a:ext cx="7772400" cy="1143000"/>
          </a:xfrm>
        </p:spPr>
        <p:txBody>
          <a:bodyPr/>
          <a:lstStyle/>
          <a:p>
            <a:r>
              <a:rPr lang="en-US" smtClean="0"/>
              <a:t>Spiral model</a:t>
            </a:r>
          </a:p>
        </p:txBody>
      </p:sp>
      <p:sp>
        <p:nvSpPr>
          <p:cNvPr id="19459" name="Content Placeholder 2"/>
          <p:cNvSpPr>
            <a:spLocks noGrp="1"/>
          </p:cNvSpPr>
          <p:nvPr>
            <p:ph idx="1"/>
          </p:nvPr>
        </p:nvSpPr>
        <p:spPr>
          <a:xfrm>
            <a:off x="384175" y="1154113"/>
            <a:ext cx="8274050" cy="4941887"/>
          </a:xfrm>
        </p:spPr>
        <p:txBody>
          <a:bodyPr/>
          <a:lstStyle/>
          <a:p>
            <a:endParaRPr lang="en-US" smtClean="0"/>
          </a:p>
          <a:p>
            <a:r>
              <a:rPr lang="en-US" smtClean="0"/>
              <a:t>Top left quadrant (quadrant 1) : determine  objectives of that phase, alternatives and constraints</a:t>
            </a:r>
          </a:p>
          <a:p>
            <a:r>
              <a:rPr lang="en-US" smtClean="0"/>
              <a:t>Quadrant 2: identify and resolve risks</a:t>
            </a:r>
          </a:p>
          <a:p>
            <a:r>
              <a:rPr lang="en-US" smtClean="0"/>
              <a:t>Quadrant 3: development and test</a:t>
            </a:r>
          </a:p>
          <a:p>
            <a:r>
              <a:rPr lang="en-US" smtClean="0"/>
              <a:t>Finally (quadrant 4): plan the next iteration</a:t>
            </a:r>
          </a:p>
        </p:txBody>
      </p:sp>
    </p:spTree>
    <p:extLst>
      <p:ext uri="{BB962C8B-B14F-4D97-AF65-F5344CB8AC3E}">
        <p14:creationId xmlns:p14="http://schemas.microsoft.com/office/powerpoint/2010/main" val="3991080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1"/>
          </p:nvPr>
        </p:nvSpPr>
        <p:spPr>
          <a:noFill/>
        </p:spPr>
        <p:txBody>
          <a:bodyPr/>
          <a:lstStyle/>
          <a:p>
            <a:fld id="{92E8A5DC-A872-43A0-8522-0F78F9274FF9}" type="slidenum">
              <a:rPr lang="en-US"/>
              <a:pPr/>
              <a:t>16</a:t>
            </a:fld>
            <a:endParaRPr lang="en-US"/>
          </a:p>
        </p:txBody>
      </p:sp>
      <p:sp>
        <p:nvSpPr>
          <p:cNvPr id="40963" name="Rectangle 2"/>
          <p:cNvSpPr>
            <a:spLocks noGrp="1" noChangeArrowheads="1"/>
          </p:cNvSpPr>
          <p:nvPr>
            <p:ph type="title"/>
          </p:nvPr>
        </p:nvSpPr>
        <p:spPr>
          <a:xfrm>
            <a:off x="1524000" y="304800"/>
            <a:ext cx="6326188" cy="1066800"/>
          </a:xfrm>
        </p:spPr>
        <p:txBody>
          <a:bodyPr/>
          <a:lstStyle/>
          <a:p>
            <a:r>
              <a:rPr lang="en-US" sz="4000" b="1" smtClean="0">
                <a:solidFill>
                  <a:srgbClr val="0033CC"/>
                </a:solidFill>
              </a:rPr>
              <a:t>Iterations</a:t>
            </a:r>
            <a:r>
              <a:rPr lang="en-US" b="1" smtClean="0">
                <a:solidFill>
                  <a:srgbClr val="0033CC"/>
                </a:solidFill>
              </a:rPr>
              <a:t> and increments</a:t>
            </a:r>
          </a:p>
        </p:txBody>
      </p:sp>
      <p:grpSp>
        <p:nvGrpSpPr>
          <p:cNvPr id="2" name="Group 3"/>
          <p:cNvGrpSpPr>
            <a:grpSpLocks/>
          </p:cNvGrpSpPr>
          <p:nvPr/>
        </p:nvGrpSpPr>
        <p:grpSpPr bwMode="auto">
          <a:xfrm>
            <a:off x="304800" y="2000250"/>
            <a:ext cx="2387600" cy="2349500"/>
            <a:chOff x="240" y="3120"/>
            <a:chExt cx="576" cy="576"/>
          </a:xfrm>
        </p:grpSpPr>
        <p:sp>
          <p:nvSpPr>
            <p:cNvPr id="40995" name="AutoShape 4"/>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96" name="Freeform 5"/>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97" name="Freeform 6"/>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3" name="Group 7"/>
          <p:cNvGrpSpPr>
            <a:grpSpLocks/>
          </p:cNvGrpSpPr>
          <p:nvPr/>
        </p:nvGrpSpPr>
        <p:grpSpPr bwMode="auto">
          <a:xfrm>
            <a:off x="1371600" y="2000250"/>
            <a:ext cx="2387600" cy="2349500"/>
            <a:chOff x="240" y="3120"/>
            <a:chExt cx="576" cy="576"/>
          </a:xfrm>
        </p:grpSpPr>
        <p:sp>
          <p:nvSpPr>
            <p:cNvPr id="40992" name="AutoShape 8"/>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93" name="Freeform 9"/>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94" name="Freeform 10"/>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sp>
        <p:nvSpPr>
          <p:cNvPr id="40966" name="Text Box 11"/>
          <p:cNvSpPr txBox="1">
            <a:spLocks noChangeArrowheads="1"/>
          </p:cNvSpPr>
          <p:nvPr/>
        </p:nvSpPr>
        <p:spPr bwMode="auto">
          <a:xfrm>
            <a:off x="546100" y="2411413"/>
            <a:ext cx="603250" cy="366712"/>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1</a:t>
            </a:r>
          </a:p>
        </p:txBody>
      </p:sp>
      <p:sp>
        <p:nvSpPr>
          <p:cNvPr id="40967" name="Text Box 12"/>
          <p:cNvSpPr txBox="1">
            <a:spLocks noChangeArrowheads="1"/>
          </p:cNvSpPr>
          <p:nvPr/>
        </p:nvSpPr>
        <p:spPr bwMode="auto">
          <a:xfrm>
            <a:off x="1504950" y="2563813"/>
            <a:ext cx="603250" cy="366712"/>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2</a:t>
            </a:r>
          </a:p>
        </p:txBody>
      </p:sp>
      <p:grpSp>
        <p:nvGrpSpPr>
          <p:cNvPr id="4" name="Group 14"/>
          <p:cNvGrpSpPr>
            <a:grpSpLocks/>
          </p:cNvGrpSpPr>
          <p:nvPr/>
        </p:nvGrpSpPr>
        <p:grpSpPr bwMode="auto">
          <a:xfrm>
            <a:off x="4343400" y="2070100"/>
            <a:ext cx="2387600" cy="2349500"/>
            <a:chOff x="240" y="3120"/>
            <a:chExt cx="576" cy="576"/>
          </a:xfrm>
        </p:grpSpPr>
        <p:sp>
          <p:nvSpPr>
            <p:cNvPr id="40989" name="AutoShape 15"/>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90" name="Freeform 16"/>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91" name="Freeform 17"/>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5" name="Group 18"/>
          <p:cNvGrpSpPr>
            <a:grpSpLocks/>
          </p:cNvGrpSpPr>
          <p:nvPr/>
        </p:nvGrpSpPr>
        <p:grpSpPr bwMode="auto">
          <a:xfrm>
            <a:off x="5410200" y="2070100"/>
            <a:ext cx="2387600" cy="2349500"/>
            <a:chOff x="240" y="3120"/>
            <a:chExt cx="576" cy="576"/>
          </a:xfrm>
        </p:grpSpPr>
        <p:sp>
          <p:nvSpPr>
            <p:cNvPr id="40986" name="AutoShape 19"/>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87" name="Freeform 20"/>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88" name="Freeform 21"/>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6" name="Group 22"/>
          <p:cNvGrpSpPr>
            <a:grpSpLocks/>
          </p:cNvGrpSpPr>
          <p:nvPr/>
        </p:nvGrpSpPr>
        <p:grpSpPr bwMode="auto">
          <a:xfrm>
            <a:off x="6248400" y="2063750"/>
            <a:ext cx="2387600" cy="2349500"/>
            <a:chOff x="240" y="3120"/>
            <a:chExt cx="576" cy="576"/>
          </a:xfrm>
        </p:grpSpPr>
        <p:sp>
          <p:nvSpPr>
            <p:cNvPr id="40983" name="AutoShape 23"/>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84" name="Freeform 24"/>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85" name="Freeform 25"/>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sp>
        <p:nvSpPr>
          <p:cNvPr id="40971" name="Text Box 26"/>
          <p:cNvSpPr txBox="1">
            <a:spLocks noChangeArrowheads="1"/>
          </p:cNvSpPr>
          <p:nvPr/>
        </p:nvSpPr>
        <p:spPr bwMode="auto">
          <a:xfrm>
            <a:off x="4618038" y="2481263"/>
            <a:ext cx="603250" cy="366712"/>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1</a:t>
            </a:r>
          </a:p>
        </p:txBody>
      </p:sp>
      <p:sp>
        <p:nvSpPr>
          <p:cNvPr id="40972" name="Text Box 27"/>
          <p:cNvSpPr txBox="1">
            <a:spLocks noChangeArrowheads="1"/>
          </p:cNvSpPr>
          <p:nvPr/>
        </p:nvSpPr>
        <p:spPr bwMode="auto">
          <a:xfrm>
            <a:off x="5543550" y="2633663"/>
            <a:ext cx="603250" cy="366712"/>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2</a:t>
            </a:r>
          </a:p>
        </p:txBody>
      </p:sp>
      <p:sp>
        <p:nvSpPr>
          <p:cNvPr id="40973" name="Text Box 28"/>
          <p:cNvSpPr txBox="1">
            <a:spLocks noChangeArrowheads="1"/>
          </p:cNvSpPr>
          <p:nvPr/>
        </p:nvSpPr>
        <p:spPr bwMode="auto">
          <a:xfrm>
            <a:off x="6284913" y="2840038"/>
            <a:ext cx="603250" cy="366712"/>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3</a:t>
            </a:r>
          </a:p>
        </p:txBody>
      </p:sp>
      <p:grpSp>
        <p:nvGrpSpPr>
          <p:cNvPr id="7" name="Group 29"/>
          <p:cNvGrpSpPr>
            <a:grpSpLocks/>
          </p:cNvGrpSpPr>
          <p:nvPr/>
        </p:nvGrpSpPr>
        <p:grpSpPr bwMode="auto">
          <a:xfrm>
            <a:off x="2209800" y="1993900"/>
            <a:ext cx="2387600" cy="2349500"/>
            <a:chOff x="240" y="3120"/>
            <a:chExt cx="576" cy="576"/>
          </a:xfrm>
        </p:grpSpPr>
        <p:sp>
          <p:nvSpPr>
            <p:cNvPr id="40980" name="AutoShape 30"/>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0981" name="Freeform 31"/>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0982" name="Freeform 32"/>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sp>
        <p:nvSpPr>
          <p:cNvPr id="40975" name="Text Box 33"/>
          <p:cNvSpPr txBox="1">
            <a:spLocks noChangeArrowheads="1"/>
          </p:cNvSpPr>
          <p:nvPr/>
        </p:nvSpPr>
        <p:spPr bwMode="auto">
          <a:xfrm>
            <a:off x="2216150" y="2825750"/>
            <a:ext cx="603250" cy="366713"/>
          </a:xfrm>
          <a:prstGeom prst="rect">
            <a:avLst/>
          </a:prstGeom>
          <a:noFill/>
          <a:ln w="0">
            <a:noFill/>
            <a:miter lim="800000"/>
            <a:headEnd/>
            <a:tailEnd/>
          </a:ln>
        </p:spPr>
        <p:txBody>
          <a:bodyPr wrap="none">
            <a:spAutoFit/>
          </a:bodyPr>
          <a:lstStyle/>
          <a:p>
            <a:pPr algn="ctr" eaLnBrk="0" hangingPunct="0"/>
            <a:r>
              <a:rPr lang="en-US" sz="1800" b="1">
                <a:solidFill>
                  <a:srgbClr val="333399"/>
                </a:solidFill>
                <a:latin typeface="Arial" pitchFamily="34" charset="0"/>
              </a:rPr>
              <a:t>Itr 3</a:t>
            </a:r>
          </a:p>
        </p:txBody>
      </p:sp>
      <p:sp>
        <p:nvSpPr>
          <p:cNvPr id="40976" name="Text Box 34"/>
          <p:cNvSpPr txBox="1">
            <a:spLocks noChangeArrowheads="1"/>
          </p:cNvSpPr>
          <p:nvPr/>
        </p:nvSpPr>
        <p:spPr bwMode="auto">
          <a:xfrm>
            <a:off x="685800" y="5105400"/>
            <a:ext cx="3154363" cy="946150"/>
          </a:xfrm>
          <a:prstGeom prst="rect">
            <a:avLst/>
          </a:prstGeom>
          <a:noFill/>
          <a:ln w="0">
            <a:noFill/>
            <a:miter lim="800000"/>
            <a:headEnd/>
            <a:tailEnd/>
          </a:ln>
        </p:spPr>
        <p:txBody>
          <a:bodyPr wrap="none">
            <a:spAutoFit/>
          </a:bodyPr>
          <a:lstStyle/>
          <a:p>
            <a:pPr algn="ctr" eaLnBrk="0" hangingPunct="0"/>
            <a:r>
              <a:rPr lang="en-US" sz="2800" b="1">
                <a:solidFill>
                  <a:srgbClr val="333399"/>
                </a:solidFill>
                <a:latin typeface="Arial" pitchFamily="34" charset="0"/>
              </a:rPr>
              <a:t>Increment 1</a:t>
            </a:r>
          </a:p>
          <a:p>
            <a:pPr algn="ctr" eaLnBrk="0" hangingPunct="0"/>
            <a:r>
              <a:rPr lang="en-US" sz="2800" b="1">
                <a:solidFill>
                  <a:srgbClr val="333399"/>
                </a:solidFill>
                <a:latin typeface="Arial" pitchFamily="34" charset="0"/>
              </a:rPr>
              <a:t>(Patient Package)</a:t>
            </a:r>
          </a:p>
        </p:txBody>
      </p:sp>
      <p:sp>
        <p:nvSpPr>
          <p:cNvPr id="40977" name="Text Box 35"/>
          <p:cNvSpPr txBox="1">
            <a:spLocks noChangeArrowheads="1"/>
          </p:cNvSpPr>
          <p:nvPr/>
        </p:nvSpPr>
        <p:spPr bwMode="auto">
          <a:xfrm>
            <a:off x="4251325" y="5105400"/>
            <a:ext cx="3825875" cy="946150"/>
          </a:xfrm>
          <a:prstGeom prst="rect">
            <a:avLst/>
          </a:prstGeom>
          <a:noFill/>
          <a:ln w="0">
            <a:noFill/>
            <a:miter lim="800000"/>
            <a:headEnd/>
            <a:tailEnd/>
          </a:ln>
        </p:spPr>
        <p:txBody>
          <a:bodyPr>
            <a:spAutoFit/>
          </a:bodyPr>
          <a:lstStyle/>
          <a:p>
            <a:pPr algn="ctr" eaLnBrk="0" hangingPunct="0"/>
            <a:r>
              <a:rPr lang="en-US" sz="2800" b="1">
                <a:solidFill>
                  <a:srgbClr val="333399"/>
                </a:solidFill>
                <a:latin typeface="Arial" pitchFamily="34" charset="0"/>
              </a:rPr>
              <a:t>Increment 2</a:t>
            </a:r>
          </a:p>
          <a:p>
            <a:pPr algn="ctr" eaLnBrk="0" hangingPunct="0"/>
            <a:r>
              <a:rPr lang="en-US" sz="2800" b="1">
                <a:solidFill>
                  <a:srgbClr val="333399"/>
                </a:solidFill>
                <a:latin typeface="Arial" pitchFamily="34" charset="0"/>
              </a:rPr>
              <a:t>(Consulting Package)</a:t>
            </a:r>
          </a:p>
        </p:txBody>
      </p:sp>
      <p:sp>
        <p:nvSpPr>
          <p:cNvPr id="40978" name="AutoShape 36"/>
          <p:cNvSpPr>
            <a:spLocks noChangeArrowheads="1"/>
          </p:cNvSpPr>
          <p:nvPr/>
        </p:nvSpPr>
        <p:spPr bwMode="auto">
          <a:xfrm>
            <a:off x="3810000" y="1835150"/>
            <a:ext cx="1524000" cy="228600"/>
          </a:xfrm>
          <a:prstGeom prst="curvedDownArrow">
            <a:avLst>
              <a:gd name="adj1" fmla="val 133333"/>
              <a:gd name="adj2" fmla="val 266667"/>
              <a:gd name="adj3" fmla="val 33333"/>
            </a:avLst>
          </a:prstGeom>
          <a:solidFill>
            <a:srgbClr val="FFFFCC"/>
          </a:solidFill>
          <a:ln w="9525">
            <a:solidFill>
              <a:srgbClr val="990033"/>
            </a:solidFill>
            <a:miter lim="800000"/>
            <a:headEnd/>
            <a:tailEnd/>
          </a:ln>
        </p:spPr>
        <p:txBody>
          <a:bodyPr wrap="none" anchor="ctr"/>
          <a:lstStyle/>
          <a:p>
            <a:endParaRPr lang="en-US"/>
          </a:p>
        </p:txBody>
      </p:sp>
      <p:sp>
        <p:nvSpPr>
          <p:cNvPr id="40979" name="AutoShape 37"/>
          <p:cNvSpPr>
            <a:spLocks noChangeArrowheads="1"/>
          </p:cNvSpPr>
          <p:nvPr/>
        </p:nvSpPr>
        <p:spPr bwMode="auto">
          <a:xfrm>
            <a:off x="7162800" y="1835150"/>
            <a:ext cx="1524000" cy="228600"/>
          </a:xfrm>
          <a:prstGeom prst="curvedDownArrow">
            <a:avLst>
              <a:gd name="adj1" fmla="val 133333"/>
              <a:gd name="adj2" fmla="val 266667"/>
              <a:gd name="adj3" fmla="val 33333"/>
            </a:avLst>
          </a:prstGeom>
          <a:solidFill>
            <a:srgbClr val="FFFFCC"/>
          </a:solidFill>
          <a:ln w="9525">
            <a:solidFill>
              <a:srgbClr val="990033"/>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590360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1"/>
          </p:nvPr>
        </p:nvSpPr>
        <p:spPr>
          <a:noFill/>
        </p:spPr>
        <p:txBody>
          <a:bodyPr/>
          <a:lstStyle/>
          <a:p>
            <a:fld id="{3ABBE80F-AF64-43AB-9B63-21D23B7A0CDA}" type="slidenum">
              <a:rPr lang="en-US"/>
              <a:pPr/>
              <a:t>17</a:t>
            </a:fld>
            <a:endParaRPr lang="en-US"/>
          </a:p>
        </p:txBody>
      </p:sp>
      <p:sp>
        <p:nvSpPr>
          <p:cNvPr id="49155" name="Rectangle 1038"/>
          <p:cNvSpPr>
            <a:spLocks noGrp="1" noChangeArrowheads="1"/>
          </p:cNvSpPr>
          <p:nvPr>
            <p:ph type="title"/>
          </p:nvPr>
        </p:nvSpPr>
        <p:spPr>
          <a:xfrm>
            <a:off x="3132138" y="5876925"/>
            <a:ext cx="5562600" cy="382588"/>
          </a:xfrm>
        </p:spPr>
        <p:txBody>
          <a:bodyPr>
            <a:normAutofit fontScale="90000"/>
          </a:bodyPr>
          <a:lstStyle/>
          <a:p>
            <a:r>
              <a:rPr lang="en-US" sz="2200" b="1" i="1" smtClean="0">
                <a:solidFill>
                  <a:schemeClr val="accent2"/>
                </a:solidFill>
              </a:rPr>
              <a:t>Typical Time and effort per iteration in an Iterative, Incremental, Parallel process</a:t>
            </a:r>
            <a:endParaRPr lang="en-US" sz="3600" b="1" smtClean="0">
              <a:solidFill>
                <a:schemeClr val="accent2"/>
              </a:solidFill>
            </a:endParaRPr>
          </a:p>
        </p:txBody>
      </p:sp>
      <p:grpSp>
        <p:nvGrpSpPr>
          <p:cNvPr id="2" name="Group 1"/>
          <p:cNvGrpSpPr>
            <a:grpSpLocks/>
          </p:cNvGrpSpPr>
          <p:nvPr/>
        </p:nvGrpSpPr>
        <p:grpSpPr bwMode="auto">
          <a:xfrm>
            <a:off x="109538" y="-533400"/>
            <a:ext cx="8566150" cy="6483350"/>
            <a:chOff x="109538" y="-533400"/>
            <a:chExt cx="9034462" cy="6769100"/>
          </a:xfrm>
        </p:grpSpPr>
        <p:sp>
          <p:nvSpPr>
            <p:cNvPr id="49157" name="Rectangle 1026"/>
            <p:cNvSpPr>
              <a:spLocks noChangeArrowheads="1"/>
            </p:cNvSpPr>
            <p:nvPr/>
          </p:nvSpPr>
          <p:spPr bwMode="auto">
            <a:xfrm>
              <a:off x="3792538" y="-533400"/>
              <a:ext cx="184150" cy="473075"/>
            </a:xfrm>
            <a:prstGeom prst="rect">
              <a:avLst/>
            </a:prstGeom>
            <a:noFill/>
            <a:ln w="9525">
              <a:noFill/>
              <a:miter lim="800000"/>
              <a:headEnd/>
              <a:tailEnd/>
            </a:ln>
          </p:spPr>
          <p:txBody>
            <a:bodyPr wrap="none">
              <a:spAutoFit/>
            </a:bodyPr>
            <a:lstStyle/>
            <a:p>
              <a:pPr algn="ctr"/>
              <a:endParaRPr lang="en-AU" sz="3600">
                <a:solidFill>
                  <a:schemeClr val="accent2"/>
                </a:solidFill>
                <a:latin typeface="Arial MT" charset="0"/>
              </a:endParaRPr>
            </a:p>
          </p:txBody>
        </p:sp>
        <p:sp>
          <p:nvSpPr>
            <p:cNvPr id="49158" name="Text Box 1027"/>
            <p:cNvSpPr txBox="1">
              <a:spLocks noChangeArrowheads="1"/>
            </p:cNvSpPr>
            <p:nvPr/>
          </p:nvSpPr>
          <p:spPr bwMode="auto">
            <a:xfrm>
              <a:off x="933450" y="690563"/>
              <a:ext cx="584200" cy="274637"/>
            </a:xfrm>
            <a:prstGeom prst="rect">
              <a:avLst/>
            </a:prstGeom>
            <a:noFill/>
            <a:ln w="9525">
              <a:noFill/>
              <a:miter lim="800000"/>
              <a:headEnd/>
              <a:tailEnd/>
            </a:ln>
          </p:spPr>
          <p:txBody>
            <a:bodyPr wrap="none">
              <a:spAutoFit/>
            </a:bodyPr>
            <a:lstStyle/>
            <a:p>
              <a:pPr algn="ctr" eaLnBrk="0" hangingPunct="0"/>
              <a:r>
                <a:rPr lang="en-US" sz="1200" b="1" i="1">
                  <a:latin typeface="Arial" pitchFamily="34" charset="0"/>
                </a:rPr>
                <a:t>Initial</a:t>
              </a:r>
            </a:p>
          </p:txBody>
        </p:sp>
        <p:sp>
          <p:nvSpPr>
            <p:cNvPr id="49159" name="Text Box 1028"/>
            <p:cNvSpPr txBox="1">
              <a:spLocks noChangeArrowheads="1"/>
            </p:cNvSpPr>
            <p:nvPr/>
          </p:nvSpPr>
          <p:spPr bwMode="auto">
            <a:xfrm>
              <a:off x="1397000" y="2295525"/>
              <a:ext cx="590550" cy="274638"/>
            </a:xfrm>
            <a:prstGeom prst="rect">
              <a:avLst/>
            </a:prstGeom>
            <a:noFill/>
            <a:ln w="9525">
              <a:noFill/>
              <a:miter lim="800000"/>
              <a:headEnd/>
              <a:tailEnd/>
            </a:ln>
          </p:spPr>
          <p:txBody>
            <a:bodyPr wrap="none">
              <a:spAutoFit/>
            </a:bodyPr>
            <a:lstStyle/>
            <a:p>
              <a:pPr algn="ctr" eaLnBrk="0" hangingPunct="0"/>
              <a:r>
                <a:rPr lang="en-US" sz="1200" b="1" i="1">
                  <a:latin typeface="Arial" pitchFamily="34" charset="0"/>
                </a:rPr>
                <a:t>Major</a:t>
              </a:r>
            </a:p>
          </p:txBody>
        </p:sp>
        <p:sp>
          <p:nvSpPr>
            <p:cNvPr id="49160" name="Text Box 1029"/>
            <p:cNvSpPr txBox="1">
              <a:spLocks noChangeArrowheads="1"/>
            </p:cNvSpPr>
            <p:nvPr/>
          </p:nvSpPr>
          <p:spPr bwMode="auto">
            <a:xfrm>
              <a:off x="2006600" y="3852863"/>
              <a:ext cx="541338" cy="274637"/>
            </a:xfrm>
            <a:prstGeom prst="rect">
              <a:avLst/>
            </a:prstGeom>
            <a:noFill/>
            <a:ln w="9525">
              <a:noFill/>
              <a:miter lim="800000"/>
              <a:headEnd/>
              <a:tailEnd/>
            </a:ln>
          </p:spPr>
          <p:txBody>
            <a:bodyPr wrap="none">
              <a:spAutoFit/>
            </a:bodyPr>
            <a:lstStyle/>
            <a:p>
              <a:pPr algn="ctr" eaLnBrk="0" hangingPunct="0"/>
              <a:r>
                <a:rPr lang="en-US" sz="1200" b="1" i="1">
                  <a:latin typeface="Arial" pitchFamily="34" charset="0"/>
                </a:rPr>
                <a:t>Final</a:t>
              </a:r>
            </a:p>
          </p:txBody>
        </p:sp>
        <p:sp>
          <p:nvSpPr>
            <p:cNvPr id="49161" name="Text Box 1030"/>
            <p:cNvSpPr txBox="1">
              <a:spLocks noChangeArrowheads="1"/>
            </p:cNvSpPr>
            <p:nvPr/>
          </p:nvSpPr>
          <p:spPr bwMode="auto">
            <a:xfrm>
              <a:off x="109538" y="690563"/>
              <a:ext cx="303212" cy="274637"/>
            </a:xfrm>
            <a:prstGeom prst="rect">
              <a:avLst/>
            </a:prstGeom>
            <a:noFill/>
            <a:ln w="9525">
              <a:noFill/>
              <a:miter lim="800000"/>
              <a:headEnd/>
              <a:tailEnd/>
            </a:ln>
          </p:spPr>
          <p:txBody>
            <a:bodyPr wrap="none" lIns="0" rIns="0">
              <a:spAutoFit/>
            </a:bodyPr>
            <a:lstStyle/>
            <a:p>
              <a:pPr algn="ctr" eaLnBrk="0" hangingPunct="0"/>
              <a:r>
                <a:rPr lang="en-US" sz="1200" b="1">
                  <a:latin typeface="Arial" pitchFamily="34" charset="0"/>
                </a:rPr>
                <a:t>15%</a:t>
              </a:r>
            </a:p>
          </p:txBody>
        </p:sp>
        <p:sp>
          <p:nvSpPr>
            <p:cNvPr id="49162" name="Text Box 1031"/>
            <p:cNvSpPr txBox="1">
              <a:spLocks noChangeArrowheads="1"/>
            </p:cNvSpPr>
            <p:nvPr/>
          </p:nvSpPr>
          <p:spPr bwMode="auto">
            <a:xfrm>
              <a:off x="582613" y="2295525"/>
              <a:ext cx="303212" cy="274638"/>
            </a:xfrm>
            <a:prstGeom prst="rect">
              <a:avLst/>
            </a:prstGeom>
            <a:noFill/>
            <a:ln w="9525">
              <a:noFill/>
              <a:miter lim="800000"/>
              <a:headEnd/>
              <a:tailEnd/>
            </a:ln>
          </p:spPr>
          <p:txBody>
            <a:bodyPr wrap="none" lIns="0" rIns="0">
              <a:spAutoFit/>
            </a:bodyPr>
            <a:lstStyle/>
            <a:p>
              <a:pPr algn="ctr" eaLnBrk="0" hangingPunct="0"/>
              <a:r>
                <a:rPr lang="en-US" sz="1200" b="1">
                  <a:latin typeface="Arial" pitchFamily="34" charset="0"/>
                </a:rPr>
                <a:t>60%</a:t>
              </a:r>
            </a:p>
          </p:txBody>
        </p:sp>
        <p:sp>
          <p:nvSpPr>
            <p:cNvPr id="49163" name="Text Box 1032"/>
            <p:cNvSpPr txBox="1">
              <a:spLocks noChangeArrowheads="1"/>
            </p:cNvSpPr>
            <p:nvPr/>
          </p:nvSpPr>
          <p:spPr bwMode="auto">
            <a:xfrm>
              <a:off x="1152525" y="3852863"/>
              <a:ext cx="303213" cy="274637"/>
            </a:xfrm>
            <a:prstGeom prst="rect">
              <a:avLst/>
            </a:prstGeom>
            <a:noFill/>
            <a:ln w="9525">
              <a:noFill/>
              <a:miter lim="800000"/>
              <a:headEnd/>
              <a:tailEnd/>
            </a:ln>
          </p:spPr>
          <p:txBody>
            <a:bodyPr wrap="none" lIns="0" rIns="0">
              <a:spAutoFit/>
            </a:bodyPr>
            <a:lstStyle/>
            <a:p>
              <a:pPr algn="ctr" eaLnBrk="0" hangingPunct="0"/>
              <a:r>
                <a:rPr lang="en-US" sz="1200" b="1">
                  <a:latin typeface="Arial" pitchFamily="34" charset="0"/>
                </a:rPr>
                <a:t>25%</a:t>
              </a:r>
            </a:p>
          </p:txBody>
        </p:sp>
        <p:sp>
          <p:nvSpPr>
            <p:cNvPr id="49164" name="Text Box 1033"/>
            <p:cNvSpPr txBox="1">
              <a:spLocks noChangeArrowheads="1"/>
            </p:cNvSpPr>
            <p:nvPr/>
          </p:nvSpPr>
          <p:spPr bwMode="auto">
            <a:xfrm>
              <a:off x="2492375" y="5407025"/>
              <a:ext cx="814388" cy="274638"/>
            </a:xfrm>
            <a:prstGeom prst="rect">
              <a:avLst/>
            </a:prstGeom>
            <a:noFill/>
            <a:ln w="9525">
              <a:noFill/>
              <a:miter lim="800000"/>
              <a:headEnd/>
              <a:tailEnd/>
            </a:ln>
          </p:spPr>
          <p:txBody>
            <a:bodyPr wrap="none">
              <a:spAutoFit/>
            </a:bodyPr>
            <a:lstStyle/>
            <a:p>
              <a:pPr algn="ctr" eaLnBrk="0" hangingPunct="0"/>
              <a:r>
                <a:rPr lang="en-US" sz="1200" b="1" i="1">
                  <a:latin typeface="Arial" pitchFamily="34" charset="0"/>
                </a:rPr>
                <a:t>Ongoing</a:t>
              </a:r>
            </a:p>
          </p:txBody>
        </p:sp>
        <p:sp>
          <p:nvSpPr>
            <p:cNvPr id="49165" name="Text Box 1034"/>
            <p:cNvSpPr txBox="1">
              <a:spLocks noChangeArrowheads="1"/>
            </p:cNvSpPr>
            <p:nvPr/>
          </p:nvSpPr>
          <p:spPr bwMode="auto">
            <a:xfrm>
              <a:off x="2163763" y="173038"/>
              <a:ext cx="6913562" cy="1314450"/>
            </a:xfrm>
            <a:prstGeom prst="rect">
              <a:avLst/>
            </a:prstGeom>
            <a:noFill/>
            <a:ln w="9525">
              <a:noFill/>
              <a:miter lim="800000"/>
              <a:headEnd/>
              <a:tailEnd/>
            </a:ln>
          </p:spPr>
          <p:txBody>
            <a:bodyPr>
              <a:spAutoFit/>
            </a:bodyPr>
            <a:lstStyle/>
            <a:p>
              <a:pPr eaLnBrk="0" hangingPunct="0"/>
              <a:r>
                <a:rPr lang="en-US" sz="1600">
                  <a:solidFill>
                    <a:srgbClr val="990000"/>
                  </a:solidFill>
                  <a:latin typeface="Arial" pitchFamily="34" charset="0"/>
                </a:rPr>
                <a:t>The first iteration is </a:t>
              </a:r>
              <a:r>
                <a:rPr lang="en-US" sz="1600" i="1">
                  <a:solidFill>
                    <a:srgbClr val="990000"/>
                  </a:solidFill>
                  <a:latin typeface="Arial" pitchFamily="34" charset="0"/>
                </a:rPr>
                <a:t>rapid</a:t>
              </a:r>
              <a:r>
                <a:rPr lang="en-US" sz="1600">
                  <a:solidFill>
                    <a:srgbClr val="990000"/>
                  </a:solidFill>
                  <a:latin typeface="Arial" pitchFamily="34" charset="0"/>
                </a:rPr>
                <a:t>. It ensures that all participants get a </a:t>
              </a:r>
              <a:r>
                <a:rPr lang="en-US" sz="1600" i="1">
                  <a:solidFill>
                    <a:srgbClr val="990000"/>
                  </a:solidFill>
                  <a:latin typeface="Arial" pitchFamily="34" charset="0"/>
                </a:rPr>
                <a:t>feel </a:t>
              </a:r>
              <a:r>
                <a:rPr lang="en-US" sz="1600">
                  <a:solidFill>
                    <a:srgbClr val="990000"/>
                  </a:solidFill>
                  <a:latin typeface="Arial" pitchFamily="34" charset="0"/>
                </a:rPr>
                <a:t>for the project; it enables formal cost estimation (first attempt), project planning, and </a:t>
              </a:r>
              <a:r>
                <a:rPr lang="en-US" altLang="en-US" sz="1600">
                  <a:solidFill>
                    <a:srgbClr val="990000"/>
                  </a:solidFill>
                  <a:latin typeface="Arial" pitchFamily="34" charset="0"/>
                </a:rPr>
                <a:t>“</a:t>
              </a:r>
              <a:r>
                <a:rPr lang="en-US" sz="1600">
                  <a:solidFill>
                    <a:srgbClr val="990000"/>
                  </a:solidFill>
                  <a:latin typeface="Arial" pitchFamily="34" charset="0"/>
                </a:rPr>
                <a:t>Go/No Go</a:t>
              </a:r>
              <a:r>
                <a:rPr lang="en-US" altLang="en-US" sz="1600">
                  <a:solidFill>
                    <a:srgbClr val="990000"/>
                  </a:solidFill>
                  <a:latin typeface="Arial" pitchFamily="34" charset="0"/>
                </a:rPr>
                <a:t>”</a:t>
              </a:r>
              <a:r>
                <a:rPr lang="en-US" sz="1600">
                  <a:solidFill>
                    <a:srgbClr val="990000"/>
                  </a:solidFill>
                  <a:latin typeface="Arial" pitchFamily="34" charset="0"/>
                </a:rPr>
                <a:t> decision. Increments may also be decided in this iteration. Deliverables in this iteration relate to MOPS, and information from background space influences it. </a:t>
              </a:r>
            </a:p>
          </p:txBody>
        </p:sp>
        <p:sp>
          <p:nvSpPr>
            <p:cNvPr id="49166" name="Text Box 1035"/>
            <p:cNvSpPr txBox="1">
              <a:spLocks noChangeArrowheads="1"/>
            </p:cNvSpPr>
            <p:nvPr/>
          </p:nvSpPr>
          <p:spPr bwMode="auto">
            <a:xfrm>
              <a:off x="2601913" y="1655763"/>
              <a:ext cx="6359525" cy="1558925"/>
            </a:xfrm>
            <a:prstGeom prst="rect">
              <a:avLst/>
            </a:prstGeom>
            <a:noFill/>
            <a:ln w="9525">
              <a:noFill/>
              <a:miter lim="800000"/>
              <a:headEnd/>
              <a:tailEnd/>
            </a:ln>
          </p:spPr>
          <p:txBody>
            <a:bodyPr>
              <a:spAutoFit/>
            </a:bodyPr>
            <a:lstStyle/>
            <a:p>
              <a:pPr eaLnBrk="0" hangingPunct="0"/>
              <a:r>
                <a:rPr lang="en-US" sz="1600">
                  <a:solidFill>
                    <a:srgbClr val="990000"/>
                  </a:solidFill>
                  <a:latin typeface="Arial" pitchFamily="34" charset="0"/>
                </a:rPr>
                <a:t>This is the </a:t>
              </a:r>
              <a:r>
                <a:rPr lang="en-US" sz="1600" i="1">
                  <a:solidFill>
                    <a:srgbClr val="990000"/>
                  </a:solidFill>
                  <a:latin typeface="Arial" pitchFamily="34" charset="0"/>
                </a:rPr>
                <a:t>major </a:t>
              </a:r>
              <a:r>
                <a:rPr lang="en-US" sz="1600">
                  <a:solidFill>
                    <a:srgbClr val="990000"/>
                  </a:solidFill>
                  <a:latin typeface="Arial" pitchFamily="34" charset="0"/>
                </a:rPr>
                <a:t>iteration of the project; in large projects, this would be the major iteration in an increment. Most process-components are worked through in this iteration. Because of extensive work in the solution space, this iteration results in major component-based development. MOSS and corresponding implementation process-components are applied. </a:t>
              </a:r>
            </a:p>
          </p:txBody>
        </p:sp>
        <p:sp>
          <p:nvSpPr>
            <p:cNvPr id="49167" name="Text Box 1036"/>
            <p:cNvSpPr txBox="1">
              <a:spLocks noChangeArrowheads="1"/>
            </p:cNvSpPr>
            <p:nvPr/>
          </p:nvSpPr>
          <p:spPr bwMode="auto">
            <a:xfrm>
              <a:off x="3162300" y="3702050"/>
              <a:ext cx="5829300" cy="590550"/>
            </a:xfrm>
            <a:prstGeom prst="rect">
              <a:avLst/>
            </a:prstGeom>
            <a:noFill/>
            <a:ln w="9525">
              <a:solidFill>
                <a:srgbClr val="990000"/>
              </a:solidFill>
              <a:miter lim="800000"/>
              <a:headEnd/>
              <a:tailEnd/>
            </a:ln>
          </p:spPr>
          <p:txBody>
            <a:bodyPr>
              <a:spAutoFit/>
            </a:bodyPr>
            <a:lstStyle/>
            <a:p>
              <a:pPr eaLnBrk="0" hangingPunct="0"/>
              <a:r>
                <a:rPr lang="en-US" sz="1600">
                  <a:solidFill>
                    <a:srgbClr val="990000"/>
                  </a:solidFill>
                  <a:latin typeface="Arial" pitchFamily="34" charset="0"/>
                </a:rPr>
                <a:t>While polishing off the work completed in the major iteration, this iteration focuses on </a:t>
              </a:r>
              <a:r>
                <a:rPr lang="en-US" sz="1600" i="1">
                  <a:solidFill>
                    <a:srgbClr val="990000"/>
                  </a:solidFill>
                  <a:latin typeface="Arial" pitchFamily="34" charset="0"/>
                </a:rPr>
                <a:t>pilot </a:t>
              </a:r>
              <a:r>
                <a:rPr lang="en-US" sz="1600">
                  <a:solidFill>
                    <a:srgbClr val="990000"/>
                  </a:solidFill>
                  <a:latin typeface="Arial" pitchFamily="34" charset="0"/>
                </a:rPr>
                <a:t>testing and system </a:t>
              </a:r>
              <a:r>
                <a:rPr lang="en-US" sz="1600" i="1">
                  <a:solidFill>
                    <a:srgbClr val="990000"/>
                  </a:solidFill>
                  <a:latin typeface="Arial" pitchFamily="34" charset="0"/>
                </a:rPr>
                <a:t>launch</a:t>
              </a:r>
              <a:r>
                <a:rPr lang="en-US" sz="1600">
                  <a:latin typeface="Arial" pitchFamily="34" charset="0"/>
                </a:rPr>
                <a:t>. </a:t>
              </a:r>
            </a:p>
          </p:txBody>
        </p:sp>
        <p:sp>
          <p:nvSpPr>
            <p:cNvPr id="49168" name="Text Box 1037"/>
            <p:cNvSpPr txBox="1">
              <a:spLocks noChangeArrowheads="1"/>
            </p:cNvSpPr>
            <p:nvPr/>
          </p:nvSpPr>
          <p:spPr bwMode="auto">
            <a:xfrm>
              <a:off x="3708400" y="5133975"/>
              <a:ext cx="5435600" cy="825500"/>
            </a:xfrm>
            <a:prstGeom prst="rect">
              <a:avLst/>
            </a:prstGeom>
            <a:noFill/>
            <a:ln w="9525">
              <a:noFill/>
              <a:miter lim="800000"/>
              <a:headEnd/>
              <a:tailEnd/>
            </a:ln>
          </p:spPr>
          <p:txBody>
            <a:bodyPr>
              <a:spAutoFit/>
            </a:bodyPr>
            <a:lstStyle/>
            <a:p>
              <a:pPr eaLnBrk="0" hangingPunct="0"/>
              <a:r>
                <a:rPr lang="en-US" sz="1600">
                  <a:solidFill>
                    <a:srgbClr val="990000"/>
                  </a:solidFill>
                  <a:latin typeface="Arial" pitchFamily="34" charset="0"/>
                </a:rPr>
                <a:t>Not an </a:t>
              </a:r>
              <a:r>
                <a:rPr lang="en-US" sz="1600" i="1">
                  <a:solidFill>
                    <a:srgbClr val="990000"/>
                  </a:solidFill>
                  <a:latin typeface="Arial" pitchFamily="34" charset="0"/>
                </a:rPr>
                <a:t>iteration </a:t>
              </a:r>
              <a:r>
                <a:rPr lang="en-US" sz="1600">
                  <a:solidFill>
                    <a:srgbClr val="990000"/>
                  </a:solidFill>
                  <a:latin typeface="Arial" pitchFamily="34" charset="0"/>
                </a:rPr>
                <a:t>in the normal sense. Domain-related activities and maintenance of the released system are ongoing activities here.</a:t>
              </a:r>
              <a:r>
                <a:rPr lang="en-US" sz="1600">
                  <a:latin typeface="Arial" pitchFamily="34" charset="0"/>
                </a:rPr>
                <a:t> </a:t>
              </a:r>
            </a:p>
          </p:txBody>
        </p:sp>
        <p:grpSp>
          <p:nvGrpSpPr>
            <p:cNvPr id="3" name="Group 1039"/>
            <p:cNvGrpSpPr>
              <a:grpSpLocks/>
            </p:cNvGrpSpPr>
            <p:nvPr/>
          </p:nvGrpSpPr>
          <p:grpSpPr bwMode="auto">
            <a:xfrm>
              <a:off x="2286000" y="4800600"/>
              <a:ext cx="1447800" cy="1435100"/>
              <a:chOff x="240" y="3120"/>
              <a:chExt cx="576" cy="576"/>
            </a:xfrm>
          </p:grpSpPr>
          <p:sp>
            <p:nvSpPr>
              <p:cNvPr id="49182" name="AutoShape 1040"/>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9183" name="Freeform 1041"/>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9184" name="Freeform 1042"/>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4" name="Group 1043"/>
            <p:cNvGrpSpPr>
              <a:grpSpLocks/>
            </p:cNvGrpSpPr>
            <p:nvPr/>
          </p:nvGrpSpPr>
          <p:grpSpPr bwMode="auto">
            <a:xfrm>
              <a:off x="501650" y="112713"/>
              <a:ext cx="1447800" cy="1435100"/>
              <a:chOff x="240" y="3120"/>
              <a:chExt cx="576" cy="576"/>
            </a:xfrm>
          </p:grpSpPr>
          <p:sp>
            <p:nvSpPr>
              <p:cNvPr id="49179" name="AutoShape 1044"/>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9180" name="Freeform 1045"/>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9181" name="Freeform 1046"/>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5" name="Group 1047"/>
            <p:cNvGrpSpPr>
              <a:grpSpLocks/>
            </p:cNvGrpSpPr>
            <p:nvPr/>
          </p:nvGrpSpPr>
          <p:grpSpPr bwMode="auto">
            <a:xfrm>
              <a:off x="968375" y="1717675"/>
              <a:ext cx="1447800" cy="1435100"/>
              <a:chOff x="240" y="3120"/>
              <a:chExt cx="576" cy="576"/>
            </a:xfrm>
          </p:grpSpPr>
          <p:sp>
            <p:nvSpPr>
              <p:cNvPr id="49176" name="AutoShape 1048"/>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9177" name="Freeform 1049"/>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9178" name="Freeform 1050"/>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nvGrpSpPr>
            <p:cNvPr id="6" name="Group 1051"/>
            <p:cNvGrpSpPr>
              <a:grpSpLocks/>
            </p:cNvGrpSpPr>
            <p:nvPr/>
          </p:nvGrpSpPr>
          <p:grpSpPr bwMode="auto">
            <a:xfrm>
              <a:off x="1554163" y="3275013"/>
              <a:ext cx="1447800" cy="1435100"/>
              <a:chOff x="240" y="3120"/>
              <a:chExt cx="576" cy="576"/>
            </a:xfrm>
          </p:grpSpPr>
          <p:sp>
            <p:nvSpPr>
              <p:cNvPr id="49173" name="AutoShape 1052"/>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p>
            </p:txBody>
          </p:sp>
          <p:sp>
            <p:nvSpPr>
              <p:cNvPr id="49174" name="Freeform 1053"/>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AU"/>
              </a:p>
            </p:txBody>
          </p:sp>
          <p:sp>
            <p:nvSpPr>
              <p:cNvPr id="49175" name="Freeform 1054"/>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AU"/>
              </a:p>
            </p:txBody>
          </p:sp>
        </p:grpSp>
      </p:grpSp>
    </p:spTree>
    <p:extLst>
      <p:ext uri="{BB962C8B-B14F-4D97-AF65-F5344CB8AC3E}">
        <p14:creationId xmlns:p14="http://schemas.microsoft.com/office/powerpoint/2010/main" val="2487470926"/>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Describe a key difference between the Waterfall and Spiral SDLC : ______________________________________________________________________________________</a:t>
            </a:r>
          </a:p>
          <a:p>
            <a:pPr>
              <a:buFont typeface="Arial" pitchFamily="34" charset="0"/>
              <a:buChar char="•"/>
            </a:pPr>
            <a:endParaRPr lang="en-US" dirty="0" smtClean="0"/>
          </a:p>
          <a:p>
            <a:pPr>
              <a:buFont typeface="Arial" pitchFamily="34" charset="0"/>
              <a:buChar char="•"/>
            </a:pPr>
            <a:r>
              <a:rPr lang="en-US" dirty="0" smtClean="0"/>
              <a:t>What is an Iteration? How does it differ from an Increment? : ______________________________________________________________________________________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18</a:t>
            </a:fld>
            <a:endParaRPr lang="en-US"/>
          </a:p>
        </p:txBody>
      </p:sp>
    </p:spTree>
    <p:extLst>
      <p:ext uri="{BB962C8B-B14F-4D97-AF65-F5344CB8AC3E}">
        <p14:creationId xmlns:p14="http://schemas.microsoft.com/office/powerpoint/2010/main" val="18191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Popular Project Management Frameworks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SFIA</a:t>
            </a:r>
          </a:p>
          <a:p>
            <a:r>
              <a:rPr lang="en-US" sz="2800" dirty="0" smtClean="0">
                <a:solidFill>
                  <a:srgbClr val="FF0000"/>
                </a:solidFill>
              </a:rPr>
              <a:t>PRINCE2</a:t>
            </a:r>
          </a:p>
          <a:p>
            <a:r>
              <a:rPr lang="en-US" sz="2800" dirty="0" smtClean="0">
                <a:solidFill>
                  <a:srgbClr val="FF0000"/>
                </a:solidFill>
              </a:rPr>
              <a:t>PMBOK</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p:cNvPicPr>
            <a:picLocks noChangeAspect="1" noChangeArrowheads="1"/>
          </p:cNvPicPr>
          <p:nvPr/>
        </p:nvPicPr>
        <p:blipFill>
          <a:blip r:embed="rId9" cstate="print"/>
          <a:srcRect/>
          <a:stretch>
            <a:fillRect/>
          </a:stretch>
        </p:blipFill>
        <p:spPr bwMode="auto">
          <a:xfrm>
            <a:off x="5486400" y="5715000"/>
            <a:ext cx="3200400" cy="819150"/>
          </a:xfrm>
          <a:prstGeom prst="rect">
            <a:avLst/>
          </a:prstGeom>
          <a:noFill/>
          <a:ln w="9525">
            <a:noFill/>
            <a:miter lim="800000"/>
            <a:headEnd/>
            <a:tailEnd/>
          </a:ln>
          <a:effectLst/>
        </p:spPr>
      </p:pic>
    </p:spTree>
    <p:extLst>
      <p:ext uri="{BB962C8B-B14F-4D97-AF65-F5344CB8AC3E}">
        <p14:creationId xmlns:p14="http://schemas.microsoft.com/office/powerpoint/2010/main" val="295897097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The What and Why of Project Management</a:t>
            </a:r>
          </a:p>
          <a:p>
            <a:r>
              <a:rPr lang="en-US" dirty="0" smtClean="0"/>
              <a:t>Project Management</a:t>
            </a:r>
          </a:p>
          <a:p>
            <a:pPr lvl="1"/>
            <a:r>
              <a:rPr lang="en-US" dirty="0" smtClean="0"/>
              <a:t>Frameworks and Lifecycles</a:t>
            </a:r>
          </a:p>
          <a:p>
            <a:r>
              <a:rPr lang="en-US" dirty="0" smtClean="0"/>
              <a:t>Introducing Agile </a:t>
            </a:r>
          </a:p>
          <a:p>
            <a:r>
              <a:rPr lang="en-US" dirty="0" smtClean="0"/>
              <a:t>Project Team Formation</a:t>
            </a:r>
          </a:p>
          <a:p>
            <a:r>
              <a:rPr lang="en-US" dirty="0" smtClean="0"/>
              <a:t>Summary &amp; Consolidation</a:t>
            </a:r>
          </a:p>
        </p:txBody>
      </p:sp>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109296" y="1219199"/>
          <a:ext cx="6967904"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Right Arrow 2"/>
          <p:cNvSpPr>
            <a:spLocks noChangeArrowheads="1"/>
          </p:cNvSpPr>
          <p:nvPr/>
        </p:nvSpPr>
        <p:spPr bwMode="auto">
          <a:xfrm>
            <a:off x="1699846" y="5486400"/>
            <a:ext cx="5786804" cy="857250"/>
          </a:xfrm>
          <a:prstGeom prst="leftRightArrow">
            <a:avLst>
              <a:gd name="adj1" fmla="val 50000"/>
              <a:gd name="adj2" fmla="val 50006"/>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lstStyle/>
          <a:p>
            <a:pPr algn="ctr">
              <a:defRPr/>
            </a:pPr>
            <a:r>
              <a:rPr lang="en-US" dirty="0">
                <a:solidFill>
                  <a:schemeClr val="tx1"/>
                </a:solidFill>
                <a:latin typeface="Cambria" charset="0"/>
              </a:rPr>
              <a:t>          Apply Formality to </a:t>
            </a:r>
            <a:r>
              <a:rPr lang="en-US" dirty="0" smtClean="0">
                <a:solidFill>
                  <a:schemeClr val="tx1"/>
                </a:solidFill>
                <a:latin typeface="Cambria" charset="0"/>
              </a:rPr>
              <a:t>PM </a:t>
            </a:r>
            <a:r>
              <a:rPr lang="en-US" dirty="0">
                <a:solidFill>
                  <a:schemeClr val="tx1"/>
                </a:solidFill>
                <a:latin typeface="Cambria" charset="0"/>
              </a:rPr>
              <a:t>Skills</a:t>
            </a:r>
          </a:p>
        </p:txBody>
      </p:sp>
      <p:sp>
        <p:nvSpPr>
          <p:cNvPr id="7172" name="Title 3"/>
          <p:cNvSpPr>
            <a:spLocks noGrp="1"/>
          </p:cNvSpPr>
          <p:nvPr>
            <p:ph type="title" idx="4294967295"/>
          </p:nvPr>
        </p:nvSpPr>
        <p:spPr>
          <a:xfrm>
            <a:off x="818967" y="0"/>
            <a:ext cx="7548562" cy="1143000"/>
          </a:xfrm>
        </p:spPr>
        <p:txBody>
          <a:bodyPr>
            <a:normAutofit/>
          </a:bodyPr>
          <a:lstStyle/>
          <a:p>
            <a:pPr algn="ctr"/>
            <a:r>
              <a:rPr lang="en-US" sz="4000" dirty="0" smtClean="0"/>
              <a:t>Project Management Frameworks</a:t>
            </a:r>
          </a:p>
        </p:txBody>
      </p:sp>
      <p:sp>
        <p:nvSpPr>
          <p:cNvPr id="5" name="TextBox 4"/>
          <p:cNvSpPr txBox="1"/>
          <p:nvPr/>
        </p:nvSpPr>
        <p:spPr>
          <a:xfrm rot="18602950">
            <a:off x="407489" y="2092113"/>
            <a:ext cx="2839753" cy="1200329"/>
          </a:xfrm>
          <a:prstGeom prst="rect">
            <a:avLst/>
          </a:prstGeom>
          <a:noFill/>
        </p:spPr>
        <p:txBody>
          <a:bodyPr spcFirstLastPara="1" wrap="none">
            <a:prstTxWarp prst="textArchUp">
              <a:avLst/>
            </a:prstTxWarp>
            <a:spAutoFit/>
          </a:bodyPr>
          <a:lstStyle/>
          <a:p>
            <a:pPr algn="ctr">
              <a:defRPr/>
            </a:pPr>
            <a:r>
              <a:rPr lang="en-US" dirty="0">
                <a:latin typeface="Cambria" pitchFamily="18" charset="0"/>
                <a:cs typeface="Calibri" pitchFamily="34" charset="0"/>
              </a:rPr>
              <a:t>CAMS</a:t>
            </a:r>
          </a:p>
          <a:p>
            <a:pPr algn="ctr">
              <a:defRPr/>
            </a:pPr>
            <a:r>
              <a:rPr lang="en-US" dirty="0">
                <a:latin typeface="Cambria" pitchFamily="18" charset="0"/>
                <a:cs typeface="Calibri" pitchFamily="34" charset="0"/>
              </a:rPr>
              <a:t>(Composite Agile</a:t>
            </a:r>
          </a:p>
          <a:p>
            <a:pPr algn="ctr">
              <a:defRPr/>
            </a:pPr>
            <a:r>
              <a:rPr lang="en-US" dirty="0">
                <a:latin typeface="Cambria" pitchFamily="18" charset="0"/>
                <a:cs typeface="Calibri" pitchFamily="34" charset="0"/>
              </a:rPr>
              <a:t>Methods &amp; Strategy)</a:t>
            </a:r>
          </a:p>
        </p:txBody>
      </p:sp>
      <p:sp>
        <p:nvSpPr>
          <p:cNvPr id="9" name="Slide Number Placeholder 4"/>
          <p:cNvSpPr>
            <a:spLocks noGrp="1"/>
          </p:cNvSpPr>
          <p:nvPr>
            <p:ph type="sldNum" sz="quarter" idx="4294967295"/>
          </p:nvPr>
        </p:nvSpPr>
        <p:spPr>
          <a:xfrm>
            <a:off x="8229600" y="6400800"/>
            <a:ext cx="762000" cy="365125"/>
          </a:xfrm>
          <a:prstGeom prst="rect">
            <a:avLst/>
          </a:prstGeom>
        </p:spPr>
        <p:txBody>
          <a:bodyPr/>
          <a:lstStyle/>
          <a:p>
            <a:fld id="{C875F366-C446-4B97-B257-F362FC5B2650}" type="slidenum">
              <a:rPr lang="en-US" sz="1200" smtClean="0"/>
              <a:pPr/>
              <a:t>20</a:t>
            </a:fld>
            <a:endParaRPr lang="en-US" dirty="0"/>
          </a:p>
        </p:txBody>
      </p:sp>
    </p:spTree>
    <p:extLst>
      <p:ext uri="{BB962C8B-B14F-4D97-AF65-F5344CB8AC3E}">
        <p14:creationId xmlns:p14="http://schemas.microsoft.com/office/powerpoint/2010/main" val="1894922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3" name="Slide Number Placeholder 2"/>
          <p:cNvSpPr>
            <a:spLocks noGrp="1"/>
          </p:cNvSpPr>
          <p:nvPr>
            <p:ph type="sldNum" sz="quarter" idx="11"/>
          </p:nvPr>
        </p:nvSpPr>
        <p:spPr/>
        <p:txBody>
          <a:bodyPr/>
          <a:lstStyle/>
          <a:p>
            <a:fld id="{374802B2-A651-4A3F-9BC6-D9313ABF160D}" type="slidenum">
              <a:rPr lang="en-US" smtClean="0"/>
              <a:pPr/>
              <a:t>21</a:t>
            </a:fld>
            <a:endParaRPr lang="en-US"/>
          </a:p>
        </p:txBody>
      </p:sp>
      <p:pic>
        <p:nvPicPr>
          <p:cNvPr id="4098" name="Picture 2" descr="http://www.testingthefuture.net/wp-content/uploads/2009/10/Prince2-2009-Processes-1024x752.png"/>
          <p:cNvPicPr>
            <a:picLocks noChangeAspect="1" noChangeArrowheads="1"/>
          </p:cNvPicPr>
          <p:nvPr/>
        </p:nvPicPr>
        <p:blipFill>
          <a:blip r:embed="rId2" cstate="print"/>
          <a:srcRect/>
          <a:stretch>
            <a:fillRect/>
          </a:stretch>
        </p:blipFill>
        <p:spPr bwMode="auto">
          <a:xfrm>
            <a:off x="152400" y="478630"/>
            <a:ext cx="8686800" cy="6379370"/>
          </a:xfrm>
          <a:prstGeom prst="rect">
            <a:avLst/>
          </a:prstGeom>
          <a:noFill/>
        </p:spPr>
      </p:pic>
      <p:sp>
        <p:nvSpPr>
          <p:cNvPr id="6" name="Title 5"/>
          <p:cNvSpPr>
            <a:spLocks noGrp="1"/>
          </p:cNvSpPr>
          <p:nvPr>
            <p:ph type="title" idx="4294967295"/>
          </p:nvPr>
        </p:nvSpPr>
        <p:spPr/>
        <p:txBody>
          <a:bodyPr>
            <a:normAutofit fontScale="90000"/>
          </a:bodyPr>
          <a:lstStyle/>
          <a:p>
            <a:r>
              <a:rPr lang="en-AU" dirty="0" err="1" smtClean="0"/>
              <a:t>PRojects</a:t>
            </a:r>
            <a:r>
              <a:rPr lang="en-AU" dirty="0" smtClean="0"/>
              <a:t> In Controlled Environments – Prince2 </a:t>
            </a:r>
            <a:endParaRPr lang="en-AU" dirty="0"/>
          </a:p>
        </p:txBody>
      </p:sp>
    </p:spTree>
    <p:extLst>
      <p:ext uri="{BB962C8B-B14F-4D97-AF65-F5344CB8AC3E}">
        <p14:creationId xmlns:p14="http://schemas.microsoft.com/office/powerpoint/2010/main" val="3232019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3" name="Slide Number Placeholder 2"/>
          <p:cNvSpPr>
            <a:spLocks noGrp="1"/>
          </p:cNvSpPr>
          <p:nvPr>
            <p:ph type="sldNum" sz="quarter" idx="11"/>
          </p:nvPr>
        </p:nvSpPr>
        <p:spPr/>
        <p:txBody>
          <a:bodyPr/>
          <a:lstStyle/>
          <a:p>
            <a:fld id="{374802B2-A651-4A3F-9BC6-D9313ABF160D}" type="slidenum">
              <a:rPr lang="en-US" smtClean="0"/>
              <a:pPr/>
              <a:t>22</a:t>
            </a:fld>
            <a:endParaRPr lang="en-US"/>
          </a:p>
        </p:txBody>
      </p:sp>
      <p:sp>
        <p:nvSpPr>
          <p:cNvPr id="6" name="Title 5"/>
          <p:cNvSpPr>
            <a:spLocks noGrp="1"/>
          </p:cNvSpPr>
          <p:nvPr>
            <p:ph type="title" idx="4294967295"/>
          </p:nvPr>
        </p:nvSpPr>
        <p:spPr/>
        <p:txBody>
          <a:bodyPr>
            <a:normAutofit fontScale="90000"/>
          </a:bodyPr>
          <a:lstStyle/>
          <a:p>
            <a:r>
              <a:rPr lang="en-AU" dirty="0" err="1" smtClean="0"/>
              <a:t>PRojects</a:t>
            </a:r>
            <a:r>
              <a:rPr lang="en-AU" dirty="0" smtClean="0"/>
              <a:t> In Controlled Environments – www.Prince2.com </a:t>
            </a:r>
            <a:endParaRPr lang="en-AU" dirty="0"/>
          </a:p>
        </p:txBody>
      </p:sp>
      <p:pic>
        <p:nvPicPr>
          <p:cNvPr id="126978" name="Picture 2" descr="PRINCE2 Process Model Diagram"/>
          <p:cNvPicPr>
            <a:picLocks noChangeAspect="1" noChangeArrowheads="1"/>
          </p:cNvPicPr>
          <p:nvPr/>
        </p:nvPicPr>
        <p:blipFill>
          <a:blip r:embed="rId2" cstate="print"/>
          <a:srcRect/>
          <a:stretch>
            <a:fillRect/>
          </a:stretch>
        </p:blipFill>
        <p:spPr bwMode="auto">
          <a:xfrm>
            <a:off x="685800" y="1524000"/>
            <a:ext cx="8043332" cy="4524376"/>
          </a:xfrm>
          <a:prstGeom prst="rect">
            <a:avLst/>
          </a:prstGeom>
          <a:noFill/>
        </p:spPr>
      </p:pic>
    </p:spTree>
    <p:extLst>
      <p:ext uri="{BB962C8B-B14F-4D97-AF65-F5344CB8AC3E}">
        <p14:creationId xmlns:p14="http://schemas.microsoft.com/office/powerpoint/2010/main" val="335930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217920" cy="1143000"/>
          </a:xfrm>
        </p:spPr>
        <p:txBody>
          <a:bodyPr>
            <a:normAutofit fontScale="90000"/>
          </a:bodyPr>
          <a:lstStyle/>
          <a:p>
            <a:r>
              <a:rPr lang="en-US" sz="2800" dirty="0" smtClean="0"/>
              <a:t>Alternative View:</a:t>
            </a:r>
            <a:br>
              <a:rPr lang="en-US" sz="2800" dirty="0" smtClean="0"/>
            </a:br>
            <a:r>
              <a:rPr lang="en-US" sz="2800" dirty="0" smtClean="0"/>
              <a:t>Major Phases of Prince2 – </a:t>
            </a:r>
            <a:br>
              <a:rPr lang="en-US" sz="2800" dirty="0" smtClean="0"/>
            </a:br>
            <a:r>
              <a:rPr lang="en-US" sz="2800" b="0" i="1" dirty="0" smtClean="0"/>
              <a:t>Review Page 12 of Agile In Practice</a:t>
            </a:r>
            <a:r>
              <a:rPr lang="en-US" sz="2800" dirty="0" smtClean="0"/>
              <a:t> </a:t>
            </a:r>
            <a:endParaRPr lang="en-US" sz="2800" dirty="0"/>
          </a:p>
        </p:txBody>
      </p:sp>
      <p:sp>
        <p:nvSpPr>
          <p:cNvPr id="3" name="Content Placeholder 2"/>
          <p:cNvSpPr>
            <a:spLocks noGrp="1"/>
          </p:cNvSpPr>
          <p:nvPr>
            <p:ph idx="1"/>
          </p:nvPr>
        </p:nvSpPr>
        <p:spPr>
          <a:xfrm>
            <a:off x="0" y="1600200"/>
            <a:ext cx="4495800" cy="4724400"/>
          </a:xfrm>
        </p:spPr>
        <p:txBody>
          <a:bodyPr/>
          <a:lstStyle/>
          <a:p>
            <a:r>
              <a:rPr lang="en-US" sz="2400" dirty="0" smtClean="0"/>
              <a:t>Starting Up a Project</a:t>
            </a:r>
          </a:p>
          <a:p>
            <a:r>
              <a:rPr lang="en-US" sz="2400" dirty="0" smtClean="0"/>
              <a:t>Directing a Project</a:t>
            </a:r>
          </a:p>
          <a:p>
            <a:r>
              <a:rPr lang="en-US" sz="2400" dirty="0" smtClean="0"/>
              <a:t>Initiating a Project</a:t>
            </a:r>
          </a:p>
          <a:p>
            <a:r>
              <a:rPr lang="en-US" sz="2400" dirty="0" smtClean="0"/>
              <a:t>Controlling a Stage</a:t>
            </a:r>
          </a:p>
          <a:p>
            <a:r>
              <a:rPr lang="en-US" sz="2400" dirty="0" smtClean="0"/>
              <a:t>Managing Product Delivery</a:t>
            </a:r>
          </a:p>
          <a:p>
            <a:r>
              <a:rPr lang="en-US" sz="2400" dirty="0" smtClean="0"/>
              <a:t>Managing a Stage Boundary</a:t>
            </a:r>
          </a:p>
          <a:p>
            <a:r>
              <a:rPr lang="en-US" sz="2400" dirty="0" smtClean="0"/>
              <a:t>Closing a Project</a:t>
            </a:r>
          </a:p>
          <a:p>
            <a:pPr>
              <a:buNone/>
            </a:pPr>
            <a:r>
              <a:rPr lang="en-US" sz="2400" i="1" dirty="0" smtClean="0"/>
              <a:t>Each of the Prince 2 Phases have a Agile impact – as discussed in the Report</a:t>
            </a:r>
          </a:p>
          <a:p>
            <a:endParaRPr lang="en-US" sz="2400" dirty="0"/>
          </a:p>
        </p:txBody>
      </p:sp>
      <p:sp>
        <p:nvSpPr>
          <p:cNvPr id="4" name="Footer Placeholder 3"/>
          <p:cNvSpPr>
            <a:spLocks noGrp="1"/>
          </p:cNvSpPr>
          <p:nvPr>
            <p:ph type="ftr" sz="quarter" idx="10"/>
          </p:nvPr>
        </p:nvSpPr>
        <p:spPr/>
        <p:txBody>
          <a:bodyPr/>
          <a:lstStyle/>
          <a:p>
            <a:r>
              <a:rPr lang="en-US" smtClean="0"/>
              <a:t>MethodScience.com, 1998-2011</a:t>
            </a:r>
            <a:endParaRPr lang="en-US" dirty="0"/>
          </a:p>
        </p:txBody>
      </p:sp>
      <p:pic>
        <p:nvPicPr>
          <p:cNvPr id="112642" name="Picture 2" descr="http://upload.wikimedia.org/wikipedia/en/thumb/6/6d/Prince2_diagram.png/480px-Prince2_diagram.png"/>
          <p:cNvPicPr>
            <a:picLocks noChangeAspect="1" noChangeArrowheads="1"/>
          </p:cNvPicPr>
          <p:nvPr/>
        </p:nvPicPr>
        <p:blipFill>
          <a:blip r:embed="rId3" cstate="print"/>
          <a:srcRect/>
          <a:stretch>
            <a:fillRect/>
          </a:stretch>
        </p:blipFill>
        <p:spPr bwMode="auto">
          <a:xfrm>
            <a:off x="4114800" y="1724025"/>
            <a:ext cx="5029200" cy="5133975"/>
          </a:xfrm>
          <a:prstGeom prst="rect">
            <a:avLst/>
          </a:prstGeom>
          <a:noFill/>
        </p:spPr>
      </p:pic>
      <p:pic>
        <p:nvPicPr>
          <p:cNvPr id="6" name="Picture 2"/>
          <p:cNvPicPr>
            <a:picLocks noChangeAspect="1" noChangeArrowheads="1"/>
          </p:cNvPicPr>
          <p:nvPr/>
        </p:nvPicPr>
        <p:blipFill>
          <a:blip r:embed="rId4" cstate="print">
            <a:lum/>
          </a:blip>
          <a:srcRect l="28111" t="16667" r="29722" b="6250"/>
          <a:stretch>
            <a:fillRect/>
          </a:stretch>
        </p:blipFill>
        <p:spPr bwMode="auto">
          <a:xfrm>
            <a:off x="7474046" y="0"/>
            <a:ext cx="1669954" cy="1973792"/>
          </a:xfrm>
          <a:prstGeom prst="rect">
            <a:avLst/>
          </a:prstGeom>
          <a:noFill/>
          <a:ln w="9525">
            <a:noFill/>
            <a:miter lim="800000"/>
            <a:headEnd/>
            <a:tailEnd/>
          </a:ln>
          <a:effectLst/>
        </p:spPr>
      </p:pic>
    </p:spTree>
    <p:extLst>
      <p:ext uri="{BB962C8B-B14F-4D97-AF65-F5344CB8AC3E}">
        <p14:creationId xmlns:p14="http://schemas.microsoft.com/office/powerpoint/2010/main" val="292702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39446" y="457200"/>
          <a:ext cx="9104554" cy="1785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nvPr>
        </p:nvGraphicFramePr>
        <p:xfrm>
          <a:off x="4000496" y="22606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 name="Group 10"/>
          <p:cNvGrpSpPr>
            <a:grpSpLocks/>
          </p:cNvGrpSpPr>
          <p:nvPr/>
        </p:nvGrpSpPr>
        <p:grpSpPr bwMode="auto">
          <a:xfrm>
            <a:off x="93249" y="2355474"/>
            <a:ext cx="8568517" cy="4206481"/>
            <a:chOff x="-326354" y="2555322"/>
            <a:chExt cx="10531985" cy="4239854"/>
          </a:xfrm>
        </p:grpSpPr>
        <p:graphicFrame>
          <p:nvGraphicFramePr>
            <p:cNvPr id="4" name="Diagram 3"/>
            <p:cNvGraphicFramePr/>
            <p:nvPr>
              <p:extLst/>
            </p:nvPr>
          </p:nvGraphicFramePr>
          <p:xfrm>
            <a:off x="-326354" y="2555322"/>
            <a:ext cx="6638873" cy="42398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Right Brace 6"/>
            <p:cNvSpPr/>
            <p:nvPr/>
          </p:nvSpPr>
          <p:spPr>
            <a:xfrm>
              <a:off x="9499353" y="2573662"/>
              <a:ext cx="534341" cy="3836467"/>
            </a:xfrm>
            <a:prstGeom prst="rightBrace">
              <a:avLst>
                <a:gd name="adj1" fmla="val 41513"/>
                <a:gd name="adj2" fmla="val 50000"/>
              </a:avLst>
            </a:prstGeom>
            <a:ln w="9525">
              <a:prstDash val="dash"/>
            </a:ln>
          </p:spPr>
          <p:style>
            <a:lnRef idx="2">
              <a:schemeClr val="dk1"/>
            </a:lnRef>
            <a:fillRef idx="0">
              <a:schemeClr val="dk1"/>
            </a:fillRef>
            <a:effectRef idx="1">
              <a:schemeClr val="dk1"/>
            </a:effectRef>
            <a:fontRef idx="minor">
              <a:schemeClr val="tx1"/>
            </a:fontRef>
          </p:style>
          <p:txBody>
            <a:bodyPr anchor="ctr"/>
            <a:lstStyle/>
            <a:p>
              <a:pPr algn="ctr">
                <a:defRPr/>
              </a:pPr>
              <a:endParaRPr lang="en-US">
                <a:latin typeface="Tahoma" pitchFamily="34" charset="0"/>
                <a:cs typeface="Tahoma" pitchFamily="34" charset="0"/>
              </a:endParaRPr>
            </a:p>
          </p:txBody>
        </p:sp>
        <p:sp>
          <p:nvSpPr>
            <p:cNvPr id="9230" name="TextBox 9"/>
            <p:cNvSpPr txBox="1">
              <a:spLocks noChangeArrowheads="1"/>
            </p:cNvSpPr>
            <p:nvPr/>
          </p:nvSpPr>
          <p:spPr bwMode="auto">
            <a:xfrm rot="16200000">
              <a:off x="9298279" y="3870430"/>
              <a:ext cx="1470830" cy="343875"/>
            </a:xfrm>
            <a:prstGeom prst="rect">
              <a:avLst/>
            </a:prstGeom>
            <a:noFill/>
            <a:ln w="9525">
              <a:noFill/>
              <a:miter lim="800000"/>
              <a:headEnd/>
              <a:tailEnd/>
            </a:ln>
          </p:spPr>
          <p:txBody>
            <a:bodyPr>
              <a:spAutoFit/>
            </a:bodyPr>
            <a:lstStyle/>
            <a:p>
              <a:r>
                <a:rPr lang="en-US" sz="1600" i="1" dirty="0">
                  <a:latin typeface="Cambria" pitchFamily="18" charset="0"/>
                  <a:cs typeface="Tahoma" pitchFamily="34" charset="0"/>
                </a:rPr>
                <a:t>7 SFIA  Levels</a:t>
              </a:r>
            </a:p>
          </p:txBody>
        </p:sp>
      </p:grpSp>
      <p:sp>
        <p:nvSpPr>
          <p:cNvPr id="9221" name="Title 10"/>
          <p:cNvSpPr>
            <a:spLocks noGrp="1"/>
          </p:cNvSpPr>
          <p:nvPr>
            <p:ph type="title" idx="4294967295"/>
          </p:nvPr>
        </p:nvSpPr>
        <p:spPr>
          <a:xfrm>
            <a:off x="685800" y="0"/>
            <a:ext cx="8229600" cy="552450"/>
          </a:xfrm>
        </p:spPr>
        <p:txBody>
          <a:bodyPr>
            <a:noAutofit/>
          </a:bodyPr>
          <a:lstStyle/>
          <a:p>
            <a:pPr algn="ctr"/>
            <a:r>
              <a:rPr lang="en-AU" sz="2400" dirty="0" smtClean="0"/>
              <a:t>The SFIA-Based Project Management Framework</a:t>
            </a:r>
          </a:p>
        </p:txBody>
      </p:sp>
      <p:cxnSp>
        <p:nvCxnSpPr>
          <p:cNvPr id="17" name="Curved Connector 16"/>
          <p:cNvCxnSpPr/>
          <p:nvPr/>
        </p:nvCxnSpPr>
        <p:spPr bwMode="auto">
          <a:xfrm flipV="1">
            <a:off x="2357804" y="2500314"/>
            <a:ext cx="3786554" cy="142875"/>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3" name="Curved Connector 22"/>
          <p:cNvCxnSpPr/>
          <p:nvPr/>
        </p:nvCxnSpPr>
        <p:spPr bwMode="auto">
          <a:xfrm rot="5400000">
            <a:off x="2140561" y="2681215"/>
            <a:ext cx="1076325" cy="213946"/>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9224" name="Curved Connector 26"/>
          <p:cNvCxnSpPr>
            <a:cxnSpLocks noChangeShapeType="1"/>
          </p:cNvCxnSpPr>
          <p:nvPr/>
        </p:nvCxnSpPr>
        <p:spPr bwMode="auto">
          <a:xfrm>
            <a:off x="4358054" y="3448086"/>
            <a:ext cx="1786304" cy="178594"/>
          </a:xfrm>
          <a:prstGeom prst="curvedConnector3">
            <a:avLst>
              <a:gd name="adj1" fmla="val 50000"/>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9225" name="Rounded Rectangular Callout 27"/>
          <p:cNvSpPr>
            <a:spLocks noChangeArrowheads="1"/>
          </p:cNvSpPr>
          <p:nvPr/>
        </p:nvSpPr>
        <p:spPr bwMode="auto">
          <a:xfrm>
            <a:off x="76200" y="2355473"/>
            <a:ext cx="1428750" cy="714375"/>
          </a:xfrm>
          <a:prstGeom prst="wedgeRoundRectCallout">
            <a:avLst>
              <a:gd name="adj1" fmla="val 41986"/>
              <a:gd name="adj2" fmla="val -79901"/>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lstStyle/>
          <a:p>
            <a:pPr algn="ctr"/>
            <a:r>
              <a:rPr lang="en-AU" sz="1400" dirty="0">
                <a:solidFill>
                  <a:schemeClr val="tx1"/>
                </a:solidFill>
                <a:latin typeface="Cambria" pitchFamily="18" charset="0"/>
              </a:rPr>
              <a:t>Core </a:t>
            </a:r>
            <a:r>
              <a:rPr lang="en-AU" sz="1400" dirty="0" smtClean="0">
                <a:solidFill>
                  <a:schemeClr val="tx1"/>
                </a:solidFill>
                <a:latin typeface="Cambria" pitchFamily="18" charset="0"/>
              </a:rPr>
              <a:t>PM Skill </a:t>
            </a:r>
            <a:r>
              <a:rPr lang="en-AU" sz="1400" dirty="0">
                <a:solidFill>
                  <a:schemeClr val="tx1"/>
                </a:solidFill>
                <a:latin typeface="Cambria" pitchFamily="18" charset="0"/>
              </a:rPr>
              <a:t>Set </a:t>
            </a:r>
            <a:r>
              <a:rPr lang="en-AU" sz="1400" dirty="0" smtClean="0">
                <a:solidFill>
                  <a:schemeClr val="tx1"/>
                </a:solidFill>
                <a:latin typeface="Cambria" pitchFamily="18" charset="0"/>
              </a:rPr>
              <a:t>(24 out of Total 96 </a:t>
            </a:r>
            <a:r>
              <a:rPr lang="en-AU" sz="1400" dirty="0">
                <a:solidFill>
                  <a:schemeClr val="tx1"/>
                </a:solidFill>
                <a:latin typeface="Cambria" pitchFamily="18" charset="0"/>
              </a:rPr>
              <a:t>SFIA Skill Sets)</a:t>
            </a:r>
          </a:p>
        </p:txBody>
      </p:sp>
      <p:sp>
        <p:nvSpPr>
          <p:cNvPr id="9226" name="Rounded Rectangular Callout 28"/>
          <p:cNvSpPr>
            <a:spLocks noChangeArrowheads="1"/>
          </p:cNvSpPr>
          <p:nvPr/>
        </p:nvSpPr>
        <p:spPr bwMode="auto">
          <a:xfrm>
            <a:off x="94397" y="5844540"/>
            <a:ext cx="1295400" cy="518160"/>
          </a:xfrm>
          <a:prstGeom prst="wedgeRoundRectCallout">
            <a:avLst>
              <a:gd name="adj1" fmla="val 34323"/>
              <a:gd name="adj2" fmla="val -109785"/>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lstStyle/>
          <a:p>
            <a:pPr algn="ctr"/>
            <a:r>
              <a:rPr lang="en-AU" sz="1400" dirty="0">
                <a:latin typeface="Cambria" pitchFamily="18" charset="0"/>
              </a:rPr>
              <a:t>Defining each </a:t>
            </a:r>
            <a:r>
              <a:rPr lang="en-AU" sz="1400" dirty="0">
                <a:solidFill>
                  <a:srgbClr val="333399"/>
                </a:solidFill>
                <a:latin typeface="Cambria" pitchFamily="18" charset="0"/>
              </a:rPr>
              <a:t>Level (x 4)</a:t>
            </a:r>
          </a:p>
        </p:txBody>
      </p:sp>
      <p:cxnSp>
        <p:nvCxnSpPr>
          <p:cNvPr id="9227" name="Curved Connector 20"/>
          <p:cNvCxnSpPr>
            <a:cxnSpLocks noChangeShapeType="1"/>
          </p:cNvCxnSpPr>
          <p:nvPr/>
        </p:nvCxnSpPr>
        <p:spPr bwMode="auto">
          <a:xfrm rot="16200000" flipH="1">
            <a:off x="4184095" y="2764137"/>
            <a:ext cx="2576768" cy="1343758"/>
          </a:xfrm>
          <a:prstGeom prst="curvedConnector3">
            <a:avLst>
              <a:gd name="adj1" fmla="val 50000"/>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21" name="Footer Placeholder 1"/>
          <p:cNvSpPr>
            <a:spLocks noGrp="1"/>
          </p:cNvSpPr>
          <p:nvPr>
            <p:ph type="ftr" sz="quarter" idx="11"/>
          </p:nvPr>
        </p:nvSpPr>
        <p:spPr>
          <a:xfrm>
            <a:off x="1600200" y="6431687"/>
            <a:ext cx="4873869" cy="365125"/>
          </a:xfrm>
        </p:spPr>
        <p:txBody>
          <a:bodyPr/>
          <a:lstStyle/>
          <a:p>
            <a:r>
              <a:rPr lang="en-US" b="0" dirty="0" smtClean="0">
                <a:solidFill>
                  <a:schemeClr val="tx1"/>
                </a:solidFill>
              </a:rPr>
              <a:t>MethodScience.com, 1998-2013; </a:t>
            </a:r>
            <a:endParaRPr lang="en-US" b="0" dirty="0">
              <a:solidFill>
                <a:schemeClr val="tx1"/>
              </a:solidFill>
            </a:endParaRPr>
          </a:p>
        </p:txBody>
      </p:sp>
      <p:sp>
        <p:nvSpPr>
          <p:cNvPr id="22" name="Slide Number Placeholder 4"/>
          <p:cNvSpPr>
            <a:spLocks noGrp="1"/>
          </p:cNvSpPr>
          <p:nvPr>
            <p:ph type="sldNum" sz="quarter" idx="4294967295"/>
          </p:nvPr>
        </p:nvSpPr>
        <p:spPr>
          <a:xfrm>
            <a:off x="8229600" y="6400800"/>
            <a:ext cx="762000" cy="365125"/>
          </a:xfrm>
          <a:prstGeom prst="rect">
            <a:avLst/>
          </a:prstGeom>
        </p:spPr>
        <p:txBody>
          <a:bodyPr/>
          <a:lstStyle/>
          <a:p>
            <a:fld id="{C875F366-C446-4B97-B257-F362FC5B2650}" type="slidenum">
              <a:rPr lang="en-US" sz="1200" smtClean="0"/>
              <a:pPr/>
              <a:t>24</a:t>
            </a:fld>
            <a:endParaRPr lang="en-US" dirty="0"/>
          </a:p>
        </p:txBody>
      </p:sp>
    </p:spTree>
    <p:extLst>
      <p:ext uri="{BB962C8B-B14F-4D97-AF65-F5344CB8AC3E}">
        <p14:creationId xmlns:p14="http://schemas.microsoft.com/office/powerpoint/2010/main" val="3488511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39446" y="457200"/>
          <a:ext cx="9104554"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21" name="Title 10"/>
          <p:cNvSpPr>
            <a:spLocks noGrp="1"/>
          </p:cNvSpPr>
          <p:nvPr>
            <p:ph type="title" idx="4294967295"/>
          </p:nvPr>
        </p:nvSpPr>
        <p:spPr>
          <a:xfrm>
            <a:off x="685800" y="0"/>
            <a:ext cx="8229600" cy="552450"/>
          </a:xfrm>
        </p:spPr>
        <p:txBody>
          <a:bodyPr>
            <a:noAutofit/>
          </a:bodyPr>
          <a:lstStyle/>
          <a:p>
            <a:pPr algn="ctr"/>
            <a:r>
              <a:rPr lang="en-AU" sz="2400" dirty="0" smtClean="0"/>
              <a:t>SFIA PM Skills</a:t>
            </a:r>
          </a:p>
        </p:txBody>
      </p:sp>
      <p:sp>
        <p:nvSpPr>
          <p:cNvPr id="22" name="Slide Number Placeholder 4"/>
          <p:cNvSpPr>
            <a:spLocks noGrp="1"/>
          </p:cNvSpPr>
          <p:nvPr>
            <p:ph type="sldNum" sz="quarter" idx="4294967295"/>
          </p:nvPr>
        </p:nvSpPr>
        <p:spPr>
          <a:xfrm>
            <a:off x="8229600" y="6400800"/>
            <a:ext cx="762000" cy="365125"/>
          </a:xfrm>
          <a:prstGeom prst="rect">
            <a:avLst/>
          </a:prstGeom>
        </p:spPr>
        <p:txBody>
          <a:bodyPr/>
          <a:lstStyle/>
          <a:p>
            <a:fld id="{C875F366-C446-4B97-B257-F362FC5B2650}" type="slidenum">
              <a:rPr lang="en-US" sz="1200" smtClean="0"/>
              <a:pPr/>
              <a:t>25</a:t>
            </a:fld>
            <a:endParaRPr lang="en-US" dirty="0"/>
          </a:p>
        </p:txBody>
      </p:sp>
    </p:spTree>
    <p:extLst>
      <p:ext uri="{BB962C8B-B14F-4D97-AF65-F5344CB8AC3E}">
        <p14:creationId xmlns:p14="http://schemas.microsoft.com/office/powerpoint/2010/main" val="1269178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3-2.jpg"/>
          <p:cNvPicPr>
            <a:picLocks noGrp="1" noChangeAspect="1"/>
          </p:cNvPicPr>
          <p:nvPr>
            <p:ph idx="1"/>
          </p:nvPr>
        </p:nvPicPr>
        <p:blipFill>
          <a:blip r:embed="rId3" cstate="print"/>
          <a:stretch>
            <a:fillRect/>
          </a:stretch>
        </p:blipFill>
        <p:spPr>
          <a:xfrm>
            <a:off x="512363" y="1282700"/>
            <a:ext cx="8119274" cy="5054600"/>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26</a:t>
            </a:fld>
            <a:endParaRPr lang="en-US"/>
          </a:p>
        </p:txBody>
      </p:sp>
      <p:sp>
        <p:nvSpPr>
          <p:cNvPr id="5" name="Title 4"/>
          <p:cNvSpPr>
            <a:spLocks noGrp="1"/>
          </p:cNvSpPr>
          <p:nvPr>
            <p:ph type="title"/>
          </p:nvPr>
        </p:nvSpPr>
        <p:spPr/>
        <p:txBody>
          <a:bodyPr>
            <a:normAutofit fontScale="90000"/>
          </a:bodyPr>
          <a:lstStyle/>
          <a:p>
            <a:r>
              <a:rPr lang="en-AU" dirty="0" smtClean="0"/>
              <a:t>PMBOK and it’s </a:t>
            </a:r>
            <a:br>
              <a:rPr lang="en-AU" dirty="0" smtClean="0"/>
            </a:br>
            <a:r>
              <a:rPr lang="en-AU" dirty="0" smtClean="0"/>
              <a:t>Major Process-Groups</a:t>
            </a:r>
            <a:endParaRPr lang="en-AU" dirty="0"/>
          </a:p>
        </p:txBody>
      </p:sp>
    </p:spTree>
    <p:extLst>
      <p:ext uri="{BB962C8B-B14F-4D97-AF65-F5344CB8AC3E}">
        <p14:creationId xmlns:p14="http://schemas.microsoft.com/office/powerpoint/2010/main" val="2664723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smtClean="0"/>
              <a:t>List one SPECIFIC and one GENERIC SFIA Skill that you Like. Write a sentence to explain why you like it. Repeat the same for one that you may not like:</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endParaRPr lang="en-US"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27</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073282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Introduction to Agile</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As a Project Management Approach</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625541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Agile can be considered as an umbrella term representing a suite of software development methodologies (or processes, as they are occasionally called). </a:t>
            </a:r>
            <a:endParaRPr lang="en-US" dirty="0" smtClean="0"/>
          </a:p>
          <a:p>
            <a:r>
              <a:rPr lang="en-US" dirty="0" smtClean="0"/>
              <a:t>These </a:t>
            </a:r>
            <a:r>
              <a:rPr lang="en-US" dirty="0"/>
              <a:t>software development methodologies are lightweight in terms of their rigor, less focused on planning, relatively thin on documentation and primarily reliant on people and their interactions.</a:t>
            </a:r>
          </a:p>
        </p:txBody>
      </p:sp>
    </p:spTree>
    <p:extLst>
      <p:ext uri="{BB962C8B-B14F-4D97-AF65-F5344CB8AC3E}">
        <p14:creationId xmlns:p14="http://schemas.microsoft.com/office/powerpoint/2010/main" val="1052702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772400" cy="1143000"/>
          </a:xfrm>
        </p:spPr>
        <p:txBody>
          <a:bodyPr>
            <a:normAutofit fontScale="90000"/>
          </a:bodyPr>
          <a:lstStyle/>
          <a:p>
            <a:r>
              <a:rPr lang="en-AU" dirty="0" smtClean="0"/>
              <a:t>Project Management Institute:</a:t>
            </a:r>
            <a:br>
              <a:rPr lang="en-AU" dirty="0" smtClean="0"/>
            </a:br>
            <a:r>
              <a:rPr lang="en-AU" dirty="0" smtClean="0"/>
              <a:t>PMI® Intellectual Property Acknowledgement</a:t>
            </a:r>
            <a:endParaRPr lang="en-AU" dirty="0"/>
          </a:p>
        </p:txBody>
      </p:sp>
      <p:sp>
        <p:nvSpPr>
          <p:cNvPr id="4" name="Text Placeholder 3"/>
          <p:cNvSpPr>
            <a:spLocks noGrp="1"/>
          </p:cNvSpPr>
          <p:nvPr>
            <p:ph type="body" idx="4294967295"/>
          </p:nvPr>
        </p:nvSpPr>
        <p:spPr/>
        <p:txBody>
          <a:bodyPr/>
          <a:lstStyle/>
          <a:p>
            <a:r>
              <a:rPr lang="en-AU" sz="2400" dirty="0" smtClean="0"/>
              <a:t>Some Diagrams and Materials have used the Project Management Institute’s, </a:t>
            </a:r>
            <a:r>
              <a:rPr lang="en-AU" sz="2400" i="1" dirty="0" smtClean="0"/>
              <a:t>A Guide to the Project Management Body of Knowledge (PMBOK® Guide) – Fifth Edition</a:t>
            </a:r>
          </a:p>
          <a:p>
            <a:pPr lvl="1"/>
            <a:r>
              <a:rPr lang="en-AU" i="1" dirty="0" smtClean="0"/>
              <a:t>Project Management Institute, Inc., 2008</a:t>
            </a:r>
          </a:p>
          <a:p>
            <a:pPr lvl="1"/>
            <a:endParaRPr lang="en-AU" i="1" dirty="0" smtClean="0"/>
          </a:p>
          <a:p>
            <a:pPr lvl="1"/>
            <a:r>
              <a:rPr lang="en-AU" dirty="0" smtClean="0"/>
              <a:t>PMBOK is a registered trademark of the Project Management Institute, Inc. </a:t>
            </a:r>
          </a:p>
          <a:p>
            <a:endParaRPr lang="en-AU" sz="2400" dirty="0" smtClean="0"/>
          </a:p>
        </p:txBody>
      </p:sp>
      <p:pic>
        <p:nvPicPr>
          <p:cNvPr id="153602" name="Picture 2" descr="http://www.cheetahlearning.com/images/pmi_logo.gif"/>
          <p:cNvPicPr>
            <a:picLocks noChangeAspect="1" noChangeArrowheads="1"/>
          </p:cNvPicPr>
          <p:nvPr/>
        </p:nvPicPr>
        <p:blipFill>
          <a:blip r:embed="rId2" cstate="print"/>
          <a:srcRect/>
          <a:stretch>
            <a:fillRect/>
          </a:stretch>
        </p:blipFill>
        <p:spPr bwMode="auto">
          <a:xfrm>
            <a:off x="381000" y="4724400"/>
            <a:ext cx="3019425" cy="1381126"/>
          </a:xfrm>
          <a:prstGeom prst="rect">
            <a:avLst/>
          </a:prstGeom>
          <a:noFill/>
        </p:spPr>
      </p:pic>
      <p:sp>
        <p:nvSpPr>
          <p:cNvPr id="6" name="TextBox 5"/>
          <p:cNvSpPr txBox="1"/>
          <p:nvPr/>
        </p:nvSpPr>
        <p:spPr>
          <a:xfrm>
            <a:off x="3429000" y="5029200"/>
            <a:ext cx="3886200" cy="923330"/>
          </a:xfrm>
          <a:prstGeom prst="rect">
            <a:avLst/>
          </a:prstGeom>
          <a:noFill/>
        </p:spPr>
        <p:txBody>
          <a:bodyPr wrap="square" rtlCol="0">
            <a:spAutoFit/>
          </a:bodyPr>
          <a:lstStyle/>
          <a:p>
            <a:pPr algn="ctr"/>
            <a:r>
              <a:rPr lang="en-AU" dirty="0" smtClean="0"/>
              <a:t>The PMI Registered Education Provider Logo is a registered mark of the Project Management Institute, Inc.</a:t>
            </a:r>
            <a:endParaRPr lang="en-AU" dirty="0"/>
          </a:p>
        </p:txBody>
      </p:sp>
      <p:sp>
        <p:nvSpPr>
          <p:cNvPr id="7" name="TextBox 6"/>
          <p:cNvSpPr txBox="1"/>
          <p:nvPr/>
        </p:nvSpPr>
        <p:spPr>
          <a:xfrm>
            <a:off x="34413" y="6055462"/>
            <a:ext cx="9143593" cy="677108"/>
          </a:xfrm>
          <a:prstGeom prst="rect">
            <a:avLst/>
          </a:prstGeom>
          <a:noFill/>
        </p:spPr>
        <p:txBody>
          <a:bodyPr wrap="none" rtlCol="0">
            <a:spAutoFit/>
          </a:bodyPr>
          <a:lstStyle/>
          <a:p>
            <a:r>
              <a:rPr lang="en-AU" sz="2000" b="1" dirty="0" smtClean="0">
                <a:solidFill>
                  <a:srgbClr val="FF0000"/>
                </a:solidFill>
              </a:rPr>
              <a:t>This material is currently used ONLY for academic purposes;</a:t>
            </a:r>
          </a:p>
          <a:p>
            <a:r>
              <a:rPr lang="en-AU" dirty="0" err="1" smtClean="0">
                <a:solidFill>
                  <a:srgbClr val="FF0000"/>
                </a:solidFill>
              </a:rPr>
              <a:t>MethodScience</a:t>
            </a:r>
            <a:r>
              <a:rPr lang="en-AU" dirty="0" smtClean="0">
                <a:solidFill>
                  <a:srgbClr val="FF0000"/>
                </a:solidFill>
              </a:rPr>
              <a:t> earlier used this when it was a Registered Education Provider (R.E.P.) of the PMI</a:t>
            </a:r>
            <a:endParaRPr lang="en-AU" dirty="0">
              <a:solidFill>
                <a:srgbClr val="FF0000"/>
              </a:solidFill>
            </a:endParaRPr>
          </a:p>
        </p:txBody>
      </p:sp>
    </p:spTree>
    <p:extLst>
      <p:ext uri="{BB962C8B-B14F-4D97-AF65-F5344CB8AC3E}">
        <p14:creationId xmlns:p14="http://schemas.microsoft.com/office/powerpoint/2010/main" val="8296771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comprises Agile?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The Agile manifesto – which provides the fundamentals of agile methods</a:t>
            </a:r>
          </a:p>
          <a:p>
            <a:pPr lvl="0"/>
            <a:r>
              <a:rPr lang="en-US" dirty="0"/>
              <a:t>The Agile Values – that explain how the manifesto can be implemented through a culture and value system </a:t>
            </a:r>
          </a:p>
          <a:p>
            <a:pPr lvl="0"/>
            <a:r>
              <a:rPr lang="en-US" dirty="0"/>
              <a:t>The Agile Principles – that provide role-based guidance to in applying the agile manifesto and values in real projects</a:t>
            </a:r>
          </a:p>
          <a:p>
            <a:pPr lvl="0"/>
            <a:r>
              <a:rPr lang="en-US" dirty="0"/>
              <a:t>The Agile Practices – are execution of action that subscribe to the agile principles and are carried out by specific project </a:t>
            </a:r>
            <a:r>
              <a:rPr lang="en-US" dirty="0" smtClean="0"/>
              <a:t>roles</a:t>
            </a:r>
            <a:endParaRPr lang="en-US" dirty="0"/>
          </a:p>
        </p:txBody>
      </p:sp>
    </p:spTree>
    <p:extLst>
      <p:ext uri="{BB962C8B-B14F-4D97-AF65-F5344CB8AC3E}">
        <p14:creationId xmlns:p14="http://schemas.microsoft.com/office/powerpoint/2010/main" val="804344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bwMode="auto">
          <a:xfrm>
            <a:off x="4071934" y="4214818"/>
            <a:ext cx="4214842" cy="2428892"/>
          </a:xfrm>
          <a:prstGeom prst="ellips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grpSp>
        <p:nvGrpSpPr>
          <p:cNvPr id="2" name="Group 3"/>
          <p:cNvGrpSpPr>
            <a:grpSpLocks/>
          </p:cNvGrpSpPr>
          <p:nvPr/>
        </p:nvGrpSpPr>
        <p:grpSpPr bwMode="auto">
          <a:xfrm>
            <a:off x="1122924" y="1500174"/>
            <a:ext cx="2413672" cy="1724052"/>
            <a:chOff x="1739" y="896"/>
            <a:chExt cx="1551" cy="655"/>
          </a:xfrm>
          <a:solidFill>
            <a:schemeClr val="bg2">
              <a:lumMod val="20000"/>
              <a:lumOff val="80000"/>
            </a:schemeClr>
          </a:solidFill>
        </p:grpSpPr>
        <p:pic>
          <p:nvPicPr>
            <p:cNvPr id="38935" name="Picture 4" descr="blob"/>
            <p:cNvPicPr>
              <a:picLocks noChangeAspect="1" noChangeArrowheads="1"/>
            </p:cNvPicPr>
            <p:nvPr/>
          </p:nvPicPr>
          <p:blipFill>
            <a:blip r:embed="rId3" cstate="print"/>
            <a:srcRect/>
            <a:stretch>
              <a:fillRect/>
            </a:stretch>
          </p:blipFill>
          <p:spPr bwMode="auto">
            <a:xfrm>
              <a:off x="1739" y="896"/>
              <a:ext cx="1551" cy="655"/>
            </a:xfrm>
            <a:prstGeom prst="rect">
              <a:avLst/>
            </a:prstGeom>
            <a:grpFill/>
            <a:ln w="9525">
              <a:noFill/>
              <a:miter lim="800000"/>
              <a:headEnd/>
              <a:tailEnd/>
            </a:ln>
          </p:spPr>
        </p:pic>
        <p:sp>
          <p:nvSpPr>
            <p:cNvPr id="38936" name="Text Box 5"/>
            <p:cNvSpPr txBox="1">
              <a:spLocks noChangeArrowheads="1"/>
            </p:cNvSpPr>
            <p:nvPr/>
          </p:nvSpPr>
          <p:spPr bwMode="auto">
            <a:xfrm>
              <a:off x="1739" y="896"/>
              <a:ext cx="1551" cy="655"/>
            </a:xfrm>
            <a:prstGeom prst="rect">
              <a:avLst/>
            </a:prstGeom>
            <a:grpFill/>
            <a:ln w="9525" algn="ctr">
              <a:noFill/>
              <a:miter lim="800000"/>
              <a:headEnd/>
              <a:tailEnd/>
            </a:ln>
          </p:spPr>
          <p:txBody>
            <a:bodyPr lIns="72000" tIns="72000" rIns="72000" bIns="72000" anchor="ctr"/>
            <a:lstStyle/>
            <a:p>
              <a:pPr algn="ctr" eaLnBrk="1" hangingPunct="1">
                <a:spcBef>
                  <a:spcPct val="50000"/>
                </a:spcBef>
              </a:pPr>
              <a:endParaRPr lang="en-GB" sz="1200" dirty="0" smtClean="0">
                <a:solidFill>
                  <a:schemeClr val="tx1"/>
                </a:solidFill>
                <a:cs typeface="Arial" pitchFamily="34" charset="0"/>
              </a:endParaRPr>
            </a:p>
            <a:p>
              <a:pPr algn="ctr" eaLnBrk="1" hangingPunct="1">
                <a:spcBef>
                  <a:spcPct val="50000"/>
                </a:spcBef>
              </a:pPr>
              <a:r>
                <a:rPr lang="en-GB" sz="1200" dirty="0" smtClean="0">
                  <a:solidFill>
                    <a:schemeClr val="tx1"/>
                  </a:solidFill>
                  <a:cs typeface="Arial" pitchFamily="34" charset="0"/>
                </a:rPr>
                <a:t>Business Architecture</a:t>
              </a:r>
            </a:p>
            <a:p>
              <a:pPr algn="ctr" eaLnBrk="1" hangingPunct="1">
                <a:spcBef>
                  <a:spcPct val="50000"/>
                </a:spcBef>
              </a:pPr>
              <a:r>
                <a:rPr lang="en-GB" sz="1200" dirty="0" smtClean="0">
                  <a:solidFill>
                    <a:schemeClr val="tx1"/>
                  </a:solidFill>
                  <a:cs typeface="Arial" pitchFamily="34" charset="0"/>
                </a:rPr>
                <a:t>Governance</a:t>
              </a:r>
            </a:p>
            <a:p>
              <a:pPr algn="ctr" eaLnBrk="1" hangingPunct="1">
                <a:spcBef>
                  <a:spcPct val="50000"/>
                </a:spcBef>
              </a:pPr>
              <a:r>
                <a:rPr lang="en-GB" sz="1200" dirty="0" smtClean="0">
                  <a:solidFill>
                    <a:schemeClr val="tx1"/>
                  </a:solidFill>
                  <a:cs typeface="Arial" pitchFamily="34" charset="0"/>
                </a:rPr>
                <a:t>Process Maturity</a:t>
              </a:r>
            </a:p>
            <a:p>
              <a:pPr algn="ctr" eaLnBrk="1" hangingPunct="1">
                <a:spcBef>
                  <a:spcPct val="50000"/>
                </a:spcBef>
              </a:pPr>
              <a:r>
                <a:rPr lang="en-GB" sz="1200" dirty="0" smtClean="0">
                  <a:solidFill>
                    <a:schemeClr val="tx1"/>
                  </a:solidFill>
                  <a:cs typeface="Arial" pitchFamily="34" charset="0"/>
                </a:rPr>
                <a:t>Pro-active </a:t>
              </a:r>
              <a:r>
                <a:rPr lang="en-GB" sz="1200" dirty="0">
                  <a:solidFill>
                    <a:schemeClr val="tx1"/>
                  </a:solidFill>
                  <a:cs typeface="Arial" pitchFamily="34" charset="0"/>
                </a:rPr>
                <a:t>Customer Management; </a:t>
              </a:r>
            </a:p>
            <a:p>
              <a:pPr algn="ctr" eaLnBrk="1" hangingPunct="1">
                <a:spcBef>
                  <a:spcPct val="50000"/>
                </a:spcBef>
              </a:pPr>
              <a:r>
                <a:rPr lang="en-GB" sz="1200" dirty="0" smtClean="0">
                  <a:solidFill>
                    <a:schemeClr val="tx1"/>
                  </a:solidFill>
                  <a:cs typeface="Arial" pitchFamily="34" charset="0"/>
                </a:rPr>
                <a:t>Compliance </a:t>
              </a:r>
              <a:r>
                <a:rPr lang="en-GB" sz="1200" dirty="0">
                  <a:solidFill>
                    <a:schemeClr val="tx1"/>
                  </a:solidFill>
                  <a:cs typeface="Arial" pitchFamily="34" charset="0"/>
                </a:rPr>
                <a:t>with Regulations</a:t>
              </a:r>
            </a:p>
          </p:txBody>
        </p:sp>
      </p:grpSp>
      <p:grpSp>
        <p:nvGrpSpPr>
          <p:cNvPr id="3" name="Group 6"/>
          <p:cNvGrpSpPr>
            <a:grpSpLocks/>
          </p:cNvGrpSpPr>
          <p:nvPr/>
        </p:nvGrpSpPr>
        <p:grpSpPr bwMode="auto">
          <a:xfrm>
            <a:off x="4714876" y="1819260"/>
            <a:ext cx="2700358" cy="1395426"/>
            <a:chOff x="1739" y="896"/>
            <a:chExt cx="1551" cy="655"/>
          </a:xfrm>
          <a:solidFill>
            <a:schemeClr val="bg2">
              <a:lumMod val="20000"/>
              <a:lumOff val="80000"/>
            </a:schemeClr>
          </a:solidFill>
        </p:grpSpPr>
        <p:pic>
          <p:nvPicPr>
            <p:cNvPr id="38933" name="Picture 7" descr="blob"/>
            <p:cNvPicPr>
              <a:picLocks noChangeAspect="1" noChangeArrowheads="1"/>
            </p:cNvPicPr>
            <p:nvPr/>
          </p:nvPicPr>
          <p:blipFill>
            <a:blip r:embed="rId3" cstate="print"/>
            <a:srcRect/>
            <a:stretch>
              <a:fillRect/>
            </a:stretch>
          </p:blipFill>
          <p:spPr bwMode="auto">
            <a:xfrm>
              <a:off x="1739" y="896"/>
              <a:ext cx="1551" cy="655"/>
            </a:xfrm>
            <a:prstGeom prst="rect">
              <a:avLst/>
            </a:prstGeom>
            <a:grpFill/>
            <a:ln w="9525">
              <a:noFill/>
              <a:miter lim="800000"/>
              <a:headEnd/>
              <a:tailEnd/>
            </a:ln>
          </p:spPr>
        </p:pic>
        <p:sp>
          <p:nvSpPr>
            <p:cNvPr id="38934" name="Text Box 8"/>
            <p:cNvSpPr txBox="1">
              <a:spLocks noChangeArrowheads="1"/>
            </p:cNvSpPr>
            <p:nvPr/>
          </p:nvSpPr>
          <p:spPr bwMode="auto">
            <a:xfrm>
              <a:off x="1739" y="896"/>
              <a:ext cx="1551" cy="655"/>
            </a:xfrm>
            <a:prstGeom prst="rect">
              <a:avLst/>
            </a:prstGeom>
            <a:grpFill/>
            <a:ln w="9525" algn="ctr">
              <a:noFill/>
              <a:miter lim="800000"/>
              <a:headEnd/>
              <a:tailEnd/>
            </a:ln>
          </p:spPr>
          <p:txBody>
            <a:bodyPr lIns="72000" tIns="72000" rIns="72000" bIns="72000" anchor="ctr"/>
            <a:lstStyle/>
            <a:p>
              <a:pPr algn="ctr" eaLnBrk="1" hangingPunct="1">
                <a:spcBef>
                  <a:spcPct val="50000"/>
                </a:spcBef>
              </a:pPr>
              <a:r>
                <a:rPr lang="en-GB" sz="1200" dirty="0" smtClean="0">
                  <a:solidFill>
                    <a:schemeClr val="tx1"/>
                  </a:solidFill>
                  <a:cs typeface="Arial" pitchFamily="34" charset="0"/>
                </a:rPr>
                <a:t>Business Intelligence</a:t>
              </a:r>
            </a:p>
            <a:p>
              <a:pPr algn="ctr" eaLnBrk="1" hangingPunct="1">
                <a:spcBef>
                  <a:spcPct val="50000"/>
                </a:spcBef>
              </a:pPr>
              <a:r>
                <a:rPr lang="en-GB" sz="1200" dirty="0" smtClean="0">
                  <a:solidFill>
                    <a:schemeClr val="tx1"/>
                  </a:solidFill>
                  <a:cs typeface="Arial" pitchFamily="34" charset="0"/>
                </a:rPr>
                <a:t>Rapid Decision Support</a:t>
              </a:r>
            </a:p>
            <a:p>
              <a:pPr algn="ctr" eaLnBrk="1" hangingPunct="1">
                <a:spcBef>
                  <a:spcPct val="50000"/>
                </a:spcBef>
              </a:pPr>
              <a:r>
                <a:rPr lang="en-GB" sz="1200" dirty="0" smtClean="0">
                  <a:solidFill>
                    <a:schemeClr val="tx1"/>
                  </a:solidFill>
                  <a:cs typeface="Arial" pitchFamily="34" charset="0"/>
                </a:rPr>
                <a:t>Creativity</a:t>
              </a:r>
            </a:p>
            <a:p>
              <a:pPr algn="ctr" eaLnBrk="1" hangingPunct="1">
                <a:spcBef>
                  <a:spcPct val="50000"/>
                </a:spcBef>
              </a:pPr>
              <a:r>
                <a:rPr lang="en-GB" sz="1200" dirty="0" smtClean="0">
                  <a:solidFill>
                    <a:schemeClr val="tx1"/>
                  </a:solidFill>
                  <a:cs typeface="Arial" pitchFamily="34" charset="0"/>
                </a:rPr>
                <a:t>Innovation</a:t>
              </a:r>
            </a:p>
            <a:p>
              <a:pPr algn="ctr" eaLnBrk="1" hangingPunct="1">
                <a:spcBef>
                  <a:spcPct val="50000"/>
                </a:spcBef>
              </a:pPr>
              <a:r>
                <a:rPr lang="en-GB" sz="1200" dirty="0" smtClean="0">
                  <a:solidFill>
                    <a:schemeClr val="tx1"/>
                  </a:solidFill>
                  <a:cs typeface="Arial" pitchFamily="34" charset="0"/>
                </a:rPr>
                <a:t>Collaborations</a:t>
              </a:r>
            </a:p>
            <a:p>
              <a:pPr algn="ctr" eaLnBrk="1" hangingPunct="1">
                <a:spcBef>
                  <a:spcPct val="50000"/>
                </a:spcBef>
              </a:pPr>
              <a:r>
                <a:rPr lang="en-GB" sz="1200" dirty="0" smtClean="0">
                  <a:solidFill>
                    <a:schemeClr val="tx1"/>
                  </a:solidFill>
                  <a:cs typeface="Arial" pitchFamily="34" charset="0"/>
                </a:rPr>
                <a:t>Lean</a:t>
              </a:r>
            </a:p>
          </p:txBody>
        </p:sp>
      </p:grpSp>
      <p:cxnSp>
        <p:nvCxnSpPr>
          <p:cNvPr id="38918" name="Straight Connector 9"/>
          <p:cNvCxnSpPr>
            <a:cxnSpLocks noChangeShapeType="1"/>
          </p:cNvCxnSpPr>
          <p:nvPr/>
        </p:nvCxnSpPr>
        <p:spPr bwMode="auto">
          <a:xfrm>
            <a:off x="4114800" y="1295400"/>
            <a:ext cx="0" cy="4267200"/>
          </a:xfrm>
          <a:prstGeom prst="line">
            <a:avLst/>
          </a:prstGeom>
          <a:noFill/>
          <a:ln w="3175" algn="ctr">
            <a:solidFill>
              <a:schemeClr val="tx1"/>
            </a:solidFill>
            <a:prstDash val="dash"/>
            <a:round/>
            <a:headEnd/>
            <a:tailEnd/>
          </a:ln>
        </p:spPr>
      </p:cxnSp>
      <p:cxnSp>
        <p:nvCxnSpPr>
          <p:cNvPr id="38919" name="Straight Connector 9"/>
          <p:cNvCxnSpPr>
            <a:cxnSpLocks noChangeShapeType="1"/>
          </p:cNvCxnSpPr>
          <p:nvPr/>
        </p:nvCxnSpPr>
        <p:spPr bwMode="auto">
          <a:xfrm>
            <a:off x="685800" y="3810000"/>
            <a:ext cx="7086600" cy="0"/>
          </a:xfrm>
          <a:prstGeom prst="line">
            <a:avLst/>
          </a:prstGeom>
          <a:noFill/>
          <a:ln w="3175" algn="ctr">
            <a:solidFill>
              <a:schemeClr val="tx1"/>
            </a:solidFill>
            <a:prstDash val="dash"/>
            <a:round/>
            <a:headEnd/>
            <a:tailEnd/>
          </a:ln>
        </p:spPr>
      </p:cxnSp>
      <p:sp>
        <p:nvSpPr>
          <p:cNvPr id="38920" name="AutoShape 14"/>
          <p:cNvSpPr>
            <a:spLocks noChangeArrowheads="1"/>
          </p:cNvSpPr>
          <p:nvPr/>
        </p:nvSpPr>
        <p:spPr bwMode="auto">
          <a:xfrm>
            <a:off x="1600200" y="3562350"/>
            <a:ext cx="609600" cy="533400"/>
          </a:xfrm>
          <a:prstGeom prst="upDownArrow">
            <a:avLst>
              <a:gd name="adj1" fmla="val 50000"/>
              <a:gd name="adj2" fmla="val 20000"/>
            </a:avLst>
          </a:prstGeom>
          <a:noFill/>
          <a:ln w="9525" algn="ctr">
            <a:solidFill>
              <a:srgbClr val="0000FF"/>
            </a:solidFill>
            <a:prstDash val="sysDot"/>
            <a:miter lim="800000"/>
            <a:headEnd/>
            <a:tailEnd/>
          </a:ln>
        </p:spPr>
        <p:txBody>
          <a:bodyPr anchor="ctr">
            <a:spAutoFit/>
          </a:bodyPr>
          <a:lstStyle/>
          <a:p>
            <a:endParaRPr lang="en-US"/>
          </a:p>
        </p:txBody>
      </p:sp>
      <p:sp>
        <p:nvSpPr>
          <p:cNvPr id="29711" name="WordArt 15"/>
          <p:cNvSpPr>
            <a:spLocks noChangeArrowheads="1" noChangeShapeType="1" noTextEdit="1"/>
          </p:cNvSpPr>
          <p:nvPr/>
        </p:nvSpPr>
        <p:spPr bwMode="auto">
          <a:xfrm>
            <a:off x="1177913" y="577837"/>
            <a:ext cx="1608137" cy="993775"/>
          </a:xfrm>
          <a:prstGeom prst="rect">
            <a:avLst/>
          </a:prstGeom>
        </p:spPr>
        <p:style>
          <a:lnRef idx="2">
            <a:schemeClr val="dk1"/>
          </a:lnRef>
          <a:fillRef idx="1">
            <a:schemeClr val="lt1"/>
          </a:fillRef>
          <a:effectRef idx="0">
            <a:schemeClr val="dk1"/>
          </a:effectRef>
          <a:fontRef idx="minor">
            <a:schemeClr val="dk1"/>
          </a:fontRef>
        </p:style>
        <p:txBody>
          <a:bodyPr wrap="none" fromWordArt="1">
            <a:prstTxWarp prst="textSlantUp">
              <a:avLst>
                <a:gd name="adj" fmla="val 55556"/>
              </a:avLst>
            </a:prstTxWarp>
            <a:scene3d>
              <a:camera prst="isometricOffAxis2Left"/>
              <a:lightRig rig="soft" dir="tl">
                <a:rot lat="0" lon="0" rev="0"/>
              </a:lightRig>
            </a:scene3d>
            <a:sp3d contourW="25400" prstMaterial="matte">
              <a:bevelT w="25400" h="55880" prst="artDeco"/>
              <a:contourClr>
                <a:schemeClr val="accent2">
                  <a:tint val="20000"/>
                </a:schemeClr>
              </a:contourClr>
            </a:sp3d>
          </a:bodyPr>
          <a:lstStyle/>
          <a:p>
            <a:pPr algn="ctr"/>
            <a:r>
              <a:rPr lang="en-US" sz="2800" b="1" kern="1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rPr>
              <a:t>Stability</a:t>
            </a:r>
            <a:endParaRPr lang="en-US" sz="28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endParaRPr>
          </a:p>
        </p:txBody>
      </p:sp>
      <p:sp>
        <p:nvSpPr>
          <p:cNvPr id="38922" name="AutoShape 16"/>
          <p:cNvSpPr>
            <a:spLocks noChangeArrowheads="1"/>
          </p:cNvSpPr>
          <p:nvPr/>
        </p:nvSpPr>
        <p:spPr bwMode="auto">
          <a:xfrm>
            <a:off x="5715000" y="3438525"/>
            <a:ext cx="609600" cy="762000"/>
          </a:xfrm>
          <a:prstGeom prst="upDownArrow">
            <a:avLst>
              <a:gd name="adj1" fmla="val 50000"/>
              <a:gd name="adj2" fmla="val 25000"/>
            </a:avLst>
          </a:prstGeom>
          <a:noFill/>
          <a:ln w="9525" algn="ctr">
            <a:solidFill>
              <a:srgbClr val="0000FF"/>
            </a:solidFill>
            <a:prstDash val="sysDot"/>
            <a:miter lim="800000"/>
            <a:headEnd/>
            <a:tailEnd/>
          </a:ln>
        </p:spPr>
        <p:txBody>
          <a:bodyPr wrap="none" anchor="ctr">
            <a:spAutoFit/>
          </a:bodyPr>
          <a:lstStyle/>
          <a:p>
            <a:endParaRPr lang="en-US"/>
          </a:p>
        </p:txBody>
      </p:sp>
      <p:sp>
        <p:nvSpPr>
          <p:cNvPr id="29714" name="WordArt 18"/>
          <p:cNvSpPr>
            <a:spLocks noChangeArrowheads="1" noChangeShapeType="1" noTextEdit="1"/>
          </p:cNvSpPr>
          <p:nvPr/>
        </p:nvSpPr>
        <p:spPr bwMode="auto">
          <a:xfrm>
            <a:off x="5173663" y="762000"/>
            <a:ext cx="1608137" cy="838200"/>
          </a:xfrm>
          <a:prstGeom prst="rect">
            <a:avLst/>
          </a:prstGeom>
        </p:spPr>
        <p:style>
          <a:lnRef idx="2">
            <a:schemeClr val="dk1"/>
          </a:lnRef>
          <a:fillRef idx="1">
            <a:schemeClr val="lt1"/>
          </a:fillRef>
          <a:effectRef idx="0">
            <a:schemeClr val="dk1"/>
          </a:effectRef>
          <a:fontRef idx="minor">
            <a:schemeClr val="dk1"/>
          </a:fontRef>
        </p:style>
        <p:txBody>
          <a:bodyPr wrap="none" fromWordArt="1">
            <a:prstTxWarp prst="textSlantUp">
              <a:avLst>
                <a:gd name="adj" fmla="val 55556"/>
              </a:avLst>
            </a:prstTxWarp>
            <a:scene3d>
              <a:camera prst="isometricOffAxis2Left"/>
              <a:lightRig rig="soft" dir="tl">
                <a:rot lat="0" lon="0" rev="0"/>
              </a:lightRig>
            </a:scene3d>
            <a:sp3d contourW="25400" prstMaterial="matte">
              <a:bevelT w="25400" h="55880" prst="artDeco"/>
              <a:contourClr>
                <a:schemeClr val="accent2">
                  <a:tint val="20000"/>
                </a:schemeClr>
              </a:contourClr>
            </a:sp3d>
          </a:bodyPr>
          <a:lstStyle/>
          <a:p>
            <a:pPr algn="ctr"/>
            <a:r>
              <a:rPr lang="en-US" sz="2800" b="1" kern="1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rPr>
              <a:t>Agility</a:t>
            </a:r>
            <a:endParaRPr lang="en-US" sz="28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endParaRPr>
          </a:p>
        </p:txBody>
      </p:sp>
      <p:grpSp>
        <p:nvGrpSpPr>
          <p:cNvPr id="5" name="Group 19"/>
          <p:cNvGrpSpPr>
            <a:grpSpLocks/>
          </p:cNvGrpSpPr>
          <p:nvPr/>
        </p:nvGrpSpPr>
        <p:grpSpPr bwMode="auto">
          <a:xfrm>
            <a:off x="4929188" y="4419600"/>
            <a:ext cx="2767012" cy="1981200"/>
            <a:chOff x="1739" y="896"/>
            <a:chExt cx="1551" cy="655"/>
          </a:xfrm>
          <a:solidFill>
            <a:schemeClr val="bg2">
              <a:lumMod val="20000"/>
              <a:lumOff val="80000"/>
            </a:schemeClr>
          </a:solidFill>
        </p:grpSpPr>
        <p:pic>
          <p:nvPicPr>
            <p:cNvPr id="38929" name="Picture 20" descr="blob"/>
            <p:cNvPicPr>
              <a:picLocks noChangeAspect="1" noChangeArrowheads="1"/>
            </p:cNvPicPr>
            <p:nvPr/>
          </p:nvPicPr>
          <p:blipFill>
            <a:blip r:embed="rId3" cstate="print"/>
            <a:srcRect/>
            <a:stretch>
              <a:fillRect/>
            </a:stretch>
          </p:blipFill>
          <p:spPr bwMode="auto">
            <a:xfrm>
              <a:off x="1739" y="896"/>
              <a:ext cx="1551" cy="655"/>
            </a:xfrm>
            <a:prstGeom prst="rect">
              <a:avLst/>
            </a:prstGeom>
            <a:grpFill/>
            <a:ln w="9525">
              <a:noFill/>
              <a:miter lim="800000"/>
              <a:headEnd/>
              <a:tailEnd/>
            </a:ln>
          </p:spPr>
        </p:pic>
        <p:sp>
          <p:nvSpPr>
            <p:cNvPr id="38930" name="Text Box 21"/>
            <p:cNvSpPr txBox="1">
              <a:spLocks noChangeArrowheads="1"/>
            </p:cNvSpPr>
            <p:nvPr/>
          </p:nvSpPr>
          <p:spPr bwMode="auto">
            <a:xfrm>
              <a:off x="1739" y="896"/>
              <a:ext cx="1551" cy="655"/>
            </a:xfrm>
            <a:prstGeom prst="rect">
              <a:avLst/>
            </a:prstGeom>
            <a:grpFill/>
            <a:ln w="9525" algn="ctr">
              <a:noFill/>
              <a:miter lim="800000"/>
              <a:headEnd/>
              <a:tailEnd/>
            </a:ln>
          </p:spPr>
          <p:txBody>
            <a:bodyPr lIns="72000" tIns="72000" rIns="72000" bIns="72000" anchor="ctr"/>
            <a:lstStyle/>
            <a:p>
              <a:pPr algn="ctr" eaLnBrk="1" hangingPunct="1">
                <a:spcBef>
                  <a:spcPct val="50000"/>
                </a:spcBef>
              </a:pPr>
              <a:r>
                <a:rPr lang="en-GB" sz="1400" dirty="0" smtClean="0">
                  <a:solidFill>
                    <a:schemeClr val="tx1"/>
                  </a:solidFill>
                  <a:cs typeface="Arial" pitchFamily="34" charset="0"/>
                </a:rPr>
                <a:t>Rapid Development, Testing &amp; Deployment</a:t>
              </a:r>
            </a:p>
            <a:p>
              <a:pPr algn="ctr" eaLnBrk="1" hangingPunct="1">
                <a:spcBef>
                  <a:spcPct val="50000"/>
                </a:spcBef>
              </a:pPr>
              <a:r>
                <a:rPr lang="en-GB" sz="1400" dirty="0" smtClean="0">
                  <a:solidFill>
                    <a:schemeClr val="tx1"/>
                  </a:solidFill>
                  <a:cs typeface="Arial" pitchFamily="34" charset="0"/>
                </a:rPr>
                <a:t>Agile Manifesto;</a:t>
              </a:r>
            </a:p>
            <a:p>
              <a:pPr algn="ctr" eaLnBrk="1" hangingPunct="1">
                <a:spcBef>
                  <a:spcPct val="50000"/>
                </a:spcBef>
              </a:pPr>
              <a:r>
                <a:rPr lang="en-GB" sz="1400" dirty="0" smtClean="0">
                  <a:solidFill>
                    <a:schemeClr val="tx1"/>
                  </a:solidFill>
                  <a:cs typeface="Arial" pitchFamily="34" charset="0"/>
                </a:rPr>
                <a:t>Principles; Values; Practices ; </a:t>
              </a:r>
            </a:p>
            <a:p>
              <a:pPr algn="ctr" eaLnBrk="1" hangingPunct="1">
                <a:spcBef>
                  <a:spcPct val="50000"/>
                </a:spcBef>
              </a:pPr>
              <a:r>
                <a:rPr lang="en-GB" sz="1400" dirty="0" smtClean="0">
                  <a:solidFill>
                    <a:schemeClr val="tx1"/>
                  </a:solidFill>
                  <a:cs typeface="Arial" pitchFamily="34" charset="0"/>
                </a:rPr>
                <a:t>(Trust</a:t>
              </a:r>
              <a:r>
                <a:rPr lang="en-GB" sz="1400" smtClean="0">
                  <a:solidFill>
                    <a:schemeClr val="tx1"/>
                  </a:solidFill>
                  <a:cs typeface="Arial" pitchFamily="34" charset="0"/>
                </a:rPr>
                <a:t>, Collaboration) </a:t>
              </a:r>
              <a:endParaRPr lang="en-GB" sz="1400" dirty="0" smtClean="0">
                <a:solidFill>
                  <a:schemeClr val="tx1"/>
                </a:solidFill>
                <a:cs typeface="Arial" pitchFamily="34" charset="0"/>
              </a:endParaRPr>
            </a:p>
          </p:txBody>
        </p:sp>
      </p:grpSp>
      <p:sp>
        <p:nvSpPr>
          <p:cNvPr id="38925" name="AutoShape 22"/>
          <p:cNvSpPr>
            <a:spLocks/>
          </p:cNvSpPr>
          <p:nvPr/>
        </p:nvSpPr>
        <p:spPr bwMode="auto">
          <a:xfrm>
            <a:off x="7391400" y="2514600"/>
            <a:ext cx="762000" cy="2286000"/>
          </a:xfrm>
          <a:prstGeom prst="rightBrace">
            <a:avLst>
              <a:gd name="adj1" fmla="val 25000"/>
              <a:gd name="adj2" fmla="val 50000"/>
            </a:avLst>
          </a:prstGeom>
          <a:noFill/>
          <a:ln w="9525">
            <a:solidFill>
              <a:schemeClr val="tx1"/>
            </a:solidFill>
            <a:round/>
            <a:headEnd/>
            <a:tailEnd/>
          </a:ln>
        </p:spPr>
        <p:txBody>
          <a:bodyPr wrap="none" anchor="ctr">
            <a:spAutoFit/>
          </a:bodyPr>
          <a:lstStyle/>
          <a:p>
            <a:endParaRPr lang="en-US"/>
          </a:p>
        </p:txBody>
      </p:sp>
      <p:sp>
        <p:nvSpPr>
          <p:cNvPr id="38926" name="Text Box 23"/>
          <p:cNvSpPr txBox="1">
            <a:spLocks noChangeArrowheads="1"/>
          </p:cNvSpPr>
          <p:nvPr/>
        </p:nvSpPr>
        <p:spPr bwMode="auto">
          <a:xfrm rot="-5400000">
            <a:off x="7584281" y="3505994"/>
            <a:ext cx="1717675" cy="274638"/>
          </a:xfrm>
          <a:prstGeom prst="rect">
            <a:avLst/>
          </a:prstGeom>
          <a:noFill/>
          <a:ln w="9525" algn="ctr">
            <a:noFill/>
            <a:miter lim="800000"/>
            <a:headEnd/>
            <a:tailEnd/>
          </a:ln>
        </p:spPr>
        <p:txBody>
          <a:bodyPr wrap="none">
            <a:spAutoFit/>
          </a:bodyPr>
          <a:lstStyle/>
          <a:p>
            <a:pPr algn="ctr" eaLnBrk="1" hangingPunct="1"/>
            <a:r>
              <a:rPr lang="en-US" sz="1200" b="1" i="1" dirty="0">
                <a:ea typeface="Arial Unicode MS" pitchFamily="34" charset="-128"/>
                <a:cs typeface="Arial Unicode MS" pitchFamily="34" charset="-128"/>
              </a:rPr>
              <a:t>IT Systems Migration</a:t>
            </a:r>
            <a:endParaRPr lang="en-AU" sz="1200" b="1" i="1" dirty="0">
              <a:ea typeface="Arial Unicode MS" pitchFamily="34" charset="-128"/>
              <a:cs typeface="Arial Unicode MS" pitchFamily="34" charset="-128"/>
            </a:endParaRPr>
          </a:p>
        </p:txBody>
      </p:sp>
      <p:sp>
        <p:nvSpPr>
          <p:cNvPr id="29720" name="AutoShape 24"/>
          <p:cNvSpPr>
            <a:spLocks noChangeArrowheads="1"/>
          </p:cNvSpPr>
          <p:nvPr/>
        </p:nvSpPr>
        <p:spPr bwMode="auto">
          <a:xfrm>
            <a:off x="3581400" y="2133600"/>
            <a:ext cx="990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721" name="AutoShape 25"/>
          <p:cNvSpPr>
            <a:spLocks noChangeArrowheads="1"/>
          </p:cNvSpPr>
          <p:nvPr/>
        </p:nvSpPr>
        <p:spPr bwMode="auto">
          <a:xfrm>
            <a:off x="3581400" y="4800600"/>
            <a:ext cx="990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195"/>
            </a:schemeClr>
          </a:solidFill>
          <a:ln w="9525">
            <a:solidFill>
              <a:schemeClr val="tx1"/>
            </a:solidFill>
            <a:miter lim="800000"/>
            <a:headEnd/>
            <a:tailEnd/>
          </a:ln>
        </p:spPr>
        <p:txBody>
          <a:bodyPr wrap="none" anchor="ctr"/>
          <a:lstStyle/>
          <a:p>
            <a:endParaRPr lang="en-US"/>
          </a:p>
        </p:txBody>
      </p:sp>
      <p:grpSp>
        <p:nvGrpSpPr>
          <p:cNvPr id="25" name="Group 3"/>
          <p:cNvGrpSpPr>
            <a:grpSpLocks/>
          </p:cNvGrpSpPr>
          <p:nvPr/>
        </p:nvGrpSpPr>
        <p:grpSpPr bwMode="auto">
          <a:xfrm>
            <a:off x="1129168" y="4419592"/>
            <a:ext cx="2413672" cy="1724052"/>
            <a:chOff x="1739" y="896"/>
            <a:chExt cx="1551" cy="655"/>
          </a:xfrm>
          <a:solidFill>
            <a:schemeClr val="bg2">
              <a:lumMod val="20000"/>
              <a:lumOff val="80000"/>
            </a:schemeClr>
          </a:solidFill>
        </p:grpSpPr>
        <p:pic>
          <p:nvPicPr>
            <p:cNvPr id="26" name="Picture 4" descr="blob"/>
            <p:cNvPicPr>
              <a:picLocks noChangeAspect="1" noChangeArrowheads="1"/>
            </p:cNvPicPr>
            <p:nvPr/>
          </p:nvPicPr>
          <p:blipFill>
            <a:blip r:embed="rId3" cstate="print"/>
            <a:srcRect/>
            <a:stretch>
              <a:fillRect/>
            </a:stretch>
          </p:blipFill>
          <p:spPr bwMode="auto">
            <a:xfrm>
              <a:off x="1739" y="896"/>
              <a:ext cx="1551" cy="655"/>
            </a:xfrm>
            <a:prstGeom prst="rect">
              <a:avLst/>
            </a:prstGeom>
            <a:grpFill/>
            <a:ln w="9525">
              <a:noFill/>
              <a:miter lim="800000"/>
              <a:headEnd/>
              <a:tailEnd/>
            </a:ln>
          </p:spPr>
        </p:pic>
        <p:sp>
          <p:nvSpPr>
            <p:cNvPr id="27" name="Text Box 5"/>
            <p:cNvSpPr txBox="1">
              <a:spLocks noChangeArrowheads="1"/>
            </p:cNvSpPr>
            <p:nvPr/>
          </p:nvSpPr>
          <p:spPr bwMode="auto">
            <a:xfrm>
              <a:off x="1739" y="896"/>
              <a:ext cx="1551" cy="655"/>
            </a:xfrm>
            <a:prstGeom prst="rect">
              <a:avLst/>
            </a:prstGeom>
            <a:grpFill/>
            <a:ln w="9525" algn="ctr">
              <a:noFill/>
              <a:miter lim="800000"/>
              <a:headEnd/>
              <a:tailEnd/>
            </a:ln>
          </p:spPr>
          <p:txBody>
            <a:bodyPr lIns="72000" tIns="72000" rIns="72000" bIns="72000" anchor="ctr"/>
            <a:lstStyle/>
            <a:p>
              <a:pPr algn="ctr" eaLnBrk="1" hangingPunct="1">
                <a:spcBef>
                  <a:spcPct val="50000"/>
                </a:spcBef>
              </a:pPr>
              <a:r>
                <a:rPr lang="en-GB" sz="1100" dirty="0" smtClean="0">
                  <a:solidFill>
                    <a:schemeClr val="tx1"/>
                  </a:solidFill>
                  <a:cs typeface="Arial" pitchFamily="34" charset="0"/>
                </a:rPr>
                <a:t> Formal SDLC</a:t>
              </a:r>
            </a:p>
            <a:p>
              <a:pPr algn="ctr" eaLnBrk="1" hangingPunct="1">
                <a:spcBef>
                  <a:spcPct val="50000"/>
                </a:spcBef>
              </a:pPr>
              <a:r>
                <a:rPr lang="en-GB" sz="1100" dirty="0" smtClean="0">
                  <a:solidFill>
                    <a:schemeClr val="tx1"/>
                  </a:solidFill>
                  <a:cs typeface="Arial" pitchFamily="34" charset="0"/>
                </a:rPr>
                <a:t>Requirements </a:t>
              </a:r>
              <a:r>
                <a:rPr lang="en-GB" sz="1100" dirty="0" err="1" smtClean="0">
                  <a:solidFill>
                    <a:schemeClr val="tx1"/>
                  </a:solidFill>
                  <a:cs typeface="Arial" pitchFamily="34" charset="0"/>
                </a:rPr>
                <a:t>Modeling</a:t>
              </a:r>
              <a:endParaRPr lang="en-GB" sz="1100" dirty="0" smtClean="0">
                <a:solidFill>
                  <a:schemeClr val="tx1"/>
                </a:solidFill>
                <a:cs typeface="Arial" pitchFamily="34" charset="0"/>
              </a:endParaRPr>
            </a:p>
            <a:p>
              <a:pPr algn="ctr" eaLnBrk="1" hangingPunct="1">
                <a:spcBef>
                  <a:spcPct val="50000"/>
                </a:spcBef>
              </a:pPr>
              <a:r>
                <a:rPr lang="en-GB" sz="1100" dirty="0" smtClean="0">
                  <a:solidFill>
                    <a:schemeClr val="tx1"/>
                  </a:solidFill>
                  <a:cs typeface="Arial" pitchFamily="34" charset="0"/>
                </a:rPr>
                <a:t>Process Maturity (CMM)</a:t>
              </a:r>
            </a:p>
            <a:p>
              <a:pPr algn="ctr" eaLnBrk="1" hangingPunct="1">
                <a:spcBef>
                  <a:spcPct val="50000"/>
                </a:spcBef>
              </a:pPr>
              <a:r>
                <a:rPr lang="en-GB" sz="1100" dirty="0" smtClean="0">
                  <a:solidFill>
                    <a:schemeClr val="tx1"/>
                  </a:solidFill>
                  <a:cs typeface="Arial" pitchFamily="34" charset="0"/>
                </a:rPr>
                <a:t>Quality Processes ISO9001</a:t>
              </a:r>
            </a:p>
            <a:p>
              <a:pPr algn="ctr" eaLnBrk="1" hangingPunct="1">
                <a:spcBef>
                  <a:spcPct val="50000"/>
                </a:spcBef>
              </a:pPr>
              <a:r>
                <a:rPr lang="en-GB" sz="1100" dirty="0" smtClean="0">
                  <a:solidFill>
                    <a:schemeClr val="tx1"/>
                  </a:solidFill>
                  <a:cs typeface="Arial" pitchFamily="34" charset="0"/>
                </a:rPr>
                <a:t>Enterprise Architecture</a:t>
              </a:r>
            </a:p>
            <a:p>
              <a:pPr algn="ctr" eaLnBrk="1" hangingPunct="1">
                <a:spcBef>
                  <a:spcPct val="50000"/>
                </a:spcBef>
              </a:pPr>
              <a:r>
                <a:rPr lang="en-GB" sz="1100" dirty="0" smtClean="0">
                  <a:solidFill>
                    <a:schemeClr val="tx1"/>
                  </a:solidFill>
                  <a:cs typeface="Arial" pitchFamily="34" charset="0"/>
                </a:rPr>
                <a:t>SOA; Legacy Environment</a:t>
              </a:r>
              <a:endParaRPr lang="en-GB" sz="1100" dirty="0">
                <a:solidFill>
                  <a:schemeClr val="tx1"/>
                </a:solidFill>
                <a:cs typeface="Arial" pitchFamily="34" charset="0"/>
              </a:endParaRPr>
            </a:p>
          </p:txBody>
        </p:sp>
      </p:grpSp>
      <p:sp>
        <p:nvSpPr>
          <p:cNvPr id="28" name="WordArt 15"/>
          <p:cNvSpPr>
            <a:spLocks noChangeArrowheads="1" noChangeShapeType="1" noTextEdit="1"/>
          </p:cNvSpPr>
          <p:nvPr/>
        </p:nvSpPr>
        <p:spPr bwMode="auto">
          <a:xfrm rot="17437965">
            <a:off x="-127187" y="1930873"/>
            <a:ext cx="1608137" cy="993775"/>
          </a:xfrm>
          <a:prstGeom prst="rect">
            <a:avLst/>
          </a:prstGeom>
        </p:spPr>
        <p:style>
          <a:lnRef idx="2">
            <a:schemeClr val="dk1"/>
          </a:lnRef>
          <a:fillRef idx="1">
            <a:schemeClr val="lt1"/>
          </a:fillRef>
          <a:effectRef idx="0">
            <a:schemeClr val="dk1"/>
          </a:effectRef>
          <a:fontRef idx="minor">
            <a:schemeClr val="dk1"/>
          </a:fontRef>
        </p:style>
        <p:txBody>
          <a:bodyPr wrap="none" fromWordArt="1">
            <a:prstTxWarp prst="textSlantUp">
              <a:avLst>
                <a:gd name="adj" fmla="val 55556"/>
              </a:avLst>
            </a:prstTxWarp>
            <a:scene3d>
              <a:camera prst="isometricOffAxis2Left"/>
              <a:lightRig rig="soft" dir="tl">
                <a:rot lat="0" lon="0" rev="0"/>
              </a:lightRig>
            </a:scene3d>
            <a:sp3d contourW="25400" prstMaterial="matte">
              <a:bevelT w="25400" h="55880" prst="artDeco"/>
              <a:contourClr>
                <a:schemeClr val="accent2">
                  <a:tint val="20000"/>
                </a:schemeClr>
              </a:contourClr>
            </a:sp3d>
          </a:bodyPr>
          <a:lstStyle/>
          <a:p>
            <a:pPr algn="ctr"/>
            <a:r>
              <a:rPr lang="en-US" sz="2800" b="1" kern="1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rPr>
              <a:t>Business</a:t>
            </a:r>
            <a:endParaRPr lang="en-US" sz="28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endParaRPr>
          </a:p>
        </p:txBody>
      </p:sp>
      <p:sp>
        <p:nvSpPr>
          <p:cNvPr id="29" name="WordArt 15"/>
          <p:cNvSpPr>
            <a:spLocks noChangeArrowheads="1" noChangeShapeType="1" noTextEdit="1"/>
          </p:cNvSpPr>
          <p:nvPr/>
        </p:nvSpPr>
        <p:spPr bwMode="auto">
          <a:xfrm rot="17437965">
            <a:off x="-127187" y="4719170"/>
            <a:ext cx="1608137" cy="993775"/>
          </a:xfrm>
          <a:prstGeom prst="rect">
            <a:avLst/>
          </a:prstGeom>
        </p:spPr>
        <p:style>
          <a:lnRef idx="2">
            <a:schemeClr val="dk1"/>
          </a:lnRef>
          <a:fillRef idx="1">
            <a:schemeClr val="lt1"/>
          </a:fillRef>
          <a:effectRef idx="0">
            <a:schemeClr val="dk1"/>
          </a:effectRef>
          <a:fontRef idx="minor">
            <a:schemeClr val="dk1"/>
          </a:fontRef>
        </p:style>
        <p:txBody>
          <a:bodyPr wrap="none" fromWordArt="1">
            <a:prstTxWarp prst="textSlantUp">
              <a:avLst>
                <a:gd name="adj" fmla="val 55556"/>
              </a:avLst>
            </a:prstTxWarp>
            <a:scene3d>
              <a:camera prst="isometricOffAxis2Left"/>
              <a:lightRig rig="soft" dir="tl">
                <a:rot lat="0" lon="0" rev="0"/>
              </a:lightRig>
            </a:scene3d>
            <a:sp3d contourW="25400" prstMaterial="matte">
              <a:bevelT w="25400" h="55880" prst="artDeco"/>
              <a:contourClr>
                <a:schemeClr val="accent2">
                  <a:tint val="20000"/>
                </a:schemeClr>
              </a:contourClr>
            </a:sp3d>
          </a:bodyPr>
          <a:lstStyle/>
          <a:p>
            <a:pPr algn="ctr"/>
            <a:r>
              <a:rPr lang="en-US" sz="2800" b="1" kern="1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rPr>
              <a:t>Software</a:t>
            </a:r>
            <a:endParaRPr lang="en-US" sz="28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 Antiqua"/>
            </a:endParaRPr>
          </a:p>
        </p:txBody>
      </p:sp>
      <p:sp>
        <p:nvSpPr>
          <p:cNvPr id="31" name="Title 30"/>
          <p:cNvSpPr>
            <a:spLocks noGrp="1"/>
          </p:cNvSpPr>
          <p:nvPr>
            <p:ph type="title" idx="4294967295"/>
          </p:nvPr>
        </p:nvSpPr>
        <p:spPr>
          <a:xfrm>
            <a:off x="857224" y="-24"/>
            <a:ext cx="7772400" cy="35719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GB" sz="2800" dirty="0" smtClean="0">
                <a:solidFill>
                  <a:srgbClr val="333399"/>
                </a:solidFill>
                <a:latin typeface="Cambria" pitchFamily="18" charset="0"/>
                <a:ea typeface="+mj-ea"/>
                <a:cs typeface="+mj-cs"/>
              </a:rPr>
              <a:t>Figure 2.1: Relating Agility to Business Stability</a:t>
            </a:r>
            <a:endParaRPr lang="en-US" dirty="0"/>
          </a:p>
        </p:txBody>
      </p:sp>
    </p:spTree>
    <p:extLst>
      <p:ext uri="{BB962C8B-B14F-4D97-AF65-F5344CB8AC3E}">
        <p14:creationId xmlns:p14="http://schemas.microsoft.com/office/powerpoint/2010/main" val="35335671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 fill="hold"/>
                                        <p:tgtEl>
                                          <p:spTgt spid="29711"/>
                                        </p:tgtEl>
                                        <p:attrNameLst>
                                          <p:attrName>r</p:attrName>
                                        </p:attrNameLst>
                                      </p:cBhvr>
                                    </p:animRot>
                                  </p:childTnLst>
                                </p:cTn>
                              </p:par>
                            </p:childTnLst>
                          </p:cTn>
                        </p:par>
                        <p:par>
                          <p:cTn id="7" fill="hold">
                            <p:stCondLst>
                              <p:cond delay="10"/>
                            </p:stCondLst>
                            <p:childTnLst>
                              <p:par>
                                <p:cTn id="8" presetID="23" presetClass="entr" presetSubtype="52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 fill="hold"/>
                                        <p:tgtEl>
                                          <p:spTgt spid="2"/>
                                        </p:tgtEl>
                                        <p:attrNameLst>
                                          <p:attrName>ppt_w</p:attrName>
                                        </p:attrNameLst>
                                      </p:cBhvr>
                                      <p:tavLst>
                                        <p:tav tm="0">
                                          <p:val>
                                            <p:fltVal val="0"/>
                                          </p:val>
                                        </p:tav>
                                        <p:tav tm="100000">
                                          <p:val>
                                            <p:strVal val="#ppt_w"/>
                                          </p:val>
                                        </p:tav>
                                      </p:tavLst>
                                    </p:anim>
                                    <p:anim calcmode="lin" valueType="num">
                                      <p:cBhvr>
                                        <p:cTn id="11" dur="10" fill="hold"/>
                                        <p:tgtEl>
                                          <p:spTgt spid="2"/>
                                        </p:tgtEl>
                                        <p:attrNameLst>
                                          <p:attrName>ppt_h</p:attrName>
                                        </p:attrNameLst>
                                      </p:cBhvr>
                                      <p:tavLst>
                                        <p:tav tm="0">
                                          <p:val>
                                            <p:fltVal val="0"/>
                                          </p:val>
                                        </p:tav>
                                        <p:tav tm="100000">
                                          <p:val>
                                            <p:strVal val="#ppt_h"/>
                                          </p:val>
                                        </p:tav>
                                      </p:tavLst>
                                    </p:anim>
                                    <p:anim calcmode="lin" valueType="num">
                                      <p:cBhvr>
                                        <p:cTn id="12" dur="10" fill="hold"/>
                                        <p:tgtEl>
                                          <p:spTgt spid="2"/>
                                        </p:tgtEl>
                                        <p:attrNameLst>
                                          <p:attrName>ppt_x</p:attrName>
                                        </p:attrNameLst>
                                      </p:cBhvr>
                                      <p:tavLst>
                                        <p:tav tm="0">
                                          <p:val>
                                            <p:fltVal val="0.5"/>
                                          </p:val>
                                        </p:tav>
                                        <p:tav tm="100000">
                                          <p:val>
                                            <p:strVal val="#ppt_x"/>
                                          </p:val>
                                        </p:tav>
                                      </p:tavLst>
                                    </p:anim>
                                    <p:anim calcmode="lin" valueType="num">
                                      <p:cBhvr>
                                        <p:cTn id="13" dur="10" fill="hold"/>
                                        <p:tgtEl>
                                          <p:spTgt spid="2"/>
                                        </p:tgtEl>
                                        <p:attrNameLst>
                                          <p:attrName>ppt_y</p:attrName>
                                        </p:attrNameLst>
                                      </p:cBhvr>
                                      <p:tavLst>
                                        <p:tav tm="0">
                                          <p:val>
                                            <p:fltVal val="0.5"/>
                                          </p:val>
                                        </p:tav>
                                        <p:tav tm="100000">
                                          <p:val>
                                            <p:strVal val="#ppt_y"/>
                                          </p:val>
                                        </p:tav>
                                      </p:tavLst>
                                    </p:anim>
                                  </p:childTnLst>
                                </p:cTn>
                              </p:par>
                            </p:childTnLst>
                          </p:cTn>
                        </p:par>
                        <p:par>
                          <p:cTn id="14" fill="hold">
                            <p:stCondLst>
                              <p:cond delay="20"/>
                            </p:stCondLst>
                            <p:childTnLst>
                              <p:par>
                                <p:cTn id="15" presetID="8" presetClass="emph" presetSubtype="0" fill="hold" grpId="0" nodeType="afterEffect">
                                  <p:stCondLst>
                                    <p:cond delay="0"/>
                                  </p:stCondLst>
                                  <p:childTnLst>
                                    <p:animRot by="21600000">
                                      <p:cBhvr>
                                        <p:cTn id="16" dur="10" fill="hold"/>
                                        <p:tgtEl>
                                          <p:spTgt spid="29714"/>
                                        </p:tgtEl>
                                        <p:attrNameLst>
                                          <p:attrName>r</p:attrName>
                                        </p:attrNameLst>
                                      </p:cBhvr>
                                    </p:animRot>
                                  </p:childTnLst>
                                </p:cTn>
                              </p:par>
                            </p:childTnLst>
                          </p:cTn>
                        </p:par>
                        <p:par>
                          <p:cTn id="17" fill="hold">
                            <p:stCondLst>
                              <p:cond delay="30"/>
                            </p:stCondLst>
                            <p:childTnLst>
                              <p:par>
                                <p:cTn id="18" presetID="6" presetClass="emph" presetSubtype="0" fill="hold" grpId="0" nodeType="afterEffect">
                                  <p:stCondLst>
                                    <p:cond delay="0"/>
                                  </p:stCondLst>
                                  <p:childTnLst>
                                    <p:animScale>
                                      <p:cBhvr>
                                        <p:cTn id="19" dur="10" fill="hold"/>
                                        <p:tgtEl>
                                          <p:spTgt spid="29720"/>
                                        </p:tgtEl>
                                      </p:cBhvr>
                                      <p:by x="150000" y="150000"/>
                                    </p:animScale>
                                  </p:childTnLst>
                                </p:cTn>
                              </p:par>
                            </p:childTnLst>
                          </p:cTn>
                        </p:par>
                        <p:par>
                          <p:cTn id="20" fill="hold">
                            <p:stCondLst>
                              <p:cond delay="40"/>
                            </p:stCondLst>
                            <p:childTnLst>
                              <p:par>
                                <p:cTn id="21" presetID="23" presetClass="entr" presetSubtype="52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 fill="hold"/>
                                        <p:tgtEl>
                                          <p:spTgt spid="3"/>
                                        </p:tgtEl>
                                        <p:attrNameLst>
                                          <p:attrName>ppt_w</p:attrName>
                                        </p:attrNameLst>
                                      </p:cBhvr>
                                      <p:tavLst>
                                        <p:tav tm="0">
                                          <p:val>
                                            <p:fltVal val="0"/>
                                          </p:val>
                                        </p:tav>
                                        <p:tav tm="100000">
                                          <p:val>
                                            <p:strVal val="#ppt_w"/>
                                          </p:val>
                                        </p:tav>
                                      </p:tavLst>
                                    </p:anim>
                                    <p:anim calcmode="lin" valueType="num">
                                      <p:cBhvr>
                                        <p:cTn id="24" dur="10" fill="hold"/>
                                        <p:tgtEl>
                                          <p:spTgt spid="3"/>
                                        </p:tgtEl>
                                        <p:attrNameLst>
                                          <p:attrName>ppt_h</p:attrName>
                                        </p:attrNameLst>
                                      </p:cBhvr>
                                      <p:tavLst>
                                        <p:tav tm="0">
                                          <p:val>
                                            <p:fltVal val="0"/>
                                          </p:val>
                                        </p:tav>
                                        <p:tav tm="100000">
                                          <p:val>
                                            <p:strVal val="#ppt_h"/>
                                          </p:val>
                                        </p:tav>
                                      </p:tavLst>
                                    </p:anim>
                                    <p:anim calcmode="lin" valueType="num">
                                      <p:cBhvr>
                                        <p:cTn id="25" dur="10" fill="hold"/>
                                        <p:tgtEl>
                                          <p:spTgt spid="3"/>
                                        </p:tgtEl>
                                        <p:attrNameLst>
                                          <p:attrName>ppt_x</p:attrName>
                                        </p:attrNameLst>
                                      </p:cBhvr>
                                      <p:tavLst>
                                        <p:tav tm="0">
                                          <p:val>
                                            <p:fltVal val="0.5"/>
                                          </p:val>
                                        </p:tav>
                                        <p:tav tm="100000">
                                          <p:val>
                                            <p:strVal val="#ppt_x"/>
                                          </p:val>
                                        </p:tav>
                                      </p:tavLst>
                                    </p:anim>
                                    <p:anim calcmode="lin" valueType="num">
                                      <p:cBhvr>
                                        <p:cTn id="26" dur="10" fill="hold"/>
                                        <p:tgtEl>
                                          <p:spTgt spid="3"/>
                                        </p:tgtEl>
                                        <p:attrNameLst>
                                          <p:attrName>ppt_y</p:attrName>
                                        </p:attrNameLst>
                                      </p:cBhvr>
                                      <p:tavLst>
                                        <p:tav tm="0">
                                          <p:val>
                                            <p:fltVal val="0.5"/>
                                          </p:val>
                                        </p:tav>
                                        <p:tav tm="100000">
                                          <p:val>
                                            <p:strVal val="#ppt_y"/>
                                          </p:val>
                                        </p:tav>
                                      </p:tavLst>
                                    </p:anim>
                                  </p:childTnLst>
                                </p:cTn>
                              </p:par>
                            </p:childTnLst>
                          </p:cTn>
                        </p:par>
                        <p:par>
                          <p:cTn id="27" fill="hold">
                            <p:stCondLst>
                              <p:cond delay="50"/>
                            </p:stCondLst>
                            <p:childTnLst>
                              <p:par>
                                <p:cTn id="28" presetID="6" presetClass="emph" presetSubtype="0" fill="hold" grpId="0" nodeType="afterEffect">
                                  <p:stCondLst>
                                    <p:cond delay="0"/>
                                  </p:stCondLst>
                                  <p:childTnLst>
                                    <p:animScale>
                                      <p:cBhvr>
                                        <p:cTn id="29" dur="10" fill="hold"/>
                                        <p:tgtEl>
                                          <p:spTgt spid="29721"/>
                                        </p:tgtEl>
                                      </p:cBhvr>
                                      <p:by x="150000" y="150000"/>
                                    </p:animScale>
                                  </p:childTnLst>
                                </p:cTn>
                              </p:par>
                            </p:childTnLst>
                          </p:cTn>
                        </p:par>
                        <p:par>
                          <p:cTn id="30" fill="hold">
                            <p:stCondLst>
                              <p:cond delay="60"/>
                            </p:stCondLst>
                            <p:childTnLst>
                              <p:par>
                                <p:cTn id="31" presetID="23" presetClass="entr" presetSubtype="52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 fill="hold"/>
                                        <p:tgtEl>
                                          <p:spTgt spid="5"/>
                                        </p:tgtEl>
                                        <p:attrNameLst>
                                          <p:attrName>ppt_w</p:attrName>
                                        </p:attrNameLst>
                                      </p:cBhvr>
                                      <p:tavLst>
                                        <p:tav tm="0">
                                          <p:val>
                                            <p:fltVal val="0"/>
                                          </p:val>
                                        </p:tav>
                                        <p:tav tm="100000">
                                          <p:val>
                                            <p:strVal val="#ppt_w"/>
                                          </p:val>
                                        </p:tav>
                                      </p:tavLst>
                                    </p:anim>
                                    <p:anim calcmode="lin" valueType="num">
                                      <p:cBhvr>
                                        <p:cTn id="34" dur="10" fill="hold"/>
                                        <p:tgtEl>
                                          <p:spTgt spid="5"/>
                                        </p:tgtEl>
                                        <p:attrNameLst>
                                          <p:attrName>ppt_h</p:attrName>
                                        </p:attrNameLst>
                                      </p:cBhvr>
                                      <p:tavLst>
                                        <p:tav tm="0">
                                          <p:val>
                                            <p:fltVal val="0"/>
                                          </p:val>
                                        </p:tav>
                                        <p:tav tm="100000">
                                          <p:val>
                                            <p:strVal val="#ppt_h"/>
                                          </p:val>
                                        </p:tav>
                                      </p:tavLst>
                                    </p:anim>
                                    <p:anim calcmode="lin" valueType="num">
                                      <p:cBhvr>
                                        <p:cTn id="35" dur="10" fill="hold"/>
                                        <p:tgtEl>
                                          <p:spTgt spid="5"/>
                                        </p:tgtEl>
                                        <p:attrNameLst>
                                          <p:attrName>ppt_x</p:attrName>
                                        </p:attrNameLst>
                                      </p:cBhvr>
                                      <p:tavLst>
                                        <p:tav tm="0">
                                          <p:val>
                                            <p:fltVal val="0.5"/>
                                          </p:val>
                                        </p:tav>
                                        <p:tav tm="100000">
                                          <p:val>
                                            <p:strVal val="#ppt_x"/>
                                          </p:val>
                                        </p:tav>
                                      </p:tavLst>
                                    </p:anim>
                                    <p:anim calcmode="lin" valueType="num">
                                      <p:cBhvr>
                                        <p:cTn id="36" dur="10" fill="hold"/>
                                        <p:tgtEl>
                                          <p:spTgt spid="5"/>
                                        </p:tgtEl>
                                        <p:attrNameLst>
                                          <p:attrName>ppt_y</p:attrName>
                                        </p:attrNameLst>
                                      </p:cBhvr>
                                      <p:tavLst>
                                        <p:tav tm="0">
                                          <p:val>
                                            <p:fltVal val="0.5"/>
                                          </p:val>
                                        </p:tav>
                                        <p:tav tm="100000">
                                          <p:val>
                                            <p:strVal val="#ppt_y"/>
                                          </p:val>
                                        </p:tav>
                                      </p:tavLst>
                                    </p:anim>
                                  </p:childTnLst>
                                </p:cTn>
                              </p:par>
                            </p:childTnLst>
                          </p:cTn>
                        </p:par>
                        <p:par>
                          <p:cTn id="37" fill="hold">
                            <p:stCondLst>
                              <p:cond delay="70"/>
                            </p:stCondLst>
                            <p:childTnLst>
                              <p:par>
                                <p:cTn id="38" presetID="23" presetClass="entr" presetSubtype="52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 fill="hold"/>
                                        <p:tgtEl>
                                          <p:spTgt spid="25"/>
                                        </p:tgtEl>
                                        <p:attrNameLst>
                                          <p:attrName>ppt_w</p:attrName>
                                        </p:attrNameLst>
                                      </p:cBhvr>
                                      <p:tavLst>
                                        <p:tav tm="0">
                                          <p:val>
                                            <p:fltVal val="0"/>
                                          </p:val>
                                        </p:tav>
                                        <p:tav tm="100000">
                                          <p:val>
                                            <p:strVal val="#ppt_w"/>
                                          </p:val>
                                        </p:tav>
                                      </p:tavLst>
                                    </p:anim>
                                    <p:anim calcmode="lin" valueType="num">
                                      <p:cBhvr>
                                        <p:cTn id="41" dur="10" fill="hold"/>
                                        <p:tgtEl>
                                          <p:spTgt spid="25"/>
                                        </p:tgtEl>
                                        <p:attrNameLst>
                                          <p:attrName>ppt_h</p:attrName>
                                        </p:attrNameLst>
                                      </p:cBhvr>
                                      <p:tavLst>
                                        <p:tav tm="0">
                                          <p:val>
                                            <p:fltVal val="0"/>
                                          </p:val>
                                        </p:tav>
                                        <p:tav tm="100000">
                                          <p:val>
                                            <p:strVal val="#ppt_h"/>
                                          </p:val>
                                        </p:tav>
                                      </p:tavLst>
                                    </p:anim>
                                    <p:anim calcmode="lin" valueType="num">
                                      <p:cBhvr>
                                        <p:cTn id="42" dur="10" fill="hold"/>
                                        <p:tgtEl>
                                          <p:spTgt spid="25"/>
                                        </p:tgtEl>
                                        <p:attrNameLst>
                                          <p:attrName>ppt_x</p:attrName>
                                        </p:attrNameLst>
                                      </p:cBhvr>
                                      <p:tavLst>
                                        <p:tav tm="0">
                                          <p:val>
                                            <p:fltVal val="0.5"/>
                                          </p:val>
                                        </p:tav>
                                        <p:tav tm="100000">
                                          <p:val>
                                            <p:strVal val="#ppt_x"/>
                                          </p:val>
                                        </p:tav>
                                      </p:tavLst>
                                    </p:anim>
                                    <p:anim calcmode="lin" valueType="num">
                                      <p:cBhvr>
                                        <p:cTn id="43" dur="10" fill="hold"/>
                                        <p:tgtEl>
                                          <p:spTgt spid="25"/>
                                        </p:tgtEl>
                                        <p:attrNameLst>
                                          <p:attrName>ppt_y</p:attrName>
                                        </p:attrNameLst>
                                      </p:cBhvr>
                                      <p:tavLst>
                                        <p:tav tm="0">
                                          <p:val>
                                            <p:fltVal val="0.5"/>
                                          </p:val>
                                        </p:tav>
                                        <p:tav tm="100000">
                                          <p:val>
                                            <p:strVal val="#ppt_y"/>
                                          </p:val>
                                        </p:tav>
                                      </p:tavLst>
                                    </p:anim>
                                  </p:childTnLst>
                                </p:cTn>
                              </p:par>
                            </p:childTnLst>
                          </p:cTn>
                        </p:par>
                        <p:par>
                          <p:cTn id="44" fill="hold">
                            <p:stCondLst>
                              <p:cond delay="80"/>
                            </p:stCondLst>
                            <p:childTnLst>
                              <p:par>
                                <p:cTn id="45" presetID="8" presetClass="emph" presetSubtype="0" fill="hold" grpId="0" nodeType="afterEffect">
                                  <p:stCondLst>
                                    <p:cond delay="0"/>
                                  </p:stCondLst>
                                  <p:childTnLst>
                                    <p:animRot by="21600000">
                                      <p:cBhvr>
                                        <p:cTn id="46" dur="10" fill="hold"/>
                                        <p:tgtEl>
                                          <p:spTgt spid="28"/>
                                        </p:tgtEl>
                                        <p:attrNameLst>
                                          <p:attrName>r</p:attrName>
                                        </p:attrNameLst>
                                      </p:cBhvr>
                                    </p:animRot>
                                  </p:childTnLst>
                                </p:cTn>
                              </p:par>
                            </p:childTnLst>
                          </p:cTn>
                        </p:par>
                        <p:par>
                          <p:cTn id="47" fill="hold">
                            <p:stCondLst>
                              <p:cond delay="90"/>
                            </p:stCondLst>
                            <p:childTnLst>
                              <p:par>
                                <p:cTn id="48" presetID="8" presetClass="emph" presetSubtype="0" fill="hold" grpId="0" nodeType="afterEffect">
                                  <p:stCondLst>
                                    <p:cond delay="0"/>
                                  </p:stCondLst>
                                  <p:childTnLst>
                                    <p:animRot by="21600000">
                                      <p:cBhvr>
                                        <p:cTn id="49" dur="10" fill="hold"/>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1" grpId="0" animBg="1"/>
      <p:bldP spid="29714" grpId="0" animBg="1"/>
      <p:bldP spid="29720" grpId="0" animBg="1"/>
      <p:bldP spid="29721" grpId="0" animBg="1"/>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lum bright="24000"/>
          </a:blip>
          <a:srcRect l="27660" t="12397" b="10047"/>
          <a:stretch>
            <a:fillRect/>
          </a:stretch>
        </p:blipFill>
        <p:spPr bwMode="auto">
          <a:xfrm>
            <a:off x="7101840" y="1066800"/>
            <a:ext cx="2042160" cy="5715000"/>
          </a:xfrm>
          <a:prstGeom prst="rect">
            <a:avLst/>
          </a:prstGeom>
          <a:noFill/>
          <a:ln w="9525">
            <a:noFill/>
            <a:miter lim="800000"/>
            <a:headEnd/>
            <a:tailEnd/>
          </a:ln>
          <a:effectLst/>
        </p:spPr>
      </p:pic>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Key Points (Summary)</a:t>
            </a:r>
            <a:endParaRPr lang="en-US" dirty="0" smtClean="0">
              <a:solidFill>
                <a:srgbClr val="990000"/>
              </a:solidFill>
            </a:endParaRPr>
          </a:p>
        </p:txBody>
      </p:sp>
      <p:sp>
        <p:nvSpPr>
          <p:cNvPr id="23555" name="Rectangle 3"/>
          <p:cNvSpPr>
            <a:spLocks noGrp="1" noChangeArrowheads="1"/>
          </p:cNvSpPr>
          <p:nvPr>
            <p:ph type="subTitle" idx="1"/>
          </p:nvPr>
        </p:nvSpPr>
        <p:spPr>
          <a:xfrm>
            <a:off x="457200" y="990600"/>
            <a:ext cx="6934200" cy="5562600"/>
          </a:xfrm>
          <a:noFill/>
          <a:ln w="1270" cap="rnd">
            <a:solidFill>
              <a:srgbClr val="993366"/>
            </a:solidFill>
            <a:prstDash val="sysDot"/>
          </a:ln>
        </p:spPr>
        <p:txBody>
          <a:bodyPr>
            <a:normAutofit/>
          </a:bodyPr>
          <a:lstStyle/>
          <a:p>
            <a:pPr algn="l">
              <a:buFont typeface="Arial" pitchFamily="34" charset="0"/>
              <a:buChar char="•"/>
            </a:pPr>
            <a:r>
              <a:rPr lang="en-US" sz="2800" dirty="0" smtClean="0">
                <a:solidFill>
                  <a:schemeClr val="tx2"/>
                </a:solidFill>
                <a:latin typeface="Calibri" pitchFamily="34" charset="0"/>
                <a:cs typeface="Calibri" pitchFamily="34" charset="0"/>
              </a:rPr>
              <a:t> </a:t>
            </a:r>
            <a:r>
              <a:rPr lang="en-US" sz="2800" dirty="0" smtClean="0">
                <a:solidFill>
                  <a:schemeClr val="tx2"/>
                </a:solidFill>
                <a:latin typeface="Calibri" pitchFamily="34" charset="0"/>
                <a:cs typeface="Calibri" pitchFamily="34" charset="0"/>
              </a:rPr>
              <a:t>Project Management requires careful planning including:</a:t>
            </a:r>
          </a:p>
          <a:p>
            <a:pPr lvl="1" algn="l">
              <a:buFont typeface="Arial" pitchFamily="34" charset="0"/>
              <a:buChar char="•"/>
            </a:pPr>
            <a:r>
              <a:rPr lang="en-US" sz="2400" dirty="0" smtClean="0">
                <a:solidFill>
                  <a:schemeClr val="tx2"/>
                </a:solidFill>
                <a:latin typeface="Calibri" pitchFamily="34" charset="0"/>
                <a:cs typeface="Calibri" pitchFamily="34" charset="0"/>
              </a:rPr>
              <a:t> Scope; Time; Budget; </a:t>
            </a:r>
          </a:p>
          <a:p>
            <a:pPr algn="l">
              <a:buFont typeface="Arial" pitchFamily="34" charset="0"/>
              <a:buChar char="•"/>
            </a:pPr>
            <a:r>
              <a:rPr lang="en-US" sz="2800" dirty="0">
                <a:solidFill>
                  <a:schemeClr val="tx2"/>
                </a:solidFill>
                <a:latin typeface="Calibri" pitchFamily="34" charset="0"/>
                <a:cs typeface="Calibri" pitchFamily="34" charset="0"/>
              </a:rPr>
              <a:t> </a:t>
            </a:r>
            <a:r>
              <a:rPr lang="en-US" sz="2800" dirty="0" smtClean="0">
                <a:solidFill>
                  <a:schemeClr val="tx2"/>
                </a:solidFill>
                <a:latin typeface="Calibri" pitchFamily="34" charset="0"/>
                <a:cs typeface="Calibri" pitchFamily="34" charset="0"/>
              </a:rPr>
              <a:t>The popular Software Development Life Cycles (SDLCs) are:</a:t>
            </a:r>
          </a:p>
          <a:p>
            <a:pPr lvl="1" algn="l">
              <a:buFont typeface="Arial" pitchFamily="34" charset="0"/>
              <a:buChar char="•"/>
            </a:pPr>
            <a:r>
              <a:rPr lang="en-US" sz="2400" dirty="0">
                <a:solidFill>
                  <a:schemeClr val="tx2"/>
                </a:solidFill>
                <a:latin typeface="Calibri" pitchFamily="34" charset="0"/>
                <a:cs typeface="Calibri" pitchFamily="34" charset="0"/>
              </a:rPr>
              <a:t> </a:t>
            </a:r>
            <a:r>
              <a:rPr lang="en-US" sz="2400" dirty="0" smtClean="0">
                <a:solidFill>
                  <a:schemeClr val="tx2"/>
                </a:solidFill>
                <a:latin typeface="Calibri" pitchFamily="34" charset="0"/>
                <a:cs typeface="Calibri" pitchFamily="34" charset="0"/>
              </a:rPr>
              <a:t>Waterfall</a:t>
            </a:r>
          </a:p>
          <a:p>
            <a:pPr lvl="1" algn="l">
              <a:buFont typeface="Arial" pitchFamily="34" charset="0"/>
              <a:buChar char="•"/>
            </a:pPr>
            <a:r>
              <a:rPr lang="en-US" sz="2400" dirty="0">
                <a:solidFill>
                  <a:schemeClr val="tx2"/>
                </a:solidFill>
                <a:latin typeface="Calibri" pitchFamily="34" charset="0"/>
                <a:cs typeface="Calibri" pitchFamily="34" charset="0"/>
              </a:rPr>
              <a:t> </a:t>
            </a:r>
            <a:r>
              <a:rPr lang="en-US" sz="2400" dirty="0" smtClean="0">
                <a:solidFill>
                  <a:schemeClr val="tx2"/>
                </a:solidFill>
                <a:latin typeface="Calibri" pitchFamily="34" charset="0"/>
                <a:cs typeface="Calibri" pitchFamily="34" charset="0"/>
              </a:rPr>
              <a:t>Spiral</a:t>
            </a:r>
          </a:p>
          <a:p>
            <a:pPr lvl="1" algn="l">
              <a:buFont typeface="Arial" pitchFamily="34" charset="0"/>
              <a:buChar char="•"/>
            </a:pPr>
            <a:r>
              <a:rPr lang="en-US" sz="2400" dirty="0">
                <a:solidFill>
                  <a:schemeClr val="tx2"/>
                </a:solidFill>
                <a:latin typeface="Calibri" pitchFamily="34" charset="0"/>
                <a:cs typeface="Calibri" pitchFamily="34" charset="0"/>
              </a:rPr>
              <a:t> </a:t>
            </a:r>
            <a:r>
              <a:rPr lang="en-US" sz="2400" dirty="0" smtClean="0">
                <a:solidFill>
                  <a:schemeClr val="tx2"/>
                </a:solidFill>
                <a:latin typeface="Calibri" pitchFamily="34" charset="0"/>
                <a:cs typeface="Calibri" pitchFamily="34" charset="0"/>
              </a:rPr>
              <a:t>Iterative and Incremental</a:t>
            </a:r>
          </a:p>
          <a:p>
            <a:pPr algn="l">
              <a:buFont typeface="Arial" pitchFamily="34" charset="0"/>
              <a:buChar char="•"/>
            </a:pPr>
            <a:r>
              <a:rPr lang="en-US" sz="2800" dirty="0">
                <a:solidFill>
                  <a:schemeClr val="tx2"/>
                </a:solidFill>
                <a:latin typeface="Calibri" pitchFamily="34" charset="0"/>
                <a:cs typeface="Calibri" pitchFamily="34" charset="0"/>
              </a:rPr>
              <a:t> </a:t>
            </a:r>
            <a:r>
              <a:rPr lang="en-US" sz="2800" dirty="0" smtClean="0">
                <a:solidFill>
                  <a:schemeClr val="tx2"/>
                </a:solidFill>
                <a:latin typeface="Calibri" pitchFamily="34" charset="0"/>
                <a:cs typeface="Calibri" pitchFamily="34" charset="0"/>
              </a:rPr>
              <a:t>The Iterative and Incremental Life cycle leads to Agility</a:t>
            </a:r>
          </a:p>
          <a:p>
            <a:pPr algn="l">
              <a:buFont typeface="Arial" pitchFamily="34" charset="0"/>
              <a:buChar char="•"/>
            </a:pPr>
            <a:r>
              <a:rPr lang="en-US" sz="2800" dirty="0">
                <a:solidFill>
                  <a:schemeClr val="tx2"/>
                </a:solidFill>
                <a:latin typeface="Calibri" pitchFamily="34" charset="0"/>
                <a:cs typeface="Calibri" pitchFamily="34" charset="0"/>
              </a:rPr>
              <a:t> </a:t>
            </a:r>
            <a:r>
              <a:rPr lang="en-US" sz="2800" dirty="0" smtClean="0">
                <a:solidFill>
                  <a:schemeClr val="tx2"/>
                </a:solidFill>
                <a:latin typeface="Calibri" pitchFamily="34" charset="0"/>
                <a:cs typeface="Calibri" pitchFamily="34" charset="0"/>
              </a:rPr>
              <a:t>Agile Methods are relevant to Organizations – beyond Software Development</a:t>
            </a:r>
          </a:p>
        </p:txBody>
      </p:sp>
    </p:spTree>
    <p:extLst>
      <p:ext uri="{BB962C8B-B14F-4D97-AF65-F5344CB8AC3E}">
        <p14:creationId xmlns:p14="http://schemas.microsoft.com/office/powerpoint/2010/main" val="3969594729"/>
      </p:ext>
    </p:extLst>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lum bright="47000" contrast="-64000"/>
          </a:blip>
          <a:srcRect/>
          <a:stretch>
            <a:fillRect/>
          </a:stretch>
        </p:blipFill>
        <p:spPr bwMode="auto">
          <a:xfrm>
            <a:off x="0" y="5012612"/>
            <a:ext cx="2583544" cy="184538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143000"/>
            <a:ext cx="6934200" cy="4572000"/>
          </a:xfrm>
        </p:spPr>
        <p:txBody>
          <a:bodyPr>
            <a:normAutofit/>
          </a:bodyPr>
          <a:lstStyle/>
          <a:p>
            <a:pPr marL="482600" indent="-482600" algn="just">
              <a:lnSpc>
                <a:spcPct val="90000"/>
              </a:lnSpc>
              <a:buFontTx/>
              <a:buBlip>
                <a:blip r:embed="rId3"/>
              </a:buBlip>
            </a:pPr>
            <a:r>
              <a:rPr lang="en-AU" altLang="en-US" sz="2400" dirty="0">
                <a:cs typeface="Times New Roman" pitchFamily="18" charset="0"/>
              </a:rPr>
              <a:t>Textbook</a:t>
            </a:r>
          </a:p>
          <a:p>
            <a:pPr marL="1136650" lvl="1" indent="-463550">
              <a:lnSpc>
                <a:spcPct val="90000"/>
              </a:lnSpc>
              <a:buBlip>
                <a:blip r:embed="rId4"/>
              </a:buBlip>
            </a:pPr>
            <a:r>
              <a:rPr lang="en-AU" altLang="en-US" sz="1800" dirty="0" smtClean="0">
                <a:cs typeface="Times New Roman" pitchFamily="18" charset="0"/>
              </a:rPr>
              <a:t>The Art of Agile Practice, (2012), CRC Press, USA. </a:t>
            </a:r>
          </a:p>
          <a:p>
            <a:r>
              <a:rPr lang="en-AU" sz="2400" dirty="0" smtClean="0"/>
              <a:t> </a:t>
            </a:r>
            <a:endParaRPr lang="en-US" sz="2400" dirty="0"/>
          </a:p>
        </p:txBody>
      </p:sp>
      <p:sp>
        <p:nvSpPr>
          <p:cNvPr id="4" name="Footer Placeholder 3"/>
          <p:cNvSpPr>
            <a:spLocks noGrp="1"/>
          </p:cNvSpPr>
          <p:nvPr>
            <p:ph type="ftr" sz="quarter" idx="10"/>
          </p:nvPr>
        </p:nvSpPr>
        <p:spPr>
          <a:xfrm>
            <a:off x="457200" y="6356350"/>
            <a:ext cx="5181600" cy="365125"/>
          </a:xfrm>
        </p:spPr>
        <p:txBody>
          <a:bodyPr/>
          <a:lstStyle/>
          <a:p>
            <a:r>
              <a:rPr lang="en-US" dirty="0" smtClean="0"/>
              <a:t>Course: Agile Project Management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33</a:t>
            </a:fld>
            <a:endParaRPr lang="en-US"/>
          </a:p>
        </p:txBody>
      </p:sp>
      <p:pic>
        <p:nvPicPr>
          <p:cNvPr id="1026" name="Picture 2"/>
          <p:cNvPicPr>
            <a:picLocks noChangeAspect="1" noChangeArrowheads="1"/>
          </p:cNvPicPr>
          <p:nvPr/>
        </p:nvPicPr>
        <p:blipFill>
          <a:blip r:embed="rId5" cstate="print"/>
          <a:srcRect/>
          <a:stretch>
            <a:fillRect/>
          </a:stretch>
        </p:blipFill>
        <p:spPr bwMode="auto">
          <a:xfrm>
            <a:off x="7924800" y="1768888"/>
            <a:ext cx="1188720" cy="4555712"/>
          </a:xfrm>
          <a:prstGeom prst="rect">
            <a:avLst/>
          </a:prstGeom>
          <a:noFill/>
          <a:ln w="9525">
            <a:noFill/>
            <a:miter lim="800000"/>
            <a:headEnd/>
            <a:tailEnd/>
          </a:ln>
          <a:effectLst/>
        </p:spPr>
      </p:pic>
      <p:pic>
        <p:nvPicPr>
          <p:cNvPr id="8" name="Picture 7" descr="Screen Clipping"/>
          <p:cNvPicPr>
            <a:picLocks noChangeAspect="1"/>
          </p:cNvPicPr>
          <p:nvPr/>
        </p:nvPicPr>
        <p:blipFill rotWithShape="1">
          <a:blip r:embed="rId6">
            <a:extLst>
              <a:ext uri="{28A0092B-C50C-407E-A947-70E740481C1C}">
                <a14:useLocalDpi xmlns:a14="http://schemas.microsoft.com/office/drawing/2010/main" val="0"/>
              </a:ext>
            </a:extLst>
          </a:blip>
          <a:srcRect t="20000" r="5762" b="21111"/>
          <a:stretch/>
        </p:blipFill>
        <p:spPr>
          <a:xfrm>
            <a:off x="2452308" y="2030117"/>
            <a:ext cx="3800728" cy="2011938"/>
          </a:xfrm>
          <a:prstGeom prst="rect">
            <a:avLst/>
          </a:prstGeom>
        </p:spPr>
      </p:pic>
    </p:spTree>
    <p:extLst>
      <p:ext uri="{BB962C8B-B14F-4D97-AF65-F5344CB8AC3E}">
        <p14:creationId xmlns:p14="http://schemas.microsoft.com/office/powerpoint/2010/main" val="165422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0"/>
          </p:nvPr>
        </p:nvSpPr>
        <p:spPr>
          <a:xfrm>
            <a:off x="457200" y="6356350"/>
            <a:ext cx="6019800" cy="365125"/>
          </a:xfrm>
        </p:spPr>
        <p:txBody>
          <a:bodyPr/>
          <a:lstStyle/>
          <a:p>
            <a:r>
              <a:rPr lang="en-US" dirty="0" smtClean="0"/>
              <a:t>Course: </a:t>
            </a:r>
            <a:r>
              <a:rPr lang="en-US" dirty="0" smtClean="0"/>
              <a:t>PMA; </a:t>
            </a:r>
            <a:r>
              <a:rPr lang="en-US" dirty="0" smtClean="0"/>
              <a:t>© </a:t>
            </a:r>
            <a:r>
              <a:rPr lang="en-US" dirty="0" err="1" smtClean="0"/>
              <a:t>MethodScience</a:t>
            </a:r>
            <a:endParaRPr lang="en-US" dirty="0"/>
          </a:p>
        </p:txBody>
      </p:sp>
      <p:sp>
        <p:nvSpPr>
          <p:cNvPr id="5" name="Rectangle 2"/>
          <p:cNvSpPr txBox="1">
            <a:spLocks noChangeArrowheads="1"/>
          </p:cNvSpPr>
          <p:nvPr/>
        </p:nvSpPr>
        <p:spPr bwMode="auto">
          <a:xfrm rot="19478696">
            <a:off x="-213914" y="992419"/>
            <a:ext cx="4572000" cy="1143000"/>
          </a:xfrm>
          <a:prstGeom prst="rect">
            <a:avLst/>
          </a:prstGeom>
          <a:noFill/>
          <a:ln w="9525">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Discussion, Q &amp; A,</a:t>
            </a:r>
            <a:r>
              <a:rPr kumimoji="0" lang="en-US" sz="2800" b="1" i="0" u="none" strike="noStrike" kern="0" cap="none" spc="0" normalizeH="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 Workshop</a:t>
            </a:r>
            <a:endParaRPr kumimoji="0" lang="en-US" sz="2800" b="1" i="0" u="none" strike="noStrike" kern="0" cap="none" spc="0" normalizeH="0" baseline="0" noProof="0" dirty="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endParaRPr>
          </a:p>
        </p:txBody>
      </p:sp>
      <p:pic>
        <p:nvPicPr>
          <p:cNvPr id="6" name="Picture 4" descr="C:\Users\admin\AppData\Local\Microsoft\Windows\Temporary Internet Files\Content.IE5\CHGCWU8A\MCj04344110000[1].wmf"/>
          <p:cNvPicPr>
            <a:picLocks noChangeAspect="1" noChangeArrowheads="1"/>
          </p:cNvPicPr>
          <p:nvPr/>
        </p:nvPicPr>
        <p:blipFill>
          <a:blip r:embed="rId2" cstate="print"/>
          <a:srcRect/>
          <a:stretch>
            <a:fillRect/>
          </a:stretch>
        </p:blipFill>
        <p:spPr bwMode="auto">
          <a:xfrm>
            <a:off x="7289800" y="1143000"/>
            <a:ext cx="1625600" cy="1828800"/>
          </a:xfrm>
          <a:prstGeom prst="rect">
            <a:avLst/>
          </a:prstGeom>
          <a:noFill/>
        </p:spPr>
      </p:pic>
      <p:pic>
        <p:nvPicPr>
          <p:cNvPr id="7" name="Picture 9"/>
          <p:cNvPicPr>
            <a:picLocks noChangeAspect="1" noChangeArrowheads="1"/>
          </p:cNvPicPr>
          <p:nvPr/>
        </p:nvPicPr>
        <p:blipFill>
          <a:blip r:embed="rId3"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sp>
        <p:nvSpPr>
          <p:cNvPr id="8" name="Rectangle 3"/>
          <p:cNvSpPr txBox="1">
            <a:spLocks noChangeArrowheads="1"/>
          </p:cNvSpPr>
          <p:nvPr/>
        </p:nvSpPr>
        <p:spPr bwMode="auto">
          <a:xfrm>
            <a:off x="838200" y="2438400"/>
            <a:ext cx="7162800" cy="3886200"/>
          </a:xfrm>
          <a:prstGeom prst="rect">
            <a:avLst/>
          </a:prstGeom>
          <a:noFill/>
          <a:ln w="1270" cap="rnd">
            <a:solidFill>
              <a:srgbClr val="993366"/>
            </a:solidFill>
            <a:prstDash val="sysDot"/>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800" kern="0" dirty="0" smtClean="0">
                <a:solidFill>
                  <a:srgbClr val="800000"/>
                </a:solidFill>
                <a:latin typeface="Calibri" pitchFamily="34" charset="0"/>
              </a:rPr>
              <a:t>Would you agree </a:t>
            </a:r>
            <a:r>
              <a:rPr lang="en-US" sz="2800" kern="0" dirty="0" smtClean="0">
                <a:solidFill>
                  <a:srgbClr val="800000"/>
                </a:solidFill>
                <a:latin typeface="Calibri" pitchFamily="34" charset="0"/>
              </a:rPr>
              <a:t>for a need to BALANCE the planned, formal SDLCs with Agility?  Discuss with Examples from your Experiences / Readings; </a:t>
            </a:r>
          </a:p>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800" kern="0" dirty="0" smtClean="0">
                <a:solidFill>
                  <a:srgbClr val="800000"/>
                </a:solidFill>
                <a:latin typeface="Calibri" pitchFamily="34" charset="0"/>
              </a:rPr>
              <a:t>Argue FOR the need to form Project Teams with well defined roles in order to Learn and Practice Project Management</a:t>
            </a:r>
            <a:endParaRPr lang="en-US" sz="2800" kern="0" dirty="0" smtClean="0">
              <a:solidFill>
                <a:srgbClr val="800000"/>
              </a:solidFill>
              <a:latin typeface="Calibri" pitchFamily="34" charset="0"/>
            </a:endParaRPr>
          </a:p>
        </p:txBody>
      </p:sp>
      <p:sp>
        <p:nvSpPr>
          <p:cNvPr id="9" name="Slide Number Placeholder 8"/>
          <p:cNvSpPr>
            <a:spLocks noGrp="1"/>
          </p:cNvSpPr>
          <p:nvPr>
            <p:ph type="sldNum" sz="quarter" idx="11"/>
          </p:nvPr>
        </p:nvSpPr>
        <p:spPr/>
        <p:txBody>
          <a:bodyPr/>
          <a:lstStyle/>
          <a:p>
            <a:fld id="{C875F366-C446-4B97-B257-F362FC5B2650}" type="slidenum">
              <a:rPr lang="en-US" smtClean="0"/>
              <a:pPr/>
              <a:t>34</a:t>
            </a:fld>
            <a:endParaRPr lang="en-US"/>
          </a:p>
        </p:txBody>
      </p:sp>
    </p:spTree>
    <p:extLst>
      <p:ext uri="{BB962C8B-B14F-4D97-AF65-F5344CB8AC3E}">
        <p14:creationId xmlns:p14="http://schemas.microsoft.com/office/powerpoint/2010/main" val="29733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4649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Project Team Formation</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Cross-Functional; Co-Located;</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29657"/>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and Preferred Name</a:t>
            </a:r>
          </a:p>
          <a:p>
            <a:r>
              <a:rPr lang="en-US" dirty="0" smtClean="0"/>
              <a:t>Your Background (Program, Courses completed etc.)</a:t>
            </a:r>
          </a:p>
          <a:p>
            <a:r>
              <a:rPr lang="en-US" dirty="0" smtClean="0"/>
              <a:t>Career aspirations etc. </a:t>
            </a:r>
          </a:p>
          <a:p>
            <a:r>
              <a:rPr lang="en-US" dirty="0" smtClean="0"/>
              <a:t>Something personal and unique</a:t>
            </a:r>
          </a:p>
          <a:p>
            <a:r>
              <a:rPr lang="en-US" i="1" dirty="0" smtClean="0"/>
              <a:t>You cannot introduce the person who introduces you; hence please rotate the introductions around your team</a:t>
            </a:r>
          </a:p>
          <a:p>
            <a:endParaRPr lang="en-US" dirty="0"/>
          </a:p>
        </p:txBody>
      </p:sp>
    </p:spTree>
    <p:extLst>
      <p:ext uri="{BB962C8B-B14F-4D97-AF65-F5344CB8AC3E}">
        <p14:creationId xmlns:p14="http://schemas.microsoft.com/office/powerpoint/2010/main" val="3094698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Team-Ace</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061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Team-Big</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86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Why do we Need Project Management?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Some Statistics and a Reasoning for the need for formal PM</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Team-Cap</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51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Team-Don</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323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Team-Eat</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985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Team-Fun</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215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Team-Gem</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2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Team-Hat</a:t>
            </a:r>
            <a:endParaRPr lang="en-US" dirty="0"/>
          </a:p>
        </p:txBody>
      </p:sp>
      <p:sp>
        <p:nvSpPr>
          <p:cNvPr id="3" name="Content Placeholder 2"/>
          <p:cNvSpPr>
            <a:spLocks noGrp="1"/>
          </p:cNvSpPr>
          <p:nvPr>
            <p:ph idx="1"/>
          </p:nvPr>
        </p:nvSpPr>
        <p:spPr/>
        <p:txBody>
          <a:bodyPr>
            <a:normAutofit/>
          </a:bodyPr>
          <a:lstStyle/>
          <a:p>
            <a:r>
              <a:rPr lang="en-US" dirty="0" smtClean="0"/>
              <a:t>A</a:t>
            </a:r>
          </a:p>
          <a:p>
            <a:r>
              <a:rPr lang="en-US" dirty="0"/>
              <a:t> </a:t>
            </a:r>
            <a:endParaRPr lang="en-US" dirty="0" smtClean="0"/>
          </a:p>
          <a:p>
            <a:endParaRPr lang="en-US" dirty="0"/>
          </a:p>
          <a:p>
            <a:endParaRPr lang="en-US" dirty="0"/>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95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07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46</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6"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4282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152400"/>
            <a:ext cx="7004705" cy="412039"/>
          </a:xfrm>
        </p:spPr>
        <p:txBody>
          <a:bodyPr>
            <a:normAutofit fontScale="90000"/>
          </a:bodyPr>
          <a:lstStyle/>
          <a:p>
            <a:r>
              <a:rPr lang="en-US" dirty="0" smtClean="0"/>
              <a:t>Short Exercise –</a:t>
            </a:r>
            <a:r>
              <a:rPr lang="en-US" sz="2000" dirty="0" smtClean="0"/>
              <a:t> </a:t>
            </a:r>
            <a:endParaRPr lang="en-US" dirty="0"/>
          </a:p>
        </p:txBody>
      </p:sp>
      <p:sp>
        <p:nvSpPr>
          <p:cNvPr id="3" name="Content Placeholder 2"/>
          <p:cNvSpPr>
            <a:spLocks noGrp="1"/>
          </p:cNvSpPr>
          <p:nvPr>
            <p:ph idx="1"/>
          </p:nvPr>
        </p:nvSpPr>
        <p:spPr>
          <a:xfrm>
            <a:off x="76200" y="838200"/>
            <a:ext cx="4267200" cy="4953000"/>
          </a:xfrm>
          <a:ln w="9525">
            <a:solidFill>
              <a:schemeClr val="tx1"/>
            </a:solidFill>
            <a:prstDash val="dash"/>
          </a:ln>
        </p:spPr>
        <p:txBody>
          <a:bodyPr/>
          <a:lstStyle/>
          <a:p>
            <a:pPr>
              <a:buNone/>
            </a:pPr>
            <a:r>
              <a:rPr lang="en-US" sz="2000" dirty="0" smtClean="0"/>
              <a:t>Q 1: NPS stands for:</a:t>
            </a:r>
          </a:p>
          <a:p>
            <a:pPr>
              <a:lnSpc>
                <a:spcPct val="150000"/>
              </a:lnSpc>
              <a:buNone/>
            </a:pPr>
            <a:endParaRPr lang="en-US" sz="2000" dirty="0" smtClean="0"/>
          </a:p>
          <a:p>
            <a:pPr marL="457200" indent="-457200">
              <a:lnSpc>
                <a:spcPct val="150000"/>
              </a:lnSpc>
              <a:buAutoNum type="alphaLcParenBoth"/>
            </a:pPr>
            <a:r>
              <a:rPr lang="en-AU" sz="2000" dirty="0" smtClean="0"/>
              <a:t>New Productivity System</a:t>
            </a:r>
          </a:p>
          <a:p>
            <a:pPr marL="457200" indent="-457200">
              <a:lnSpc>
                <a:spcPct val="150000"/>
              </a:lnSpc>
              <a:buAutoNum type="alphaLcParenBoth"/>
            </a:pPr>
            <a:r>
              <a:rPr lang="en-AU" sz="2000" dirty="0" smtClean="0"/>
              <a:t>Net Performance Score</a:t>
            </a:r>
          </a:p>
          <a:p>
            <a:pPr marL="457200" indent="-457200">
              <a:lnSpc>
                <a:spcPct val="150000"/>
              </a:lnSpc>
              <a:buAutoNum type="alphaLcParenBoth"/>
            </a:pPr>
            <a:r>
              <a:rPr lang="en-AU" sz="2000" dirty="0" smtClean="0"/>
              <a:t>New Promoter Score</a:t>
            </a:r>
          </a:p>
          <a:p>
            <a:pPr marL="457200" indent="-457200">
              <a:lnSpc>
                <a:spcPct val="150000"/>
              </a:lnSpc>
              <a:buAutoNum type="alphaLcParenBoth"/>
            </a:pPr>
            <a:r>
              <a:rPr lang="en-AU" sz="2000" dirty="0" smtClean="0"/>
              <a:t>Net Promoter Score</a:t>
            </a:r>
          </a:p>
          <a:p>
            <a:pPr>
              <a:lnSpc>
                <a:spcPct val="150000"/>
              </a:lnSpc>
              <a:buNone/>
            </a:pPr>
            <a:endParaRPr lang="en-US" sz="2000"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48</a:t>
            </a:fld>
            <a:endParaRPr lang="en-US"/>
          </a:p>
        </p:txBody>
      </p:sp>
      <p:sp>
        <p:nvSpPr>
          <p:cNvPr id="9" name="Footer Placeholder 8"/>
          <p:cNvSpPr>
            <a:spLocks noGrp="1"/>
          </p:cNvSpPr>
          <p:nvPr>
            <p:ph type="ftr" sz="quarter" idx="10"/>
          </p:nvPr>
        </p:nvSpPr>
        <p:spPr/>
        <p:txBody>
          <a:bodyPr/>
          <a:lstStyle/>
          <a:p>
            <a:r>
              <a:rPr lang="en-US" dirty="0" smtClean="0"/>
              <a:t>MethodScience.com, 1998-2019</a:t>
            </a:r>
            <a:endParaRPr lang="en-US" dirty="0"/>
          </a:p>
        </p:txBody>
      </p:sp>
      <p:sp>
        <p:nvSpPr>
          <p:cNvPr id="10" name="Content Placeholder 2"/>
          <p:cNvSpPr txBox="1">
            <a:spLocks/>
          </p:cNvSpPr>
          <p:nvPr/>
        </p:nvSpPr>
        <p:spPr bwMode="auto">
          <a:xfrm>
            <a:off x="4419600" y="838200"/>
            <a:ext cx="41148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r>
              <a:rPr lang="en-US" sz="2000" kern="0" dirty="0">
                <a:solidFill>
                  <a:srgbClr val="800000"/>
                </a:solidFill>
              </a:rPr>
              <a:t>Q 2: Following is the </a:t>
            </a:r>
            <a:r>
              <a:rPr lang="en-US" sz="2000" i="1" kern="0" dirty="0">
                <a:solidFill>
                  <a:srgbClr val="800000"/>
                </a:solidFill>
              </a:rPr>
              <a:t>best </a:t>
            </a:r>
            <a:r>
              <a:rPr lang="en-US" sz="2000" kern="0" dirty="0">
                <a:solidFill>
                  <a:srgbClr val="800000"/>
                </a:solidFill>
              </a:rPr>
              <a:t>example of an MIS that you would use in managing the raw materials being supplied to a Auto manufacturer: </a:t>
            </a:r>
          </a:p>
          <a:p>
            <a:endParaRPr lang="en-US" sz="2000" kern="0" dirty="0">
              <a:solidFill>
                <a:srgbClr val="800000"/>
              </a:solidFill>
            </a:endParaRPr>
          </a:p>
          <a:p>
            <a:pPr marL="457200" indent="-457200">
              <a:lnSpc>
                <a:spcPct val="150000"/>
              </a:lnSpc>
              <a:buAutoNum type="alphaLcParenBoth"/>
            </a:pPr>
            <a:r>
              <a:rPr lang="en-US" sz="2000" kern="0" dirty="0">
                <a:solidFill>
                  <a:srgbClr val="800000"/>
                </a:solidFill>
              </a:rPr>
              <a:t>CRM</a:t>
            </a:r>
          </a:p>
          <a:p>
            <a:pPr marL="457200" indent="-457200">
              <a:lnSpc>
                <a:spcPct val="150000"/>
              </a:lnSpc>
              <a:buAutoNum type="alphaLcParenBoth"/>
            </a:pPr>
            <a:r>
              <a:rPr lang="en-US" sz="2000" kern="0" dirty="0">
                <a:solidFill>
                  <a:srgbClr val="800000"/>
                </a:solidFill>
              </a:rPr>
              <a:t>SCM</a:t>
            </a:r>
          </a:p>
          <a:p>
            <a:pPr marL="457200" indent="-457200">
              <a:lnSpc>
                <a:spcPct val="150000"/>
              </a:lnSpc>
              <a:buAutoNum type="alphaLcParenBoth"/>
            </a:pPr>
            <a:r>
              <a:rPr lang="en-US" sz="2000" kern="0" dirty="0">
                <a:solidFill>
                  <a:srgbClr val="800000"/>
                </a:solidFill>
              </a:rPr>
              <a:t>DSS</a:t>
            </a:r>
          </a:p>
          <a:p>
            <a:pPr marL="457200" indent="-457200">
              <a:lnSpc>
                <a:spcPct val="150000"/>
              </a:lnSpc>
              <a:buAutoNum type="alphaLcParenBoth"/>
            </a:pPr>
            <a:r>
              <a:rPr lang="en-US" sz="2000" kern="0" dirty="0">
                <a:solidFill>
                  <a:srgbClr val="800000"/>
                </a:solidFill>
              </a:rPr>
              <a:t>GIS</a:t>
            </a:r>
          </a:p>
        </p:txBody>
      </p:sp>
    </p:spTree>
    <p:extLst>
      <p:ext uri="{BB962C8B-B14F-4D97-AF65-F5344CB8AC3E}">
        <p14:creationId xmlns:p14="http://schemas.microsoft.com/office/powerpoint/2010/main" val="2077632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8189" y="381000"/>
            <a:ext cx="7780021" cy="412039"/>
          </a:xfrm>
        </p:spPr>
        <p:txBody>
          <a:bodyPr>
            <a:noAutofit/>
          </a:bodyPr>
          <a:lstStyle/>
          <a:p>
            <a:r>
              <a:rPr lang="en-US" sz="2800" dirty="0" smtClean="0"/>
              <a:t>Short Exercise –</a:t>
            </a:r>
            <a:br>
              <a:rPr lang="en-US" sz="2800" dirty="0" smtClean="0"/>
            </a:br>
            <a:r>
              <a:rPr lang="en-US" sz="2800" b="0" dirty="0" smtClean="0"/>
              <a:t>Compare ANY two of the Systems discussed from any ONE Role’s viewpoint: Role = ______</a:t>
            </a:r>
            <a:endParaRPr lang="en-US" sz="2800" b="0" dirty="0"/>
          </a:p>
        </p:txBody>
      </p:sp>
      <p:sp>
        <p:nvSpPr>
          <p:cNvPr id="3" name="Content Placeholder 2"/>
          <p:cNvSpPr>
            <a:spLocks noGrp="1"/>
          </p:cNvSpPr>
          <p:nvPr>
            <p:ph idx="1"/>
          </p:nvPr>
        </p:nvSpPr>
        <p:spPr>
          <a:xfrm>
            <a:off x="304800" y="1447800"/>
            <a:ext cx="4267200" cy="4953000"/>
          </a:xfrm>
          <a:ln w="9525">
            <a:solidFill>
              <a:schemeClr val="tx1"/>
            </a:solidFill>
            <a:prstDash val="dash"/>
          </a:ln>
        </p:spPr>
        <p:txBody>
          <a:bodyPr/>
          <a:lstStyle/>
          <a:p>
            <a:pPr>
              <a:buNone/>
            </a:pPr>
            <a:r>
              <a:rPr lang="en-US" sz="2000" dirty="0" smtClean="0"/>
              <a:t>Type of MIS = </a:t>
            </a:r>
          </a:p>
          <a:p>
            <a:pPr>
              <a:buNone/>
            </a:pPr>
            <a:endParaRPr lang="en-US" sz="2000" dirty="0" smtClean="0"/>
          </a:p>
          <a:p>
            <a:pPr marL="457200" indent="-457200">
              <a:buAutoNum type="alphaLcParenBoth"/>
            </a:pPr>
            <a:r>
              <a:rPr lang="en-AU" sz="2000" dirty="0" smtClean="0"/>
              <a:t> </a:t>
            </a:r>
          </a:p>
          <a:p>
            <a:pPr marL="457200" indent="-457200">
              <a:buAutoNum type="alphaLcParenBoth"/>
            </a:pPr>
            <a:endParaRPr lang="en-AU" sz="2000" dirty="0"/>
          </a:p>
          <a:p>
            <a:pPr marL="457200" indent="-457200">
              <a:buAutoNum type="alphaLcParenBoth"/>
            </a:pPr>
            <a:r>
              <a:rPr lang="en-AU" sz="2000" dirty="0" smtClean="0"/>
              <a:t> </a:t>
            </a:r>
          </a:p>
          <a:p>
            <a:pPr marL="457200" indent="-457200">
              <a:buAutoNum type="alphaLcParenBoth"/>
            </a:pPr>
            <a:endParaRPr lang="en-AU" sz="2000" dirty="0" smtClean="0"/>
          </a:p>
          <a:p>
            <a:pPr marL="457200" indent="-457200">
              <a:buAutoNum type="alphaLcParenBoth"/>
            </a:pPr>
            <a:r>
              <a:rPr lang="en-AU" sz="2000" dirty="0" smtClean="0"/>
              <a:t> </a:t>
            </a:r>
          </a:p>
          <a:p>
            <a:pPr>
              <a:buNone/>
            </a:pPr>
            <a:endParaRPr lang="en-US" sz="2000"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49</a:t>
            </a:fld>
            <a:endParaRPr lang="en-US"/>
          </a:p>
        </p:txBody>
      </p:sp>
      <p:sp>
        <p:nvSpPr>
          <p:cNvPr id="9" name="Footer Placeholder 8"/>
          <p:cNvSpPr>
            <a:spLocks noGrp="1"/>
          </p:cNvSpPr>
          <p:nvPr>
            <p:ph type="ftr" sz="quarter" idx="10"/>
          </p:nvPr>
        </p:nvSpPr>
        <p:spPr/>
        <p:txBody>
          <a:bodyPr/>
          <a:lstStyle/>
          <a:p>
            <a:r>
              <a:rPr lang="en-US" dirty="0" smtClean="0"/>
              <a:t>MethodScience.com, 1998-2019</a:t>
            </a:r>
            <a:endParaRPr lang="en-US" dirty="0"/>
          </a:p>
        </p:txBody>
      </p:sp>
      <p:sp>
        <p:nvSpPr>
          <p:cNvPr id="10" name="Content Placeholder 2"/>
          <p:cNvSpPr txBox="1">
            <a:spLocks/>
          </p:cNvSpPr>
          <p:nvPr/>
        </p:nvSpPr>
        <p:spPr bwMode="auto">
          <a:xfrm>
            <a:off x="4648200" y="1447800"/>
            <a:ext cx="41148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r>
              <a:rPr kumimoji="0" lang="en-US" sz="2000" b="0" i="0" u="none" strike="noStrike" kern="0" cap="none" spc="0" normalizeH="0" baseline="0" noProof="0" dirty="0" smtClean="0">
                <a:ln>
                  <a:noFill/>
                </a:ln>
                <a:solidFill>
                  <a:srgbClr val="800000"/>
                </a:solidFill>
                <a:effectLst/>
                <a:uLnTx/>
                <a:uFillTx/>
                <a:latin typeface="+mn-lt"/>
                <a:ea typeface="+mn-ea"/>
                <a:cs typeface="+mn-cs"/>
              </a:rPr>
              <a:t>Type of MIS = </a:t>
            </a:r>
            <a:endParaRPr lang="en-US" sz="2000" kern="0" dirty="0" smtClean="0">
              <a:solidFill>
                <a:srgbClr val="800000"/>
              </a:solidFill>
              <a:latin typeface="+mn-lt"/>
            </a:endParaRPr>
          </a:p>
          <a:p>
            <a:endParaRPr lang="en-US" sz="2000" kern="0" dirty="0" smtClean="0">
              <a:solidFill>
                <a:srgbClr val="800000"/>
              </a:solidFill>
              <a:latin typeface="+mn-lt"/>
            </a:endParaRPr>
          </a:p>
          <a:p>
            <a:r>
              <a:rPr lang="en-US" sz="2000" kern="0" dirty="0" smtClean="0">
                <a:solidFill>
                  <a:srgbClr val="800000"/>
                </a:solidFill>
                <a:latin typeface="+mn-lt"/>
              </a:rPr>
              <a:t>(a) </a:t>
            </a:r>
          </a:p>
          <a:p>
            <a:endParaRPr lang="en-US" sz="2000" kern="0" dirty="0" smtClean="0">
              <a:solidFill>
                <a:srgbClr val="800000"/>
              </a:solidFill>
              <a:latin typeface="+mn-lt"/>
            </a:endParaRPr>
          </a:p>
          <a:p>
            <a:endParaRPr lang="en-US" sz="2000" kern="0" dirty="0" smtClean="0">
              <a:solidFill>
                <a:srgbClr val="800000"/>
              </a:solidFill>
              <a:latin typeface="+mn-lt"/>
            </a:endParaRPr>
          </a:p>
          <a:p>
            <a:r>
              <a:rPr lang="en-US" sz="2000" kern="0" dirty="0" smtClean="0">
                <a:solidFill>
                  <a:srgbClr val="800000"/>
                </a:solidFill>
                <a:latin typeface="+mn-lt"/>
              </a:rPr>
              <a:t>(b)</a:t>
            </a:r>
          </a:p>
          <a:p>
            <a:endParaRPr lang="en-US" sz="2000" kern="0" dirty="0" smtClean="0">
              <a:solidFill>
                <a:srgbClr val="800000"/>
              </a:solidFill>
              <a:latin typeface="+mn-lt"/>
            </a:endParaRPr>
          </a:p>
          <a:p>
            <a:endParaRPr lang="en-US" sz="2000" kern="0" dirty="0" smtClean="0">
              <a:solidFill>
                <a:srgbClr val="800000"/>
              </a:solidFill>
              <a:latin typeface="+mn-lt"/>
            </a:endParaRPr>
          </a:p>
          <a:p>
            <a:r>
              <a:rPr lang="en-US" sz="2000" kern="0" dirty="0" smtClean="0">
                <a:solidFill>
                  <a:srgbClr val="800000"/>
                </a:solidFill>
                <a:latin typeface="+mn-lt"/>
              </a:rPr>
              <a:t>(c) </a:t>
            </a:r>
          </a:p>
          <a:p>
            <a:r>
              <a:rPr lang="en-US" sz="2000" kern="0" dirty="0">
                <a:solidFill>
                  <a:srgbClr val="800000"/>
                </a:solidFill>
                <a:latin typeface="+mn-lt"/>
              </a:rPr>
              <a:t> </a:t>
            </a:r>
            <a:r>
              <a:rPr lang="en-US" sz="2000" kern="0" dirty="0" smtClean="0">
                <a:solidFill>
                  <a:srgbClr val="800000"/>
                </a:solidFill>
                <a:latin typeface="+mn-lt"/>
              </a:rPr>
              <a:t>  </a:t>
            </a:r>
          </a:p>
          <a:p>
            <a:r>
              <a:rPr lang="en-US" sz="2000" kern="0" dirty="0">
                <a:solidFill>
                  <a:srgbClr val="800000"/>
                </a:solidFill>
                <a:latin typeface="+mn-lt"/>
              </a:rPr>
              <a:t> </a:t>
            </a:r>
            <a:endParaRPr lang="en-US" sz="2000" kern="0" dirty="0" smtClean="0">
              <a:solidFill>
                <a:srgbClr val="800000"/>
              </a:solidFill>
              <a:latin typeface="+mn-lt"/>
            </a:endParaRPr>
          </a:p>
          <a:p>
            <a:endParaRPr lang="en-US" sz="2000" kern="0" dirty="0" smtClean="0">
              <a:solidFill>
                <a:srgbClr val="800000"/>
              </a:solidFill>
              <a:latin typeface="+mn-lt"/>
            </a:endParaRPr>
          </a:p>
        </p:txBody>
      </p:sp>
    </p:spTree>
    <p:extLst>
      <p:ext uri="{BB962C8B-B14F-4D97-AF65-F5344CB8AC3E}">
        <p14:creationId xmlns:p14="http://schemas.microsoft.com/office/powerpoint/2010/main" val="2612683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a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79098"/>
            <a:ext cx="4622898" cy="34707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is a Project?</a:t>
            </a:r>
            <a:endParaRPr lang="en-US" dirty="0"/>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smtClean="0"/>
              <a:t>A set of Activities</a:t>
            </a:r>
          </a:p>
          <a:p>
            <a:pPr lvl="1"/>
            <a:r>
              <a:rPr lang="en-US" dirty="0" smtClean="0"/>
              <a:t>Has a Start and an End Date</a:t>
            </a:r>
          </a:p>
          <a:p>
            <a:pPr lvl="1"/>
            <a:r>
              <a:rPr lang="en-US" dirty="0" smtClean="0"/>
              <a:t>Has a goal/objective to achieve</a:t>
            </a:r>
          </a:p>
          <a:p>
            <a:r>
              <a:rPr lang="en-US" dirty="0" smtClean="0"/>
              <a:t>Activities are broken down into Tasks</a:t>
            </a:r>
          </a:p>
          <a:p>
            <a:r>
              <a:rPr lang="en-US" dirty="0" smtClean="0"/>
              <a:t>Each Task is assigned a Time and Cost</a:t>
            </a:r>
          </a:p>
        </p:txBody>
      </p:sp>
    </p:spTree>
    <p:extLst>
      <p:ext uri="{BB962C8B-B14F-4D97-AF65-F5344CB8AC3E}">
        <p14:creationId xmlns:p14="http://schemas.microsoft.com/office/powerpoint/2010/main" val="3928347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8076034" y="23446"/>
            <a:ext cx="1067966" cy="1849470"/>
          </a:xfrm>
          <a:prstGeom prst="rect">
            <a:avLst/>
          </a:prstGeom>
          <a:noFill/>
          <a:ln w="9525">
            <a:noFill/>
            <a:miter lim="800000"/>
            <a:headEnd/>
            <a:tailEnd/>
          </a:ln>
          <a:effectLst/>
        </p:spPr>
      </p:pic>
      <p:sp>
        <p:nvSpPr>
          <p:cNvPr id="2" name="Title 1"/>
          <p:cNvSpPr>
            <a:spLocks noGrp="1"/>
          </p:cNvSpPr>
          <p:nvPr>
            <p:ph type="title"/>
          </p:nvPr>
        </p:nvSpPr>
        <p:spPr>
          <a:xfrm>
            <a:off x="609600" y="357198"/>
            <a:ext cx="5791200" cy="590983"/>
          </a:xfrm>
        </p:spPr>
        <p:txBody>
          <a:bodyPr>
            <a:noAutofit/>
          </a:bodyPr>
          <a:lstStyle/>
          <a:p>
            <a:r>
              <a:rPr lang="en-US" sz="2800" dirty="0" smtClean="0"/>
              <a:t>Short Exercise –</a:t>
            </a:r>
            <a:br>
              <a:rPr lang="en-US" sz="2800" dirty="0" smtClean="0"/>
            </a:br>
            <a:endParaRPr lang="en-US" sz="2800" b="0" dirty="0"/>
          </a:p>
        </p:txBody>
      </p:sp>
      <p:sp>
        <p:nvSpPr>
          <p:cNvPr id="3" name="Content Placeholder 2"/>
          <p:cNvSpPr>
            <a:spLocks noGrp="1"/>
          </p:cNvSpPr>
          <p:nvPr>
            <p:ph idx="1"/>
          </p:nvPr>
        </p:nvSpPr>
        <p:spPr>
          <a:xfrm>
            <a:off x="304800" y="1447800"/>
            <a:ext cx="4267200" cy="4953000"/>
          </a:xfrm>
          <a:ln w="9525">
            <a:solidFill>
              <a:schemeClr val="tx1"/>
            </a:solidFill>
            <a:prstDash val="dash"/>
          </a:ln>
        </p:spPr>
        <p:txBody>
          <a:bodyPr>
            <a:normAutofit/>
          </a:bodyPr>
          <a:lstStyle/>
          <a:p>
            <a:pPr>
              <a:buNone/>
            </a:pPr>
            <a:r>
              <a:rPr lang="en-US" sz="2000" dirty="0" smtClean="0"/>
              <a:t>Type </a:t>
            </a:r>
          </a:p>
          <a:p>
            <a:pPr>
              <a:buNone/>
            </a:pPr>
            <a:endParaRPr lang="en-US" sz="2000" dirty="0" smtClean="0"/>
          </a:p>
          <a:p>
            <a:pPr>
              <a:buNone/>
            </a:pPr>
            <a:r>
              <a:rPr lang="en-US" sz="2000" dirty="0" smtClean="0"/>
              <a:t>[A] </a:t>
            </a:r>
          </a:p>
          <a:p>
            <a:pPr>
              <a:buNone/>
            </a:pPr>
            <a:endParaRPr lang="en-US" sz="2000" dirty="0"/>
          </a:p>
          <a:p>
            <a:pPr>
              <a:buNone/>
            </a:pPr>
            <a:r>
              <a:rPr lang="en-US" sz="2000" dirty="0" smtClean="0"/>
              <a:t>[B] </a:t>
            </a:r>
          </a:p>
          <a:p>
            <a:pPr>
              <a:buNone/>
            </a:pPr>
            <a:endParaRPr lang="en-US" sz="2000" dirty="0"/>
          </a:p>
          <a:p>
            <a:pPr>
              <a:buNone/>
            </a:pPr>
            <a:r>
              <a:rPr lang="en-US" sz="2000" dirty="0" smtClean="0"/>
              <a:t>[C] </a:t>
            </a:r>
          </a:p>
          <a:p>
            <a:pPr>
              <a:buNone/>
            </a:pPr>
            <a:endParaRPr lang="en-US" sz="2000" dirty="0"/>
          </a:p>
          <a:p>
            <a:pPr>
              <a:buNone/>
            </a:pPr>
            <a:r>
              <a:rPr lang="en-US" sz="2000" dirty="0" smtClean="0"/>
              <a:t>[D] </a:t>
            </a:r>
          </a:p>
        </p:txBody>
      </p:sp>
      <p:sp>
        <p:nvSpPr>
          <p:cNvPr id="8" name="Slide Number Placeholder 7"/>
          <p:cNvSpPr>
            <a:spLocks noGrp="1"/>
          </p:cNvSpPr>
          <p:nvPr>
            <p:ph type="sldNum" sz="quarter" idx="11"/>
          </p:nvPr>
        </p:nvSpPr>
        <p:spPr/>
        <p:txBody>
          <a:bodyPr/>
          <a:lstStyle/>
          <a:p>
            <a:fld id="{C875F366-C446-4B97-B257-F362FC5B2650}" type="slidenum">
              <a:rPr lang="en-US" smtClean="0"/>
              <a:pPr/>
              <a:t>50</a:t>
            </a:fld>
            <a:endParaRPr lang="en-US"/>
          </a:p>
        </p:txBody>
      </p:sp>
      <p:sp>
        <p:nvSpPr>
          <p:cNvPr id="9" name="Footer Placeholder 8"/>
          <p:cNvSpPr>
            <a:spLocks noGrp="1"/>
          </p:cNvSpPr>
          <p:nvPr>
            <p:ph type="ftr" sz="quarter" idx="10"/>
          </p:nvPr>
        </p:nvSpPr>
        <p:spPr>
          <a:xfrm>
            <a:off x="228600" y="6489993"/>
            <a:ext cx="3505200" cy="365125"/>
          </a:xfrm>
        </p:spPr>
        <p:txBody>
          <a:bodyPr/>
          <a:lstStyle/>
          <a:p>
            <a:r>
              <a:rPr lang="en-US" dirty="0" smtClean="0"/>
              <a:t>MethodScience.com, 1998-2019</a:t>
            </a:r>
            <a:endParaRPr lang="en-US" dirty="0"/>
          </a:p>
        </p:txBody>
      </p:sp>
      <p:sp>
        <p:nvSpPr>
          <p:cNvPr id="10" name="Content Placeholder 2"/>
          <p:cNvSpPr txBox="1">
            <a:spLocks/>
          </p:cNvSpPr>
          <p:nvPr/>
        </p:nvSpPr>
        <p:spPr bwMode="auto">
          <a:xfrm>
            <a:off x="4648200" y="1447800"/>
            <a:ext cx="41148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pPr>
              <a:buNone/>
            </a:pPr>
            <a:r>
              <a:rPr lang="en-US" sz="2000" dirty="0"/>
              <a:t>Type </a:t>
            </a:r>
          </a:p>
          <a:p>
            <a:pPr>
              <a:buNone/>
            </a:pPr>
            <a:endParaRPr lang="en-US" sz="2000" dirty="0"/>
          </a:p>
          <a:p>
            <a:pPr>
              <a:buNone/>
            </a:pPr>
            <a:r>
              <a:rPr lang="en-US" sz="2000" dirty="0"/>
              <a:t>[A</a:t>
            </a:r>
            <a:r>
              <a:rPr lang="en-US" sz="2000" dirty="0" smtClean="0"/>
              <a:t>] </a:t>
            </a:r>
            <a:endParaRPr lang="en-US" sz="2000" dirty="0"/>
          </a:p>
          <a:p>
            <a:pPr>
              <a:buNone/>
            </a:pPr>
            <a:endParaRPr lang="en-US" sz="2000" dirty="0" smtClean="0"/>
          </a:p>
          <a:p>
            <a:pPr>
              <a:buNone/>
            </a:pPr>
            <a:endParaRPr lang="en-US" sz="2000" dirty="0"/>
          </a:p>
          <a:p>
            <a:pPr>
              <a:buNone/>
            </a:pPr>
            <a:r>
              <a:rPr lang="en-US" sz="2000" dirty="0"/>
              <a:t>[B</a:t>
            </a:r>
            <a:r>
              <a:rPr lang="en-US" sz="2000" dirty="0" smtClean="0"/>
              <a:t>] </a:t>
            </a:r>
            <a:endParaRPr lang="en-US" sz="2000" dirty="0"/>
          </a:p>
          <a:p>
            <a:pPr>
              <a:buNone/>
            </a:pPr>
            <a:endParaRPr lang="en-US" sz="2000" dirty="0" smtClean="0"/>
          </a:p>
          <a:p>
            <a:pPr>
              <a:buNone/>
            </a:pPr>
            <a:endParaRPr lang="en-US" sz="2000" dirty="0"/>
          </a:p>
          <a:p>
            <a:pPr>
              <a:buNone/>
            </a:pPr>
            <a:r>
              <a:rPr lang="en-US" sz="2000" dirty="0"/>
              <a:t>[C</a:t>
            </a:r>
            <a:r>
              <a:rPr lang="en-US" sz="2000" dirty="0" smtClean="0"/>
              <a:t>] </a:t>
            </a:r>
            <a:endParaRPr lang="en-US" sz="2000" dirty="0"/>
          </a:p>
          <a:p>
            <a:pPr>
              <a:buNone/>
            </a:pPr>
            <a:endParaRPr lang="en-US" sz="2000" dirty="0" smtClean="0"/>
          </a:p>
          <a:p>
            <a:pPr>
              <a:buNone/>
            </a:pPr>
            <a:endParaRPr lang="en-US" sz="2000" dirty="0"/>
          </a:p>
          <a:p>
            <a:pPr>
              <a:buNone/>
            </a:pPr>
            <a:r>
              <a:rPr lang="en-US" sz="2000" dirty="0"/>
              <a:t>[D</a:t>
            </a:r>
            <a:r>
              <a:rPr lang="en-US" sz="2000" dirty="0" smtClean="0"/>
              <a:t>] </a:t>
            </a:r>
            <a:endParaRPr lang="en-US" sz="2000" dirty="0"/>
          </a:p>
        </p:txBody>
      </p:sp>
    </p:spTree>
    <p:extLst>
      <p:ext uri="{BB962C8B-B14F-4D97-AF65-F5344CB8AC3E}">
        <p14:creationId xmlns:p14="http://schemas.microsoft.com/office/powerpoint/2010/main" val="2952284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8076034" y="23446"/>
            <a:ext cx="1067966" cy="1849470"/>
          </a:xfrm>
          <a:prstGeom prst="rect">
            <a:avLst/>
          </a:prstGeom>
          <a:noFill/>
          <a:ln w="9525">
            <a:noFill/>
            <a:miter lim="800000"/>
            <a:headEnd/>
            <a:tailEnd/>
          </a:ln>
          <a:effectLst/>
        </p:spPr>
      </p:pic>
      <p:sp>
        <p:nvSpPr>
          <p:cNvPr id="2" name="Title 1"/>
          <p:cNvSpPr>
            <a:spLocks noGrp="1"/>
          </p:cNvSpPr>
          <p:nvPr>
            <p:ph type="title"/>
          </p:nvPr>
        </p:nvSpPr>
        <p:spPr>
          <a:xfrm>
            <a:off x="609600" y="357198"/>
            <a:ext cx="5791200" cy="590983"/>
          </a:xfrm>
        </p:spPr>
        <p:txBody>
          <a:bodyPr>
            <a:noAutofit/>
          </a:bodyPr>
          <a:lstStyle/>
          <a:p>
            <a:r>
              <a:rPr lang="en-US" sz="2800" dirty="0" smtClean="0"/>
              <a:t>Short Exercise –</a:t>
            </a:r>
            <a:br>
              <a:rPr lang="en-US" sz="2800" dirty="0" smtClean="0"/>
            </a:br>
            <a:endParaRPr lang="en-US" sz="2800" b="0" dirty="0"/>
          </a:p>
        </p:txBody>
      </p:sp>
      <p:sp>
        <p:nvSpPr>
          <p:cNvPr id="3" name="Content Placeholder 2"/>
          <p:cNvSpPr>
            <a:spLocks noGrp="1"/>
          </p:cNvSpPr>
          <p:nvPr>
            <p:ph idx="1"/>
          </p:nvPr>
        </p:nvSpPr>
        <p:spPr>
          <a:xfrm>
            <a:off x="304800" y="1447800"/>
            <a:ext cx="4267200" cy="4953000"/>
          </a:xfrm>
          <a:ln w="9525">
            <a:solidFill>
              <a:schemeClr val="tx1"/>
            </a:solidFill>
            <a:prstDash val="dash"/>
          </a:ln>
        </p:spPr>
        <p:txBody>
          <a:bodyPr>
            <a:normAutofit/>
          </a:bodyPr>
          <a:lstStyle/>
          <a:p>
            <a:pPr>
              <a:buNone/>
            </a:pPr>
            <a:r>
              <a:rPr lang="en-US" sz="2000" dirty="0" smtClean="0"/>
              <a:t>Type </a:t>
            </a:r>
          </a:p>
          <a:p>
            <a:pPr>
              <a:buNone/>
            </a:pPr>
            <a:endParaRPr lang="en-US" sz="2000" dirty="0" smtClean="0"/>
          </a:p>
          <a:p>
            <a:pPr>
              <a:buNone/>
            </a:pPr>
            <a:r>
              <a:rPr lang="en-US" sz="2000" dirty="0" smtClean="0"/>
              <a:t>[A] </a:t>
            </a:r>
          </a:p>
          <a:p>
            <a:pPr>
              <a:buNone/>
            </a:pPr>
            <a:endParaRPr lang="en-US" sz="2000" dirty="0"/>
          </a:p>
          <a:p>
            <a:pPr>
              <a:buNone/>
            </a:pPr>
            <a:r>
              <a:rPr lang="en-US" sz="2000" dirty="0" smtClean="0"/>
              <a:t>[B] </a:t>
            </a:r>
          </a:p>
          <a:p>
            <a:pPr>
              <a:buNone/>
            </a:pPr>
            <a:endParaRPr lang="en-US" sz="2000" dirty="0"/>
          </a:p>
          <a:p>
            <a:pPr>
              <a:buNone/>
            </a:pPr>
            <a:r>
              <a:rPr lang="en-US" sz="2000" dirty="0" smtClean="0"/>
              <a:t>[C] </a:t>
            </a:r>
          </a:p>
          <a:p>
            <a:pPr>
              <a:buNone/>
            </a:pPr>
            <a:endParaRPr lang="en-US" sz="2000" dirty="0"/>
          </a:p>
          <a:p>
            <a:pPr>
              <a:buNone/>
            </a:pPr>
            <a:r>
              <a:rPr lang="en-US" sz="2000" dirty="0" smtClean="0"/>
              <a:t>[D] </a:t>
            </a:r>
          </a:p>
        </p:txBody>
      </p:sp>
      <p:sp>
        <p:nvSpPr>
          <p:cNvPr id="8" name="Slide Number Placeholder 7"/>
          <p:cNvSpPr>
            <a:spLocks noGrp="1"/>
          </p:cNvSpPr>
          <p:nvPr>
            <p:ph type="sldNum" sz="quarter" idx="11"/>
          </p:nvPr>
        </p:nvSpPr>
        <p:spPr/>
        <p:txBody>
          <a:bodyPr/>
          <a:lstStyle/>
          <a:p>
            <a:fld id="{C875F366-C446-4B97-B257-F362FC5B2650}" type="slidenum">
              <a:rPr lang="en-US" smtClean="0"/>
              <a:pPr/>
              <a:t>51</a:t>
            </a:fld>
            <a:endParaRPr lang="en-US"/>
          </a:p>
        </p:txBody>
      </p:sp>
      <p:sp>
        <p:nvSpPr>
          <p:cNvPr id="9" name="Footer Placeholder 8"/>
          <p:cNvSpPr>
            <a:spLocks noGrp="1"/>
          </p:cNvSpPr>
          <p:nvPr>
            <p:ph type="ftr" sz="quarter" idx="10"/>
          </p:nvPr>
        </p:nvSpPr>
        <p:spPr>
          <a:xfrm>
            <a:off x="228600" y="6489993"/>
            <a:ext cx="3505200" cy="365125"/>
          </a:xfrm>
        </p:spPr>
        <p:txBody>
          <a:bodyPr/>
          <a:lstStyle/>
          <a:p>
            <a:r>
              <a:rPr lang="en-US" dirty="0" smtClean="0"/>
              <a:t>MethodScience.com, 1998-2019</a:t>
            </a:r>
            <a:endParaRPr lang="en-US" dirty="0"/>
          </a:p>
        </p:txBody>
      </p:sp>
      <p:sp>
        <p:nvSpPr>
          <p:cNvPr id="10" name="Content Placeholder 2"/>
          <p:cNvSpPr txBox="1">
            <a:spLocks/>
          </p:cNvSpPr>
          <p:nvPr/>
        </p:nvSpPr>
        <p:spPr bwMode="auto">
          <a:xfrm>
            <a:off x="4648200" y="1447800"/>
            <a:ext cx="41148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pPr>
              <a:buNone/>
            </a:pPr>
            <a:r>
              <a:rPr lang="en-US" sz="2000" dirty="0"/>
              <a:t>Type </a:t>
            </a:r>
          </a:p>
          <a:p>
            <a:pPr>
              <a:buNone/>
            </a:pPr>
            <a:endParaRPr lang="en-US" sz="2000" dirty="0"/>
          </a:p>
          <a:p>
            <a:pPr>
              <a:buNone/>
            </a:pPr>
            <a:r>
              <a:rPr lang="en-US" sz="2000" dirty="0"/>
              <a:t>[A</a:t>
            </a:r>
            <a:r>
              <a:rPr lang="en-US" sz="2000" dirty="0" smtClean="0"/>
              <a:t>] </a:t>
            </a:r>
            <a:endParaRPr lang="en-US" sz="2000" dirty="0"/>
          </a:p>
          <a:p>
            <a:pPr>
              <a:buNone/>
            </a:pPr>
            <a:endParaRPr lang="en-US" sz="2000" dirty="0" smtClean="0"/>
          </a:p>
          <a:p>
            <a:pPr>
              <a:buNone/>
            </a:pPr>
            <a:endParaRPr lang="en-US" sz="2000" dirty="0"/>
          </a:p>
          <a:p>
            <a:pPr>
              <a:buNone/>
            </a:pPr>
            <a:r>
              <a:rPr lang="en-US" sz="2000" dirty="0"/>
              <a:t>[B</a:t>
            </a:r>
            <a:r>
              <a:rPr lang="en-US" sz="2000" dirty="0" smtClean="0"/>
              <a:t>] </a:t>
            </a:r>
            <a:endParaRPr lang="en-US" sz="2000" dirty="0"/>
          </a:p>
          <a:p>
            <a:pPr>
              <a:buNone/>
            </a:pPr>
            <a:endParaRPr lang="en-US" sz="2000" dirty="0" smtClean="0"/>
          </a:p>
          <a:p>
            <a:pPr>
              <a:buNone/>
            </a:pPr>
            <a:endParaRPr lang="en-US" sz="2000" dirty="0"/>
          </a:p>
          <a:p>
            <a:pPr>
              <a:buNone/>
            </a:pPr>
            <a:r>
              <a:rPr lang="en-US" sz="2000" dirty="0"/>
              <a:t>[C</a:t>
            </a:r>
            <a:r>
              <a:rPr lang="en-US" sz="2000" dirty="0" smtClean="0"/>
              <a:t>] </a:t>
            </a:r>
            <a:endParaRPr lang="en-US" sz="2000" dirty="0"/>
          </a:p>
          <a:p>
            <a:pPr>
              <a:buNone/>
            </a:pPr>
            <a:endParaRPr lang="en-US" sz="2000" dirty="0" smtClean="0"/>
          </a:p>
          <a:p>
            <a:pPr>
              <a:buNone/>
            </a:pPr>
            <a:endParaRPr lang="en-US" sz="2000" dirty="0"/>
          </a:p>
          <a:p>
            <a:pPr>
              <a:buNone/>
            </a:pPr>
            <a:r>
              <a:rPr lang="en-US" sz="2000" dirty="0"/>
              <a:t>[D</a:t>
            </a:r>
            <a:r>
              <a:rPr lang="en-US" sz="2000" dirty="0" smtClean="0"/>
              <a:t>] </a:t>
            </a:r>
            <a:endParaRPr lang="en-US" sz="2000" dirty="0"/>
          </a:p>
        </p:txBody>
      </p:sp>
    </p:spTree>
    <p:extLst>
      <p:ext uri="{BB962C8B-B14F-4D97-AF65-F5344CB8AC3E}">
        <p14:creationId xmlns:p14="http://schemas.microsoft.com/office/powerpoint/2010/main" val="1677335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Project Work</a:t>
            </a:r>
            <a:r>
              <a:rPr lang="en-AU" sz="2800" b="0" dirty="0" smtClean="0"/>
              <a:t> (Group-based Case Analysis, Report &amp; Presentation)</a:t>
            </a:r>
            <a:endParaRPr lang="en-AU" sz="2800" b="0" dirty="0"/>
          </a:p>
        </p:txBody>
      </p:sp>
      <p:sp>
        <p:nvSpPr>
          <p:cNvPr id="3" name="Content Placeholder 2"/>
          <p:cNvSpPr>
            <a:spLocks noGrp="1"/>
          </p:cNvSpPr>
          <p:nvPr>
            <p:ph idx="1"/>
          </p:nvPr>
        </p:nvSpPr>
        <p:spPr>
          <a:xfrm>
            <a:off x="685800" y="1524000"/>
            <a:ext cx="3886200" cy="4572000"/>
          </a:xfrm>
        </p:spPr>
        <p:style>
          <a:lnRef idx="2">
            <a:schemeClr val="accent6"/>
          </a:lnRef>
          <a:fillRef idx="1">
            <a:schemeClr val="lt1"/>
          </a:fillRef>
          <a:effectRef idx="0">
            <a:schemeClr val="accent6"/>
          </a:effectRef>
          <a:fontRef idx="minor">
            <a:schemeClr val="dk1"/>
          </a:fontRef>
        </p:style>
        <p:txBody>
          <a:bodyPr/>
          <a:lstStyle/>
          <a:p>
            <a:pPr marL="514350" indent="-514350">
              <a:buFont typeface="+mj-lt"/>
              <a:buAutoNum type="alphaLcParenR"/>
            </a:pPr>
            <a:r>
              <a:rPr lang="en-AU" sz="2000" dirty="0" smtClean="0"/>
              <a:t>Created Report and PPT shells with your details </a:t>
            </a:r>
          </a:p>
          <a:p>
            <a:pPr marL="514350" indent="-514350">
              <a:buFont typeface="+mj-lt"/>
              <a:buAutoNum type="alphaLcParenR"/>
            </a:pPr>
            <a:r>
              <a:rPr lang="en-AU" sz="2000" dirty="0" smtClean="0"/>
              <a:t>Fully understood and listed all the DATA needs of your case study</a:t>
            </a:r>
          </a:p>
          <a:p>
            <a:pPr marL="514350" indent="-514350">
              <a:buFont typeface="+mj-lt"/>
              <a:buAutoNum type="alphaLcParenR"/>
            </a:pPr>
            <a:r>
              <a:rPr lang="en-AU" sz="2000" dirty="0" smtClean="0"/>
              <a:t>Remember: This DATA documentation and </a:t>
            </a:r>
            <a:r>
              <a:rPr lang="en-AU" sz="2000" dirty="0" err="1" smtClean="0"/>
              <a:t>modeling</a:t>
            </a:r>
            <a:r>
              <a:rPr lang="en-AU" sz="2000" dirty="0" smtClean="0"/>
              <a:t> is an iterative activity (so there will be updates as we proceed)</a:t>
            </a:r>
          </a:p>
          <a:p>
            <a:pPr marL="514350" indent="-514350">
              <a:buFont typeface="+mj-lt"/>
              <a:buAutoNum type="alphaLcParenR"/>
            </a:pPr>
            <a:r>
              <a:rPr lang="en-AU" sz="2000" dirty="0" smtClean="0"/>
              <a:t>You will have included the various types of data and their EXAMPLES</a:t>
            </a:r>
            <a:endParaRPr lang="en-AU" sz="2000" dirty="0"/>
          </a:p>
        </p:txBody>
      </p:sp>
      <p:sp>
        <p:nvSpPr>
          <p:cNvPr id="4" name="Footer Placeholder 3"/>
          <p:cNvSpPr>
            <a:spLocks noGrp="1"/>
          </p:cNvSpPr>
          <p:nvPr>
            <p:ph type="ftr" sz="quarter" idx="10"/>
          </p:nvPr>
        </p:nvSpPr>
        <p:spPr>
          <a:xfrm>
            <a:off x="457200" y="6356350"/>
            <a:ext cx="3810000" cy="365125"/>
          </a:xfrm>
        </p:spPr>
        <p:txBody>
          <a:bodyPr/>
          <a:lstStyle/>
          <a:p>
            <a:r>
              <a:rPr lang="en-US" dirty="0" smtClean="0"/>
              <a:t>Agile Project Management ;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52</a:t>
            </a:fld>
            <a:endParaRPr lang="en-US"/>
          </a:p>
        </p:txBody>
      </p:sp>
      <p:sp>
        <p:nvSpPr>
          <p:cNvPr id="7" name="Content Placeholder 2"/>
          <p:cNvSpPr txBox="1">
            <a:spLocks/>
          </p:cNvSpPr>
          <p:nvPr/>
        </p:nvSpPr>
        <p:spPr bwMode="auto">
          <a:xfrm>
            <a:off x="4800600" y="1524000"/>
            <a:ext cx="3886200" cy="45720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8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800000"/>
                </a:solidFill>
                <a:latin typeface="+mn-lt"/>
              </a:defRPr>
            </a:lvl2pPr>
            <a:lvl3pPr marL="1143000" indent="-228600" algn="l" rtl="0" eaLnBrk="0" fontAlgn="base" hangingPunct="0">
              <a:spcBef>
                <a:spcPct val="20000"/>
              </a:spcBef>
              <a:spcAft>
                <a:spcPct val="0"/>
              </a:spcAft>
              <a:buChar char="•"/>
              <a:defRPr sz="2200">
                <a:solidFill>
                  <a:srgbClr val="800000"/>
                </a:solidFill>
                <a:latin typeface="+mn-lt"/>
              </a:defRPr>
            </a:lvl3pPr>
            <a:lvl4pPr marL="1600200" indent="-228600" algn="l" rtl="0" eaLnBrk="0" fontAlgn="base" hangingPunct="0">
              <a:spcBef>
                <a:spcPct val="20000"/>
              </a:spcBef>
              <a:spcAft>
                <a:spcPct val="0"/>
              </a:spcAft>
              <a:buChar char="–"/>
              <a:defRPr sz="2600">
                <a:solidFill>
                  <a:srgbClr val="800000"/>
                </a:solidFill>
                <a:latin typeface="+mn-lt"/>
              </a:defRPr>
            </a:lvl4pPr>
            <a:lvl5pPr marL="2057400" indent="-228600" algn="l" rtl="0" eaLnBrk="0" fontAlgn="base" hangingPunct="0">
              <a:spcBef>
                <a:spcPct val="20000"/>
              </a:spcBef>
              <a:spcAft>
                <a:spcPct val="0"/>
              </a:spcAft>
              <a:buChar char="»"/>
              <a:defRPr sz="2600">
                <a:solidFill>
                  <a:srgbClr val="800000"/>
                </a:solidFill>
                <a:latin typeface="+mn-lt"/>
              </a:defRPr>
            </a:lvl5pPr>
            <a:lvl6pPr marL="2514600" indent="-228600" algn="l" rtl="0" eaLnBrk="0" fontAlgn="base" hangingPunct="0">
              <a:spcBef>
                <a:spcPct val="20000"/>
              </a:spcBef>
              <a:spcAft>
                <a:spcPct val="0"/>
              </a:spcAft>
              <a:buChar char="»"/>
              <a:defRPr sz="2600">
                <a:solidFill>
                  <a:srgbClr val="800000"/>
                </a:solidFill>
                <a:latin typeface="+mn-lt"/>
              </a:defRPr>
            </a:lvl6pPr>
            <a:lvl7pPr marL="2971800" indent="-228600" algn="l" rtl="0" eaLnBrk="0" fontAlgn="base" hangingPunct="0">
              <a:spcBef>
                <a:spcPct val="20000"/>
              </a:spcBef>
              <a:spcAft>
                <a:spcPct val="0"/>
              </a:spcAft>
              <a:buChar char="»"/>
              <a:defRPr sz="2600">
                <a:solidFill>
                  <a:srgbClr val="800000"/>
                </a:solidFill>
                <a:latin typeface="+mn-lt"/>
              </a:defRPr>
            </a:lvl7pPr>
            <a:lvl8pPr marL="3429000" indent="-228600" algn="l" rtl="0" eaLnBrk="0" fontAlgn="base" hangingPunct="0">
              <a:spcBef>
                <a:spcPct val="20000"/>
              </a:spcBef>
              <a:spcAft>
                <a:spcPct val="0"/>
              </a:spcAft>
              <a:buChar char="»"/>
              <a:defRPr sz="2600">
                <a:solidFill>
                  <a:srgbClr val="800000"/>
                </a:solidFill>
                <a:latin typeface="+mn-lt"/>
              </a:defRPr>
            </a:lvl8pPr>
            <a:lvl9pPr marL="3886200" indent="-228600" algn="l" rtl="0" eaLnBrk="0" fontAlgn="base" hangingPunct="0">
              <a:spcBef>
                <a:spcPct val="20000"/>
              </a:spcBef>
              <a:spcAft>
                <a:spcPct val="0"/>
              </a:spcAft>
              <a:buChar char="»"/>
              <a:defRPr sz="2600">
                <a:solidFill>
                  <a:srgbClr val="800000"/>
                </a:solidFill>
                <a:latin typeface="+mn-lt"/>
              </a:defRPr>
            </a:lvl9pPr>
          </a:lstStyle>
          <a:p>
            <a:pPr marL="514350" indent="-514350">
              <a:buFont typeface="+mj-lt"/>
              <a:buAutoNum type="alphaLcParenR"/>
            </a:pPr>
            <a:r>
              <a:rPr lang="en-AU" sz="2000" kern="0" dirty="0" smtClean="0"/>
              <a:t>Listing the key objectives of your MIS project </a:t>
            </a:r>
          </a:p>
          <a:p>
            <a:pPr marL="514350" indent="-514350">
              <a:buFont typeface="+mj-lt"/>
              <a:buAutoNum type="alphaLcParenR"/>
            </a:pPr>
            <a:r>
              <a:rPr lang="en-AU" sz="2000" kern="0" dirty="0" smtClean="0"/>
              <a:t>Modified your problem statement to reflect your thinking and assumptions </a:t>
            </a:r>
          </a:p>
          <a:p>
            <a:pPr marL="514350" indent="-514350">
              <a:buFont typeface="+mj-lt"/>
              <a:buAutoNum type="alphaLcParenR"/>
            </a:pPr>
            <a:r>
              <a:rPr lang="en-AU" sz="2000" kern="0" dirty="0" smtClean="0"/>
              <a:t>Created at least THREE outlines/descriptions of MIS relevant to your case study: ERP, CRM and SCM</a:t>
            </a:r>
          </a:p>
          <a:p>
            <a:pPr marL="514350" indent="-514350">
              <a:buFont typeface="+mj-lt"/>
              <a:buAutoNum type="alphaLcParenR"/>
            </a:pPr>
            <a:r>
              <a:rPr lang="en-AU" sz="2000" kern="0" dirty="0" smtClean="0"/>
              <a:t>Undertaken a </a:t>
            </a:r>
            <a:r>
              <a:rPr lang="en-AU" sz="2000" kern="0" smtClean="0"/>
              <a:t>short comparison (Table)</a:t>
            </a:r>
            <a:endParaRPr lang="en-AU" sz="2000" kern="0" dirty="0"/>
          </a:p>
        </p:txBody>
      </p:sp>
      <p:sp>
        <p:nvSpPr>
          <p:cNvPr id="6" name="TextBox 5"/>
          <p:cNvSpPr txBox="1"/>
          <p:nvPr/>
        </p:nvSpPr>
        <p:spPr>
          <a:xfrm>
            <a:off x="898282" y="990600"/>
            <a:ext cx="3570208" cy="523220"/>
          </a:xfrm>
          <a:prstGeom prst="rect">
            <a:avLst/>
          </a:prstGeom>
          <a:noFill/>
        </p:spPr>
        <p:txBody>
          <a:bodyPr wrap="none" rtlCol="0">
            <a:spAutoFit/>
          </a:bodyPr>
          <a:lstStyle/>
          <a:p>
            <a:r>
              <a:rPr lang="en-AU" sz="2800" i="1" dirty="0" smtClean="0"/>
              <a:t>By now you will have…</a:t>
            </a:r>
            <a:endParaRPr lang="en-AU" sz="2800" i="1" dirty="0"/>
          </a:p>
        </p:txBody>
      </p:sp>
      <p:sp>
        <p:nvSpPr>
          <p:cNvPr id="9" name="TextBox 8"/>
          <p:cNvSpPr txBox="1"/>
          <p:nvPr/>
        </p:nvSpPr>
        <p:spPr>
          <a:xfrm>
            <a:off x="4887992" y="990600"/>
            <a:ext cx="3877985" cy="523220"/>
          </a:xfrm>
          <a:prstGeom prst="rect">
            <a:avLst/>
          </a:prstGeom>
          <a:noFill/>
        </p:spPr>
        <p:txBody>
          <a:bodyPr wrap="none" rtlCol="0">
            <a:spAutoFit/>
          </a:bodyPr>
          <a:lstStyle/>
          <a:p>
            <a:r>
              <a:rPr lang="en-AU" sz="2800" i="1" dirty="0" smtClean="0"/>
              <a:t>In this week you will be…</a:t>
            </a:r>
            <a:endParaRPr lang="en-AU" sz="2800" i="1" dirty="0"/>
          </a:p>
        </p:txBody>
      </p:sp>
      <p:pic>
        <p:nvPicPr>
          <p:cNvPr id="10" name="Picture 9"/>
          <p:cNvPicPr>
            <a:picLocks noChangeAspect="1"/>
          </p:cNvPicPr>
          <p:nvPr>
            <p:custDataLst>
              <p:tags r:id="rId1"/>
            </p:custDataLst>
          </p:nvPr>
        </p:nvPicPr>
        <p:blipFill>
          <a:blip r:embed="rId3" cstate="print"/>
          <a:stretch>
            <a:fillRect/>
          </a:stretch>
        </p:blipFill>
        <p:spPr>
          <a:xfrm>
            <a:off x="6400800" y="4891656"/>
            <a:ext cx="2925038" cy="1966344"/>
          </a:xfrm>
          <a:prstGeom prst="rect">
            <a:avLst/>
          </a:prstGeom>
        </p:spPr>
      </p:pic>
    </p:spTree>
    <p:extLst>
      <p:ext uri="{BB962C8B-B14F-4D97-AF65-F5344CB8AC3E}">
        <p14:creationId xmlns:p14="http://schemas.microsoft.com/office/powerpoint/2010/main" val="212988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lum bright="47000" contrast="-64000"/>
          </a:blip>
          <a:srcRect/>
          <a:stretch>
            <a:fillRect/>
          </a:stretch>
        </p:blipFill>
        <p:spPr bwMode="auto">
          <a:xfrm>
            <a:off x="0" y="5012612"/>
            <a:ext cx="2583544" cy="184538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143000"/>
            <a:ext cx="6934200" cy="4572000"/>
          </a:xfrm>
        </p:spPr>
        <p:txBody>
          <a:bodyPr/>
          <a:lstStyle/>
          <a:p>
            <a:r>
              <a:rPr lang="en-AU" sz="2400" dirty="0" smtClean="0"/>
              <a:t>As discussed in the lecture</a:t>
            </a:r>
            <a:endParaRPr lang="en-US" sz="2400" dirty="0"/>
          </a:p>
        </p:txBody>
      </p:sp>
      <p:sp>
        <p:nvSpPr>
          <p:cNvPr id="4" name="Footer Placeholder 3"/>
          <p:cNvSpPr>
            <a:spLocks noGrp="1"/>
          </p:cNvSpPr>
          <p:nvPr>
            <p:ph type="ftr" sz="quarter" idx="10"/>
          </p:nvPr>
        </p:nvSpPr>
        <p:spPr/>
        <p:txBody>
          <a:bodyPr/>
          <a:lstStyle/>
          <a:p>
            <a:r>
              <a:rPr lang="en-US" dirty="0" smtClean="0"/>
              <a:t>Course: </a:t>
            </a:r>
            <a:r>
              <a:rPr lang="en-AU" dirty="0" smtClean="0"/>
              <a:t>Management Information Systems </a:t>
            </a:r>
            <a:r>
              <a:rPr lang="en-US" dirty="0" smtClean="0"/>
              <a:t> </a:t>
            </a:r>
          </a:p>
          <a:p>
            <a:r>
              <a:rPr lang="en-US" dirty="0" smtClean="0"/>
              <a:t>Great Lakes Institute, Chennai,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53</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7924800" y="1768888"/>
            <a:ext cx="1188720" cy="4555712"/>
          </a:xfrm>
          <a:prstGeom prst="rect">
            <a:avLst/>
          </a:prstGeom>
          <a:noFill/>
          <a:ln w="9525">
            <a:noFill/>
            <a:miter lim="800000"/>
            <a:headEnd/>
            <a:tailEnd/>
          </a:ln>
          <a:effectLst/>
        </p:spPr>
      </p:pic>
    </p:spTree>
    <p:extLst>
      <p:ext uri="{BB962C8B-B14F-4D97-AF65-F5344CB8AC3E}">
        <p14:creationId xmlns:p14="http://schemas.microsoft.com/office/powerpoint/2010/main" val="3126655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295" y="76200"/>
            <a:ext cx="6623705" cy="412039"/>
          </a:xfrm>
        </p:spPr>
        <p:txBody>
          <a:bodyPr>
            <a:normAutofit fontScale="90000"/>
          </a:bodyPr>
          <a:lstStyle/>
          <a:p>
            <a:r>
              <a:rPr lang="en-US" sz="2400" b="0" dirty="0" smtClean="0"/>
              <a:t>Short Exercise-</a:t>
            </a:r>
            <a:endParaRPr lang="en-US" sz="2400" b="0" dirty="0"/>
          </a:p>
        </p:txBody>
      </p:sp>
      <p:sp>
        <p:nvSpPr>
          <p:cNvPr id="3" name="Content Placeholder 2"/>
          <p:cNvSpPr>
            <a:spLocks noGrp="1"/>
          </p:cNvSpPr>
          <p:nvPr>
            <p:ph idx="1"/>
          </p:nvPr>
        </p:nvSpPr>
        <p:spPr>
          <a:xfrm>
            <a:off x="609600" y="914400"/>
            <a:ext cx="7772400" cy="5181600"/>
          </a:xfrm>
        </p:spPr>
        <p:txBody>
          <a:bodyPr>
            <a:normAutofit fontScale="92500" lnSpcReduction="20000"/>
          </a:bodyPr>
          <a:lstStyle/>
          <a:p>
            <a:r>
              <a:rPr lang="en-US" dirty="0" smtClean="0"/>
              <a:t>How will you incorporate a community of ‘expectant mothers’ in the HR module of your MIS for a large Telecommunications company? _________________________________________________________________________________________________________________________________</a:t>
            </a:r>
          </a:p>
          <a:p>
            <a:r>
              <a:rPr lang="en-US" dirty="0" smtClean="0"/>
              <a:t>What are the advantages and risks for forming e-Communities </a:t>
            </a:r>
            <a:r>
              <a:rPr lang="en-US" i="1" dirty="0" smtClean="0"/>
              <a:t>outside </a:t>
            </a:r>
            <a:r>
              <a:rPr lang="en-US" dirty="0" smtClean="0"/>
              <a:t>of your given Organization</a:t>
            </a:r>
            <a:r>
              <a:rPr lang="en-US" dirty="0"/>
              <a:t>? ______________________________________________________________________________________</a:t>
            </a: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6842743" y="5486400"/>
            <a:ext cx="2301257" cy="1371600"/>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54</a:t>
            </a:fld>
            <a:endParaRPr lang="en-US"/>
          </a:p>
        </p:txBody>
      </p:sp>
      <p:sp>
        <p:nvSpPr>
          <p:cNvPr id="7" name="Footer Placeholder 6"/>
          <p:cNvSpPr>
            <a:spLocks noGrp="1"/>
          </p:cNvSpPr>
          <p:nvPr>
            <p:ph type="ftr" sz="quarter" idx="10"/>
          </p:nvPr>
        </p:nvSpPr>
        <p:spPr/>
        <p:txBody>
          <a:bodyPr/>
          <a:lstStyle/>
          <a:p>
            <a:r>
              <a:rPr lang="en-US" dirty="0" smtClean="0"/>
              <a:t>MethodScience.com, 1998-2019</a:t>
            </a:r>
            <a:endParaRPr lang="en-US" dirty="0"/>
          </a:p>
        </p:txBody>
      </p:sp>
    </p:spTree>
    <p:extLst>
      <p:ext uri="{BB962C8B-B14F-4D97-AF65-F5344CB8AC3E}">
        <p14:creationId xmlns:p14="http://schemas.microsoft.com/office/powerpoint/2010/main" val="187596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4191001"/>
          </a:xfrm>
          <a:solidFill>
            <a:schemeClr val="accent1"/>
          </a:solidFill>
        </p:spPr>
        <p:txBody>
          <a:bodyPr>
            <a:noAutofit/>
          </a:bodyPr>
          <a:lstStyle/>
          <a:p>
            <a:pPr hangingPunct="0"/>
            <a:r>
              <a:rPr lang="en-US" sz="2000" b="1" dirty="0" smtClean="0">
                <a:solidFill>
                  <a:schemeClr val="bg1"/>
                </a:solidFill>
                <a:latin typeface="Arial" panose="020B0604020202020204" pitchFamily="34" charset="0"/>
                <a:cs typeface="Arial" panose="020B0604020202020204" pitchFamily="34" charset="0"/>
              </a:rPr>
              <a:t>Week-1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Introduction to Project Management; Introduction to Agile; Agile Manifesto; SDLCs;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Team Formation &amp; Collaboration</a:t>
            </a: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ISM 6930 – 3 Credit Hours</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Special Topics (Agile Project Management - APM)</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Spring, </a:t>
            </a:r>
            <a:r>
              <a:rPr lang="en-US" sz="1400" dirty="0" smtClean="0">
                <a:solidFill>
                  <a:schemeClr val="bg1"/>
                </a:solidFill>
                <a:latin typeface="Arial" panose="020B0604020202020204" pitchFamily="34" charset="0"/>
                <a:cs typeface="Arial" panose="020B0604020202020204" pitchFamily="34" charset="0"/>
              </a:rPr>
              <a:t>2018; Room</a:t>
            </a:r>
            <a:r>
              <a:rPr lang="en-US" sz="1400" dirty="0">
                <a:solidFill>
                  <a:schemeClr val="bg1"/>
                </a:solidFill>
                <a:latin typeface="Arial" panose="020B0604020202020204" pitchFamily="34" charset="0"/>
                <a:cs typeface="Arial" panose="020B0604020202020204" pitchFamily="34" charset="0"/>
              </a:rPr>
              <a:t>: A205 (12:00pm to 2:45pm)</a:t>
            </a:r>
            <a:r>
              <a:rPr lang="en-US" sz="3600" dirty="0"/>
              <a:t/>
            </a:r>
            <a:br>
              <a:rPr lang="en-US" sz="3600" dirty="0"/>
            </a:b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Dr. </a:t>
            </a:r>
            <a:r>
              <a:rPr lang="en-US" sz="1400" dirty="0" err="1" smtClean="0">
                <a:solidFill>
                  <a:schemeClr val="bg1"/>
                </a:solidFill>
                <a:latin typeface="Arial" panose="020B0604020202020204" pitchFamily="34" charset="0"/>
                <a:cs typeface="Arial" panose="020B0604020202020204" pitchFamily="34" charset="0"/>
              </a:rPr>
              <a:t>Bhuvan</a:t>
            </a:r>
            <a:r>
              <a:rPr lang="en-US" sz="1400" dirty="0" smtClean="0">
                <a:solidFill>
                  <a:schemeClr val="bg1"/>
                </a:solidFill>
                <a:latin typeface="Arial" panose="020B0604020202020204" pitchFamily="34" charset="0"/>
                <a:cs typeface="Arial" panose="020B0604020202020204" pitchFamily="34" charset="0"/>
              </a:rPr>
              <a:t> UNHELKAR</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IT Faculty, College Of Business;</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Office: C225; </a:t>
            </a:r>
            <a:r>
              <a:rPr lang="en-US" sz="1400" dirty="0" smtClean="0">
                <a:solidFill>
                  <a:schemeClr val="bg1"/>
                </a:solidFill>
                <a:latin typeface="Arial" panose="020B0604020202020204" pitchFamily="34" charset="0"/>
                <a:cs typeface="Arial" panose="020B0604020202020204" pitchFamily="34" charset="0"/>
                <a:hlinkClick r:id="rId2"/>
              </a:rPr>
              <a:t>bunhelkar@sar.usf.edu</a:t>
            </a:r>
            <a:r>
              <a:rPr lang="en-US" sz="1400" dirty="0" smtClean="0">
                <a:solidFill>
                  <a:schemeClr val="bg1"/>
                </a:solidFill>
                <a:latin typeface="Arial" panose="020B0604020202020204" pitchFamily="34" charset="0"/>
                <a:cs typeface="Arial" panose="020B0604020202020204" pitchFamily="34" charset="0"/>
              </a:rPr>
              <a:t>; 941-359-4654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r>
            <a:br>
              <a:rPr lang="en-US" sz="2800" b="1" dirty="0">
                <a:solidFill>
                  <a:schemeClr val="bg1"/>
                </a:solidFill>
                <a:latin typeface="Arial" panose="020B0604020202020204" pitchFamily="34" charset="0"/>
                <a:cs typeface="Arial" panose="020B0604020202020204" pitchFamily="34" charset="0"/>
              </a:rPr>
            </a:br>
            <a:endParaRPr lang="en-US" sz="28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074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602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Image result for what is a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0463"/>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6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72400" cy="1143000"/>
          </a:xfrm>
        </p:spPr>
        <p:txBody>
          <a:bodyPr/>
          <a:lstStyle/>
          <a:p>
            <a:r>
              <a:rPr lang="en-AU" sz="2400" dirty="0" smtClean="0"/>
              <a:t>Half the projects are late, over budget and don’t deliver the functionality they promise (Chaos Report)</a:t>
            </a:r>
            <a:endParaRPr lang="en-AU" sz="2400" dirty="0"/>
          </a:p>
        </p:txBody>
      </p:sp>
      <p:sp>
        <p:nvSpPr>
          <p:cNvPr id="4" name="Slide Number Placeholder 3"/>
          <p:cNvSpPr>
            <a:spLocks noGrp="1"/>
          </p:cNvSpPr>
          <p:nvPr>
            <p:ph type="sldNum" sz="quarter" idx="11"/>
          </p:nvPr>
        </p:nvSpPr>
        <p:spPr/>
        <p:txBody>
          <a:bodyPr/>
          <a:lstStyle/>
          <a:p>
            <a:fld id="{9190310E-3585-441B-8D21-216B520D02DA}" type="slidenum">
              <a:rPr lang="en-AU" smtClean="0"/>
              <a:pPr/>
              <a:t>7</a:t>
            </a:fld>
            <a:endParaRPr lang="en-AU"/>
          </a:p>
        </p:txBody>
      </p:sp>
      <p:pic>
        <p:nvPicPr>
          <p:cNvPr id="5" name="Picture 3"/>
          <p:cNvPicPr>
            <a:picLocks noChangeAspect="1" noChangeArrowheads="1"/>
          </p:cNvPicPr>
          <p:nvPr/>
        </p:nvPicPr>
        <p:blipFill>
          <a:blip r:embed="rId2" cstate="print"/>
          <a:srcRect/>
          <a:stretch>
            <a:fillRect/>
          </a:stretch>
        </p:blipFill>
        <p:spPr bwMode="auto">
          <a:xfrm>
            <a:off x="352425" y="1421978"/>
            <a:ext cx="4021138" cy="495935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176713" y="1334219"/>
            <a:ext cx="4613275" cy="5191125"/>
          </a:xfrm>
          <a:prstGeom prst="rect">
            <a:avLst/>
          </a:prstGeom>
          <a:noFill/>
          <a:ln w="9525">
            <a:noFill/>
            <a:miter lim="800000"/>
            <a:headEnd/>
            <a:tailEnd/>
          </a:ln>
        </p:spPr>
      </p:pic>
      <p:sp>
        <p:nvSpPr>
          <p:cNvPr id="7" name="Title 1"/>
          <p:cNvSpPr txBox="1">
            <a:spLocks/>
          </p:cNvSpPr>
          <p:nvPr/>
        </p:nvSpPr>
        <p:spPr bwMode="auto">
          <a:xfrm>
            <a:off x="5165724" y="1691406"/>
            <a:ext cx="3798763" cy="762000"/>
          </a:xfrm>
          <a:prstGeom prst="rect">
            <a:avLst/>
          </a:prstGeom>
          <a:noFill/>
          <a:ln w="9525">
            <a:noFill/>
            <a:miter lim="800000"/>
            <a:headEnd/>
            <a:tailEnd/>
          </a:ln>
        </p:spPr>
        <p:txBody>
          <a:bodyPr lIns="36000" tIns="0" rIns="36000" bIns="0" anchor="ctr"/>
          <a:lstStyle/>
          <a:p>
            <a:pPr>
              <a:defRPr/>
            </a:pPr>
            <a:r>
              <a:rPr lang="en-AU" sz="1400" b="1" kern="0" dirty="0" smtClean="0">
                <a:solidFill>
                  <a:srgbClr val="C00000"/>
                </a:solidFill>
                <a:latin typeface="+mj-lt"/>
                <a:ea typeface="+mj-ea"/>
                <a:cs typeface="+mj-cs"/>
              </a:rPr>
              <a:t>There does appear to be any major improvement </a:t>
            </a:r>
            <a:r>
              <a:rPr lang="en-AU" sz="1400" b="1" kern="0" dirty="0">
                <a:solidFill>
                  <a:srgbClr val="C00000"/>
                </a:solidFill>
                <a:latin typeface="+mj-lt"/>
                <a:ea typeface="+mj-ea"/>
                <a:cs typeface="+mj-cs"/>
              </a:rPr>
              <a:t>in project performance </a:t>
            </a:r>
            <a:r>
              <a:rPr lang="en-AU" sz="1400" b="1" kern="0" dirty="0" smtClean="0">
                <a:solidFill>
                  <a:srgbClr val="C00000"/>
                </a:solidFill>
                <a:latin typeface="+mj-lt"/>
                <a:ea typeface="+mj-ea"/>
                <a:cs typeface="+mj-cs"/>
              </a:rPr>
              <a:t>since 2002</a:t>
            </a:r>
            <a:endParaRPr lang="en-AU" sz="1400" b="1" kern="0" dirty="0">
              <a:solidFill>
                <a:srgbClr val="C00000"/>
              </a:solidFill>
              <a:latin typeface="+mj-lt"/>
              <a:ea typeface="+mj-ea"/>
              <a:cs typeface="+mj-cs"/>
            </a:endParaRPr>
          </a:p>
        </p:txBody>
      </p:sp>
    </p:spTree>
    <p:extLst>
      <p:ext uri="{BB962C8B-B14F-4D97-AF65-F5344CB8AC3E}">
        <p14:creationId xmlns:p14="http://schemas.microsoft.com/office/powerpoint/2010/main" val="3678900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72400" cy="1143000"/>
          </a:xfrm>
        </p:spPr>
        <p:txBody>
          <a:bodyPr/>
          <a:lstStyle/>
          <a:p>
            <a:r>
              <a:rPr lang="en-AU" sz="2400" dirty="0" smtClean="0"/>
              <a:t>Errors and their Impact on Projects!</a:t>
            </a:r>
            <a:endParaRPr lang="en-AU" sz="2400" dirty="0"/>
          </a:p>
        </p:txBody>
      </p:sp>
      <p:sp>
        <p:nvSpPr>
          <p:cNvPr id="4" name="Slide Number Placeholder 3"/>
          <p:cNvSpPr>
            <a:spLocks noGrp="1"/>
          </p:cNvSpPr>
          <p:nvPr>
            <p:ph type="sldNum" sz="quarter" idx="11"/>
          </p:nvPr>
        </p:nvSpPr>
        <p:spPr/>
        <p:txBody>
          <a:bodyPr/>
          <a:lstStyle/>
          <a:p>
            <a:fld id="{9190310E-3585-441B-8D21-216B520D02DA}" type="slidenum">
              <a:rPr lang="en-AU" smtClean="0"/>
              <a:pPr/>
              <a:t>8</a:t>
            </a:fld>
            <a:endParaRPr lang="en-AU"/>
          </a:p>
        </p:txBody>
      </p:sp>
      <p:sp>
        <p:nvSpPr>
          <p:cNvPr id="7" name="Title 1"/>
          <p:cNvSpPr txBox="1">
            <a:spLocks/>
          </p:cNvSpPr>
          <p:nvPr/>
        </p:nvSpPr>
        <p:spPr bwMode="auto">
          <a:xfrm>
            <a:off x="2483768" y="1196752"/>
            <a:ext cx="4248472" cy="762000"/>
          </a:xfrm>
          <a:prstGeom prst="rect">
            <a:avLst/>
          </a:prstGeom>
          <a:noFill/>
          <a:ln w="9525">
            <a:noFill/>
            <a:miter lim="800000"/>
            <a:headEnd/>
            <a:tailEnd/>
          </a:ln>
        </p:spPr>
        <p:txBody>
          <a:bodyPr lIns="36000" tIns="0" rIns="36000" bIns="0" anchor="ctr"/>
          <a:lstStyle/>
          <a:p>
            <a:pPr algn="ctr">
              <a:defRPr/>
            </a:pPr>
            <a:r>
              <a:rPr lang="en-AU" sz="1600" b="1" kern="0" dirty="0" smtClean="0">
                <a:solidFill>
                  <a:srgbClr val="C00000"/>
                </a:solidFill>
                <a:latin typeface="+mj-lt"/>
                <a:ea typeface="+mj-ea"/>
                <a:cs typeface="+mj-cs"/>
              </a:rPr>
              <a:t>Sooner the Requirements are modelled and Analysed, better are the chances of improving project performance (more than 8 times!!)</a:t>
            </a:r>
            <a:endParaRPr lang="en-AU" sz="1600" b="1" kern="0" dirty="0">
              <a:solidFill>
                <a:srgbClr val="C00000"/>
              </a:solidFill>
              <a:latin typeface="+mj-lt"/>
              <a:ea typeface="+mj-ea"/>
              <a:cs typeface="+mj-cs"/>
            </a:endParaRPr>
          </a:p>
        </p:txBody>
      </p:sp>
      <p:pic>
        <p:nvPicPr>
          <p:cNvPr id="8" name="Picture 9"/>
          <p:cNvPicPr>
            <a:picLocks noChangeAspect="1" noChangeArrowheads="1"/>
          </p:cNvPicPr>
          <p:nvPr/>
        </p:nvPicPr>
        <p:blipFill>
          <a:blip r:embed="rId2" cstate="print"/>
          <a:srcRect/>
          <a:stretch>
            <a:fillRect/>
          </a:stretch>
        </p:blipFill>
        <p:spPr bwMode="auto">
          <a:xfrm>
            <a:off x="0" y="2300312"/>
            <a:ext cx="4634037" cy="3861147"/>
          </a:xfrm>
          <a:prstGeom prst="rect">
            <a:avLst/>
          </a:prstGeom>
          <a:noFill/>
          <a:ln w="9525">
            <a:noFill/>
            <a:miter lim="800000"/>
            <a:headEnd/>
            <a:tailEnd/>
          </a:ln>
        </p:spPr>
      </p:pic>
      <p:pic>
        <p:nvPicPr>
          <p:cNvPr id="9" name="Picture 6"/>
          <p:cNvPicPr>
            <a:picLocks noChangeAspect="1" noChangeArrowheads="1"/>
          </p:cNvPicPr>
          <p:nvPr/>
        </p:nvPicPr>
        <p:blipFill>
          <a:blip r:embed="rId3" cstate="print"/>
          <a:srcRect/>
          <a:stretch>
            <a:fillRect/>
          </a:stretch>
        </p:blipFill>
        <p:spPr bwMode="auto">
          <a:xfrm>
            <a:off x="4572000" y="2197125"/>
            <a:ext cx="4316537" cy="4040187"/>
          </a:xfrm>
          <a:prstGeom prst="rect">
            <a:avLst/>
          </a:prstGeom>
          <a:noFill/>
          <a:ln w="9525">
            <a:noFill/>
            <a:miter lim="800000"/>
            <a:headEnd/>
            <a:tailEnd/>
          </a:ln>
        </p:spPr>
      </p:pic>
      <p:cxnSp>
        <p:nvCxnSpPr>
          <p:cNvPr id="12" name="Straight Arrow Connector 8"/>
          <p:cNvCxnSpPr>
            <a:cxnSpLocks noChangeShapeType="1"/>
          </p:cNvCxnSpPr>
          <p:nvPr/>
        </p:nvCxnSpPr>
        <p:spPr bwMode="auto">
          <a:xfrm rot="5400000">
            <a:off x="7234362" y="3897337"/>
            <a:ext cx="2376488" cy="1588"/>
          </a:xfrm>
          <a:prstGeom prst="straightConnector1">
            <a:avLst/>
          </a:prstGeom>
          <a:noFill/>
          <a:ln w="28575">
            <a:solidFill>
              <a:schemeClr val="accent1"/>
            </a:solidFill>
            <a:round/>
            <a:headEnd/>
            <a:tailEnd type="arrow" w="med" len="med"/>
          </a:ln>
        </p:spPr>
      </p:cxnSp>
      <p:graphicFrame>
        <p:nvGraphicFramePr>
          <p:cNvPr id="13" name="Table 12"/>
          <p:cNvGraphicFramePr>
            <a:graphicFrameLocks noGrp="1"/>
          </p:cNvGraphicFramePr>
          <p:nvPr/>
        </p:nvGraphicFramePr>
        <p:xfrm>
          <a:off x="7558212" y="3710012"/>
          <a:ext cx="1384300" cy="731840"/>
        </p:xfrm>
        <a:graphic>
          <a:graphicData uri="http://schemas.openxmlformats.org/drawingml/2006/table">
            <a:tbl>
              <a:tblPr firstRow="1" bandRow="1">
                <a:tableStyleId>{F5AB1C69-6EDB-4FF4-983F-18BD219EF322}</a:tableStyleId>
              </a:tblPr>
              <a:tblGrid>
                <a:gridCol w="908447">
                  <a:extLst>
                    <a:ext uri="{9D8B030D-6E8A-4147-A177-3AD203B41FA5}">
                      <a16:colId xmlns:a16="http://schemas.microsoft.com/office/drawing/2014/main" val="20000"/>
                    </a:ext>
                  </a:extLst>
                </a:gridCol>
                <a:gridCol w="475853">
                  <a:extLst>
                    <a:ext uri="{9D8B030D-6E8A-4147-A177-3AD203B41FA5}">
                      <a16:colId xmlns:a16="http://schemas.microsoft.com/office/drawing/2014/main" val="20001"/>
                    </a:ext>
                  </a:extLst>
                </a:gridCol>
              </a:tblGrid>
              <a:tr h="182960">
                <a:tc gridSpan="2">
                  <a:txBody>
                    <a:bodyPr/>
                    <a:lstStyle/>
                    <a:p>
                      <a:pPr algn="ctr"/>
                      <a:r>
                        <a:rPr lang="en-AU" sz="1200" dirty="0" smtClean="0">
                          <a:solidFill>
                            <a:schemeClr val="bg1">
                              <a:lumMod val="50000"/>
                            </a:schemeClr>
                          </a:solidFill>
                        </a:rPr>
                        <a:t>Total Relative Cost</a:t>
                      </a:r>
                      <a:endParaRPr lang="en-AU" sz="1200" dirty="0">
                        <a:solidFill>
                          <a:schemeClr val="bg1">
                            <a:lumMod val="50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AU" sz="1000" dirty="0">
                        <a:solidFill>
                          <a:srgbClr val="92D05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2960">
                <a:tc>
                  <a:txBody>
                    <a:bodyPr/>
                    <a:lstStyle/>
                    <a:p>
                      <a:pPr algn="r"/>
                      <a:r>
                        <a:rPr lang="en-AU" sz="1200" b="0" dirty="0" smtClean="0">
                          <a:solidFill>
                            <a:srgbClr val="92D050"/>
                          </a:solidFill>
                        </a:rPr>
                        <a:t>Does Cost</a:t>
                      </a:r>
                      <a:endParaRPr lang="en-AU" sz="1200" b="0" dirty="0">
                        <a:solidFill>
                          <a:srgbClr val="92D05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0" dirty="0" smtClean="0">
                          <a:solidFill>
                            <a:schemeClr val="bg1">
                              <a:lumMod val="50000"/>
                            </a:schemeClr>
                          </a:solidFill>
                        </a:rPr>
                        <a:t>7463</a:t>
                      </a:r>
                      <a:endParaRPr lang="en-AU" sz="1200" b="0" dirty="0">
                        <a:solidFill>
                          <a:schemeClr val="bg1">
                            <a:lumMod val="50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82960">
                <a:tc>
                  <a:txBody>
                    <a:bodyPr/>
                    <a:lstStyle/>
                    <a:p>
                      <a:pPr marL="0" algn="r" defTabSz="914400" rtl="0" eaLnBrk="1" latinLnBrk="0" hangingPunct="1"/>
                      <a:r>
                        <a:rPr lang="en-AU" sz="1200" b="0" kern="1200" dirty="0" smtClean="0">
                          <a:solidFill>
                            <a:srgbClr val="993300"/>
                          </a:solidFill>
                          <a:latin typeface="+mn-lt"/>
                          <a:ea typeface="+mn-ea"/>
                          <a:cs typeface="+mn-cs"/>
                        </a:rPr>
                        <a:t>Should Cost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AU" sz="1200" b="0" kern="1200" dirty="0" smtClean="0">
                          <a:solidFill>
                            <a:schemeClr val="bg1">
                              <a:lumMod val="50000"/>
                            </a:schemeClr>
                          </a:solidFill>
                          <a:latin typeface="+mn-lt"/>
                          <a:ea typeface="+mn-ea"/>
                          <a:cs typeface="+mn-cs"/>
                        </a:rPr>
                        <a:t>866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82960">
                <a:tc>
                  <a:txBody>
                    <a:bodyPr/>
                    <a:lstStyle/>
                    <a:p>
                      <a:pPr algn="r"/>
                      <a:r>
                        <a:rPr lang="en-AU" sz="1200" b="0" dirty="0" smtClean="0">
                          <a:solidFill>
                            <a:schemeClr val="bg1">
                              <a:lumMod val="50000"/>
                            </a:schemeClr>
                          </a:solidFill>
                        </a:rPr>
                        <a:t>Difference %</a:t>
                      </a:r>
                      <a:endParaRPr lang="en-AU" sz="1200" b="0" dirty="0">
                        <a:solidFill>
                          <a:schemeClr val="bg1">
                            <a:lumMod val="50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200" b="0" dirty="0" smtClean="0">
                          <a:solidFill>
                            <a:schemeClr val="bg1">
                              <a:lumMod val="50000"/>
                            </a:schemeClr>
                          </a:solidFill>
                        </a:rPr>
                        <a:t>862%</a:t>
                      </a:r>
                      <a:endParaRPr lang="en-AU" sz="1200" b="0" dirty="0">
                        <a:solidFill>
                          <a:schemeClr val="bg1">
                            <a:lumMod val="50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1855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Short Exercise </a:t>
            </a:r>
            <a:br>
              <a:rPr lang="en-US" dirty="0" smtClean="0"/>
            </a:br>
            <a:r>
              <a:rPr lang="en-US" dirty="0"/>
              <a:t>(</a:t>
            </a:r>
            <a:r>
              <a:rPr lang="en-US" dirty="0" smtClean="0"/>
              <a:t>Discussion on Project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a Project? </a:t>
            </a:r>
          </a:p>
          <a:p>
            <a:pPr marL="0" indent="0">
              <a:buNone/>
            </a:pPr>
            <a:r>
              <a:rPr lang="en-US" dirty="0"/>
              <a:t>__________________________________</a:t>
            </a:r>
          </a:p>
          <a:p>
            <a:r>
              <a:rPr lang="en-US" dirty="0" smtClean="0"/>
              <a:t>Why should we “manage” a Project? </a:t>
            </a:r>
          </a:p>
          <a:p>
            <a:pPr marL="0" indent="0">
              <a:buNone/>
            </a:pPr>
            <a:r>
              <a:rPr lang="en-US" dirty="0"/>
              <a:t>__________________________________</a:t>
            </a:r>
          </a:p>
          <a:p>
            <a:r>
              <a:rPr lang="en-US" dirty="0" smtClean="0"/>
              <a:t>What are the advantages of tightly managing a Project?</a:t>
            </a:r>
          </a:p>
          <a:p>
            <a:pPr marL="0" indent="0">
              <a:buNone/>
            </a:pPr>
            <a:r>
              <a:rPr lang="en-US" dirty="0"/>
              <a:t>__________________________________</a:t>
            </a:r>
          </a:p>
          <a:p>
            <a:r>
              <a:rPr lang="en-US" dirty="0" smtClean="0"/>
              <a:t>What are the challenges when a Project is tightly controlled? </a:t>
            </a:r>
          </a:p>
          <a:p>
            <a:pPr marL="0" indent="0">
              <a:buNone/>
            </a:pPr>
            <a:r>
              <a:rPr lang="en-US" dirty="0" smtClean="0"/>
              <a:t>__________________________________</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704632" y="5181600"/>
            <a:ext cx="2439368" cy="1453918"/>
          </a:xfrm>
          <a:prstGeom prst="rect">
            <a:avLst/>
          </a:prstGeom>
          <a:noFill/>
          <a:ln w="9525">
            <a:noFill/>
            <a:miter lim="800000"/>
            <a:headEnd/>
            <a:tailEnd/>
          </a:ln>
          <a:effectLst/>
        </p:spPr>
      </p:pic>
    </p:spTree>
    <p:extLst>
      <p:ext uri="{BB962C8B-B14F-4D97-AF65-F5344CB8AC3E}">
        <p14:creationId xmlns:p14="http://schemas.microsoft.com/office/powerpoint/2010/main" val="5828226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Graeme\AppData\Local\Temp\articulate\presenter\imgtemp\wuhi9MOj_files\slide0001_image001.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2319</Words>
  <Application>Microsoft Office PowerPoint</Application>
  <PresentationFormat>On-screen Show (4:3)</PresentationFormat>
  <Paragraphs>598</Paragraphs>
  <Slides>56</Slides>
  <Notes>24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71" baseType="lpstr">
      <vt:lpstr>MS PGothic</vt:lpstr>
      <vt:lpstr>Arial</vt:lpstr>
      <vt:lpstr>Arial MT</vt:lpstr>
      <vt:lpstr>Arial Unicode MS</vt:lpstr>
      <vt:lpstr>Book Antiqua</vt:lpstr>
      <vt:lpstr>Calibri</vt:lpstr>
      <vt:lpstr>Cambria</vt:lpstr>
      <vt:lpstr>Copperplate Gothic Bold</vt:lpstr>
      <vt:lpstr>Copperplate Gothic Light</vt:lpstr>
      <vt:lpstr>新細明體</vt:lpstr>
      <vt:lpstr>Tahoma</vt:lpstr>
      <vt:lpstr>Times New Roman</vt:lpstr>
      <vt:lpstr>Wingdings</vt:lpstr>
      <vt:lpstr>Office Theme</vt:lpstr>
      <vt:lpstr>Clip</vt:lpstr>
      <vt:lpstr>PMA:   Week-1  Introduction to Project Management;  Introduction to Agile;  Team Formation &amp; Collaboration    Dr. Bhuvan UNHELKAR Professor of Information Technology www.Unhelkar.com;  Office: C225; bunhelkar@sar.usf.edu; 941-359-4654  </vt:lpstr>
      <vt:lpstr>Agenda</vt:lpstr>
      <vt:lpstr>Project Management Institute: PMI® Intellectual Property Acknowledgement</vt:lpstr>
      <vt:lpstr>Sub-Module  Why do we Need Project Management?  </vt:lpstr>
      <vt:lpstr>What is a Project?</vt:lpstr>
      <vt:lpstr>PowerPoint Presentation</vt:lpstr>
      <vt:lpstr>Half the projects are late, over budget and don’t deliver the functionality they promise (Chaos Report)</vt:lpstr>
      <vt:lpstr>Errors and their Impact on Projects!</vt:lpstr>
      <vt:lpstr>A Short Exercise  (Discussion on Project Management)</vt:lpstr>
      <vt:lpstr>Sub-Module  Software  (Development) Project Management Lifecycles  </vt:lpstr>
      <vt:lpstr>Figure 2.11: Overview of Project Lifecycles (also known as SDLC – Software Development Life Cycles)  </vt:lpstr>
      <vt:lpstr>Waterfall model</vt:lpstr>
      <vt:lpstr>Waterfall model</vt:lpstr>
      <vt:lpstr>PowerPoint Presentation</vt:lpstr>
      <vt:lpstr>Spiral model</vt:lpstr>
      <vt:lpstr>Iterations and increments</vt:lpstr>
      <vt:lpstr>Typical Time and effort per iteration in an Iterative, Incremental, Parallel process</vt:lpstr>
      <vt:lpstr>Short Exercise</vt:lpstr>
      <vt:lpstr>Sub-Module  Popular Project Management Frameworks</vt:lpstr>
      <vt:lpstr>Project Management Frameworks</vt:lpstr>
      <vt:lpstr>PRojects In Controlled Environments – Prince2 </vt:lpstr>
      <vt:lpstr>PRojects In Controlled Environments – www.Prince2.com </vt:lpstr>
      <vt:lpstr>Alternative View: Major Phases of Prince2 –  Review Page 12 of Agile In Practice </vt:lpstr>
      <vt:lpstr>The SFIA-Based Project Management Framework</vt:lpstr>
      <vt:lpstr>SFIA PM Skills</vt:lpstr>
      <vt:lpstr>PMBOK and it’s  Major Process-Groups</vt:lpstr>
      <vt:lpstr>Short Exercise</vt:lpstr>
      <vt:lpstr>Sub-Module  Introduction to Agile</vt:lpstr>
      <vt:lpstr>PowerPoint Presentation</vt:lpstr>
      <vt:lpstr>What comprises Agile? </vt:lpstr>
      <vt:lpstr>Figure 2.1: Relating Agility to Business Stability</vt:lpstr>
      <vt:lpstr>Key Points (Summary)</vt:lpstr>
      <vt:lpstr>References</vt:lpstr>
      <vt:lpstr>PowerPoint Presentation</vt:lpstr>
      <vt:lpstr>PowerPoint Presentation</vt:lpstr>
      <vt:lpstr>Sub-Module  Project Team Formation</vt:lpstr>
      <vt:lpstr>Introductions…</vt:lpstr>
      <vt:lpstr>Team-Ace</vt:lpstr>
      <vt:lpstr>Team-Big</vt:lpstr>
      <vt:lpstr>Team-Cap</vt:lpstr>
      <vt:lpstr>Team-Don</vt:lpstr>
      <vt:lpstr>Team-Eat</vt:lpstr>
      <vt:lpstr>Team-Fun</vt:lpstr>
      <vt:lpstr>Team-Gem</vt:lpstr>
      <vt:lpstr>Team-Hat</vt:lpstr>
      <vt:lpstr>Conclusions &amp; Future Directions</vt:lpstr>
      <vt:lpstr>PowerPoint Presentation</vt:lpstr>
      <vt:lpstr>Short Exercise – </vt:lpstr>
      <vt:lpstr>Short Exercise – Compare ANY two of the Systems discussed from any ONE Role’s viewpoint: Role = ______</vt:lpstr>
      <vt:lpstr>Short Exercise – </vt:lpstr>
      <vt:lpstr>Short Exercise – </vt:lpstr>
      <vt:lpstr>Project Work (Group-based Case Analysis, Report &amp; Presentation)</vt:lpstr>
      <vt:lpstr>References</vt:lpstr>
      <vt:lpstr>Short Exercise-</vt:lpstr>
      <vt:lpstr>Week-1  Introduction to Project Management; Introduction to Agile; Agile Manifesto; SDLCs;  Team Formation &amp; Collaboration  ISM 6930 – 3 Credit Hours Special Topics (Agile Project Management - APM) Spring, 2018; Room: A205 (12:00pm to 2:45pm)  Dr. Bhuvan UNHELKAR IT Faculty, College Of Business; Office: C225; bunhelkar@sar.usf.edu; 941-359-4654  </vt:lpstr>
      <vt:lpstr>PowerPoint Presentation</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66</cp:revision>
  <cp:lastPrinted>2018-01-20T14:01:38Z</cp:lastPrinted>
  <dcterms:created xsi:type="dcterms:W3CDTF">2016-11-03T19:14:05Z</dcterms:created>
  <dcterms:modified xsi:type="dcterms:W3CDTF">2018-09-17T18:42:35Z</dcterms:modified>
</cp:coreProperties>
</file>