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6" r:id="rId2"/>
    <p:sldId id="399" r:id="rId3"/>
    <p:sldId id="377" r:id="rId4"/>
    <p:sldId id="378" r:id="rId5"/>
    <p:sldId id="379" r:id="rId6"/>
    <p:sldId id="380" r:id="rId7"/>
    <p:sldId id="390" r:id="rId8"/>
    <p:sldId id="381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57" r:id="rId17"/>
    <p:sldId id="393" r:id="rId18"/>
    <p:sldId id="394" r:id="rId19"/>
    <p:sldId id="395" r:id="rId20"/>
    <p:sldId id="396" r:id="rId21"/>
    <p:sldId id="397" r:id="rId22"/>
    <p:sldId id="398" r:id="rId23"/>
    <p:sldId id="400" r:id="rId24"/>
    <p:sldId id="352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577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DEECB5D-5F48-4F0E-9147-8AD6FAC1FD1C}" type="presOf" srcId="{394471B4-327A-42D4-9898-0D08B5097B45}" destId="{6D242F04-DB4D-49D3-8CA6-58D8BD67FC04}" srcOrd="0" destOrd="0" presId="urn:microsoft.com/office/officeart/2005/8/layout/vList2"/>
    <dgm:cxn modelId="{F1984E88-655A-467D-A77F-F22DCC7AA781}" type="presOf" srcId="{83473DC7-5CB1-460A-B9B6-23F0C3D74FC0}" destId="{9A3A497F-24C3-4B9A-8E81-F32F66903BD2}" srcOrd="0" destOrd="0" presId="urn:microsoft.com/office/officeart/2005/8/layout/vList2"/>
    <dgm:cxn modelId="{CDBD14F7-91BC-4BA6-9E0F-937FB46097A2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15FB82-140B-47F9-A003-8A2F044B341C}" type="doc">
      <dgm:prSet loTypeId="urn:microsoft.com/office/officeart/2005/8/layout/matrix2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ED76160F-C0BD-490C-ADA2-4A81D5C594A4}">
      <dgm:prSet phldrT="[Text]" custT="1"/>
      <dgm:spPr/>
      <dgm:t>
        <a:bodyPr/>
        <a:lstStyle/>
        <a:p>
          <a:r>
            <a:rPr lang="en-AU" sz="2400" dirty="0" smtClean="0"/>
            <a:t>Best chance of Managing</a:t>
          </a:r>
          <a:endParaRPr lang="en-AU" sz="2400" dirty="0"/>
        </a:p>
      </dgm:t>
    </dgm:pt>
    <dgm:pt modelId="{0AB495A5-C1AC-4811-9BD3-9749C8FCC9EB}" type="parTrans" cxnId="{962C15A4-C139-4656-AEC0-69E35D8E1377}">
      <dgm:prSet/>
      <dgm:spPr/>
      <dgm:t>
        <a:bodyPr/>
        <a:lstStyle/>
        <a:p>
          <a:endParaRPr lang="en-AU" sz="1000"/>
        </a:p>
      </dgm:t>
    </dgm:pt>
    <dgm:pt modelId="{5AF5A79E-CBBD-4D8D-8E84-D36FED005983}" type="sibTrans" cxnId="{962C15A4-C139-4656-AEC0-69E35D8E1377}">
      <dgm:prSet/>
      <dgm:spPr/>
      <dgm:t>
        <a:bodyPr/>
        <a:lstStyle/>
        <a:p>
          <a:endParaRPr lang="en-AU" sz="1000"/>
        </a:p>
      </dgm:t>
    </dgm:pt>
    <dgm:pt modelId="{559E96C7-709C-4F82-ACE0-AE10B782FF02}">
      <dgm:prSet phldrT="[Text]" custT="1"/>
      <dgm:spPr/>
      <dgm:t>
        <a:bodyPr/>
        <a:lstStyle/>
        <a:p>
          <a:r>
            <a:rPr lang="en-AU" sz="2400" dirty="0" smtClean="0"/>
            <a:t>Make them Explicit</a:t>
          </a:r>
          <a:endParaRPr lang="en-AU" sz="2400" dirty="0"/>
        </a:p>
      </dgm:t>
    </dgm:pt>
    <dgm:pt modelId="{99D79183-69C9-428F-AFF1-42D784F781B8}" type="parTrans" cxnId="{BCF919DA-8C23-4EBC-B864-71A73C2B6BC2}">
      <dgm:prSet/>
      <dgm:spPr/>
      <dgm:t>
        <a:bodyPr/>
        <a:lstStyle/>
        <a:p>
          <a:endParaRPr lang="en-AU" sz="1000"/>
        </a:p>
      </dgm:t>
    </dgm:pt>
    <dgm:pt modelId="{85C9C466-E6DA-4F3F-B56E-C7F8165BC91F}" type="sibTrans" cxnId="{BCF919DA-8C23-4EBC-B864-71A73C2B6BC2}">
      <dgm:prSet/>
      <dgm:spPr/>
      <dgm:t>
        <a:bodyPr/>
        <a:lstStyle/>
        <a:p>
          <a:endParaRPr lang="en-AU" sz="1000"/>
        </a:p>
      </dgm:t>
    </dgm:pt>
    <dgm:pt modelId="{2A3D332D-38EB-4DA8-8D5A-EAFC7E4F73E7}">
      <dgm:prSet phldrT="[Text]" custT="1"/>
      <dgm:spPr/>
      <dgm:t>
        <a:bodyPr/>
        <a:lstStyle/>
        <a:p>
          <a:r>
            <a:rPr lang="en-AU" sz="2400" dirty="0" smtClean="0"/>
            <a:t>Industrial Planning (Consortium-based)</a:t>
          </a:r>
          <a:endParaRPr lang="en-AU" sz="2400" dirty="0"/>
        </a:p>
      </dgm:t>
    </dgm:pt>
    <dgm:pt modelId="{DD5BE053-1F15-42C9-8EEE-AD9983E60455}" type="parTrans" cxnId="{A6FCA05C-66EF-4AC3-8B8E-CA45E20DD3D4}">
      <dgm:prSet/>
      <dgm:spPr/>
      <dgm:t>
        <a:bodyPr/>
        <a:lstStyle/>
        <a:p>
          <a:endParaRPr lang="en-AU" sz="1000"/>
        </a:p>
      </dgm:t>
    </dgm:pt>
    <dgm:pt modelId="{E649318C-FA8D-495D-B542-FC83858EB13F}" type="sibTrans" cxnId="{A6FCA05C-66EF-4AC3-8B8E-CA45E20DD3D4}">
      <dgm:prSet/>
      <dgm:spPr/>
      <dgm:t>
        <a:bodyPr/>
        <a:lstStyle/>
        <a:p>
          <a:endParaRPr lang="en-AU" sz="1000"/>
        </a:p>
      </dgm:t>
    </dgm:pt>
    <dgm:pt modelId="{9D0AB583-C8CC-4252-BDB9-3E47DAD119D2}">
      <dgm:prSet phldrT="[Text]" custT="1"/>
      <dgm:spPr/>
      <dgm:t>
        <a:bodyPr/>
        <a:lstStyle/>
        <a:p>
          <a:r>
            <a:rPr lang="en-AU" sz="2400" dirty="0" smtClean="0"/>
            <a:t>Most difficult to anticipate/ Manage</a:t>
          </a:r>
          <a:endParaRPr lang="en-AU" sz="2400" dirty="0"/>
        </a:p>
      </dgm:t>
    </dgm:pt>
    <dgm:pt modelId="{40178CD6-2F74-4873-AEF7-50959C7FB3C5}" type="parTrans" cxnId="{7E2FE925-1443-41CB-97BB-D0D9B23D8B63}">
      <dgm:prSet/>
      <dgm:spPr/>
      <dgm:t>
        <a:bodyPr/>
        <a:lstStyle/>
        <a:p>
          <a:endParaRPr lang="en-AU" sz="1000"/>
        </a:p>
      </dgm:t>
    </dgm:pt>
    <dgm:pt modelId="{0D3230C2-ECC2-4574-BB47-63BF11E177B7}" type="sibTrans" cxnId="{7E2FE925-1443-41CB-97BB-D0D9B23D8B63}">
      <dgm:prSet/>
      <dgm:spPr/>
      <dgm:t>
        <a:bodyPr/>
        <a:lstStyle/>
        <a:p>
          <a:endParaRPr lang="en-AU" sz="1000"/>
        </a:p>
      </dgm:t>
    </dgm:pt>
    <dgm:pt modelId="{C114E17D-5214-43EC-8267-8400622F8F70}" type="pres">
      <dgm:prSet presAssocID="{BB15FB82-140B-47F9-A003-8A2F044B341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BF7D9D6-30CA-4C4E-8BE0-E0DFB3A7ABDB}" type="pres">
      <dgm:prSet presAssocID="{BB15FB82-140B-47F9-A003-8A2F044B341C}" presName="axisShape" presStyleLbl="bgShp" presStyleIdx="0" presStyleCnt="1"/>
      <dgm:spPr/>
    </dgm:pt>
    <dgm:pt modelId="{057B425C-05CF-47AB-95F2-A85FBA4F3EFC}" type="pres">
      <dgm:prSet presAssocID="{BB15FB82-140B-47F9-A003-8A2F044B341C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1CA76FC-A220-41EF-A519-AE6D1F9C6710}" type="pres">
      <dgm:prSet presAssocID="{BB15FB82-140B-47F9-A003-8A2F044B341C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5A1A911-DF68-4DD3-93F2-B1BE16CF2704}" type="pres">
      <dgm:prSet presAssocID="{BB15FB82-140B-47F9-A003-8A2F044B341C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AADD7C-B032-45DB-971D-EAC9D59C50BE}" type="pres">
      <dgm:prSet presAssocID="{BB15FB82-140B-47F9-A003-8A2F044B341C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24F2EF5-86AD-42B0-8E57-065B8C86F833}" type="presOf" srcId="{9D0AB583-C8CC-4252-BDB9-3E47DAD119D2}" destId="{4DAADD7C-B032-45DB-971D-EAC9D59C50BE}" srcOrd="0" destOrd="0" presId="urn:microsoft.com/office/officeart/2005/8/layout/matrix2"/>
    <dgm:cxn modelId="{4509F006-4508-4987-AF5B-429C0B3269BD}" type="presOf" srcId="{2A3D332D-38EB-4DA8-8D5A-EAFC7E4F73E7}" destId="{35A1A911-DF68-4DD3-93F2-B1BE16CF2704}" srcOrd="0" destOrd="0" presId="urn:microsoft.com/office/officeart/2005/8/layout/matrix2"/>
    <dgm:cxn modelId="{A6FCA05C-66EF-4AC3-8B8E-CA45E20DD3D4}" srcId="{BB15FB82-140B-47F9-A003-8A2F044B341C}" destId="{2A3D332D-38EB-4DA8-8D5A-EAFC7E4F73E7}" srcOrd="2" destOrd="0" parTransId="{DD5BE053-1F15-42C9-8EEE-AD9983E60455}" sibTransId="{E649318C-FA8D-495D-B542-FC83858EB13F}"/>
    <dgm:cxn modelId="{7EC779A8-FC8A-4B6A-AF07-3F45C61C32C1}" type="presOf" srcId="{ED76160F-C0BD-490C-ADA2-4A81D5C594A4}" destId="{057B425C-05CF-47AB-95F2-A85FBA4F3EFC}" srcOrd="0" destOrd="0" presId="urn:microsoft.com/office/officeart/2005/8/layout/matrix2"/>
    <dgm:cxn modelId="{962C15A4-C139-4656-AEC0-69E35D8E1377}" srcId="{BB15FB82-140B-47F9-A003-8A2F044B341C}" destId="{ED76160F-C0BD-490C-ADA2-4A81D5C594A4}" srcOrd="0" destOrd="0" parTransId="{0AB495A5-C1AC-4811-9BD3-9749C8FCC9EB}" sibTransId="{5AF5A79E-CBBD-4D8D-8E84-D36FED005983}"/>
    <dgm:cxn modelId="{BCF919DA-8C23-4EBC-B864-71A73C2B6BC2}" srcId="{BB15FB82-140B-47F9-A003-8A2F044B341C}" destId="{559E96C7-709C-4F82-ACE0-AE10B782FF02}" srcOrd="1" destOrd="0" parTransId="{99D79183-69C9-428F-AFF1-42D784F781B8}" sibTransId="{85C9C466-E6DA-4F3F-B56E-C7F8165BC91F}"/>
    <dgm:cxn modelId="{7E2FE925-1443-41CB-97BB-D0D9B23D8B63}" srcId="{BB15FB82-140B-47F9-A003-8A2F044B341C}" destId="{9D0AB583-C8CC-4252-BDB9-3E47DAD119D2}" srcOrd="3" destOrd="0" parTransId="{40178CD6-2F74-4873-AEF7-50959C7FB3C5}" sibTransId="{0D3230C2-ECC2-4574-BB47-63BF11E177B7}"/>
    <dgm:cxn modelId="{8F03EAC2-D8DA-44DD-8AEA-EEB5C090FDAC}" type="presOf" srcId="{559E96C7-709C-4F82-ACE0-AE10B782FF02}" destId="{91CA76FC-A220-41EF-A519-AE6D1F9C6710}" srcOrd="0" destOrd="0" presId="urn:microsoft.com/office/officeart/2005/8/layout/matrix2"/>
    <dgm:cxn modelId="{68F64A6B-064A-4BC8-9326-9B2B3AE6C19C}" type="presOf" srcId="{BB15FB82-140B-47F9-A003-8A2F044B341C}" destId="{C114E17D-5214-43EC-8267-8400622F8F70}" srcOrd="0" destOrd="0" presId="urn:microsoft.com/office/officeart/2005/8/layout/matrix2"/>
    <dgm:cxn modelId="{54623772-1592-4390-A5F1-CEABB5269213}" type="presParOf" srcId="{C114E17D-5214-43EC-8267-8400622F8F70}" destId="{EBF7D9D6-30CA-4C4E-8BE0-E0DFB3A7ABDB}" srcOrd="0" destOrd="0" presId="urn:microsoft.com/office/officeart/2005/8/layout/matrix2"/>
    <dgm:cxn modelId="{C94BB477-515F-4657-AC77-1AA6158BEB4C}" type="presParOf" srcId="{C114E17D-5214-43EC-8267-8400622F8F70}" destId="{057B425C-05CF-47AB-95F2-A85FBA4F3EFC}" srcOrd="1" destOrd="0" presId="urn:microsoft.com/office/officeart/2005/8/layout/matrix2"/>
    <dgm:cxn modelId="{55CF3D57-D569-42E9-8A73-5DCBF497187E}" type="presParOf" srcId="{C114E17D-5214-43EC-8267-8400622F8F70}" destId="{91CA76FC-A220-41EF-A519-AE6D1F9C6710}" srcOrd="2" destOrd="0" presId="urn:microsoft.com/office/officeart/2005/8/layout/matrix2"/>
    <dgm:cxn modelId="{EC5FD9C5-F1FB-4261-BA07-D22DB533887E}" type="presParOf" srcId="{C114E17D-5214-43EC-8267-8400622F8F70}" destId="{35A1A911-DF68-4DD3-93F2-B1BE16CF2704}" srcOrd="3" destOrd="0" presId="urn:microsoft.com/office/officeart/2005/8/layout/matrix2"/>
    <dgm:cxn modelId="{9C5F3ABB-9098-450A-A15B-C3F5C73AC56C}" type="presParOf" srcId="{C114E17D-5214-43EC-8267-8400622F8F70}" destId="{4DAADD7C-B032-45DB-971D-EAC9D59C50B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3D86B-21DB-42C1-9376-826323794292}" type="presOf" srcId="{394471B4-327A-42D4-9898-0D08B5097B45}" destId="{6D242F04-DB4D-49D3-8CA6-58D8BD67FC04}" srcOrd="0" destOrd="0" presId="urn:microsoft.com/office/officeart/2005/8/layout/vList2"/>
    <dgm:cxn modelId="{0088668D-DD04-400D-92E8-3780544469F0}" type="presOf" srcId="{83473DC7-5CB1-460A-B9B6-23F0C3D74FC0}" destId="{9A3A497F-24C3-4B9A-8E81-F32F66903BD2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C8793166-EB07-4625-B003-A0FA2EBE7BA5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F109A-A751-47DC-BB3A-9C042B80537F}" type="doc">
      <dgm:prSet loTypeId="urn:microsoft.com/office/officeart/2009/layout/CircleArrowProcess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5EAB4A-72CA-41F5-BD1E-E51040DAA5DB}">
      <dgm:prSet phldrT="[Text]"/>
      <dgm:spPr/>
      <dgm:t>
        <a:bodyPr/>
        <a:lstStyle/>
        <a:p>
          <a:r>
            <a:rPr lang="en-US" dirty="0" smtClean="0"/>
            <a:t>Perception</a:t>
          </a:r>
          <a:endParaRPr lang="en-US" dirty="0"/>
        </a:p>
      </dgm:t>
    </dgm:pt>
    <dgm:pt modelId="{41ACF164-633A-4973-B1FE-F9C76D94F66E}" type="parTrans" cxnId="{802300C9-006E-4519-B1B7-033192BF7803}">
      <dgm:prSet/>
      <dgm:spPr/>
      <dgm:t>
        <a:bodyPr/>
        <a:lstStyle/>
        <a:p>
          <a:endParaRPr lang="en-US"/>
        </a:p>
      </dgm:t>
    </dgm:pt>
    <dgm:pt modelId="{0DFF36CD-7F0E-4E1D-9318-1670A788C978}" type="sibTrans" cxnId="{802300C9-006E-4519-B1B7-033192BF7803}">
      <dgm:prSet/>
      <dgm:spPr/>
      <dgm:t>
        <a:bodyPr/>
        <a:lstStyle/>
        <a:p>
          <a:endParaRPr lang="en-US"/>
        </a:p>
      </dgm:t>
    </dgm:pt>
    <dgm:pt modelId="{74D6F8A0-B452-4C58-905F-EF31B207FEAB}" type="pres">
      <dgm:prSet presAssocID="{11DF109A-A751-47DC-BB3A-9C042B80537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1B4B7BC4-55A0-4385-8E9D-A4CC128F756D}" type="pres">
      <dgm:prSet presAssocID="{725EAB4A-72CA-41F5-BD1E-E51040DAA5DB}" presName="Accent1" presStyleCnt="0"/>
      <dgm:spPr/>
    </dgm:pt>
    <dgm:pt modelId="{6ACD3178-642B-4EC8-BE4E-2623BBE2D014}" type="pres">
      <dgm:prSet presAssocID="{725EAB4A-72CA-41F5-BD1E-E51040DAA5DB}" presName="Accent" presStyleLbl="node1" presStyleIdx="0" presStyleCnt="1"/>
      <dgm:spPr/>
    </dgm:pt>
    <dgm:pt modelId="{645D86E0-1026-446F-80BE-957580B41DC8}" type="pres">
      <dgm:prSet presAssocID="{725EAB4A-72CA-41F5-BD1E-E51040DAA5DB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02300C9-006E-4519-B1B7-033192BF7803}" srcId="{11DF109A-A751-47DC-BB3A-9C042B80537F}" destId="{725EAB4A-72CA-41F5-BD1E-E51040DAA5DB}" srcOrd="0" destOrd="0" parTransId="{41ACF164-633A-4973-B1FE-F9C76D94F66E}" sibTransId="{0DFF36CD-7F0E-4E1D-9318-1670A788C978}"/>
    <dgm:cxn modelId="{44FE1EF9-FCB2-45D8-A95C-8100062B49CA}" type="presOf" srcId="{725EAB4A-72CA-41F5-BD1E-E51040DAA5DB}" destId="{645D86E0-1026-446F-80BE-957580B41DC8}" srcOrd="0" destOrd="0" presId="urn:microsoft.com/office/officeart/2009/layout/CircleArrowProcess"/>
    <dgm:cxn modelId="{6B9F367D-A9CE-4FC1-BD26-D935E7C63092}" type="presOf" srcId="{11DF109A-A751-47DC-BB3A-9C042B80537F}" destId="{74D6F8A0-B452-4C58-905F-EF31B207FEAB}" srcOrd="0" destOrd="0" presId="urn:microsoft.com/office/officeart/2009/layout/CircleArrowProcess"/>
    <dgm:cxn modelId="{5C8D1685-1641-42B7-B102-BA48BB23D359}" type="presParOf" srcId="{74D6F8A0-B452-4C58-905F-EF31B207FEAB}" destId="{1B4B7BC4-55A0-4385-8E9D-A4CC128F756D}" srcOrd="0" destOrd="0" presId="urn:microsoft.com/office/officeart/2009/layout/CircleArrowProcess"/>
    <dgm:cxn modelId="{33A152C1-412B-4D3D-8D6A-D01BC1B2832B}" type="presParOf" srcId="{1B4B7BC4-55A0-4385-8E9D-A4CC128F756D}" destId="{6ACD3178-642B-4EC8-BE4E-2623BBE2D014}" srcOrd="0" destOrd="0" presId="urn:microsoft.com/office/officeart/2009/layout/CircleArrowProcess"/>
    <dgm:cxn modelId="{DC958AB6-2983-4B86-9994-AD7C1D60D21E}" type="presParOf" srcId="{74D6F8A0-B452-4C58-905F-EF31B207FEAB}" destId="{645D86E0-1026-446F-80BE-957580B41DC8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A5B724-3D53-48E5-A015-15EAB26ED6D7}" type="doc">
      <dgm:prSet loTypeId="urn:microsoft.com/office/officeart/2005/8/layout/pyramid4" loCatId="relationship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56F4D588-B97E-48EE-A0F2-DF079B02D17E}">
      <dgm:prSet phldrT="[Text]" custT="1"/>
      <dgm:spPr/>
      <dgm:t>
        <a:bodyPr/>
        <a:lstStyle/>
        <a:p>
          <a:r>
            <a:rPr lang="en-AU" sz="2400" dirty="0" smtClean="0"/>
            <a:t>Anticipation</a:t>
          </a:r>
          <a:endParaRPr lang="en-AU" sz="2400" dirty="0"/>
        </a:p>
      </dgm:t>
    </dgm:pt>
    <dgm:pt modelId="{9C34EE09-D95F-4991-BAFB-F783203DA569}" type="parTrans" cxnId="{26B4C669-36EF-4602-B4E8-F2B1DD585A79}">
      <dgm:prSet/>
      <dgm:spPr/>
      <dgm:t>
        <a:bodyPr/>
        <a:lstStyle/>
        <a:p>
          <a:endParaRPr lang="en-AU" sz="3200"/>
        </a:p>
      </dgm:t>
    </dgm:pt>
    <dgm:pt modelId="{120FC9EE-5CF5-489E-AA46-98B1006433CF}" type="sibTrans" cxnId="{26B4C669-36EF-4602-B4E8-F2B1DD585A79}">
      <dgm:prSet/>
      <dgm:spPr/>
      <dgm:t>
        <a:bodyPr/>
        <a:lstStyle/>
        <a:p>
          <a:endParaRPr lang="en-AU" sz="3200"/>
        </a:p>
      </dgm:t>
    </dgm:pt>
    <dgm:pt modelId="{746FC50A-491D-4DE8-95C1-6B43EAAF85E3}">
      <dgm:prSet phldrT="[Text]" custT="1"/>
      <dgm:spPr/>
      <dgm:t>
        <a:bodyPr/>
        <a:lstStyle/>
        <a:p>
          <a:r>
            <a:rPr lang="en-AU" sz="2400" dirty="0" smtClean="0"/>
            <a:t>Prevention</a:t>
          </a:r>
          <a:endParaRPr lang="en-AU" sz="2400" dirty="0"/>
        </a:p>
      </dgm:t>
    </dgm:pt>
    <dgm:pt modelId="{B3822693-D781-4E0B-9041-9BF8EE2E582F}" type="parTrans" cxnId="{4EA94A30-CE59-45B7-A4FC-0F91FC259743}">
      <dgm:prSet/>
      <dgm:spPr/>
      <dgm:t>
        <a:bodyPr/>
        <a:lstStyle/>
        <a:p>
          <a:endParaRPr lang="en-AU" sz="3200"/>
        </a:p>
      </dgm:t>
    </dgm:pt>
    <dgm:pt modelId="{C3C62330-9E4C-458D-AB45-85CCD2782F3E}" type="sibTrans" cxnId="{4EA94A30-CE59-45B7-A4FC-0F91FC259743}">
      <dgm:prSet/>
      <dgm:spPr/>
      <dgm:t>
        <a:bodyPr/>
        <a:lstStyle/>
        <a:p>
          <a:endParaRPr lang="en-AU" sz="3200"/>
        </a:p>
      </dgm:t>
    </dgm:pt>
    <dgm:pt modelId="{E4F927A4-7F21-45DA-BD5E-513F87F7A410}">
      <dgm:prSet phldrT="[Text]" custT="1"/>
      <dgm:spPr/>
      <dgm:t>
        <a:bodyPr/>
        <a:lstStyle/>
        <a:p>
          <a:r>
            <a:rPr lang="en-AU" sz="2400" dirty="0" smtClean="0"/>
            <a:t>Risk Management </a:t>
          </a:r>
          <a:endParaRPr lang="en-AU" sz="2400" dirty="0"/>
        </a:p>
      </dgm:t>
    </dgm:pt>
    <dgm:pt modelId="{7FDF14F4-0FFE-4A9A-A71F-B947ED5F185B}" type="parTrans" cxnId="{F382B01E-59A8-412A-8F11-B10440786676}">
      <dgm:prSet/>
      <dgm:spPr/>
      <dgm:t>
        <a:bodyPr/>
        <a:lstStyle/>
        <a:p>
          <a:endParaRPr lang="en-AU" sz="3200"/>
        </a:p>
      </dgm:t>
    </dgm:pt>
    <dgm:pt modelId="{D44E2802-3C60-4FF8-BF74-87B056809A88}" type="sibTrans" cxnId="{F382B01E-59A8-412A-8F11-B10440786676}">
      <dgm:prSet/>
      <dgm:spPr/>
      <dgm:t>
        <a:bodyPr/>
        <a:lstStyle/>
        <a:p>
          <a:endParaRPr lang="en-AU" sz="3200"/>
        </a:p>
      </dgm:t>
    </dgm:pt>
    <dgm:pt modelId="{0BCAC983-E244-4BB7-9E96-A9DCD85EF650}">
      <dgm:prSet phldrT="[Text]" custT="1"/>
      <dgm:spPr/>
      <dgm:t>
        <a:bodyPr/>
        <a:lstStyle/>
        <a:p>
          <a:r>
            <a:rPr lang="en-AU" sz="2400" dirty="0" smtClean="0"/>
            <a:t>Correction</a:t>
          </a:r>
          <a:endParaRPr lang="en-AU" sz="2400" dirty="0"/>
        </a:p>
      </dgm:t>
    </dgm:pt>
    <dgm:pt modelId="{838E58A3-F666-42F4-8D58-8EF2A25BDFB5}" type="parTrans" cxnId="{DA9E92DD-0AFC-4DC1-B090-5DF530FBF821}">
      <dgm:prSet/>
      <dgm:spPr/>
      <dgm:t>
        <a:bodyPr/>
        <a:lstStyle/>
        <a:p>
          <a:endParaRPr lang="en-AU" sz="3200"/>
        </a:p>
      </dgm:t>
    </dgm:pt>
    <dgm:pt modelId="{3DC934F9-0D3D-43C1-9FCF-687FFF446D69}" type="sibTrans" cxnId="{DA9E92DD-0AFC-4DC1-B090-5DF530FBF821}">
      <dgm:prSet/>
      <dgm:spPr/>
      <dgm:t>
        <a:bodyPr/>
        <a:lstStyle/>
        <a:p>
          <a:endParaRPr lang="en-AU" sz="3200"/>
        </a:p>
      </dgm:t>
    </dgm:pt>
    <dgm:pt modelId="{7F4506F1-7E3F-482D-A988-A64AC186EEC1}" type="pres">
      <dgm:prSet presAssocID="{33A5B724-3D53-48E5-A015-15EAB26ED6D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F780CDF-E3BA-41C5-90FE-D7A87C997F3D}" type="pres">
      <dgm:prSet presAssocID="{33A5B724-3D53-48E5-A015-15EAB26ED6D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0EF6878-01CF-40DE-A3C0-4335F8ADD03A}" type="pres">
      <dgm:prSet presAssocID="{33A5B724-3D53-48E5-A015-15EAB26ED6D7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C1CBE73-E5B2-45AF-9106-54CE4ED65052}" type="pres">
      <dgm:prSet presAssocID="{33A5B724-3D53-48E5-A015-15EAB26ED6D7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739064-08D2-4140-B3BC-33EE8A7CEED9}" type="pres">
      <dgm:prSet presAssocID="{33A5B724-3D53-48E5-A015-15EAB26ED6D7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DA9E92DD-0AFC-4DC1-B090-5DF530FBF821}" srcId="{33A5B724-3D53-48E5-A015-15EAB26ED6D7}" destId="{0BCAC983-E244-4BB7-9E96-A9DCD85EF650}" srcOrd="3" destOrd="0" parTransId="{838E58A3-F666-42F4-8D58-8EF2A25BDFB5}" sibTransId="{3DC934F9-0D3D-43C1-9FCF-687FFF446D69}"/>
    <dgm:cxn modelId="{3328B4DB-BC2E-4D4E-802E-AC962764F8AC}" type="presOf" srcId="{56F4D588-B97E-48EE-A0F2-DF079B02D17E}" destId="{EF780CDF-E3BA-41C5-90FE-D7A87C997F3D}" srcOrd="0" destOrd="0" presId="urn:microsoft.com/office/officeart/2005/8/layout/pyramid4"/>
    <dgm:cxn modelId="{97F516C2-5DC4-42EE-B7D4-6DBA4E8C1C11}" type="presOf" srcId="{746FC50A-491D-4DE8-95C1-6B43EAAF85E3}" destId="{F0EF6878-01CF-40DE-A3C0-4335F8ADD03A}" srcOrd="0" destOrd="0" presId="urn:microsoft.com/office/officeart/2005/8/layout/pyramid4"/>
    <dgm:cxn modelId="{EFA920B6-A1D3-447D-8D09-2C04DEEF22BB}" type="presOf" srcId="{33A5B724-3D53-48E5-A015-15EAB26ED6D7}" destId="{7F4506F1-7E3F-482D-A988-A64AC186EEC1}" srcOrd="0" destOrd="0" presId="urn:microsoft.com/office/officeart/2005/8/layout/pyramid4"/>
    <dgm:cxn modelId="{F382B01E-59A8-412A-8F11-B10440786676}" srcId="{33A5B724-3D53-48E5-A015-15EAB26ED6D7}" destId="{E4F927A4-7F21-45DA-BD5E-513F87F7A410}" srcOrd="2" destOrd="0" parTransId="{7FDF14F4-0FFE-4A9A-A71F-B947ED5F185B}" sibTransId="{D44E2802-3C60-4FF8-BF74-87B056809A88}"/>
    <dgm:cxn modelId="{4EA94A30-CE59-45B7-A4FC-0F91FC259743}" srcId="{33A5B724-3D53-48E5-A015-15EAB26ED6D7}" destId="{746FC50A-491D-4DE8-95C1-6B43EAAF85E3}" srcOrd="1" destOrd="0" parTransId="{B3822693-D781-4E0B-9041-9BF8EE2E582F}" sibTransId="{C3C62330-9E4C-458D-AB45-85CCD2782F3E}"/>
    <dgm:cxn modelId="{77DE4D98-FCBB-4E5C-86A2-1E7EF651CACC}" type="presOf" srcId="{E4F927A4-7F21-45DA-BD5E-513F87F7A410}" destId="{4C1CBE73-E5B2-45AF-9106-54CE4ED65052}" srcOrd="0" destOrd="0" presId="urn:microsoft.com/office/officeart/2005/8/layout/pyramid4"/>
    <dgm:cxn modelId="{98767BF1-ECCF-4863-9EFD-4324D310DD78}" type="presOf" srcId="{0BCAC983-E244-4BB7-9E96-A9DCD85EF650}" destId="{C6739064-08D2-4140-B3BC-33EE8A7CEED9}" srcOrd="0" destOrd="0" presId="urn:microsoft.com/office/officeart/2005/8/layout/pyramid4"/>
    <dgm:cxn modelId="{26B4C669-36EF-4602-B4E8-F2B1DD585A79}" srcId="{33A5B724-3D53-48E5-A015-15EAB26ED6D7}" destId="{56F4D588-B97E-48EE-A0F2-DF079B02D17E}" srcOrd="0" destOrd="0" parTransId="{9C34EE09-D95F-4991-BAFB-F783203DA569}" sibTransId="{120FC9EE-5CF5-489E-AA46-98B1006433CF}"/>
    <dgm:cxn modelId="{31617B8E-6ADA-4A92-BA84-092E12350EA0}" type="presParOf" srcId="{7F4506F1-7E3F-482D-A988-A64AC186EEC1}" destId="{EF780CDF-E3BA-41C5-90FE-D7A87C997F3D}" srcOrd="0" destOrd="0" presId="urn:microsoft.com/office/officeart/2005/8/layout/pyramid4"/>
    <dgm:cxn modelId="{61ED0F6B-3D40-4301-8DD9-DD5EA4AC2C05}" type="presParOf" srcId="{7F4506F1-7E3F-482D-A988-A64AC186EEC1}" destId="{F0EF6878-01CF-40DE-A3C0-4335F8ADD03A}" srcOrd="1" destOrd="0" presId="urn:microsoft.com/office/officeart/2005/8/layout/pyramid4"/>
    <dgm:cxn modelId="{C5799364-A59C-41F5-84E8-2292F41F786F}" type="presParOf" srcId="{7F4506F1-7E3F-482D-A988-A64AC186EEC1}" destId="{4C1CBE73-E5B2-45AF-9106-54CE4ED65052}" srcOrd="2" destOrd="0" presId="urn:microsoft.com/office/officeart/2005/8/layout/pyramid4"/>
    <dgm:cxn modelId="{A298B459-6FF6-43F0-9158-923F822758A6}" type="presParOf" srcId="{7F4506F1-7E3F-482D-A988-A64AC186EEC1}" destId="{C6739064-08D2-4140-B3BC-33EE8A7CEED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C5F057-2D05-4F9B-8F44-842A6FC9BB89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69896F-23BC-45CA-B7EA-354E7F382715}">
      <dgm:prSet phldrT="[Text]"/>
      <dgm:spPr/>
      <dgm:t>
        <a:bodyPr/>
        <a:lstStyle/>
        <a:p>
          <a:r>
            <a:rPr lang="en-AU" i="1" dirty="0" smtClean="0"/>
            <a:t>Capitalization </a:t>
          </a:r>
          <a:endParaRPr lang="en-AU" i="1" dirty="0"/>
        </a:p>
      </dgm:t>
    </dgm:pt>
    <dgm:pt modelId="{F6E54A75-D34B-4E19-8EA2-829857612009}" type="parTrans" cxnId="{4A4B6AA0-93CC-49AA-B8B0-0AEEE7C8D838}">
      <dgm:prSet/>
      <dgm:spPr/>
      <dgm:t>
        <a:bodyPr/>
        <a:lstStyle/>
        <a:p>
          <a:endParaRPr lang="en-AU"/>
        </a:p>
      </dgm:t>
    </dgm:pt>
    <dgm:pt modelId="{E05D6C9B-50C7-4518-BCA0-71796E222754}" type="sibTrans" cxnId="{4A4B6AA0-93CC-49AA-B8B0-0AEEE7C8D838}">
      <dgm:prSet/>
      <dgm:spPr/>
      <dgm:t>
        <a:bodyPr/>
        <a:lstStyle/>
        <a:p>
          <a:endParaRPr lang="en-AU"/>
        </a:p>
      </dgm:t>
    </dgm:pt>
    <dgm:pt modelId="{0122A0F1-E4E7-494A-B37E-776A54A6D06C}" type="pres">
      <dgm:prSet presAssocID="{F3C5F057-2D05-4F9B-8F44-842A6FC9BB8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7F691B40-109C-4EE5-9161-2B6A564F7DD7}" type="pres">
      <dgm:prSet presAssocID="{CB69896F-23BC-45CA-B7EA-354E7F382715}" presName="thickLine" presStyleLbl="alignNode1" presStyleIdx="0" presStyleCnt="1"/>
      <dgm:spPr/>
    </dgm:pt>
    <dgm:pt modelId="{EFDD2F5C-A20C-4657-9A9A-812D8D4AE786}" type="pres">
      <dgm:prSet presAssocID="{CB69896F-23BC-45CA-B7EA-354E7F382715}" presName="horz1" presStyleCnt="0"/>
      <dgm:spPr/>
    </dgm:pt>
    <dgm:pt modelId="{D7B04F02-C292-40E6-B001-064F1345986F}" type="pres">
      <dgm:prSet presAssocID="{CB69896F-23BC-45CA-B7EA-354E7F382715}" presName="tx1" presStyleLbl="revTx" presStyleIdx="0" presStyleCnt="1" custAng="5400000" custScaleX="65000" custScaleY="23750" custLinFactNeighborX="66667" custLinFactNeighborY="3750"/>
      <dgm:spPr/>
      <dgm:t>
        <a:bodyPr/>
        <a:lstStyle/>
        <a:p>
          <a:endParaRPr lang="en-AU"/>
        </a:p>
      </dgm:t>
    </dgm:pt>
    <dgm:pt modelId="{9D05F338-F82F-4718-8256-94D0039A8102}" type="pres">
      <dgm:prSet presAssocID="{CB69896F-23BC-45CA-B7EA-354E7F382715}" presName="vert1" presStyleCnt="0"/>
      <dgm:spPr/>
    </dgm:pt>
  </dgm:ptLst>
  <dgm:cxnLst>
    <dgm:cxn modelId="{409408BE-11E6-487C-AC57-DEFD061E1886}" type="presOf" srcId="{F3C5F057-2D05-4F9B-8F44-842A6FC9BB89}" destId="{0122A0F1-E4E7-494A-B37E-776A54A6D06C}" srcOrd="0" destOrd="0" presId="urn:microsoft.com/office/officeart/2008/layout/LinedList"/>
    <dgm:cxn modelId="{4A4B6AA0-93CC-49AA-B8B0-0AEEE7C8D838}" srcId="{F3C5F057-2D05-4F9B-8F44-842A6FC9BB89}" destId="{CB69896F-23BC-45CA-B7EA-354E7F382715}" srcOrd="0" destOrd="0" parTransId="{F6E54A75-D34B-4E19-8EA2-829857612009}" sibTransId="{E05D6C9B-50C7-4518-BCA0-71796E222754}"/>
    <dgm:cxn modelId="{D60EC949-E1E5-4338-BB5A-59E4DE8BDE25}" type="presOf" srcId="{CB69896F-23BC-45CA-B7EA-354E7F382715}" destId="{D7B04F02-C292-40E6-B001-064F1345986F}" srcOrd="0" destOrd="0" presId="urn:microsoft.com/office/officeart/2008/layout/LinedList"/>
    <dgm:cxn modelId="{CFEF264E-266D-45BB-86B9-D13D17DFA1D5}" type="presParOf" srcId="{0122A0F1-E4E7-494A-B37E-776A54A6D06C}" destId="{7F691B40-109C-4EE5-9161-2B6A564F7DD7}" srcOrd="0" destOrd="0" presId="urn:microsoft.com/office/officeart/2008/layout/LinedList"/>
    <dgm:cxn modelId="{A61799BA-E0C9-447A-9C6D-44E100A2AF46}" type="presParOf" srcId="{0122A0F1-E4E7-494A-B37E-776A54A6D06C}" destId="{EFDD2F5C-A20C-4657-9A9A-812D8D4AE786}" srcOrd="1" destOrd="0" presId="urn:microsoft.com/office/officeart/2008/layout/LinedList"/>
    <dgm:cxn modelId="{0A17702E-5C5E-480C-B4D3-0046B6CFEE73}" type="presParOf" srcId="{EFDD2F5C-A20C-4657-9A9A-812D8D4AE786}" destId="{D7B04F02-C292-40E6-B001-064F1345986F}" srcOrd="0" destOrd="0" presId="urn:microsoft.com/office/officeart/2008/layout/LinedList"/>
    <dgm:cxn modelId="{B228EFEE-0F59-4FEE-A5B6-64AEE288D1A9}" type="presParOf" srcId="{EFDD2F5C-A20C-4657-9A9A-812D8D4AE786}" destId="{9D05F338-F82F-4718-8256-94D0039A81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2D64D9-CB4A-49AC-8B69-2800117E4C1B}" type="doc">
      <dgm:prSet loTypeId="urn:microsoft.com/office/officeart/2005/8/layout/radial1" loCatId="cycle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113CB7E-6CF9-46D6-A96D-27081A3FC018}">
      <dgm:prSet phldrT="[Text]" custT="1"/>
      <dgm:spPr/>
      <dgm:t>
        <a:bodyPr/>
        <a:lstStyle/>
        <a:p>
          <a:r>
            <a:rPr lang="en-AU" sz="1800" dirty="0" smtClean="0"/>
            <a:t>Risk </a:t>
          </a:r>
          <a:r>
            <a:rPr lang="en-AU" sz="1800" dirty="0" err="1" smtClean="0"/>
            <a:t>Mgmt</a:t>
          </a:r>
          <a:endParaRPr lang="en-AU" sz="1800" dirty="0"/>
        </a:p>
      </dgm:t>
    </dgm:pt>
    <dgm:pt modelId="{35F6BE04-77C5-460B-A5CC-E764D5C3BBC6}" type="parTrans" cxnId="{91F020D3-A3AC-46C0-B851-14D542CA9A65}">
      <dgm:prSet/>
      <dgm:spPr/>
      <dgm:t>
        <a:bodyPr/>
        <a:lstStyle/>
        <a:p>
          <a:endParaRPr lang="en-AU" sz="5400"/>
        </a:p>
      </dgm:t>
    </dgm:pt>
    <dgm:pt modelId="{3AE5B114-5E9A-45B3-B206-B18660BDD464}" type="sibTrans" cxnId="{91F020D3-A3AC-46C0-B851-14D542CA9A65}">
      <dgm:prSet/>
      <dgm:spPr/>
      <dgm:t>
        <a:bodyPr/>
        <a:lstStyle/>
        <a:p>
          <a:endParaRPr lang="en-AU" sz="5400"/>
        </a:p>
      </dgm:t>
    </dgm:pt>
    <dgm:pt modelId="{0A27A597-87DE-431C-962C-9B2FFE9ED948}">
      <dgm:prSet phldrT="[Text]" custT="1"/>
      <dgm:spPr/>
      <dgm:t>
        <a:bodyPr/>
        <a:lstStyle/>
        <a:p>
          <a:r>
            <a:rPr lang="en-AU" sz="1800" dirty="0" smtClean="0"/>
            <a:t>Plan</a:t>
          </a:r>
          <a:endParaRPr lang="en-AU" sz="1800" dirty="0"/>
        </a:p>
      </dgm:t>
    </dgm:pt>
    <dgm:pt modelId="{206CD3D1-A9B6-491F-BB45-2C20FED26DF7}" type="parTrans" cxnId="{25BC4FE6-EB27-4791-9DE4-437385B0D8ED}">
      <dgm:prSet custT="1"/>
      <dgm:spPr/>
      <dgm:t>
        <a:bodyPr/>
        <a:lstStyle/>
        <a:p>
          <a:endParaRPr lang="en-AU" sz="1400"/>
        </a:p>
      </dgm:t>
    </dgm:pt>
    <dgm:pt modelId="{BEB42F62-CF2E-454F-A352-DD9B32C29FC5}" type="sibTrans" cxnId="{25BC4FE6-EB27-4791-9DE4-437385B0D8ED}">
      <dgm:prSet/>
      <dgm:spPr/>
      <dgm:t>
        <a:bodyPr/>
        <a:lstStyle/>
        <a:p>
          <a:endParaRPr lang="en-AU" sz="5400"/>
        </a:p>
      </dgm:t>
    </dgm:pt>
    <dgm:pt modelId="{7E341415-243F-4672-BB73-58301FAE326C}">
      <dgm:prSet phldrT="[Text]" custT="1"/>
      <dgm:spPr/>
      <dgm:t>
        <a:bodyPr/>
        <a:lstStyle/>
        <a:p>
          <a:r>
            <a:rPr lang="en-AU" sz="1800" dirty="0" smtClean="0"/>
            <a:t>Identify</a:t>
          </a:r>
          <a:endParaRPr lang="en-AU" sz="1800" dirty="0"/>
        </a:p>
      </dgm:t>
    </dgm:pt>
    <dgm:pt modelId="{196EA026-DDEB-4BAE-9052-645C695F1D11}" type="parTrans" cxnId="{AC94FF48-6C04-4242-BFDC-2A7AE40CAA61}">
      <dgm:prSet custT="1"/>
      <dgm:spPr/>
      <dgm:t>
        <a:bodyPr/>
        <a:lstStyle/>
        <a:p>
          <a:endParaRPr lang="en-AU" sz="1400"/>
        </a:p>
      </dgm:t>
    </dgm:pt>
    <dgm:pt modelId="{B196E89F-90B5-4732-A322-B8F9E2464EE9}" type="sibTrans" cxnId="{AC94FF48-6C04-4242-BFDC-2A7AE40CAA61}">
      <dgm:prSet/>
      <dgm:spPr/>
      <dgm:t>
        <a:bodyPr/>
        <a:lstStyle/>
        <a:p>
          <a:endParaRPr lang="en-AU" sz="5400"/>
        </a:p>
      </dgm:t>
    </dgm:pt>
    <dgm:pt modelId="{1F5B64AE-A1DE-4DB3-ABA0-626413A5ACA9}">
      <dgm:prSet phldrT="[Text]" custT="1"/>
      <dgm:spPr/>
      <dgm:t>
        <a:bodyPr/>
        <a:lstStyle/>
        <a:p>
          <a:r>
            <a:rPr lang="en-AU" sz="1800" dirty="0" smtClean="0"/>
            <a:t>Threat!</a:t>
          </a:r>
          <a:endParaRPr lang="en-AU" sz="1800" dirty="0"/>
        </a:p>
      </dgm:t>
    </dgm:pt>
    <dgm:pt modelId="{3F465D1F-5498-4523-BB25-92E7C6FD60D0}" type="parTrans" cxnId="{577FAE53-BF75-4A9A-880A-2B22D87D6B55}">
      <dgm:prSet custT="1"/>
      <dgm:spPr/>
      <dgm:t>
        <a:bodyPr/>
        <a:lstStyle/>
        <a:p>
          <a:endParaRPr lang="en-AU" sz="1400"/>
        </a:p>
      </dgm:t>
    </dgm:pt>
    <dgm:pt modelId="{DB6BBF50-7D1A-423E-B13C-22119EFEFF3F}" type="sibTrans" cxnId="{577FAE53-BF75-4A9A-880A-2B22D87D6B55}">
      <dgm:prSet/>
      <dgm:spPr/>
      <dgm:t>
        <a:bodyPr/>
        <a:lstStyle/>
        <a:p>
          <a:endParaRPr lang="en-AU" sz="5400"/>
        </a:p>
      </dgm:t>
    </dgm:pt>
    <dgm:pt modelId="{628067AF-2FD6-4370-8C4D-8D15279342DD}">
      <dgm:prSet phldrT="[Text]" custT="1"/>
      <dgm:spPr/>
      <dgm:t>
        <a:bodyPr/>
        <a:lstStyle/>
        <a:p>
          <a:r>
            <a:rPr lang="en-AU" sz="1800" dirty="0" smtClean="0"/>
            <a:t>Opportunity?</a:t>
          </a:r>
          <a:endParaRPr lang="en-AU" sz="1800" dirty="0"/>
        </a:p>
      </dgm:t>
    </dgm:pt>
    <dgm:pt modelId="{E8BCA3E0-5AE9-4659-98F3-1B4EF7DD0067}" type="parTrans" cxnId="{9CFE3E25-3FEC-42BC-9F94-56A7D359F784}">
      <dgm:prSet custT="1"/>
      <dgm:spPr/>
      <dgm:t>
        <a:bodyPr/>
        <a:lstStyle/>
        <a:p>
          <a:endParaRPr lang="en-AU" sz="1400"/>
        </a:p>
      </dgm:t>
    </dgm:pt>
    <dgm:pt modelId="{B803C175-2573-40C1-9351-3EB87D541664}" type="sibTrans" cxnId="{9CFE3E25-3FEC-42BC-9F94-56A7D359F784}">
      <dgm:prSet/>
      <dgm:spPr/>
      <dgm:t>
        <a:bodyPr/>
        <a:lstStyle/>
        <a:p>
          <a:endParaRPr lang="en-AU" sz="5400"/>
        </a:p>
      </dgm:t>
    </dgm:pt>
    <dgm:pt modelId="{F3D1A440-9181-40C3-9E80-ADA22F75C514}">
      <dgm:prSet phldrT="[Text]" custT="1"/>
      <dgm:spPr/>
      <dgm:t>
        <a:bodyPr/>
        <a:lstStyle/>
        <a:p>
          <a:r>
            <a:rPr lang="en-AU" sz="1800" dirty="0" smtClean="0"/>
            <a:t>Register</a:t>
          </a:r>
          <a:endParaRPr lang="en-AU" sz="1800" dirty="0"/>
        </a:p>
      </dgm:t>
    </dgm:pt>
    <dgm:pt modelId="{E4753F8C-6F22-4B65-B803-1DC043CA7CED}" type="parTrans" cxnId="{5234F2E5-9012-46F8-A54D-07F62AD3338E}">
      <dgm:prSet custT="1"/>
      <dgm:spPr/>
      <dgm:t>
        <a:bodyPr/>
        <a:lstStyle/>
        <a:p>
          <a:endParaRPr lang="en-AU" sz="1400"/>
        </a:p>
      </dgm:t>
    </dgm:pt>
    <dgm:pt modelId="{EBCBC282-E6F2-4F32-BBB4-FB5D304D874C}" type="sibTrans" cxnId="{5234F2E5-9012-46F8-A54D-07F62AD3338E}">
      <dgm:prSet/>
      <dgm:spPr/>
      <dgm:t>
        <a:bodyPr/>
        <a:lstStyle/>
        <a:p>
          <a:endParaRPr lang="en-AU" sz="5400"/>
        </a:p>
      </dgm:t>
    </dgm:pt>
    <dgm:pt modelId="{80BDDC51-2BBC-402F-9636-A8D4A6A32B7C}">
      <dgm:prSet phldrT="[Text]" custT="1"/>
      <dgm:spPr/>
      <dgm:t>
        <a:bodyPr/>
        <a:lstStyle/>
        <a:p>
          <a:r>
            <a:rPr lang="en-AU" sz="1800" dirty="0" err="1" smtClean="0"/>
            <a:t>Analyze</a:t>
          </a:r>
          <a:endParaRPr lang="en-AU" sz="1800" dirty="0"/>
        </a:p>
      </dgm:t>
    </dgm:pt>
    <dgm:pt modelId="{BB464226-1A21-47CB-9213-DDD8E2ED54A5}" type="parTrans" cxnId="{A9C3C9FC-E197-4550-822D-A48BFFB9FD27}">
      <dgm:prSet custT="1"/>
      <dgm:spPr/>
      <dgm:t>
        <a:bodyPr/>
        <a:lstStyle/>
        <a:p>
          <a:endParaRPr lang="en-AU" sz="1400"/>
        </a:p>
      </dgm:t>
    </dgm:pt>
    <dgm:pt modelId="{DF459D40-0E28-4741-9173-E63D305FF4DF}" type="sibTrans" cxnId="{A9C3C9FC-E197-4550-822D-A48BFFB9FD27}">
      <dgm:prSet/>
      <dgm:spPr/>
      <dgm:t>
        <a:bodyPr/>
        <a:lstStyle/>
        <a:p>
          <a:endParaRPr lang="en-AU" sz="5400"/>
        </a:p>
      </dgm:t>
    </dgm:pt>
    <dgm:pt modelId="{C9F85B89-1770-4F6E-BF78-EDBC7ED5B0F6}">
      <dgm:prSet phldrT="[Text]" custT="1"/>
      <dgm:spPr/>
      <dgm:t>
        <a:bodyPr/>
        <a:lstStyle/>
        <a:p>
          <a:r>
            <a:rPr lang="en-AU" sz="1800" dirty="0" smtClean="0"/>
            <a:t>Prioritize</a:t>
          </a:r>
          <a:endParaRPr lang="en-AU" sz="1800" dirty="0"/>
        </a:p>
      </dgm:t>
    </dgm:pt>
    <dgm:pt modelId="{0A3541F3-DD44-4428-901C-5EB1965D5771}" type="parTrans" cxnId="{BE019AB8-79FC-40FF-9B37-70391CA4EF3E}">
      <dgm:prSet custT="1"/>
      <dgm:spPr/>
      <dgm:t>
        <a:bodyPr/>
        <a:lstStyle/>
        <a:p>
          <a:endParaRPr lang="en-AU" sz="1400"/>
        </a:p>
      </dgm:t>
    </dgm:pt>
    <dgm:pt modelId="{2D3AA1BB-2F1C-437A-ADAF-CFA9FAAD3B36}" type="sibTrans" cxnId="{BE019AB8-79FC-40FF-9B37-70391CA4EF3E}">
      <dgm:prSet/>
      <dgm:spPr/>
      <dgm:t>
        <a:bodyPr/>
        <a:lstStyle/>
        <a:p>
          <a:endParaRPr lang="en-AU" sz="5400"/>
        </a:p>
      </dgm:t>
    </dgm:pt>
    <dgm:pt modelId="{2F6E1A98-FEAC-4DF3-A8BC-246C3B7D8A6B}">
      <dgm:prSet phldrT="[Text]" custT="1"/>
      <dgm:spPr/>
      <dgm:t>
        <a:bodyPr/>
        <a:lstStyle/>
        <a:p>
          <a:r>
            <a:rPr lang="en-AU" sz="1800" dirty="0" smtClean="0"/>
            <a:t>Respond</a:t>
          </a:r>
          <a:endParaRPr lang="en-AU" sz="1800" dirty="0"/>
        </a:p>
      </dgm:t>
    </dgm:pt>
    <dgm:pt modelId="{E83AB80B-F640-4888-8094-795C173271C1}" type="parTrans" cxnId="{2F49D4AB-5222-4EE8-B5B8-8696B8C44778}">
      <dgm:prSet custT="1"/>
      <dgm:spPr/>
      <dgm:t>
        <a:bodyPr/>
        <a:lstStyle/>
        <a:p>
          <a:endParaRPr lang="en-AU" sz="1400"/>
        </a:p>
      </dgm:t>
    </dgm:pt>
    <dgm:pt modelId="{B922AB10-6E3C-4422-A481-62DCEDC1F41B}" type="sibTrans" cxnId="{2F49D4AB-5222-4EE8-B5B8-8696B8C44778}">
      <dgm:prSet/>
      <dgm:spPr/>
      <dgm:t>
        <a:bodyPr/>
        <a:lstStyle/>
        <a:p>
          <a:endParaRPr lang="en-AU" sz="5400"/>
        </a:p>
      </dgm:t>
    </dgm:pt>
    <dgm:pt modelId="{025877CA-3FBA-4885-865C-31257BD2E165}">
      <dgm:prSet phldrT="[Text]" custT="1"/>
      <dgm:spPr/>
      <dgm:t>
        <a:bodyPr/>
        <a:lstStyle/>
        <a:p>
          <a:r>
            <a:rPr lang="en-AU" sz="1800" dirty="0" smtClean="0"/>
            <a:t>Track</a:t>
          </a:r>
          <a:endParaRPr lang="en-AU" sz="1800" dirty="0"/>
        </a:p>
      </dgm:t>
    </dgm:pt>
    <dgm:pt modelId="{333BD433-A0CF-4F0D-BCF0-87DD37E9C9F6}" type="parTrans" cxnId="{EE918EFD-C2F9-4375-8701-B26884B95B9D}">
      <dgm:prSet custT="1"/>
      <dgm:spPr/>
      <dgm:t>
        <a:bodyPr/>
        <a:lstStyle/>
        <a:p>
          <a:endParaRPr lang="en-AU" sz="1400"/>
        </a:p>
      </dgm:t>
    </dgm:pt>
    <dgm:pt modelId="{85C4DB73-7BF6-484C-A3D7-FC1E05D6F9CD}" type="sibTrans" cxnId="{EE918EFD-C2F9-4375-8701-B26884B95B9D}">
      <dgm:prSet/>
      <dgm:spPr/>
      <dgm:t>
        <a:bodyPr/>
        <a:lstStyle/>
        <a:p>
          <a:endParaRPr lang="en-AU" sz="5400"/>
        </a:p>
      </dgm:t>
    </dgm:pt>
    <dgm:pt modelId="{D34EA172-3A3E-4945-97F4-774C56A17864}">
      <dgm:prSet phldrT="[Text]" custT="1"/>
      <dgm:spPr/>
      <dgm:t>
        <a:bodyPr/>
        <a:lstStyle/>
        <a:p>
          <a:r>
            <a:rPr lang="en-AU" sz="1800" smtClean="0"/>
            <a:t>Communicate</a:t>
          </a:r>
          <a:endParaRPr lang="en-AU" sz="1800" dirty="0"/>
        </a:p>
      </dgm:t>
    </dgm:pt>
    <dgm:pt modelId="{731E6B65-30DB-412D-9293-1069645C313C}" type="parTrans" cxnId="{3B1D8C74-8F78-4EF2-B47A-9DAF835E64CB}">
      <dgm:prSet custT="1"/>
      <dgm:spPr/>
      <dgm:t>
        <a:bodyPr/>
        <a:lstStyle/>
        <a:p>
          <a:endParaRPr lang="en-AU" sz="1400"/>
        </a:p>
      </dgm:t>
    </dgm:pt>
    <dgm:pt modelId="{1B89CC7E-6C94-4753-B914-DA916FF02CAA}" type="sibTrans" cxnId="{3B1D8C74-8F78-4EF2-B47A-9DAF835E64CB}">
      <dgm:prSet/>
      <dgm:spPr/>
      <dgm:t>
        <a:bodyPr/>
        <a:lstStyle/>
        <a:p>
          <a:endParaRPr lang="en-AU" sz="5400"/>
        </a:p>
      </dgm:t>
    </dgm:pt>
    <dgm:pt modelId="{516B4C89-1B75-436A-918D-A57B4F56572B}" type="pres">
      <dgm:prSet presAssocID="{622D64D9-CB4A-49AC-8B69-2800117E4C1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E97B9EA-78AD-4C1A-8F63-FDB8637D01D8}" type="pres">
      <dgm:prSet presAssocID="{C113CB7E-6CF9-46D6-A96D-27081A3FC018}" presName="centerShape" presStyleLbl="node0" presStyleIdx="0" presStyleCnt="1"/>
      <dgm:spPr/>
      <dgm:t>
        <a:bodyPr/>
        <a:lstStyle/>
        <a:p>
          <a:endParaRPr lang="en-AU"/>
        </a:p>
      </dgm:t>
    </dgm:pt>
    <dgm:pt modelId="{9279D202-EE8C-4A6F-9739-569AB923AFF6}" type="pres">
      <dgm:prSet presAssocID="{206CD3D1-A9B6-491F-BB45-2C20FED26DF7}" presName="Name9" presStyleLbl="parChTrans1D2" presStyleIdx="0" presStyleCnt="10"/>
      <dgm:spPr/>
      <dgm:t>
        <a:bodyPr/>
        <a:lstStyle/>
        <a:p>
          <a:endParaRPr lang="en-AU"/>
        </a:p>
      </dgm:t>
    </dgm:pt>
    <dgm:pt modelId="{2EF906B0-9A00-4397-AE6E-5D1067910890}" type="pres">
      <dgm:prSet presAssocID="{206CD3D1-A9B6-491F-BB45-2C20FED26DF7}" presName="connTx" presStyleLbl="parChTrans1D2" presStyleIdx="0" presStyleCnt="10"/>
      <dgm:spPr/>
      <dgm:t>
        <a:bodyPr/>
        <a:lstStyle/>
        <a:p>
          <a:endParaRPr lang="en-AU"/>
        </a:p>
      </dgm:t>
    </dgm:pt>
    <dgm:pt modelId="{D460D616-D0A6-49E8-A2D9-4ED3F7E7E1AE}" type="pres">
      <dgm:prSet presAssocID="{0A27A597-87DE-431C-962C-9B2FFE9ED94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C1E9D9-314D-4116-9B5F-DEA0CEF97B18}" type="pres">
      <dgm:prSet presAssocID="{196EA026-DDEB-4BAE-9052-645C695F1D11}" presName="Name9" presStyleLbl="parChTrans1D2" presStyleIdx="1" presStyleCnt="10"/>
      <dgm:spPr/>
      <dgm:t>
        <a:bodyPr/>
        <a:lstStyle/>
        <a:p>
          <a:endParaRPr lang="en-AU"/>
        </a:p>
      </dgm:t>
    </dgm:pt>
    <dgm:pt modelId="{BF9DC305-8849-4AEF-814A-ABD9264C30CC}" type="pres">
      <dgm:prSet presAssocID="{196EA026-DDEB-4BAE-9052-645C695F1D11}" presName="connTx" presStyleLbl="parChTrans1D2" presStyleIdx="1" presStyleCnt="10"/>
      <dgm:spPr/>
      <dgm:t>
        <a:bodyPr/>
        <a:lstStyle/>
        <a:p>
          <a:endParaRPr lang="en-AU"/>
        </a:p>
      </dgm:t>
    </dgm:pt>
    <dgm:pt modelId="{185318F4-A6D3-4BA8-ADF9-5DB8E10161AB}" type="pres">
      <dgm:prSet presAssocID="{7E341415-243F-4672-BB73-58301FAE326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299A145-0B19-48DD-AE41-1E2039FA2D10}" type="pres">
      <dgm:prSet presAssocID="{E4753F8C-6F22-4B65-B803-1DC043CA7CED}" presName="Name9" presStyleLbl="parChTrans1D2" presStyleIdx="2" presStyleCnt="10"/>
      <dgm:spPr/>
      <dgm:t>
        <a:bodyPr/>
        <a:lstStyle/>
        <a:p>
          <a:endParaRPr lang="en-AU"/>
        </a:p>
      </dgm:t>
    </dgm:pt>
    <dgm:pt modelId="{93EB7454-BB8D-43DC-B351-1D3DA6C1D4DF}" type="pres">
      <dgm:prSet presAssocID="{E4753F8C-6F22-4B65-B803-1DC043CA7CED}" presName="connTx" presStyleLbl="parChTrans1D2" presStyleIdx="2" presStyleCnt="10"/>
      <dgm:spPr/>
      <dgm:t>
        <a:bodyPr/>
        <a:lstStyle/>
        <a:p>
          <a:endParaRPr lang="en-AU"/>
        </a:p>
      </dgm:t>
    </dgm:pt>
    <dgm:pt modelId="{484921A8-FECA-4616-BF95-4E0F1954C71B}" type="pres">
      <dgm:prSet presAssocID="{F3D1A440-9181-40C3-9E80-ADA22F75C514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0CCD8C9-BAED-4F6A-9B90-C5B9B73A9A2D}" type="pres">
      <dgm:prSet presAssocID="{731E6B65-30DB-412D-9293-1069645C313C}" presName="Name9" presStyleLbl="parChTrans1D2" presStyleIdx="3" presStyleCnt="10"/>
      <dgm:spPr/>
      <dgm:t>
        <a:bodyPr/>
        <a:lstStyle/>
        <a:p>
          <a:endParaRPr lang="en-AU"/>
        </a:p>
      </dgm:t>
    </dgm:pt>
    <dgm:pt modelId="{F0F451BE-AD33-4342-ADD9-6AECB1C7030C}" type="pres">
      <dgm:prSet presAssocID="{731E6B65-30DB-412D-9293-1069645C313C}" presName="connTx" presStyleLbl="parChTrans1D2" presStyleIdx="3" presStyleCnt="10"/>
      <dgm:spPr/>
      <dgm:t>
        <a:bodyPr/>
        <a:lstStyle/>
        <a:p>
          <a:endParaRPr lang="en-AU"/>
        </a:p>
      </dgm:t>
    </dgm:pt>
    <dgm:pt modelId="{9E73A2D3-C08D-47C1-959B-6F1BA4183EF2}" type="pres">
      <dgm:prSet presAssocID="{D34EA172-3A3E-4945-97F4-774C56A1786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3D50C4E-4BA5-455E-9308-E19673D5C7D9}" type="pres">
      <dgm:prSet presAssocID="{3F465D1F-5498-4523-BB25-92E7C6FD60D0}" presName="Name9" presStyleLbl="parChTrans1D2" presStyleIdx="4" presStyleCnt="10"/>
      <dgm:spPr/>
      <dgm:t>
        <a:bodyPr/>
        <a:lstStyle/>
        <a:p>
          <a:endParaRPr lang="en-AU"/>
        </a:p>
      </dgm:t>
    </dgm:pt>
    <dgm:pt modelId="{A14826BD-B2D1-4F8A-96F0-7F3D4D5FBB2C}" type="pres">
      <dgm:prSet presAssocID="{3F465D1F-5498-4523-BB25-92E7C6FD60D0}" presName="connTx" presStyleLbl="parChTrans1D2" presStyleIdx="4" presStyleCnt="10"/>
      <dgm:spPr/>
      <dgm:t>
        <a:bodyPr/>
        <a:lstStyle/>
        <a:p>
          <a:endParaRPr lang="en-AU"/>
        </a:p>
      </dgm:t>
    </dgm:pt>
    <dgm:pt modelId="{02CB1F2C-AE17-41EA-9D1B-A92876F2074F}" type="pres">
      <dgm:prSet presAssocID="{1F5B64AE-A1DE-4DB3-ABA0-626413A5ACA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B0243B5-7491-4098-9764-0A5002B2C438}" type="pres">
      <dgm:prSet presAssocID="{E8BCA3E0-5AE9-4659-98F3-1B4EF7DD0067}" presName="Name9" presStyleLbl="parChTrans1D2" presStyleIdx="5" presStyleCnt="10"/>
      <dgm:spPr/>
      <dgm:t>
        <a:bodyPr/>
        <a:lstStyle/>
        <a:p>
          <a:endParaRPr lang="en-AU"/>
        </a:p>
      </dgm:t>
    </dgm:pt>
    <dgm:pt modelId="{3C3ECEB9-1A15-44BC-AFD0-C295BC7D21FC}" type="pres">
      <dgm:prSet presAssocID="{E8BCA3E0-5AE9-4659-98F3-1B4EF7DD0067}" presName="connTx" presStyleLbl="parChTrans1D2" presStyleIdx="5" presStyleCnt="10"/>
      <dgm:spPr/>
      <dgm:t>
        <a:bodyPr/>
        <a:lstStyle/>
        <a:p>
          <a:endParaRPr lang="en-AU"/>
        </a:p>
      </dgm:t>
    </dgm:pt>
    <dgm:pt modelId="{99BE239B-6541-4911-B15D-489AE9D3B415}" type="pres">
      <dgm:prSet presAssocID="{628067AF-2FD6-4370-8C4D-8D15279342D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515B018-8303-4CE8-A0B2-0E86F8895E66}" type="pres">
      <dgm:prSet presAssocID="{BB464226-1A21-47CB-9213-DDD8E2ED54A5}" presName="Name9" presStyleLbl="parChTrans1D2" presStyleIdx="6" presStyleCnt="10"/>
      <dgm:spPr/>
      <dgm:t>
        <a:bodyPr/>
        <a:lstStyle/>
        <a:p>
          <a:endParaRPr lang="en-AU"/>
        </a:p>
      </dgm:t>
    </dgm:pt>
    <dgm:pt modelId="{29914F0C-8416-4382-901D-2E3B416FDD5B}" type="pres">
      <dgm:prSet presAssocID="{BB464226-1A21-47CB-9213-DDD8E2ED54A5}" presName="connTx" presStyleLbl="parChTrans1D2" presStyleIdx="6" presStyleCnt="10"/>
      <dgm:spPr/>
      <dgm:t>
        <a:bodyPr/>
        <a:lstStyle/>
        <a:p>
          <a:endParaRPr lang="en-AU"/>
        </a:p>
      </dgm:t>
    </dgm:pt>
    <dgm:pt modelId="{749458DB-7EBF-4EB4-872B-7FE560229D74}" type="pres">
      <dgm:prSet presAssocID="{80BDDC51-2BBC-402F-9636-A8D4A6A32B7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1553A0-C6AC-43AD-8925-1F6B97BCF11E}" type="pres">
      <dgm:prSet presAssocID="{0A3541F3-DD44-4428-901C-5EB1965D5771}" presName="Name9" presStyleLbl="parChTrans1D2" presStyleIdx="7" presStyleCnt="10"/>
      <dgm:spPr/>
      <dgm:t>
        <a:bodyPr/>
        <a:lstStyle/>
        <a:p>
          <a:endParaRPr lang="en-AU"/>
        </a:p>
      </dgm:t>
    </dgm:pt>
    <dgm:pt modelId="{A1FB25EA-DD42-4866-967E-C0D19CD500B0}" type="pres">
      <dgm:prSet presAssocID="{0A3541F3-DD44-4428-901C-5EB1965D5771}" presName="connTx" presStyleLbl="parChTrans1D2" presStyleIdx="7" presStyleCnt="10"/>
      <dgm:spPr/>
      <dgm:t>
        <a:bodyPr/>
        <a:lstStyle/>
        <a:p>
          <a:endParaRPr lang="en-AU"/>
        </a:p>
      </dgm:t>
    </dgm:pt>
    <dgm:pt modelId="{D8B9E3F2-4D5D-4F28-88FD-E96A0B5EBEBB}" type="pres">
      <dgm:prSet presAssocID="{C9F85B89-1770-4F6E-BF78-EDBC7ED5B0F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C6C03B9-BB6F-4642-A587-4E40B80EE8D2}" type="pres">
      <dgm:prSet presAssocID="{E83AB80B-F640-4888-8094-795C173271C1}" presName="Name9" presStyleLbl="parChTrans1D2" presStyleIdx="8" presStyleCnt="10"/>
      <dgm:spPr/>
      <dgm:t>
        <a:bodyPr/>
        <a:lstStyle/>
        <a:p>
          <a:endParaRPr lang="en-AU"/>
        </a:p>
      </dgm:t>
    </dgm:pt>
    <dgm:pt modelId="{A0C5EFDF-1995-4FC2-9DDC-3C1B1DAB6A7D}" type="pres">
      <dgm:prSet presAssocID="{E83AB80B-F640-4888-8094-795C173271C1}" presName="connTx" presStyleLbl="parChTrans1D2" presStyleIdx="8" presStyleCnt="10"/>
      <dgm:spPr/>
      <dgm:t>
        <a:bodyPr/>
        <a:lstStyle/>
        <a:p>
          <a:endParaRPr lang="en-AU"/>
        </a:p>
      </dgm:t>
    </dgm:pt>
    <dgm:pt modelId="{2990BD1B-4C63-4C20-9B14-35AF3BD1D443}" type="pres">
      <dgm:prSet presAssocID="{2F6E1A98-FEAC-4DF3-A8BC-246C3B7D8A6B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C4D171-D924-4DE5-8DE7-008AC09A70A9}" type="pres">
      <dgm:prSet presAssocID="{333BD433-A0CF-4F0D-BCF0-87DD37E9C9F6}" presName="Name9" presStyleLbl="parChTrans1D2" presStyleIdx="9" presStyleCnt="10"/>
      <dgm:spPr/>
      <dgm:t>
        <a:bodyPr/>
        <a:lstStyle/>
        <a:p>
          <a:endParaRPr lang="en-AU"/>
        </a:p>
      </dgm:t>
    </dgm:pt>
    <dgm:pt modelId="{AE50F920-00DB-4CFA-AA13-626BD734884C}" type="pres">
      <dgm:prSet presAssocID="{333BD433-A0CF-4F0D-BCF0-87DD37E9C9F6}" presName="connTx" presStyleLbl="parChTrans1D2" presStyleIdx="9" presStyleCnt="10"/>
      <dgm:spPr/>
      <dgm:t>
        <a:bodyPr/>
        <a:lstStyle/>
        <a:p>
          <a:endParaRPr lang="en-AU"/>
        </a:p>
      </dgm:t>
    </dgm:pt>
    <dgm:pt modelId="{3D527924-3900-48AE-A10E-09536515A25E}" type="pres">
      <dgm:prSet presAssocID="{025877CA-3FBA-4885-865C-31257BD2E16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5F730C6-EEB9-4123-9FCF-99B0978F15BE}" type="presOf" srcId="{0A27A597-87DE-431C-962C-9B2FFE9ED948}" destId="{D460D616-D0A6-49E8-A2D9-4ED3F7E7E1AE}" srcOrd="0" destOrd="0" presId="urn:microsoft.com/office/officeart/2005/8/layout/radial1"/>
    <dgm:cxn modelId="{4B0615D7-B014-4E56-859C-6773B6D731F3}" type="presOf" srcId="{F3D1A440-9181-40C3-9E80-ADA22F75C514}" destId="{484921A8-FECA-4616-BF95-4E0F1954C71B}" srcOrd="0" destOrd="0" presId="urn:microsoft.com/office/officeart/2005/8/layout/radial1"/>
    <dgm:cxn modelId="{F70732A1-A4DA-4E90-B220-906BB6786E6D}" type="presOf" srcId="{E4753F8C-6F22-4B65-B803-1DC043CA7CED}" destId="{E299A145-0B19-48DD-AE41-1E2039FA2D10}" srcOrd="0" destOrd="0" presId="urn:microsoft.com/office/officeart/2005/8/layout/radial1"/>
    <dgm:cxn modelId="{422BD748-4978-442E-8444-367B6B98BE64}" type="presOf" srcId="{E83AB80B-F640-4888-8094-795C173271C1}" destId="{A0C5EFDF-1995-4FC2-9DDC-3C1B1DAB6A7D}" srcOrd="1" destOrd="0" presId="urn:microsoft.com/office/officeart/2005/8/layout/radial1"/>
    <dgm:cxn modelId="{5234F2E5-9012-46F8-A54D-07F62AD3338E}" srcId="{C113CB7E-6CF9-46D6-A96D-27081A3FC018}" destId="{F3D1A440-9181-40C3-9E80-ADA22F75C514}" srcOrd="2" destOrd="0" parTransId="{E4753F8C-6F22-4B65-B803-1DC043CA7CED}" sibTransId="{EBCBC282-E6F2-4F32-BBB4-FB5D304D874C}"/>
    <dgm:cxn modelId="{4201C4AA-F4CC-4FDB-9B07-301AEBA26A47}" type="presOf" srcId="{731E6B65-30DB-412D-9293-1069645C313C}" destId="{F0F451BE-AD33-4342-ADD9-6AECB1C7030C}" srcOrd="1" destOrd="0" presId="urn:microsoft.com/office/officeart/2005/8/layout/radial1"/>
    <dgm:cxn modelId="{67A3ECD1-8600-4BC6-8036-A1C3E4E99E2E}" type="presOf" srcId="{2F6E1A98-FEAC-4DF3-A8BC-246C3B7D8A6B}" destId="{2990BD1B-4C63-4C20-9B14-35AF3BD1D443}" srcOrd="0" destOrd="0" presId="urn:microsoft.com/office/officeart/2005/8/layout/radial1"/>
    <dgm:cxn modelId="{2847DEE0-3CF2-424D-9FBB-34487B6D0367}" type="presOf" srcId="{BB464226-1A21-47CB-9213-DDD8E2ED54A5}" destId="{29914F0C-8416-4382-901D-2E3B416FDD5B}" srcOrd="1" destOrd="0" presId="urn:microsoft.com/office/officeart/2005/8/layout/radial1"/>
    <dgm:cxn modelId="{9FD92C76-451B-4311-BA32-2947F7E5E9DD}" type="presOf" srcId="{196EA026-DDEB-4BAE-9052-645C695F1D11}" destId="{BF9DC305-8849-4AEF-814A-ABD9264C30CC}" srcOrd="1" destOrd="0" presId="urn:microsoft.com/office/officeart/2005/8/layout/radial1"/>
    <dgm:cxn modelId="{9CFE3E25-3FEC-42BC-9F94-56A7D359F784}" srcId="{C113CB7E-6CF9-46D6-A96D-27081A3FC018}" destId="{628067AF-2FD6-4370-8C4D-8D15279342DD}" srcOrd="5" destOrd="0" parTransId="{E8BCA3E0-5AE9-4659-98F3-1B4EF7DD0067}" sibTransId="{B803C175-2573-40C1-9351-3EB87D541664}"/>
    <dgm:cxn modelId="{7D636728-2DF4-4125-B5F1-740F454F3E9C}" type="presOf" srcId="{80BDDC51-2BBC-402F-9636-A8D4A6A32B7C}" destId="{749458DB-7EBF-4EB4-872B-7FE560229D74}" srcOrd="0" destOrd="0" presId="urn:microsoft.com/office/officeart/2005/8/layout/radial1"/>
    <dgm:cxn modelId="{ACA15217-4733-4D86-AE67-7A79ED9F4FDB}" type="presOf" srcId="{E8BCA3E0-5AE9-4659-98F3-1B4EF7DD0067}" destId="{0B0243B5-7491-4098-9764-0A5002B2C438}" srcOrd="0" destOrd="0" presId="urn:microsoft.com/office/officeart/2005/8/layout/radial1"/>
    <dgm:cxn modelId="{3B1D8C74-8F78-4EF2-B47A-9DAF835E64CB}" srcId="{C113CB7E-6CF9-46D6-A96D-27081A3FC018}" destId="{D34EA172-3A3E-4945-97F4-774C56A17864}" srcOrd="3" destOrd="0" parTransId="{731E6B65-30DB-412D-9293-1069645C313C}" sibTransId="{1B89CC7E-6C94-4753-B914-DA916FF02CAA}"/>
    <dgm:cxn modelId="{AC94FF48-6C04-4242-BFDC-2A7AE40CAA61}" srcId="{C113CB7E-6CF9-46D6-A96D-27081A3FC018}" destId="{7E341415-243F-4672-BB73-58301FAE326C}" srcOrd="1" destOrd="0" parTransId="{196EA026-DDEB-4BAE-9052-645C695F1D11}" sibTransId="{B196E89F-90B5-4732-A322-B8F9E2464EE9}"/>
    <dgm:cxn modelId="{AF29E61B-AC90-4602-9700-C2B0836D8FC5}" type="presOf" srcId="{0A3541F3-DD44-4428-901C-5EB1965D5771}" destId="{A1FB25EA-DD42-4866-967E-C0D19CD500B0}" srcOrd="1" destOrd="0" presId="urn:microsoft.com/office/officeart/2005/8/layout/radial1"/>
    <dgm:cxn modelId="{EE918EFD-C2F9-4375-8701-B26884B95B9D}" srcId="{C113CB7E-6CF9-46D6-A96D-27081A3FC018}" destId="{025877CA-3FBA-4885-865C-31257BD2E165}" srcOrd="9" destOrd="0" parTransId="{333BD433-A0CF-4F0D-BCF0-87DD37E9C9F6}" sibTransId="{85C4DB73-7BF6-484C-A3D7-FC1E05D6F9CD}"/>
    <dgm:cxn modelId="{3BAFCAC6-0A75-46B0-A631-73227B5FB428}" type="presOf" srcId="{731E6B65-30DB-412D-9293-1069645C313C}" destId="{F0CCD8C9-BAED-4F6A-9B90-C5B9B73A9A2D}" srcOrd="0" destOrd="0" presId="urn:microsoft.com/office/officeart/2005/8/layout/radial1"/>
    <dgm:cxn modelId="{5902364A-BF55-4358-B547-452E1E5DECC8}" type="presOf" srcId="{206CD3D1-A9B6-491F-BB45-2C20FED26DF7}" destId="{9279D202-EE8C-4A6F-9739-569AB923AFF6}" srcOrd="0" destOrd="0" presId="urn:microsoft.com/office/officeart/2005/8/layout/radial1"/>
    <dgm:cxn modelId="{2BBF5395-FCEE-4DFF-8903-FD615A2D8DB0}" type="presOf" srcId="{025877CA-3FBA-4885-865C-31257BD2E165}" destId="{3D527924-3900-48AE-A10E-09536515A25E}" srcOrd="0" destOrd="0" presId="urn:microsoft.com/office/officeart/2005/8/layout/radial1"/>
    <dgm:cxn modelId="{480C133F-EE6C-420F-A130-A6172F5F3984}" type="presOf" srcId="{206CD3D1-A9B6-491F-BB45-2C20FED26DF7}" destId="{2EF906B0-9A00-4397-AE6E-5D1067910890}" srcOrd="1" destOrd="0" presId="urn:microsoft.com/office/officeart/2005/8/layout/radial1"/>
    <dgm:cxn modelId="{81B4799F-0E45-4998-B804-3BB90F02F78F}" type="presOf" srcId="{E4753F8C-6F22-4B65-B803-1DC043CA7CED}" destId="{93EB7454-BB8D-43DC-B351-1D3DA6C1D4DF}" srcOrd="1" destOrd="0" presId="urn:microsoft.com/office/officeart/2005/8/layout/radial1"/>
    <dgm:cxn modelId="{333D8B23-F4DA-4610-BCB7-86F550B21E13}" type="presOf" srcId="{3F465D1F-5498-4523-BB25-92E7C6FD60D0}" destId="{A14826BD-B2D1-4F8A-96F0-7F3D4D5FBB2C}" srcOrd="1" destOrd="0" presId="urn:microsoft.com/office/officeart/2005/8/layout/radial1"/>
    <dgm:cxn modelId="{94341A7D-4815-4F23-841D-A8CEC3757C9D}" type="presOf" srcId="{3F465D1F-5498-4523-BB25-92E7C6FD60D0}" destId="{83D50C4E-4BA5-455E-9308-E19673D5C7D9}" srcOrd="0" destOrd="0" presId="urn:microsoft.com/office/officeart/2005/8/layout/radial1"/>
    <dgm:cxn modelId="{A9C3C9FC-E197-4550-822D-A48BFFB9FD27}" srcId="{C113CB7E-6CF9-46D6-A96D-27081A3FC018}" destId="{80BDDC51-2BBC-402F-9636-A8D4A6A32B7C}" srcOrd="6" destOrd="0" parTransId="{BB464226-1A21-47CB-9213-DDD8E2ED54A5}" sibTransId="{DF459D40-0E28-4741-9173-E63D305FF4DF}"/>
    <dgm:cxn modelId="{461B0258-7DF2-447A-819D-AB5D0310A104}" type="presOf" srcId="{D34EA172-3A3E-4945-97F4-774C56A17864}" destId="{9E73A2D3-C08D-47C1-959B-6F1BA4183EF2}" srcOrd="0" destOrd="0" presId="urn:microsoft.com/office/officeart/2005/8/layout/radial1"/>
    <dgm:cxn modelId="{9019961E-26D2-45C1-8646-35CA3B4E157E}" type="presOf" srcId="{BB464226-1A21-47CB-9213-DDD8E2ED54A5}" destId="{5515B018-8303-4CE8-A0B2-0E86F8895E66}" srcOrd="0" destOrd="0" presId="urn:microsoft.com/office/officeart/2005/8/layout/radial1"/>
    <dgm:cxn modelId="{AD2A5618-5AAF-442F-93FE-AEDA45FD0FDF}" type="presOf" srcId="{333BD433-A0CF-4F0D-BCF0-87DD37E9C9F6}" destId="{AE50F920-00DB-4CFA-AA13-626BD734884C}" srcOrd="1" destOrd="0" presId="urn:microsoft.com/office/officeart/2005/8/layout/radial1"/>
    <dgm:cxn modelId="{47AE516A-4EDF-49B8-A9DE-D2C05A76BFC2}" type="presOf" srcId="{622D64D9-CB4A-49AC-8B69-2800117E4C1B}" destId="{516B4C89-1B75-436A-918D-A57B4F56572B}" srcOrd="0" destOrd="0" presId="urn:microsoft.com/office/officeart/2005/8/layout/radial1"/>
    <dgm:cxn modelId="{577FAE53-BF75-4A9A-880A-2B22D87D6B55}" srcId="{C113CB7E-6CF9-46D6-A96D-27081A3FC018}" destId="{1F5B64AE-A1DE-4DB3-ABA0-626413A5ACA9}" srcOrd="4" destOrd="0" parTransId="{3F465D1F-5498-4523-BB25-92E7C6FD60D0}" sibTransId="{DB6BBF50-7D1A-423E-B13C-22119EFEFF3F}"/>
    <dgm:cxn modelId="{B82196D7-4E03-4BDE-A83C-5C54FE9D0861}" type="presOf" srcId="{E8BCA3E0-5AE9-4659-98F3-1B4EF7DD0067}" destId="{3C3ECEB9-1A15-44BC-AFD0-C295BC7D21FC}" srcOrd="1" destOrd="0" presId="urn:microsoft.com/office/officeart/2005/8/layout/radial1"/>
    <dgm:cxn modelId="{6F4C5183-522A-44F3-96A2-29850E59B347}" type="presOf" srcId="{333BD433-A0CF-4F0D-BCF0-87DD37E9C9F6}" destId="{C0C4D171-D924-4DE5-8DE7-008AC09A70A9}" srcOrd="0" destOrd="0" presId="urn:microsoft.com/office/officeart/2005/8/layout/radial1"/>
    <dgm:cxn modelId="{2F49D4AB-5222-4EE8-B5B8-8696B8C44778}" srcId="{C113CB7E-6CF9-46D6-A96D-27081A3FC018}" destId="{2F6E1A98-FEAC-4DF3-A8BC-246C3B7D8A6B}" srcOrd="8" destOrd="0" parTransId="{E83AB80B-F640-4888-8094-795C173271C1}" sibTransId="{B922AB10-6E3C-4422-A481-62DCEDC1F41B}"/>
    <dgm:cxn modelId="{CAB4F6A4-22A6-4CFD-A77D-BE04DB98B653}" type="presOf" srcId="{196EA026-DDEB-4BAE-9052-645C695F1D11}" destId="{8DC1E9D9-314D-4116-9B5F-DEA0CEF97B18}" srcOrd="0" destOrd="0" presId="urn:microsoft.com/office/officeart/2005/8/layout/radial1"/>
    <dgm:cxn modelId="{4AF8649D-A4CD-46D6-8993-52415DBF8C1E}" type="presOf" srcId="{0A3541F3-DD44-4428-901C-5EB1965D5771}" destId="{751553A0-C6AC-43AD-8925-1F6B97BCF11E}" srcOrd="0" destOrd="0" presId="urn:microsoft.com/office/officeart/2005/8/layout/radial1"/>
    <dgm:cxn modelId="{0B6970E8-4B64-4A4B-9B2C-6D0C605DAA37}" type="presOf" srcId="{E83AB80B-F640-4888-8094-795C173271C1}" destId="{2C6C03B9-BB6F-4642-A587-4E40B80EE8D2}" srcOrd="0" destOrd="0" presId="urn:microsoft.com/office/officeart/2005/8/layout/radial1"/>
    <dgm:cxn modelId="{7FB88E26-64D2-41C1-9A7E-E29F0486E2CA}" type="presOf" srcId="{C113CB7E-6CF9-46D6-A96D-27081A3FC018}" destId="{2E97B9EA-78AD-4C1A-8F63-FDB8637D01D8}" srcOrd="0" destOrd="0" presId="urn:microsoft.com/office/officeart/2005/8/layout/radial1"/>
    <dgm:cxn modelId="{25BC4FE6-EB27-4791-9DE4-437385B0D8ED}" srcId="{C113CB7E-6CF9-46D6-A96D-27081A3FC018}" destId="{0A27A597-87DE-431C-962C-9B2FFE9ED948}" srcOrd="0" destOrd="0" parTransId="{206CD3D1-A9B6-491F-BB45-2C20FED26DF7}" sibTransId="{BEB42F62-CF2E-454F-A352-DD9B32C29FC5}"/>
    <dgm:cxn modelId="{BE019AB8-79FC-40FF-9B37-70391CA4EF3E}" srcId="{C113CB7E-6CF9-46D6-A96D-27081A3FC018}" destId="{C9F85B89-1770-4F6E-BF78-EDBC7ED5B0F6}" srcOrd="7" destOrd="0" parTransId="{0A3541F3-DD44-4428-901C-5EB1965D5771}" sibTransId="{2D3AA1BB-2F1C-437A-ADAF-CFA9FAAD3B36}"/>
    <dgm:cxn modelId="{A5FE2064-57E2-411C-8CEF-565E389B5871}" type="presOf" srcId="{C9F85B89-1770-4F6E-BF78-EDBC7ED5B0F6}" destId="{D8B9E3F2-4D5D-4F28-88FD-E96A0B5EBEBB}" srcOrd="0" destOrd="0" presId="urn:microsoft.com/office/officeart/2005/8/layout/radial1"/>
    <dgm:cxn modelId="{7FF3ECC5-F6FE-4734-9D5E-87EFD0626B92}" type="presOf" srcId="{7E341415-243F-4672-BB73-58301FAE326C}" destId="{185318F4-A6D3-4BA8-ADF9-5DB8E10161AB}" srcOrd="0" destOrd="0" presId="urn:microsoft.com/office/officeart/2005/8/layout/radial1"/>
    <dgm:cxn modelId="{91F020D3-A3AC-46C0-B851-14D542CA9A65}" srcId="{622D64D9-CB4A-49AC-8B69-2800117E4C1B}" destId="{C113CB7E-6CF9-46D6-A96D-27081A3FC018}" srcOrd="0" destOrd="0" parTransId="{35F6BE04-77C5-460B-A5CC-E764D5C3BBC6}" sibTransId="{3AE5B114-5E9A-45B3-B206-B18660BDD464}"/>
    <dgm:cxn modelId="{2077B69A-65DC-46B4-BD0C-073C2B5BB563}" type="presOf" srcId="{1F5B64AE-A1DE-4DB3-ABA0-626413A5ACA9}" destId="{02CB1F2C-AE17-41EA-9D1B-A92876F2074F}" srcOrd="0" destOrd="0" presId="urn:microsoft.com/office/officeart/2005/8/layout/radial1"/>
    <dgm:cxn modelId="{0A69C823-042F-4047-ABCC-4565070F15AF}" type="presOf" srcId="{628067AF-2FD6-4370-8C4D-8D15279342DD}" destId="{99BE239B-6541-4911-B15D-489AE9D3B415}" srcOrd="0" destOrd="0" presId="urn:microsoft.com/office/officeart/2005/8/layout/radial1"/>
    <dgm:cxn modelId="{681324C8-2A55-49A8-83F8-B852CE4D053F}" type="presParOf" srcId="{516B4C89-1B75-436A-918D-A57B4F56572B}" destId="{2E97B9EA-78AD-4C1A-8F63-FDB8637D01D8}" srcOrd="0" destOrd="0" presId="urn:microsoft.com/office/officeart/2005/8/layout/radial1"/>
    <dgm:cxn modelId="{7D2DA645-0134-4129-B75A-E4BBEA5FE104}" type="presParOf" srcId="{516B4C89-1B75-436A-918D-A57B4F56572B}" destId="{9279D202-EE8C-4A6F-9739-569AB923AFF6}" srcOrd="1" destOrd="0" presId="urn:microsoft.com/office/officeart/2005/8/layout/radial1"/>
    <dgm:cxn modelId="{2D5AB33C-26D5-410D-885B-83C6EAE2A3EF}" type="presParOf" srcId="{9279D202-EE8C-4A6F-9739-569AB923AFF6}" destId="{2EF906B0-9A00-4397-AE6E-5D1067910890}" srcOrd="0" destOrd="0" presId="urn:microsoft.com/office/officeart/2005/8/layout/radial1"/>
    <dgm:cxn modelId="{A3575A1F-5ED9-4DB9-90F7-69697512838B}" type="presParOf" srcId="{516B4C89-1B75-436A-918D-A57B4F56572B}" destId="{D460D616-D0A6-49E8-A2D9-4ED3F7E7E1AE}" srcOrd="2" destOrd="0" presId="urn:microsoft.com/office/officeart/2005/8/layout/radial1"/>
    <dgm:cxn modelId="{0AEA8253-1C73-4DD4-97A4-6F50F2D420BA}" type="presParOf" srcId="{516B4C89-1B75-436A-918D-A57B4F56572B}" destId="{8DC1E9D9-314D-4116-9B5F-DEA0CEF97B18}" srcOrd="3" destOrd="0" presId="urn:microsoft.com/office/officeart/2005/8/layout/radial1"/>
    <dgm:cxn modelId="{C1C81372-3082-4B9C-934A-8D7C8228AB87}" type="presParOf" srcId="{8DC1E9D9-314D-4116-9B5F-DEA0CEF97B18}" destId="{BF9DC305-8849-4AEF-814A-ABD9264C30CC}" srcOrd="0" destOrd="0" presId="urn:microsoft.com/office/officeart/2005/8/layout/radial1"/>
    <dgm:cxn modelId="{E9A29C39-A9CF-4862-A2D1-B264EE77C5E4}" type="presParOf" srcId="{516B4C89-1B75-436A-918D-A57B4F56572B}" destId="{185318F4-A6D3-4BA8-ADF9-5DB8E10161AB}" srcOrd="4" destOrd="0" presId="urn:microsoft.com/office/officeart/2005/8/layout/radial1"/>
    <dgm:cxn modelId="{03E0B626-902A-4C1D-9024-602F824E2861}" type="presParOf" srcId="{516B4C89-1B75-436A-918D-A57B4F56572B}" destId="{E299A145-0B19-48DD-AE41-1E2039FA2D10}" srcOrd="5" destOrd="0" presId="urn:microsoft.com/office/officeart/2005/8/layout/radial1"/>
    <dgm:cxn modelId="{39E88621-C899-4D3F-B10F-AE5B49BE71A7}" type="presParOf" srcId="{E299A145-0B19-48DD-AE41-1E2039FA2D10}" destId="{93EB7454-BB8D-43DC-B351-1D3DA6C1D4DF}" srcOrd="0" destOrd="0" presId="urn:microsoft.com/office/officeart/2005/8/layout/radial1"/>
    <dgm:cxn modelId="{59C0681B-D7BC-4865-B4A4-42E277F238E0}" type="presParOf" srcId="{516B4C89-1B75-436A-918D-A57B4F56572B}" destId="{484921A8-FECA-4616-BF95-4E0F1954C71B}" srcOrd="6" destOrd="0" presId="urn:microsoft.com/office/officeart/2005/8/layout/radial1"/>
    <dgm:cxn modelId="{A356ADCE-9579-4D27-95F6-9B4AC4532786}" type="presParOf" srcId="{516B4C89-1B75-436A-918D-A57B4F56572B}" destId="{F0CCD8C9-BAED-4F6A-9B90-C5B9B73A9A2D}" srcOrd="7" destOrd="0" presId="urn:microsoft.com/office/officeart/2005/8/layout/radial1"/>
    <dgm:cxn modelId="{65842FD8-8C9D-4DF5-90E7-73A688F82E6E}" type="presParOf" srcId="{F0CCD8C9-BAED-4F6A-9B90-C5B9B73A9A2D}" destId="{F0F451BE-AD33-4342-ADD9-6AECB1C7030C}" srcOrd="0" destOrd="0" presId="urn:microsoft.com/office/officeart/2005/8/layout/radial1"/>
    <dgm:cxn modelId="{74DF77B2-694B-4E7F-9D7B-0ABB7133A081}" type="presParOf" srcId="{516B4C89-1B75-436A-918D-A57B4F56572B}" destId="{9E73A2D3-C08D-47C1-959B-6F1BA4183EF2}" srcOrd="8" destOrd="0" presId="urn:microsoft.com/office/officeart/2005/8/layout/radial1"/>
    <dgm:cxn modelId="{394C008A-B571-4010-90CE-5E46EDC248D1}" type="presParOf" srcId="{516B4C89-1B75-436A-918D-A57B4F56572B}" destId="{83D50C4E-4BA5-455E-9308-E19673D5C7D9}" srcOrd="9" destOrd="0" presId="urn:microsoft.com/office/officeart/2005/8/layout/radial1"/>
    <dgm:cxn modelId="{DD443490-D461-4D16-AA39-24A7AF050E55}" type="presParOf" srcId="{83D50C4E-4BA5-455E-9308-E19673D5C7D9}" destId="{A14826BD-B2D1-4F8A-96F0-7F3D4D5FBB2C}" srcOrd="0" destOrd="0" presId="urn:microsoft.com/office/officeart/2005/8/layout/radial1"/>
    <dgm:cxn modelId="{21A20933-0344-418B-8BAF-27AF19C5105D}" type="presParOf" srcId="{516B4C89-1B75-436A-918D-A57B4F56572B}" destId="{02CB1F2C-AE17-41EA-9D1B-A92876F2074F}" srcOrd="10" destOrd="0" presId="urn:microsoft.com/office/officeart/2005/8/layout/radial1"/>
    <dgm:cxn modelId="{4A7C686E-E9AE-41FF-958F-1D0C9CEB41B2}" type="presParOf" srcId="{516B4C89-1B75-436A-918D-A57B4F56572B}" destId="{0B0243B5-7491-4098-9764-0A5002B2C438}" srcOrd="11" destOrd="0" presId="urn:microsoft.com/office/officeart/2005/8/layout/radial1"/>
    <dgm:cxn modelId="{435E4C40-2B02-4107-820D-11E8C53FDB59}" type="presParOf" srcId="{0B0243B5-7491-4098-9764-0A5002B2C438}" destId="{3C3ECEB9-1A15-44BC-AFD0-C295BC7D21FC}" srcOrd="0" destOrd="0" presId="urn:microsoft.com/office/officeart/2005/8/layout/radial1"/>
    <dgm:cxn modelId="{1E9716A1-A8AA-4D46-8187-7D5DB33CBD66}" type="presParOf" srcId="{516B4C89-1B75-436A-918D-A57B4F56572B}" destId="{99BE239B-6541-4911-B15D-489AE9D3B415}" srcOrd="12" destOrd="0" presId="urn:microsoft.com/office/officeart/2005/8/layout/radial1"/>
    <dgm:cxn modelId="{59C2CAC9-2DDA-4A03-A849-A3AA640B6649}" type="presParOf" srcId="{516B4C89-1B75-436A-918D-A57B4F56572B}" destId="{5515B018-8303-4CE8-A0B2-0E86F8895E66}" srcOrd="13" destOrd="0" presId="urn:microsoft.com/office/officeart/2005/8/layout/radial1"/>
    <dgm:cxn modelId="{85C4965B-396C-4A19-883E-C408504D8488}" type="presParOf" srcId="{5515B018-8303-4CE8-A0B2-0E86F8895E66}" destId="{29914F0C-8416-4382-901D-2E3B416FDD5B}" srcOrd="0" destOrd="0" presId="urn:microsoft.com/office/officeart/2005/8/layout/radial1"/>
    <dgm:cxn modelId="{F387AD72-AFD7-41F3-A603-D55BAF3FF7EB}" type="presParOf" srcId="{516B4C89-1B75-436A-918D-A57B4F56572B}" destId="{749458DB-7EBF-4EB4-872B-7FE560229D74}" srcOrd="14" destOrd="0" presId="urn:microsoft.com/office/officeart/2005/8/layout/radial1"/>
    <dgm:cxn modelId="{6556A782-7EB2-42AC-A78F-B8D5CD60EBA2}" type="presParOf" srcId="{516B4C89-1B75-436A-918D-A57B4F56572B}" destId="{751553A0-C6AC-43AD-8925-1F6B97BCF11E}" srcOrd="15" destOrd="0" presId="urn:microsoft.com/office/officeart/2005/8/layout/radial1"/>
    <dgm:cxn modelId="{9AC7BE31-5505-46A1-8604-1EBA9F1B2ABF}" type="presParOf" srcId="{751553A0-C6AC-43AD-8925-1F6B97BCF11E}" destId="{A1FB25EA-DD42-4866-967E-C0D19CD500B0}" srcOrd="0" destOrd="0" presId="urn:microsoft.com/office/officeart/2005/8/layout/radial1"/>
    <dgm:cxn modelId="{0BBFB826-68DE-4C13-A781-7FF502ECD523}" type="presParOf" srcId="{516B4C89-1B75-436A-918D-A57B4F56572B}" destId="{D8B9E3F2-4D5D-4F28-88FD-E96A0B5EBEBB}" srcOrd="16" destOrd="0" presId="urn:microsoft.com/office/officeart/2005/8/layout/radial1"/>
    <dgm:cxn modelId="{BB4221DE-673F-41FA-AF97-7509D3655511}" type="presParOf" srcId="{516B4C89-1B75-436A-918D-A57B4F56572B}" destId="{2C6C03B9-BB6F-4642-A587-4E40B80EE8D2}" srcOrd="17" destOrd="0" presId="urn:microsoft.com/office/officeart/2005/8/layout/radial1"/>
    <dgm:cxn modelId="{BACEF88F-6EDC-439F-A2C1-691AB3D369A4}" type="presParOf" srcId="{2C6C03B9-BB6F-4642-A587-4E40B80EE8D2}" destId="{A0C5EFDF-1995-4FC2-9DDC-3C1B1DAB6A7D}" srcOrd="0" destOrd="0" presId="urn:microsoft.com/office/officeart/2005/8/layout/radial1"/>
    <dgm:cxn modelId="{519B254C-F440-4A7E-935F-C05859C4F354}" type="presParOf" srcId="{516B4C89-1B75-436A-918D-A57B4F56572B}" destId="{2990BD1B-4C63-4C20-9B14-35AF3BD1D443}" srcOrd="18" destOrd="0" presId="urn:microsoft.com/office/officeart/2005/8/layout/radial1"/>
    <dgm:cxn modelId="{9BCDBFB5-983E-4841-AD34-46D10D2017E2}" type="presParOf" srcId="{516B4C89-1B75-436A-918D-A57B4F56572B}" destId="{C0C4D171-D924-4DE5-8DE7-008AC09A70A9}" srcOrd="19" destOrd="0" presId="urn:microsoft.com/office/officeart/2005/8/layout/radial1"/>
    <dgm:cxn modelId="{E8256F1E-0C91-45F6-9FF8-AFE4CCBC70CF}" type="presParOf" srcId="{C0C4D171-D924-4DE5-8DE7-008AC09A70A9}" destId="{AE50F920-00DB-4CFA-AA13-626BD734884C}" srcOrd="0" destOrd="0" presId="urn:microsoft.com/office/officeart/2005/8/layout/radial1"/>
    <dgm:cxn modelId="{9A73BBDF-557F-4F8A-98C1-7153825EF1C8}" type="presParOf" srcId="{516B4C89-1B75-436A-918D-A57B4F56572B}" destId="{3D527924-3900-48AE-A10E-09536515A25E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C2B030-77CB-4180-A13E-18EE990EE0D0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569A6FD-BEC9-49D2-9931-05174D46EAD2}">
      <dgm:prSet phldrT="[Text]" custT="1"/>
      <dgm:spPr/>
      <dgm:t>
        <a:bodyPr/>
        <a:lstStyle/>
        <a:p>
          <a:r>
            <a:rPr lang="en-AU" sz="1600" dirty="0" smtClean="0"/>
            <a:t>Source/</a:t>
          </a:r>
        </a:p>
        <a:p>
          <a:r>
            <a:rPr lang="en-AU" sz="1600" dirty="0" smtClean="0"/>
            <a:t>Cause of Project Risks</a:t>
          </a:r>
          <a:endParaRPr lang="en-AU" sz="1600" dirty="0"/>
        </a:p>
      </dgm:t>
    </dgm:pt>
    <dgm:pt modelId="{E72EDE79-0324-4701-ABCF-1E37B1ACD29C}" type="parTrans" cxnId="{6FE7E9BC-7F6C-42B9-BCFD-A29BF550809E}">
      <dgm:prSet/>
      <dgm:spPr/>
      <dgm:t>
        <a:bodyPr/>
        <a:lstStyle/>
        <a:p>
          <a:endParaRPr lang="en-AU" sz="2400"/>
        </a:p>
      </dgm:t>
    </dgm:pt>
    <dgm:pt modelId="{109DCC32-CDE1-43FD-B783-3579578C6BB7}" type="sibTrans" cxnId="{6FE7E9BC-7F6C-42B9-BCFD-A29BF550809E}">
      <dgm:prSet/>
      <dgm:spPr/>
      <dgm:t>
        <a:bodyPr/>
        <a:lstStyle/>
        <a:p>
          <a:endParaRPr lang="en-AU" sz="2400"/>
        </a:p>
      </dgm:t>
    </dgm:pt>
    <dgm:pt modelId="{725DA575-51A7-4885-BFF1-82A43385EB09}">
      <dgm:prSet phldrT="[Text]" custT="1"/>
      <dgm:spPr/>
      <dgm:t>
        <a:bodyPr/>
        <a:lstStyle/>
        <a:p>
          <a:r>
            <a:rPr lang="en-AU" sz="2400" dirty="0" smtClean="0"/>
            <a:t>Requirements</a:t>
          </a:r>
          <a:endParaRPr lang="en-AU" sz="2400" dirty="0"/>
        </a:p>
      </dgm:t>
    </dgm:pt>
    <dgm:pt modelId="{315278D3-E143-492C-96FE-4BA0B51FA90D}" type="parTrans" cxnId="{3C5F1AB6-FD8C-4B29-A185-6A78D3430F89}">
      <dgm:prSet/>
      <dgm:spPr/>
      <dgm:t>
        <a:bodyPr/>
        <a:lstStyle/>
        <a:p>
          <a:endParaRPr lang="en-AU" sz="2400"/>
        </a:p>
      </dgm:t>
    </dgm:pt>
    <dgm:pt modelId="{45B02077-4281-4FD3-90B3-6C2644F81E99}" type="sibTrans" cxnId="{3C5F1AB6-FD8C-4B29-A185-6A78D3430F89}">
      <dgm:prSet/>
      <dgm:spPr/>
      <dgm:t>
        <a:bodyPr/>
        <a:lstStyle/>
        <a:p>
          <a:endParaRPr lang="en-AU" sz="2400"/>
        </a:p>
      </dgm:t>
    </dgm:pt>
    <dgm:pt modelId="{0841A294-AED5-4010-8905-DF40F5280651}">
      <dgm:prSet phldrT="[Text]" custT="1"/>
      <dgm:spPr/>
      <dgm:t>
        <a:bodyPr/>
        <a:lstStyle/>
        <a:p>
          <a:r>
            <a:rPr lang="en-AU" sz="2400" dirty="0" smtClean="0"/>
            <a:t>Assumptions</a:t>
          </a:r>
          <a:endParaRPr lang="en-AU" sz="2400" dirty="0"/>
        </a:p>
      </dgm:t>
    </dgm:pt>
    <dgm:pt modelId="{C7ACC08A-E9DE-40FE-9E2B-56097D62E6BC}" type="parTrans" cxnId="{5DB48E18-9B2C-4B21-9A02-87B66DE08CF8}">
      <dgm:prSet/>
      <dgm:spPr/>
      <dgm:t>
        <a:bodyPr/>
        <a:lstStyle/>
        <a:p>
          <a:endParaRPr lang="en-AU" sz="2400"/>
        </a:p>
      </dgm:t>
    </dgm:pt>
    <dgm:pt modelId="{E453F57A-75FC-42B4-B11F-AFD4533ACF75}" type="sibTrans" cxnId="{5DB48E18-9B2C-4B21-9A02-87B66DE08CF8}">
      <dgm:prSet/>
      <dgm:spPr/>
      <dgm:t>
        <a:bodyPr/>
        <a:lstStyle/>
        <a:p>
          <a:endParaRPr lang="en-AU" sz="2400"/>
        </a:p>
      </dgm:t>
    </dgm:pt>
    <dgm:pt modelId="{9E284E56-CF39-4A50-BFD7-A01198B85A53}">
      <dgm:prSet phldrT="[Text]" custT="1"/>
      <dgm:spPr/>
      <dgm:t>
        <a:bodyPr/>
        <a:lstStyle/>
        <a:p>
          <a:r>
            <a:rPr lang="en-AU" sz="2400" dirty="0" smtClean="0"/>
            <a:t>Constraints</a:t>
          </a:r>
          <a:endParaRPr lang="en-AU" sz="2400" dirty="0"/>
        </a:p>
      </dgm:t>
    </dgm:pt>
    <dgm:pt modelId="{DFF1DC82-9140-44B1-A21E-DEE90C612632}" type="parTrans" cxnId="{EA35D747-7D33-4379-BD24-F2AED1785CD8}">
      <dgm:prSet/>
      <dgm:spPr/>
      <dgm:t>
        <a:bodyPr/>
        <a:lstStyle/>
        <a:p>
          <a:endParaRPr lang="en-AU" sz="2400"/>
        </a:p>
      </dgm:t>
    </dgm:pt>
    <dgm:pt modelId="{B204362D-0A39-4E9D-9218-1480BB3904B8}" type="sibTrans" cxnId="{EA35D747-7D33-4379-BD24-F2AED1785CD8}">
      <dgm:prSet/>
      <dgm:spPr/>
      <dgm:t>
        <a:bodyPr/>
        <a:lstStyle/>
        <a:p>
          <a:endParaRPr lang="en-AU" sz="2400"/>
        </a:p>
      </dgm:t>
    </dgm:pt>
    <dgm:pt modelId="{03B89C40-D6B8-42DB-8106-F40EEC3F8F84}">
      <dgm:prSet phldrT="[Text]" custT="1"/>
      <dgm:spPr/>
      <dgm:t>
        <a:bodyPr/>
        <a:lstStyle/>
        <a:p>
          <a:r>
            <a:rPr lang="en-AU" sz="2400" dirty="0" smtClean="0"/>
            <a:t>Conditions</a:t>
          </a:r>
          <a:endParaRPr lang="en-AU" sz="2400" dirty="0"/>
        </a:p>
      </dgm:t>
    </dgm:pt>
    <dgm:pt modelId="{EE29E7D4-3B41-48D0-8750-5418E6E999CC}" type="parTrans" cxnId="{0A95188A-CD4E-43D7-8BF3-9A8FE1EBACA1}">
      <dgm:prSet/>
      <dgm:spPr/>
      <dgm:t>
        <a:bodyPr/>
        <a:lstStyle/>
        <a:p>
          <a:endParaRPr lang="en-AU" sz="2400"/>
        </a:p>
      </dgm:t>
    </dgm:pt>
    <dgm:pt modelId="{8972E9B5-9F0D-49B3-BFD9-E96FA1F725AB}" type="sibTrans" cxnId="{0A95188A-CD4E-43D7-8BF3-9A8FE1EBACA1}">
      <dgm:prSet/>
      <dgm:spPr/>
      <dgm:t>
        <a:bodyPr/>
        <a:lstStyle/>
        <a:p>
          <a:endParaRPr lang="en-AU" sz="2400"/>
        </a:p>
      </dgm:t>
    </dgm:pt>
    <dgm:pt modelId="{22517C7C-EFF5-4DF5-A6B9-53C1697CDF2C}" type="pres">
      <dgm:prSet presAssocID="{65C2B030-77CB-4180-A13E-18EE990EE0D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56C43052-192A-4371-A2B2-BC5624A68637}" type="pres">
      <dgm:prSet presAssocID="{65C2B030-77CB-4180-A13E-18EE990EE0D0}" presName="matrix" presStyleCnt="0"/>
      <dgm:spPr/>
    </dgm:pt>
    <dgm:pt modelId="{2DA0857A-4960-44A6-AC86-A1C906B623AB}" type="pres">
      <dgm:prSet presAssocID="{65C2B030-77CB-4180-A13E-18EE990EE0D0}" presName="tile1" presStyleLbl="node1" presStyleIdx="0" presStyleCnt="4"/>
      <dgm:spPr/>
      <dgm:t>
        <a:bodyPr/>
        <a:lstStyle/>
        <a:p>
          <a:endParaRPr lang="en-AU"/>
        </a:p>
      </dgm:t>
    </dgm:pt>
    <dgm:pt modelId="{97E62FB3-0CFD-4FC8-B4D1-C9613467377D}" type="pres">
      <dgm:prSet presAssocID="{65C2B030-77CB-4180-A13E-18EE990EE0D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E8B4746-FFFA-4843-BAD3-B30E59BF9AE1}" type="pres">
      <dgm:prSet presAssocID="{65C2B030-77CB-4180-A13E-18EE990EE0D0}" presName="tile2" presStyleLbl="node1" presStyleIdx="1" presStyleCnt="4" custLinFactNeighborY="-41250"/>
      <dgm:spPr/>
      <dgm:t>
        <a:bodyPr/>
        <a:lstStyle/>
        <a:p>
          <a:endParaRPr lang="en-AU"/>
        </a:p>
      </dgm:t>
    </dgm:pt>
    <dgm:pt modelId="{6669601D-52D9-4EC4-9308-E8A21175D9B1}" type="pres">
      <dgm:prSet presAssocID="{65C2B030-77CB-4180-A13E-18EE990EE0D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703EE21-5538-4BB0-BCB3-4CA0B35FEEAB}" type="pres">
      <dgm:prSet presAssocID="{65C2B030-77CB-4180-A13E-18EE990EE0D0}" presName="tile3" presStyleLbl="node1" presStyleIdx="2" presStyleCnt="4"/>
      <dgm:spPr/>
      <dgm:t>
        <a:bodyPr/>
        <a:lstStyle/>
        <a:p>
          <a:endParaRPr lang="en-AU"/>
        </a:p>
      </dgm:t>
    </dgm:pt>
    <dgm:pt modelId="{BA7E6939-823C-4608-A4B8-4E0DE2A145B3}" type="pres">
      <dgm:prSet presAssocID="{65C2B030-77CB-4180-A13E-18EE990EE0D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E02105-704D-45FE-8FCF-B79212EACB10}" type="pres">
      <dgm:prSet presAssocID="{65C2B030-77CB-4180-A13E-18EE990EE0D0}" presName="tile4" presStyleLbl="node1" presStyleIdx="3" presStyleCnt="4"/>
      <dgm:spPr/>
      <dgm:t>
        <a:bodyPr/>
        <a:lstStyle/>
        <a:p>
          <a:endParaRPr lang="en-AU"/>
        </a:p>
      </dgm:t>
    </dgm:pt>
    <dgm:pt modelId="{2D61BB24-B6D2-490F-BBB8-307716F95166}" type="pres">
      <dgm:prSet presAssocID="{65C2B030-77CB-4180-A13E-18EE990EE0D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718475-3CA7-4656-B7AA-EBEC012109DE}" type="pres">
      <dgm:prSet presAssocID="{65C2B030-77CB-4180-A13E-18EE990EE0D0}" presName="centerTile" presStyleLbl="fgShp" presStyleIdx="0" presStyleCnt="1" custScaleX="123877" custScaleY="123877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</dgm:ptLst>
  <dgm:cxnLst>
    <dgm:cxn modelId="{C1F2D9CE-FFF4-44E8-819B-F20A0279867C}" type="presOf" srcId="{0841A294-AED5-4010-8905-DF40F5280651}" destId="{EE8B4746-FFFA-4843-BAD3-B30E59BF9AE1}" srcOrd="0" destOrd="0" presId="urn:microsoft.com/office/officeart/2005/8/layout/matrix1"/>
    <dgm:cxn modelId="{EA35D747-7D33-4379-BD24-F2AED1785CD8}" srcId="{4569A6FD-BEC9-49D2-9931-05174D46EAD2}" destId="{9E284E56-CF39-4A50-BFD7-A01198B85A53}" srcOrd="2" destOrd="0" parTransId="{DFF1DC82-9140-44B1-A21E-DEE90C612632}" sibTransId="{B204362D-0A39-4E9D-9218-1480BB3904B8}"/>
    <dgm:cxn modelId="{6FE7E9BC-7F6C-42B9-BCFD-A29BF550809E}" srcId="{65C2B030-77CB-4180-A13E-18EE990EE0D0}" destId="{4569A6FD-BEC9-49D2-9931-05174D46EAD2}" srcOrd="0" destOrd="0" parTransId="{E72EDE79-0324-4701-ABCF-1E37B1ACD29C}" sibTransId="{109DCC32-CDE1-43FD-B783-3579578C6BB7}"/>
    <dgm:cxn modelId="{5DB48E18-9B2C-4B21-9A02-87B66DE08CF8}" srcId="{4569A6FD-BEC9-49D2-9931-05174D46EAD2}" destId="{0841A294-AED5-4010-8905-DF40F5280651}" srcOrd="1" destOrd="0" parTransId="{C7ACC08A-E9DE-40FE-9E2B-56097D62E6BC}" sibTransId="{E453F57A-75FC-42B4-B11F-AFD4533ACF75}"/>
    <dgm:cxn modelId="{762BE5FD-54AA-43AA-9A8A-10D0B892DFB0}" type="presOf" srcId="{0841A294-AED5-4010-8905-DF40F5280651}" destId="{6669601D-52D9-4EC4-9308-E8A21175D9B1}" srcOrd="1" destOrd="0" presId="urn:microsoft.com/office/officeart/2005/8/layout/matrix1"/>
    <dgm:cxn modelId="{9CE2B9B4-7273-4D47-AD3D-E1ABBF843357}" type="presOf" srcId="{65C2B030-77CB-4180-A13E-18EE990EE0D0}" destId="{22517C7C-EFF5-4DF5-A6B9-53C1697CDF2C}" srcOrd="0" destOrd="0" presId="urn:microsoft.com/office/officeart/2005/8/layout/matrix1"/>
    <dgm:cxn modelId="{3E9177A2-D95E-4839-9BF5-9F13132A4969}" type="presOf" srcId="{725DA575-51A7-4885-BFF1-82A43385EB09}" destId="{97E62FB3-0CFD-4FC8-B4D1-C9613467377D}" srcOrd="1" destOrd="0" presId="urn:microsoft.com/office/officeart/2005/8/layout/matrix1"/>
    <dgm:cxn modelId="{4156A7F8-1850-4651-AD9E-771D856286CE}" type="presOf" srcId="{4569A6FD-BEC9-49D2-9931-05174D46EAD2}" destId="{1B718475-3CA7-4656-B7AA-EBEC012109DE}" srcOrd="0" destOrd="0" presId="urn:microsoft.com/office/officeart/2005/8/layout/matrix1"/>
    <dgm:cxn modelId="{0A95188A-CD4E-43D7-8BF3-9A8FE1EBACA1}" srcId="{4569A6FD-BEC9-49D2-9931-05174D46EAD2}" destId="{03B89C40-D6B8-42DB-8106-F40EEC3F8F84}" srcOrd="3" destOrd="0" parTransId="{EE29E7D4-3B41-48D0-8750-5418E6E999CC}" sibTransId="{8972E9B5-9F0D-49B3-BFD9-E96FA1F725AB}"/>
    <dgm:cxn modelId="{648EEF60-4DF3-4649-9823-F1F2446F4229}" type="presOf" srcId="{9E284E56-CF39-4A50-BFD7-A01198B85A53}" destId="{BA7E6939-823C-4608-A4B8-4E0DE2A145B3}" srcOrd="1" destOrd="0" presId="urn:microsoft.com/office/officeart/2005/8/layout/matrix1"/>
    <dgm:cxn modelId="{923BC967-A734-4143-A157-1BCE47C44435}" type="presOf" srcId="{725DA575-51A7-4885-BFF1-82A43385EB09}" destId="{2DA0857A-4960-44A6-AC86-A1C906B623AB}" srcOrd="0" destOrd="0" presId="urn:microsoft.com/office/officeart/2005/8/layout/matrix1"/>
    <dgm:cxn modelId="{E9E148D5-7029-4D9A-998F-54AD8627A02F}" type="presOf" srcId="{03B89C40-D6B8-42DB-8106-F40EEC3F8F84}" destId="{C2E02105-704D-45FE-8FCF-B79212EACB10}" srcOrd="0" destOrd="0" presId="urn:microsoft.com/office/officeart/2005/8/layout/matrix1"/>
    <dgm:cxn modelId="{5464CE7E-F33C-422D-A7CB-14DDF6B3DEA0}" type="presOf" srcId="{03B89C40-D6B8-42DB-8106-F40EEC3F8F84}" destId="{2D61BB24-B6D2-490F-BBB8-307716F95166}" srcOrd="1" destOrd="0" presId="urn:microsoft.com/office/officeart/2005/8/layout/matrix1"/>
    <dgm:cxn modelId="{6CB719D1-7F2C-4F9D-88D8-43B174DAAAA7}" type="presOf" srcId="{9E284E56-CF39-4A50-BFD7-A01198B85A53}" destId="{9703EE21-5538-4BB0-BCB3-4CA0B35FEEAB}" srcOrd="0" destOrd="0" presId="urn:microsoft.com/office/officeart/2005/8/layout/matrix1"/>
    <dgm:cxn modelId="{3C5F1AB6-FD8C-4B29-A185-6A78D3430F89}" srcId="{4569A6FD-BEC9-49D2-9931-05174D46EAD2}" destId="{725DA575-51A7-4885-BFF1-82A43385EB09}" srcOrd="0" destOrd="0" parTransId="{315278D3-E143-492C-96FE-4BA0B51FA90D}" sibTransId="{45B02077-4281-4FD3-90B3-6C2644F81E99}"/>
    <dgm:cxn modelId="{00670F77-90A5-46AD-9E0B-AC600D1AF99B}" type="presParOf" srcId="{22517C7C-EFF5-4DF5-A6B9-53C1697CDF2C}" destId="{56C43052-192A-4371-A2B2-BC5624A68637}" srcOrd="0" destOrd="0" presId="urn:microsoft.com/office/officeart/2005/8/layout/matrix1"/>
    <dgm:cxn modelId="{8579C871-4799-4197-A2C4-798BFE79B31C}" type="presParOf" srcId="{56C43052-192A-4371-A2B2-BC5624A68637}" destId="{2DA0857A-4960-44A6-AC86-A1C906B623AB}" srcOrd="0" destOrd="0" presId="urn:microsoft.com/office/officeart/2005/8/layout/matrix1"/>
    <dgm:cxn modelId="{A0C6A0F4-839E-4EA3-B374-C4F10C40EA1A}" type="presParOf" srcId="{56C43052-192A-4371-A2B2-BC5624A68637}" destId="{97E62FB3-0CFD-4FC8-B4D1-C9613467377D}" srcOrd="1" destOrd="0" presId="urn:microsoft.com/office/officeart/2005/8/layout/matrix1"/>
    <dgm:cxn modelId="{56BF475D-D70A-4AEB-983E-87B7511974E4}" type="presParOf" srcId="{56C43052-192A-4371-A2B2-BC5624A68637}" destId="{EE8B4746-FFFA-4843-BAD3-B30E59BF9AE1}" srcOrd="2" destOrd="0" presId="urn:microsoft.com/office/officeart/2005/8/layout/matrix1"/>
    <dgm:cxn modelId="{0EF95A4E-3F2B-488D-B434-62D74A980408}" type="presParOf" srcId="{56C43052-192A-4371-A2B2-BC5624A68637}" destId="{6669601D-52D9-4EC4-9308-E8A21175D9B1}" srcOrd="3" destOrd="0" presId="urn:microsoft.com/office/officeart/2005/8/layout/matrix1"/>
    <dgm:cxn modelId="{F75C3986-8DD3-4826-9153-990DE3C3BD60}" type="presParOf" srcId="{56C43052-192A-4371-A2B2-BC5624A68637}" destId="{9703EE21-5538-4BB0-BCB3-4CA0B35FEEAB}" srcOrd="4" destOrd="0" presId="urn:microsoft.com/office/officeart/2005/8/layout/matrix1"/>
    <dgm:cxn modelId="{7B513505-9DD0-47A7-8F65-81D63C32867A}" type="presParOf" srcId="{56C43052-192A-4371-A2B2-BC5624A68637}" destId="{BA7E6939-823C-4608-A4B8-4E0DE2A145B3}" srcOrd="5" destOrd="0" presId="urn:microsoft.com/office/officeart/2005/8/layout/matrix1"/>
    <dgm:cxn modelId="{8FFE1ABE-F254-4D58-85F8-B2ECE6BE58CD}" type="presParOf" srcId="{56C43052-192A-4371-A2B2-BC5624A68637}" destId="{C2E02105-704D-45FE-8FCF-B79212EACB10}" srcOrd="6" destOrd="0" presId="urn:microsoft.com/office/officeart/2005/8/layout/matrix1"/>
    <dgm:cxn modelId="{6873C47B-AFC6-4EC6-A2A4-208474EF3F62}" type="presParOf" srcId="{56C43052-192A-4371-A2B2-BC5624A68637}" destId="{2D61BB24-B6D2-490F-BBB8-307716F95166}" srcOrd="7" destOrd="0" presId="urn:microsoft.com/office/officeart/2005/8/layout/matrix1"/>
    <dgm:cxn modelId="{0AB15BA0-2E57-4381-8F1F-C26DA24D0A37}" type="presParOf" srcId="{22517C7C-EFF5-4DF5-A6B9-53C1697CDF2C}" destId="{1B718475-3CA7-4656-B7AA-EBEC01210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6FFDDE-2CB5-45BE-A02C-FFED9C148A26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B3BF351-CCDC-458B-82D5-C998A7B02A68}">
      <dgm:prSet phldrT="[Text]"/>
      <dgm:spPr/>
      <dgm:t>
        <a:bodyPr/>
        <a:lstStyle/>
        <a:p>
          <a:r>
            <a:rPr lang="en-AU" smtClean="0"/>
            <a:t>Risk Appetite:</a:t>
          </a:r>
          <a:endParaRPr lang="en-AU"/>
        </a:p>
      </dgm:t>
    </dgm:pt>
    <dgm:pt modelId="{D6AF86B0-EBCC-488C-AF71-C5B2A9A58EAD}" type="parTrans" cxnId="{3D2BDB90-802A-4025-939D-B96628519237}">
      <dgm:prSet/>
      <dgm:spPr/>
      <dgm:t>
        <a:bodyPr/>
        <a:lstStyle/>
        <a:p>
          <a:endParaRPr lang="en-AU"/>
        </a:p>
      </dgm:t>
    </dgm:pt>
    <dgm:pt modelId="{F2A67383-5A2D-4B73-A8E2-5A663D88705C}" type="sibTrans" cxnId="{3D2BDB90-802A-4025-939D-B96628519237}">
      <dgm:prSet/>
      <dgm:spPr/>
      <dgm:t>
        <a:bodyPr/>
        <a:lstStyle/>
        <a:p>
          <a:endParaRPr lang="en-AU"/>
        </a:p>
      </dgm:t>
    </dgm:pt>
    <dgm:pt modelId="{39160070-F623-4944-8DA0-1CCF593D9CB8}">
      <dgm:prSet/>
      <dgm:spPr/>
      <dgm:t>
        <a:bodyPr/>
        <a:lstStyle/>
        <a:p>
          <a:r>
            <a:rPr lang="en-AU" dirty="0" smtClean="0"/>
            <a:t>Degree of uncertainty an entity is willing to take = in anticipation of a reward (this is a wish) </a:t>
          </a:r>
        </a:p>
      </dgm:t>
    </dgm:pt>
    <dgm:pt modelId="{D2960DEE-F661-40E8-A190-E33F7C834C06}" type="parTrans" cxnId="{CB7974AA-7CB0-4C60-A2DF-F69C1FB29CA7}">
      <dgm:prSet/>
      <dgm:spPr/>
      <dgm:t>
        <a:bodyPr/>
        <a:lstStyle/>
        <a:p>
          <a:endParaRPr lang="en-AU"/>
        </a:p>
      </dgm:t>
    </dgm:pt>
    <dgm:pt modelId="{401D385F-DF05-4DBB-87ED-3BC36186A182}" type="sibTrans" cxnId="{CB7974AA-7CB0-4C60-A2DF-F69C1FB29CA7}">
      <dgm:prSet/>
      <dgm:spPr/>
      <dgm:t>
        <a:bodyPr/>
        <a:lstStyle/>
        <a:p>
          <a:endParaRPr lang="en-AU"/>
        </a:p>
      </dgm:t>
    </dgm:pt>
    <dgm:pt modelId="{80095845-1634-4BD9-BBF7-EDECD3B86369}">
      <dgm:prSet/>
      <dgm:spPr/>
      <dgm:t>
        <a:bodyPr/>
        <a:lstStyle/>
        <a:p>
          <a:r>
            <a:rPr lang="en-AU" dirty="0" smtClean="0"/>
            <a:t>Risk Tolerance:</a:t>
          </a:r>
        </a:p>
      </dgm:t>
    </dgm:pt>
    <dgm:pt modelId="{FF9A613B-4224-4EAF-BD30-0D28B7FF7A48}" type="parTrans" cxnId="{5AA13A75-4BBD-4958-8CA7-B6C82BD30E6E}">
      <dgm:prSet/>
      <dgm:spPr/>
      <dgm:t>
        <a:bodyPr/>
        <a:lstStyle/>
        <a:p>
          <a:endParaRPr lang="en-AU"/>
        </a:p>
      </dgm:t>
    </dgm:pt>
    <dgm:pt modelId="{C7C05ABE-A2FC-400E-BF30-F142D1FC304B}" type="sibTrans" cxnId="{5AA13A75-4BBD-4958-8CA7-B6C82BD30E6E}">
      <dgm:prSet/>
      <dgm:spPr/>
      <dgm:t>
        <a:bodyPr/>
        <a:lstStyle/>
        <a:p>
          <a:endParaRPr lang="en-AU"/>
        </a:p>
      </dgm:t>
    </dgm:pt>
    <dgm:pt modelId="{4A6EB7E2-11E1-41B7-86A7-12352F4EF1D5}">
      <dgm:prSet/>
      <dgm:spPr/>
      <dgm:t>
        <a:bodyPr/>
        <a:lstStyle/>
        <a:p>
          <a:r>
            <a:rPr lang="en-AU" dirty="0" smtClean="0"/>
            <a:t>Degree, amount or volume of risk that an individual or organization can withstand (this is real)</a:t>
          </a:r>
        </a:p>
      </dgm:t>
    </dgm:pt>
    <dgm:pt modelId="{346D4384-13FF-4A44-93D8-F84D7675F508}" type="parTrans" cxnId="{3B85F212-6C4E-4258-AC31-2F98C07DBE2C}">
      <dgm:prSet/>
      <dgm:spPr/>
      <dgm:t>
        <a:bodyPr/>
        <a:lstStyle/>
        <a:p>
          <a:endParaRPr lang="en-AU"/>
        </a:p>
      </dgm:t>
    </dgm:pt>
    <dgm:pt modelId="{2CC68092-E5D9-45E5-BE60-CBBF6FF70405}" type="sibTrans" cxnId="{3B85F212-6C4E-4258-AC31-2F98C07DBE2C}">
      <dgm:prSet/>
      <dgm:spPr/>
      <dgm:t>
        <a:bodyPr/>
        <a:lstStyle/>
        <a:p>
          <a:endParaRPr lang="en-AU"/>
        </a:p>
      </dgm:t>
    </dgm:pt>
    <dgm:pt modelId="{230681F7-1C2A-4F41-A964-DCA0C7837CA8}">
      <dgm:prSet/>
      <dgm:spPr/>
      <dgm:t>
        <a:bodyPr/>
        <a:lstStyle/>
        <a:p>
          <a:r>
            <a:rPr lang="en-AU" smtClean="0"/>
            <a:t>Risk Threshold:</a:t>
          </a:r>
          <a:endParaRPr lang="en-AU" dirty="0" smtClean="0"/>
        </a:p>
      </dgm:t>
    </dgm:pt>
    <dgm:pt modelId="{91D1D806-F3EE-48D8-8305-28F144DE60E6}" type="parTrans" cxnId="{00CF4330-E6F3-4841-8F44-9CD8C39B7BE7}">
      <dgm:prSet/>
      <dgm:spPr/>
      <dgm:t>
        <a:bodyPr/>
        <a:lstStyle/>
        <a:p>
          <a:endParaRPr lang="en-AU"/>
        </a:p>
      </dgm:t>
    </dgm:pt>
    <dgm:pt modelId="{A9E2F929-68A3-4862-965D-D1E34782FC88}" type="sibTrans" cxnId="{00CF4330-E6F3-4841-8F44-9CD8C39B7BE7}">
      <dgm:prSet/>
      <dgm:spPr/>
      <dgm:t>
        <a:bodyPr/>
        <a:lstStyle/>
        <a:p>
          <a:endParaRPr lang="en-AU"/>
        </a:p>
      </dgm:t>
    </dgm:pt>
    <dgm:pt modelId="{761B9F15-F8CA-46CC-90E5-BA8C1043499A}">
      <dgm:prSet/>
      <dgm:spPr/>
      <dgm:t>
        <a:bodyPr/>
        <a:lstStyle/>
        <a:p>
          <a:r>
            <a:rPr lang="en-AU" dirty="0" smtClean="0"/>
            <a:t>Measures of level of uncertainty or impact above which risk will not be tolerated (this is a metric)</a:t>
          </a:r>
        </a:p>
      </dgm:t>
    </dgm:pt>
    <dgm:pt modelId="{207B5ADD-502F-410F-97F3-93E81384F15C}" type="parTrans" cxnId="{C65EF77B-F015-45FA-92FC-05732B10F8B0}">
      <dgm:prSet/>
      <dgm:spPr/>
      <dgm:t>
        <a:bodyPr/>
        <a:lstStyle/>
        <a:p>
          <a:endParaRPr lang="en-AU"/>
        </a:p>
      </dgm:t>
    </dgm:pt>
    <dgm:pt modelId="{7FB6D384-DD00-487E-8BA5-F9D57032F46A}" type="sibTrans" cxnId="{C65EF77B-F015-45FA-92FC-05732B10F8B0}">
      <dgm:prSet/>
      <dgm:spPr/>
      <dgm:t>
        <a:bodyPr/>
        <a:lstStyle/>
        <a:p>
          <a:endParaRPr lang="en-AU"/>
        </a:p>
      </dgm:t>
    </dgm:pt>
    <dgm:pt modelId="{CAA01D41-DCE1-4F80-9C6E-DD8D87A4A0C5}" type="pres">
      <dgm:prSet presAssocID="{746FFDDE-2CB5-45BE-A02C-FFED9C148A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7C5384B-66C2-408C-8B90-220ED26DF66E}" type="pres">
      <dgm:prSet presAssocID="{6B3BF351-CCDC-458B-82D5-C998A7B02A68}" presName="composite" presStyleCnt="0"/>
      <dgm:spPr/>
    </dgm:pt>
    <dgm:pt modelId="{5E14CD19-CE01-4B86-9EEC-03CD64E69AA0}" type="pres">
      <dgm:prSet presAssocID="{6B3BF351-CCDC-458B-82D5-C998A7B02A6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D47C76-0510-4D41-86D4-A9184CB11D46}" type="pres">
      <dgm:prSet presAssocID="{6B3BF351-CCDC-458B-82D5-C998A7B02A6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2CC50F-CE5F-44A4-8745-C916288031AB}" type="pres">
      <dgm:prSet presAssocID="{F2A67383-5A2D-4B73-A8E2-5A663D88705C}" presName="sp" presStyleCnt="0"/>
      <dgm:spPr/>
    </dgm:pt>
    <dgm:pt modelId="{C67E8DBC-C582-4047-B160-64A9BDC97124}" type="pres">
      <dgm:prSet presAssocID="{80095845-1634-4BD9-BBF7-EDECD3B86369}" presName="composite" presStyleCnt="0"/>
      <dgm:spPr/>
    </dgm:pt>
    <dgm:pt modelId="{24314A7B-921B-40D1-9F9C-5AA22E596F5D}" type="pres">
      <dgm:prSet presAssocID="{80095845-1634-4BD9-BBF7-EDECD3B8636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A9CA064-8D24-480A-AE9C-C26EC1E30271}" type="pres">
      <dgm:prSet presAssocID="{80095845-1634-4BD9-BBF7-EDECD3B8636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9449AD-ADE2-423D-A75C-594C72A1CBC7}" type="pres">
      <dgm:prSet presAssocID="{C7C05ABE-A2FC-400E-BF30-F142D1FC304B}" presName="sp" presStyleCnt="0"/>
      <dgm:spPr/>
    </dgm:pt>
    <dgm:pt modelId="{A52C8DCA-A4C7-447B-B82B-9C10B1DD4DA9}" type="pres">
      <dgm:prSet presAssocID="{230681F7-1C2A-4F41-A964-DCA0C7837CA8}" presName="composite" presStyleCnt="0"/>
      <dgm:spPr/>
    </dgm:pt>
    <dgm:pt modelId="{FA1040C3-50F3-4883-9137-AC7580D1BF08}" type="pres">
      <dgm:prSet presAssocID="{230681F7-1C2A-4F41-A964-DCA0C7837C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8F1FC7D-860D-42B7-B1E3-87E2B3C04970}" type="pres">
      <dgm:prSet presAssocID="{230681F7-1C2A-4F41-A964-DCA0C7837C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325D27A-47C0-4E37-98C5-328C052E3B10}" type="presOf" srcId="{80095845-1634-4BD9-BBF7-EDECD3B86369}" destId="{24314A7B-921B-40D1-9F9C-5AA22E596F5D}" srcOrd="0" destOrd="0" presId="urn:microsoft.com/office/officeart/2005/8/layout/chevron2"/>
    <dgm:cxn modelId="{CB7974AA-7CB0-4C60-A2DF-F69C1FB29CA7}" srcId="{6B3BF351-CCDC-458B-82D5-C998A7B02A68}" destId="{39160070-F623-4944-8DA0-1CCF593D9CB8}" srcOrd="0" destOrd="0" parTransId="{D2960DEE-F661-40E8-A190-E33F7C834C06}" sibTransId="{401D385F-DF05-4DBB-87ED-3BC36186A182}"/>
    <dgm:cxn modelId="{85C53CB9-268D-48D5-8171-08D41C35CEAA}" type="presOf" srcId="{4A6EB7E2-11E1-41B7-86A7-12352F4EF1D5}" destId="{EA9CA064-8D24-480A-AE9C-C26EC1E30271}" srcOrd="0" destOrd="0" presId="urn:microsoft.com/office/officeart/2005/8/layout/chevron2"/>
    <dgm:cxn modelId="{01914B0F-E624-461E-B94D-26902D50C472}" type="presOf" srcId="{761B9F15-F8CA-46CC-90E5-BA8C1043499A}" destId="{18F1FC7D-860D-42B7-B1E3-87E2B3C04970}" srcOrd="0" destOrd="0" presId="urn:microsoft.com/office/officeart/2005/8/layout/chevron2"/>
    <dgm:cxn modelId="{00CF4330-E6F3-4841-8F44-9CD8C39B7BE7}" srcId="{746FFDDE-2CB5-45BE-A02C-FFED9C148A26}" destId="{230681F7-1C2A-4F41-A964-DCA0C7837CA8}" srcOrd="2" destOrd="0" parTransId="{91D1D806-F3EE-48D8-8305-28F144DE60E6}" sibTransId="{A9E2F929-68A3-4862-965D-D1E34782FC88}"/>
    <dgm:cxn modelId="{5AA13A75-4BBD-4958-8CA7-B6C82BD30E6E}" srcId="{746FFDDE-2CB5-45BE-A02C-FFED9C148A26}" destId="{80095845-1634-4BD9-BBF7-EDECD3B86369}" srcOrd="1" destOrd="0" parTransId="{FF9A613B-4224-4EAF-BD30-0D28B7FF7A48}" sibTransId="{C7C05ABE-A2FC-400E-BF30-F142D1FC304B}"/>
    <dgm:cxn modelId="{C65EF77B-F015-45FA-92FC-05732B10F8B0}" srcId="{230681F7-1C2A-4F41-A964-DCA0C7837CA8}" destId="{761B9F15-F8CA-46CC-90E5-BA8C1043499A}" srcOrd="0" destOrd="0" parTransId="{207B5ADD-502F-410F-97F3-93E81384F15C}" sibTransId="{7FB6D384-DD00-487E-8BA5-F9D57032F46A}"/>
    <dgm:cxn modelId="{B5ABD2D3-0EA6-4F4B-BBE7-EF7FA49AC524}" type="presOf" srcId="{230681F7-1C2A-4F41-A964-DCA0C7837CA8}" destId="{FA1040C3-50F3-4883-9137-AC7580D1BF08}" srcOrd="0" destOrd="0" presId="urn:microsoft.com/office/officeart/2005/8/layout/chevron2"/>
    <dgm:cxn modelId="{E8BE68CA-1FE9-4EA6-96B7-78C624FD163B}" type="presOf" srcId="{746FFDDE-2CB5-45BE-A02C-FFED9C148A26}" destId="{CAA01D41-DCE1-4F80-9C6E-DD8D87A4A0C5}" srcOrd="0" destOrd="0" presId="urn:microsoft.com/office/officeart/2005/8/layout/chevron2"/>
    <dgm:cxn modelId="{3B85F212-6C4E-4258-AC31-2F98C07DBE2C}" srcId="{80095845-1634-4BD9-BBF7-EDECD3B86369}" destId="{4A6EB7E2-11E1-41B7-86A7-12352F4EF1D5}" srcOrd="0" destOrd="0" parTransId="{346D4384-13FF-4A44-93D8-F84D7675F508}" sibTransId="{2CC68092-E5D9-45E5-BE60-CBBF6FF70405}"/>
    <dgm:cxn modelId="{7F4D5227-2CA8-4EE3-A986-665318D47336}" type="presOf" srcId="{6B3BF351-CCDC-458B-82D5-C998A7B02A68}" destId="{5E14CD19-CE01-4B86-9EEC-03CD64E69AA0}" srcOrd="0" destOrd="0" presId="urn:microsoft.com/office/officeart/2005/8/layout/chevron2"/>
    <dgm:cxn modelId="{6BE918AB-A9D1-48DF-BE06-D14524C7104B}" type="presOf" srcId="{39160070-F623-4944-8DA0-1CCF593D9CB8}" destId="{1AD47C76-0510-4D41-86D4-A9184CB11D46}" srcOrd="0" destOrd="0" presId="urn:microsoft.com/office/officeart/2005/8/layout/chevron2"/>
    <dgm:cxn modelId="{3D2BDB90-802A-4025-939D-B96628519237}" srcId="{746FFDDE-2CB5-45BE-A02C-FFED9C148A26}" destId="{6B3BF351-CCDC-458B-82D5-C998A7B02A68}" srcOrd="0" destOrd="0" parTransId="{D6AF86B0-EBCC-488C-AF71-C5B2A9A58EAD}" sibTransId="{F2A67383-5A2D-4B73-A8E2-5A663D88705C}"/>
    <dgm:cxn modelId="{1C81AFB6-696F-4DC2-92D7-234397D55197}" type="presParOf" srcId="{CAA01D41-DCE1-4F80-9C6E-DD8D87A4A0C5}" destId="{17C5384B-66C2-408C-8B90-220ED26DF66E}" srcOrd="0" destOrd="0" presId="urn:microsoft.com/office/officeart/2005/8/layout/chevron2"/>
    <dgm:cxn modelId="{7A40D371-1BAE-4788-A3F8-7DE365976B9E}" type="presParOf" srcId="{17C5384B-66C2-408C-8B90-220ED26DF66E}" destId="{5E14CD19-CE01-4B86-9EEC-03CD64E69AA0}" srcOrd="0" destOrd="0" presId="urn:microsoft.com/office/officeart/2005/8/layout/chevron2"/>
    <dgm:cxn modelId="{8A6CF2E9-6698-43F3-A3B6-A0CB838A17DB}" type="presParOf" srcId="{17C5384B-66C2-408C-8B90-220ED26DF66E}" destId="{1AD47C76-0510-4D41-86D4-A9184CB11D46}" srcOrd="1" destOrd="0" presId="urn:microsoft.com/office/officeart/2005/8/layout/chevron2"/>
    <dgm:cxn modelId="{0F976424-C878-4CD1-A224-9A34F009EFB7}" type="presParOf" srcId="{CAA01D41-DCE1-4F80-9C6E-DD8D87A4A0C5}" destId="{002CC50F-CE5F-44A4-8745-C916288031AB}" srcOrd="1" destOrd="0" presId="urn:microsoft.com/office/officeart/2005/8/layout/chevron2"/>
    <dgm:cxn modelId="{BBB45513-FF24-4173-9AD3-E5C08CF8C39B}" type="presParOf" srcId="{CAA01D41-DCE1-4F80-9C6E-DD8D87A4A0C5}" destId="{C67E8DBC-C582-4047-B160-64A9BDC97124}" srcOrd="2" destOrd="0" presId="urn:microsoft.com/office/officeart/2005/8/layout/chevron2"/>
    <dgm:cxn modelId="{CD614ACA-898E-41CD-B3ED-A862E4781DE0}" type="presParOf" srcId="{C67E8DBC-C582-4047-B160-64A9BDC97124}" destId="{24314A7B-921B-40D1-9F9C-5AA22E596F5D}" srcOrd="0" destOrd="0" presId="urn:microsoft.com/office/officeart/2005/8/layout/chevron2"/>
    <dgm:cxn modelId="{DA3DFB0B-21FE-4E3C-922F-477CD6956BB9}" type="presParOf" srcId="{C67E8DBC-C582-4047-B160-64A9BDC97124}" destId="{EA9CA064-8D24-480A-AE9C-C26EC1E30271}" srcOrd="1" destOrd="0" presId="urn:microsoft.com/office/officeart/2005/8/layout/chevron2"/>
    <dgm:cxn modelId="{6D183003-9257-48A9-961B-26265DBDB240}" type="presParOf" srcId="{CAA01D41-DCE1-4F80-9C6E-DD8D87A4A0C5}" destId="{3C9449AD-ADE2-423D-A75C-594C72A1CBC7}" srcOrd="3" destOrd="0" presId="urn:microsoft.com/office/officeart/2005/8/layout/chevron2"/>
    <dgm:cxn modelId="{6800A415-63C1-47DB-B725-9045866065D3}" type="presParOf" srcId="{CAA01D41-DCE1-4F80-9C6E-DD8D87A4A0C5}" destId="{A52C8DCA-A4C7-447B-B82B-9C10B1DD4DA9}" srcOrd="4" destOrd="0" presId="urn:microsoft.com/office/officeart/2005/8/layout/chevron2"/>
    <dgm:cxn modelId="{146C9EF4-E514-4C0E-BC2E-60CDB251E74E}" type="presParOf" srcId="{A52C8DCA-A4C7-447B-B82B-9C10B1DD4DA9}" destId="{FA1040C3-50F3-4883-9137-AC7580D1BF08}" srcOrd="0" destOrd="0" presId="urn:microsoft.com/office/officeart/2005/8/layout/chevron2"/>
    <dgm:cxn modelId="{460EDDF2-D8B2-4B49-BCA7-4E8BB66EEDF2}" type="presParOf" srcId="{A52C8DCA-A4C7-447B-B82B-9C10B1DD4DA9}" destId="{18F1FC7D-860D-42B7-B1E3-87E2B3C049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9F9D54-5124-42AB-B338-4862EDC9572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CEAAE59-6B69-4F5C-BF01-77714BC365AC}">
      <dgm:prSet phldrT="[Text]" custT="1"/>
      <dgm:spPr/>
      <dgm:t>
        <a:bodyPr/>
        <a:lstStyle/>
        <a:p>
          <a:r>
            <a:rPr lang="en-AU" sz="2000" dirty="0" smtClean="0"/>
            <a:t>11.1 Plan Risk Management</a:t>
          </a:r>
          <a:endParaRPr lang="en-AU" sz="2000" dirty="0"/>
        </a:p>
      </dgm:t>
    </dgm:pt>
    <dgm:pt modelId="{4C0EE0C8-A9C2-4000-8BC1-73EA1B4585AB}" type="parTrans" cxnId="{78CE9ADA-3B2E-4A30-95FE-722899714E97}">
      <dgm:prSet/>
      <dgm:spPr/>
      <dgm:t>
        <a:bodyPr/>
        <a:lstStyle/>
        <a:p>
          <a:endParaRPr lang="en-AU" sz="2400"/>
        </a:p>
      </dgm:t>
    </dgm:pt>
    <dgm:pt modelId="{15BA6FB5-8047-44D8-A111-26BE62CFBE34}" type="sibTrans" cxnId="{78CE9ADA-3B2E-4A30-95FE-722899714E97}">
      <dgm:prSet/>
      <dgm:spPr/>
      <dgm:t>
        <a:bodyPr/>
        <a:lstStyle/>
        <a:p>
          <a:endParaRPr lang="en-AU" sz="2400"/>
        </a:p>
      </dgm:t>
    </dgm:pt>
    <dgm:pt modelId="{3B657CDA-2C01-43C4-BB6A-207EC27E582B}">
      <dgm:prSet phldrT="[Text]" custT="1"/>
      <dgm:spPr/>
      <dgm:t>
        <a:bodyPr/>
        <a:lstStyle/>
        <a:p>
          <a:r>
            <a:rPr lang="en-AU" sz="1600" dirty="0" smtClean="0"/>
            <a:t>Defining how to conduct risk Management </a:t>
          </a:r>
          <a:endParaRPr lang="en-AU" sz="1600" dirty="0"/>
        </a:p>
      </dgm:t>
    </dgm:pt>
    <dgm:pt modelId="{C807D129-E1C7-4E66-9AEF-1D75C3522591}" type="parTrans" cxnId="{C91F54A4-FB54-4C36-A703-0094D396D597}">
      <dgm:prSet/>
      <dgm:spPr/>
      <dgm:t>
        <a:bodyPr/>
        <a:lstStyle/>
        <a:p>
          <a:endParaRPr lang="en-AU" sz="2400"/>
        </a:p>
      </dgm:t>
    </dgm:pt>
    <dgm:pt modelId="{EC60C249-4DAA-464B-8204-E2417A317B21}" type="sibTrans" cxnId="{C91F54A4-FB54-4C36-A703-0094D396D597}">
      <dgm:prSet/>
      <dgm:spPr/>
      <dgm:t>
        <a:bodyPr/>
        <a:lstStyle/>
        <a:p>
          <a:endParaRPr lang="en-AU" sz="2400"/>
        </a:p>
      </dgm:t>
    </dgm:pt>
    <dgm:pt modelId="{D275D699-1540-46A2-B611-A57E8C5516DD}">
      <dgm:prSet phldrT="[Text]" custT="1"/>
      <dgm:spPr/>
      <dgm:t>
        <a:bodyPr/>
        <a:lstStyle/>
        <a:p>
          <a:r>
            <a:rPr lang="en-AU" sz="2000" dirty="0" smtClean="0"/>
            <a:t>11.2 Identify Risks</a:t>
          </a:r>
          <a:endParaRPr lang="en-AU" sz="2000" dirty="0"/>
        </a:p>
      </dgm:t>
    </dgm:pt>
    <dgm:pt modelId="{E375EE40-CDD6-44D7-9D61-8F8CAF05397A}" type="parTrans" cxnId="{5E4ED9DD-0228-4514-B92B-9F5A67B92BCF}">
      <dgm:prSet/>
      <dgm:spPr/>
      <dgm:t>
        <a:bodyPr/>
        <a:lstStyle/>
        <a:p>
          <a:endParaRPr lang="en-AU" sz="2400"/>
        </a:p>
      </dgm:t>
    </dgm:pt>
    <dgm:pt modelId="{71B98322-0F88-4DBB-862C-F003B70E5649}" type="sibTrans" cxnId="{5E4ED9DD-0228-4514-B92B-9F5A67B92BCF}">
      <dgm:prSet/>
      <dgm:spPr/>
      <dgm:t>
        <a:bodyPr/>
        <a:lstStyle/>
        <a:p>
          <a:endParaRPr lang="en-AU" sz="2400"/>
        </a:p>
      </dgm:t>
    </dgm:pt>
    <dgm:pt modelId="{5E37C033-A59D-4F95-9418-850C87B3E9F7}">
      <dgm:prSet phldrT="[Text]" custT="1"/>
      <dgm:spPr/>
      <dgm:t>
        <a:bodyPr/>
        <a:lstStyle/>
        <a:p>
          <a:r>
            <a:rPr lang="en-AU" sz="1600" dirty="0" smtClean="0"/>
            <a:t>Determining which risks may affect the project and documenting them</a:t>
          </a:r>
          <a:endParaRPr lang="en-AU" sz="1600" dirty="0"/>
        </a:p>
      </dgm:t>
    </dgm:pt>
    <dgm:pt modelId="{BEF0C773-DB30-4DAA-ADC2-CC1A58AB370D}" type="parTrans" cxnId="{4A065F9D-1604-4EE0-B328-CDCFB162245C}">
      <dgm:prSet/>
      <dgm:spPr/>
      <dgm:t>
        <a:bodyPr/>
        <a:lstStyle/>
        <a:p>
          <a:endParaRPr lang="en-AU" sz="2400"/>
        </a:p>
      </dgm:t>
    </dgm:pt>
    <dgm:pt modelId="{8E21CC22-70C4-4426-A038-2A884EBAE85E}" type="sibTrans" cxnId="{4A065F9D-1604-4EE0-B328-CDCFB162245C}">
      <dgm:prSet/>
      <dgm:spPr/>
      <dgm:t>
        <a:bodyPr/>
        <a:lstStyle/>
        <a:p>
          <a:endParaRPr lang="en-AU" sz="2400"/>
        </a:p>
      </dgm:t>
    </dgm:pt>
    <dgm:pt modelId="{46161498-73AC-4BA9-BF1B-44851AC269D0}">
      <dgm:prSet phldrT="[Text]" custT="1"/>
      <dgm:spPr/>
      <dgm:t>
        <a:bodyPr/>
        <a:lstStyle/>
        <a:p>
          <a:r>
            <a:rPr lang="en-AU" sz="1800" dirty="0" smtClean="0"/>
            <a:t>11.3 Perform Qualitative Risk Analysis</a:t>
          </a:r>
          <a:endParaRPr lang="en-AU" sz="1800" dirty="0"/>
        </a:p>
      </dgm:t>
    </dgm:pt>
    <dgm:pt modelId="{34171A76-33E3-4256-A7CF-011770ED5333}" type="parTrans" cxnId="{FB7FFC1E-E924-4CA1-84AA-178EA14F8C4C}">
      <dgm:prSet/>
      <dgm:spPr/>
      <dgm:t>
        <a:bodyPr/>
        <a:lstStyle/>
        <a:p>
          <a:endParaRPr lang="en-AU" sz="2400"/>
        </a:p>
      </dgm:t>
    </dgm:pt>
    <dgm:pt modelId="{7013E138-BD0C-4070-ADD7-0D67331B7F91}" type="sibTrans" cxnId="{FB7FFC1E-E924-4CA1-84AA-178EA14F8C4C}">
      <dgm:prSet/>
      <dgm:spPr/>
      <dgm:t>
        <a:bodyPr/>
        <a:lstStyle/>
        <a:p>
          <a:endParaRPr lang="en-AU" sz="2400"/>
        </a:p>
      </dgm:t>
    </dgm:pt>
    <dgm:pt modelId="{42B7793F-6EC7-40DA-BE94-9AA4E60CAD08}">
      <dgm:prSet phldrT="[Text]" custT="1"/>
      <dgm:spPr/>
      <dgm:t>
        <a:bodyPr/>
        <a:lstStyle/>
        <a:p>
          <a:r>
            <a:rPr lang="en-AU" sz="1600" dirty="0" smtClean="0"/>
            <a:t>Prioritizing risks for further analysis by assessing and combining probability of occurrence</a:t>
          </a:r>
          <a:endParaRPr lang="en-AU" sz="1600" dirty="0"/>
        </a:p>
      </dgm:t>
    </dgm:pt>
    <dgm:pt modelId="{D967AA7E-CA5F-4C6B-B817-9518A147F5F2}" type="parTrans" cxnId="{59F4C3AC-F0B1-4D5A-A3BF-4557DCA70CB5}">
      <dgm:prSet/>
      <dgm:spPr/>
      <dgm:t>
        <a:bodyPr/>
        <a:lstStyle/>
        <a:p>
          <a:endParaRPr lang="en-AU" sz="2400"/>
        </a:p>
      </dgm:t>
    </dgm:pt>
    <dgm:pt modelId="{52EBF734-1C01-4500-A831-F6729B9815B2}" type="sibTrans" cxnId="{59F4C3AC-F0B1-4D5A-A3BF-4557DCA70CB5}">
      <dgm:prSet/>
      <dgm:spPr/>
      <dgm:t>
        <a:bodyPr/>
        <a:lstStyle/>
        <a:p>
          <a:endParaRPr lang="en-AU" sz="2400"/>
        </a:p>
      </dgm:t>
    </dgm:pt>
    <dgm:pt modelId="{0473B89B-B6D0-44FA-86F5-B4D44DAC0E78}">
      <dgm:prSet phldrT="[Text]" custT="1"/>
      <dgm:spPr/>
      <dgm:t>
        <a:bodyPr/>
        <a:lstStyle/>
        <a:p>
          <a:r>
            <a:rPr lang="en-AU" sz="1800" dirty="0" smtClean="0"/>
            <a:t>11.4 Perform Quantitative Risk Analysis</a:t>
          </a:r>
          <a:endParaRPr lang="en-AU" sz="1800" dirty="0"/>
        </a:p>
      </dgm:t>
    </dgm:pt>
    <dgm:pt modelId="{A90AE4C5-F2E7-4BE9-9C39-7DB5E153E3C3}" type="parTrans" cxnId="{8C2E0D59-00FD-4E4F-8217-F6A9B90ED435}">
      <dgm:prSet/>
      <dgm:spPr/>
      <dgm:t>
        <a:bodyPr/>
        <a:lstStyle/>
        <a:p>
          <a:endParaRPr lang="en-AU" sz="2400"/>
        </a:p>
      </dgm:t>
    </dgm:pt>
    <dgm:pt modelId="{2FDAC64B-32E8-4176-9669-BD64C15F3150}" type="sibTrans" cxnId="{8C2E0D59-00FD-4E4F-8217-F6A9B90ED435}">
      <dgm:prSet/>
      <dgm:spPr/>
      <dgm:t>
        <a:bodyPr/>
        <a:lstStyle/>
        <a:p>
          <a:endParaRPr lang="en-AU" sz="2400"/>
        </a:p>
      </dgm:t>
    </dgm:pt>
    <dgm:pt modelId="{047079B6-9530-41B8-A19C-23FBB5B9C234}">
      <dgm:prSet phldrT="[Text]" custT="1"/>
      <dgm:spPr/>
      <dgm:t>
        <a:bodyPr/>
        <a:lstStyle/>
        <a:p>
          <a:r>
            <a:rPr lang="en-AU" sz="1600" dirty="0" smtClean="0"/>
            <a:t>Process of numerically </a:t>
          </a:r>
          <a:r>
            <a:rPr lang="en-AU" sz="1600" dirty="0" err="1" smtClean="0"/>
            <a:t>analyzing</a:t>
          </a:r>
          <a:r>
            <a:rPr lang="en-AU" sz="1600" dirty="0" smtClean="0"/>
            <a:t> the effect of identified risks</a:t>
          </a:r>
          <a:endParaRPr lang="en-AU" sz="1600" dirty="0"/>
        </a:p>
      </dgm:t>
    </dgm:pt>
    <dgm:pt modelId="{C9C65459-A349-4413-B78E-D439340E2E8A}" type="parTrans" cxnId="{36A4F448-2C83-4FBA-801E-20550B60FB60}">
      <dgm:prSet/>
      <dgm:spPr/>
      <dgm:t>
        <a:bodyPr/>
        <a:lstStyle/>
        <a:p>
          <a:endParaRPr lang="en-AU" sz="2400"/>
        </a:p>
      </dgm:t>
    </dgm:pt>
    <dgm:pt modelId="{3EAB7AB1-4E7B-4E65-AB6A-7D72F59CCA40}" type="sibTrans" cxnId="{36A4F448-2C83-4FBA-801E-20550B60FB60}">
      <dgm:prSet/>
      <dgm:spPr/>
      <dgm:t>
        <a:bodyPr/>
        <a:lstStyle/>
        <a:p>
          <a:endParaRPr lang="en-AU" sz="2400"/>
        </a:p>
      </dgm:t>
    </dgm:pt>
    <dgm:pt modelId="{43FC5749-F6E7-478C-9E9E-07F7038770E0}">
      <dgm:prSet phldrT="[Text]" custT="1"/>
      <dgm:spPr/>
      <dgm:t>
        <a:bodyPr/>
        <a:lstStyle/>
        <a:p>
          <a:r>
            <a:rPr lang="en-AU" sz="2000" dirty="0" smtClean="0"/>
            <a:t>11.5 Plan Risk Responses </a:t>
          </a:r>
          <a:endParaRPr lang="en-AU" sz="2000" dirty="0"/>
        </a:p>
      </dgm:t>
    </dgm:pt>
    <dgm:pt modelId="{45303B91-3F63-4E99-8B0A-CA884495AF62}" type="parTrans" cxnId="{CF78945C-4254-4DD7-B854-4E2F0802EA9C}">
      <dgm:prSet/>
      <dgm:spPr/>
      <dgm:t>
        <a:bodyPr/>
        <a:lstStyle/>
        <a:p>
          <a:endParaRPr lang="en-AU" sz="2400"/>
        </a:p>
      </dgm:t>
    </dgm:pt>
    <dgm:pt modelId="{E738F7E5-4FA2-4B37-AF68-64AE51E36B33}" type="sibTrans" cxnId="{CF78945C-4254-4DD7-B854-4E2F0802EA9C}">
      <dgm:prSet/>
      <dgm:spPr/>
      <dgm:t>
        <a:bodyPr/>
        <a:lstStyle/>
        <a:p>
          <a:endParaRPr lang="en-AU" sz="2400"/>
        </a:p>
      </dgm:t>
    </dgm:pt>
    <dgm:pt modelId="{A9AC07B2-EB3E-4B93-990D-3BF16754921D}">
      <dgm:prSet phldrT="[Text]" custT="1"/>
      <dgm:spPr/>
      <dgm:t>
        <a:bodyPr/>
        <a:lstStyle/>
        <a:p>
          <a:r>
            <a:rPr lang="en-AU" sz="1600" dirty="0" smtClean="0"/>
            <a:t>Process of developing options and actions to enhance opportunities and reduce threats</a:t>
          </a:r>
          <a:endParaRPr lang="en-AU" sz="1600" dirty="0"/>
        </a:p>
      </dgm:t>
    </dgm:pt>
    <dgm:pt modelId="{06551BAB-D385-4B7B-B541-6170394B03DD}" type="parTrans" cxnId="{79CBEC3F-7285-49F2-AE10-29294EC6A6EC}">
      <dgm:prSet/>
      <dgm:spPr/>
      <dgm:t>
        <a:bodyPr/>
        <a:lstStyle/>
        <a:p>
          <a:endParaRPr lang="en-AU" sz="2400"/>
        </a:p>
      </dgm:t>
    </dgm:pt>
    <dgm:pt modelId="{DFF246A4-8A6A-4330-AA1A-10FD41321D0F}" type="sibTrans" cxnId="{79CBEC3F-7285-49F2-AE10-29294EC6A6EC}">
      <dgm:prSet/>
      <dgm:spPr/>
      <dgm:t>
        <a:bodyPr/>
        <a:lstStyle/>
        <a:p>
          <a:endParaRPr lang="en-AU" sz="2400"/>
        </a:p>
      </dgm:t>
    </dgm:pt>
    <dgm:pt modelId="{00DCCC24-5C88-47C3-A87F-3C43FC52BEAC}">
      <dgm:prSet phldrT="[Text]" custT="1"/>
      <dgm:spPr/>
      <dgm:t>
        <a:bodyPr/>
        <a:lstStyle/>
        <a:p>
          <a:r>
            <a:rPr lang="en-AU" sz="2000" dirty="0" smtClean="0"/>
            <a:t>11.6 Control Risks </a:t>
          </a:r>
          <a:endParaRPr lang="en-AU" sz="2000" dirty="0"/>
        </a:p>
      </dgm:t>
    </dgm:pt>
    <dgm:pt modelId="{15D6DA4F-33BC-4451-A2D5-4FB70808E3DD}" type="parTrans" cxnId="{76470905-924B-4F8A-89C5-BB5C89E57E2E}">
      <dgm:prSet/>
      <dgm:spPr/>
      <dgm:t>
        <a:bodyPr/>
        <a:lstStyle/>
        <a:p>
          <a:endParaRPr lang="en-AU" sz="2400"/>
        </a:p>
      </dgm:t>
    </dgm:pt>
    <dgm:pt modelId="{06015329-44E6-4092-B03F-1FCB905000F8}" type="sibTrans" cxnId="{76470905-924B-4F8A-89C5-BB5C89E57E2E}">
      <dgm:prSet/>
      <dgm:spPr/>
      <dgm:t>
        <a:bodyPr/>
        <a:lstStyle/>
        <a:p>
          <a:endParaRPr lang="en-AU" sz="2400"/>
        </a:p>
      </dgm:t>
    </dgm:pt>
    <dgm:pt modelId="{EFAB5F96-5A3F-48BF-9582-92708CFF30FF}">
      <dgm:prSet phldrT="[Text]" custT="1"/>
      <dgm:spPr/>
      <dgm:t>
        <a:bodyPr/>
        <a:lstStyle/>
        <a:p>
          <a:r>
            <a:rPr lang="en-AU" sz="1600" dirty="0" smtClean="0"/>
            <a:t>Implementing risk responses, tracking and monitoring risks, identifying new risks…</a:t>
          </a:r>
          <a:endParaRPr lang="en-AU" sz="1600" dirty="0"/>
        </a:p>
      </dgm:t>
    </dgm:pt>
    <dgm:pt modelId="{F48321BE-DF34-4C52-A57A-830BA1DF93F7}" type="parTrans" cxnId="{3EC947FA-2DA3-475C-9A2B-1435B774BC10}">
      <dgm:prSet/>
      <dgm:spPr/>
      <dgm:t>
        <a:bodyPr/>
        <a:lstStyle/>
        <a:p>
          <a:endParaRPr lang="en-AU" sz="2400"/>
        </a:p>
      </dgm:t>
    </dgm:pt>
    <dgm:pt modelId="{509A3669-F9BF-4697-8E46-295E301D8BF1}" type="sibTrans" cxnId="{3EC947FA-2DA3-475C-9A2B-1435B774BC10}">
      <dgm:prSet/>
      <dgm:spPr/>
      <dgm:t>
        <a:bodyPr/>
        <a:lstStyle/>
        <a:p>
          <a:endParaRPr lang="en-AU" sz="2400"/>
        </a:p>
      </dgm:t>
    </dgm:pt>
    <dgm:pt modelId="{3AE42F46-2CF7-4919-A075-5B28A7F39875}" type="pres">
      <dgm:prSet presAssocID="{679F9D54-5124-42AB-B338-4862EDC9572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4A71B406-8BBD-4109-BC0D-3916EF477417}" type="pres">
      <dgm:prSet presAssocID="{8CEAAE59-6B69-4F5C-BF01-77714BC365AC}" presName="linNode" presStyleCnt="0"/>
      <dgm:spPr/>
    </dgm:pt>
    <dgm:pt modelId="{7EAC1D5D-00D2-4C53-878B-6D387CEFEDC1}" type="pres">
      <dgm:prSet presAssocID="{8CEAAE59-6B69-4F5C-BF01-77714BC365AC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4461C9-45A5-4D37-A6FF-7A769F20D77F}" type="pres">
      <dgm:prSet presAssocID="{8CEAAE59-6B69-4F5C-BF01-77714BC365AC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0105791-01EC-465E-A89A-D967BE579783}" type="pres">
      <dgm:prSet presAssocID="{15BA6FB5-8047-44D8-A111-26BE62CFBE34}" presName="spacing" presStyleCnt="0"/>
      <dgm:spPr/>
    </dgm:pt>
    <dgm:pt modelId="{835806A2-34B3-4026-85E1-232E5846E968}" type="pres">
      <dgm:prSet presAssocID="{D275D699-1540-46A2-B611-A57E8C5516DD}" presName="linNode" presStyleCnt="0"/>
      <dgm:spPr/>
    </dgm:pt>
    <dgm:pt modelId="{0567C640-7A16-428C-8CF9-54C3F9715A80}" type="pres">
      <dgm:prSet presAssocID="{D275D699-1540-46A2-B611-A57E8C5516DD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236789E-7166-4B7D-B39D-5D5C5D9DE732}" type="pres">
      <dgm:prSet presAssocID="{D275D699-1540-46A2-B611-A57E8C5516DD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FD80D8F-5B35-4D83-A361-73AB34FF00FD}" type="pres">
      <dgm:prSet presAssocID="{71B98322-0F88-4DBB-862C-F003B70E5649}" presName="spacing" presStyleCnt="0"/>
      <dgm:spPr/>
    </dgm:pt>
    <dgm:pt modelId="{BBDA1A04-1772-4342-AE6E-0EB090B7BDA6}" type="pres">
      <dgm:prSet presAssocID="{46161498-73AC-4BA9-BF1B-44851AC269D0}" presName="linNode" presStyleCnt="0"/>
      <dgm:spPr/>
    </dgm:pt>
    <dgm:pt modelId="{DD286D6A-BDBB-44CF-8704-4DF8FE92F69D}" type="pres">
      <dgm:prSet presAssocID="{46161498-73AC-4BA9-BF1B-44851AC269D0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1360706-57CB-4608-929C-44CD763D562D}" type="pres">
      <dgm:prSet presAssocID="{46161498-73AC-4BA9-BF1B-44851AC269D0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092B9B-1CBD-4429-B929-16F1A31D9A72}" type="pres">
      <dgm:prSet presAssocID="{7013E138-BD0C-4070-ADD7-0D67331B7F91}" presName="spacing" presStyleCnt="0"/>
      <dgm:spPr/>
    </dgm:pt>
    <dgm:pt modelId="{309E3599-6454-4221-B2A9-1EB24330D89C}" type="pres">
      <dgm:prSet presAssocID="{0473B89B-B6D0-44FA-86F5-B4D44DAC0E78}" presName="linNode" presStyleCnt="0"/>
      <dgm:spPr/>
    </dgm:pt>
    <dgm:pt modelId="{08091FE0-3F2A-470B-B4E3-42B0B9A2E9B5}" type="pres">
      <dgm:prSet presAssocID="{0473B89B-B6D0-44FA-86F5-B4D44DAC0E78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1713ADA-88A7-4625-8D00-32DE2BD365F9}" type="pres">
      <dgm:prSet presAssocID="{0473B89B-B6D0-44FA-86F5-B4D44DAC0E78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455BF7-9ECC-4626-9D4D-53C37033CAF0}" type="pres">
      <dgm:prSet presAssocID="{2FDAC64B-32E8-4176-9669-BD64C15F3150}" presName="spacing" presStyleCnt="0"/>
      <dgm:spPr/>
    </dgm:pt>
    <dgm:pt modelId="{1254F850-10CC-4DAB-BAF2-2C7D24501299}" type="pres">
      <dgm:prSet presAssocID="{43FC5749-F6E7-478C-9E9E-07F7038770E0}" presName="linNode" presStyleCnt="0"/>
      <dgm:spPr/>
    </dgm:pt>
    <dgm:pt modelId="{9C05E723-E18C-47A0-B114-74C6B893039D}" type="pres">
      <dgm:prSet presAssocID="{43FC5749-F6E7-478C-9E9E-07F7038770E0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19E33E3-E6A4-4F58-A4A3-3988DAA1BCCE}" type="pres">
      <dgm:prSet presAssocID="{43FC5749-F6E7-478C-9E9E-07F7038770E0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1DDCF07-8922-4C1B-8663-ECB44B6EE791}" type="pres">
      <dgm:prSet presAssocID="{E738F7E5-4FA2-4B37-AF68-64AE51E36B33}" presName="spacing" presStyleCnt="0"/>
      <dgm:spPr/>
    </dgm:pt>
    <dgm:pt modelId="{A5DA754C-C212-410C-B53C-290D3D665BB0}" type="pres">
      <dgm:prSet presAssocID="{00DCCC24-5C88-47C3-A87F-3C43FC52BEAC}" presName="linNode" presStyleCnt="0"/>
      <dgm:spPr/>
    </dgm:pt>
    <dgm:pt modelId="{6F620092-D11A-4BB5-8F64-31D30E08E7F4}" type="pres">
      <dgm:prSet presAssocID="{00DCCC24-5C88-47C3-A87F-3C43FC52BEAC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DE2D88A-B06E-451E-9EC3-0741829648A5}" type="pres">
      <dgm:prSet presAssocID="{00DCCC24-5C88-47C3-A87F-3C43FC52BEAC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422D8F3-CF81-4056-9E7F-AA3200D1B6DB}" type="presOf" srcId="{EFAB5F96-5A3F-48BF-9582-92708CFF30FF}" destId="{0DE2D88A-B06E-451E-9EC3-0741829648A5}" srcOrd="0" destOrd="0" presId="urn:microsoft.com/office/officeart/2005/8/layout/vList6"/>
    <dgm:cxn modelId="{901DDF98-7309-463A-BA08-161975B42695}" type="presOf" srcId="{5E37C033-A59D-4F95-9418-850C87B3E9F7}" destId="{E236789E-7166-4B7D-B39D-5D5C5D9DE732}" srcOrd="0" destOrd="0" presId="urn:microsoft.com/office/officeart/2005/8/layout/vList6"/>
    <dgm:cxn modelId="{78CE9ADA-3B2E-4A30-95FE-722899714E97}" srcId="{679F9D54-5124-42AB-B338-4862EDC95729}" destId="{8CEAAE59-6B69-4F5C-BF01-77714BC365AC}" srcOrd="0" destOrd="0" parTransId="{4C0EE0C8-A9C2-4000-8BC1-73EA1B4585AB}" sibTransId="{15BA6FB5-8047-44D8-A111-26BE62CFBE34}"/>
    <dgm:cxn modelId="{CF78945C-4254-4DD7-B854-4E2F0802EA9C}" srcId="{679F9D54-5124-42AB-B338-4862EDC95729}" destId="{43FC5749-F6E7-478C-9E9E-07F7038770E0}" srcOrd="4" destOrd="0" parTransId="{45303B91-3F63-4E99-8B0A-CA884495AF62}" sibTransId="{E738F7E5-4FA2-4B37-AF68-64AE51E36B33}"/>
    <dgm:cxn modelId="{DD8E509F-9A03-41F3-BA1E-FDC33A369A0C}" type="presOf" srcId="{46161498-73AC-4BA9-BF1B-44851AC269D0}" destId="{DD286D6A-BDBB-44CF-8704-4DF8FE92F69D}" srcOrd="0" destOrd="0" presId="urn:microsoft.com/office/officeart/2005/8/layout/vList6"/>
    <dgm:cxn modelId="{1AABC06A-0D8A-411B-955D-5EC5BE413927}" type="presOf" srcId="{43FC5749-F6E7-478C-9E9E-07F7038770E0}" destId="{9C05E723-E18C-47A0-B114-74C6B893039D}" srcOrd="0" destOrd="0" presId="urn:microsoft.com/office/officeart/2005/8/layout/vList6"/>
    <dgm:cxn modelId="{79CBEC3F-7285-49F2-AE10-29294EC6A6EC}" srcId="{43FC5749-F6E7-478C-9E9E-07F7038770E0}" destId="{A9AC07B2-EB3E-4B93-990D-3BF16754921D}" srcOrd="0" destOrd="0" parTransId="{06551BAB-D385-4B7B-B541-6170394B03DD}" sibTransId="{DFF246A4-8A6A-4330-AA1A-10FD41321D0F}"/>
    <dgm:cxn modelId="{5413CF24-B2DF-47B7-9543-109F024CF912}" type="presOf" srcId="{00DCCC24-5C88-47C3-A87F-3C43FC52BEAC}" destId="{6F620092-D11A-4BB5-8F64-31D30E08E7F4}" srcOrd="0" destOrd="0" presId="urn:microsoft.com/office/officeart/2005/8/layout/vList6"/>
    <dgm:cxn modelId="{1B87CDAF-0926-44B4-837C-1BA3D746C8D2}" type="presOf" srcId="{42B7793F-6EC7-40DA-BE94-9AA4E60CAD08}" destId="{D1360706-57CB-4608-929C-44CD763D562D}" srcOrd="0" destOrd="0" presId="urn:microsoft.com/office/officeart/2005/8/layout/vList6"/>
    <dgm:cxn modelId="{8C2E0D59-00FD-4E4F-8217-F6A9B90ED435}" srcId="{679F9D54-5124-42AB-B338-4862EDC95729}" destId="{0473B89B-B6D0-44FA-86F5-B4D44DAC0E78}" srcOrd="3" destOrd="0" parTransId="{A90AE4C5-F2E7-4BE9-9C39-7DB5E153E3C3}" sibTransId="{2FDAC64B-32E8-4176-9669-BD64C15F3150}"/>
    <dgm:cxn modelId="{4A065F9D-1604-4EE0-B328-CDCFB162245C}" srcId="{D275D699-1540-46A2-B611-A57E8C5516DD}" destId="{5E37C033-A59D-4F95-9418-850C87B3E9F7}" srcOrd="0" destOrd="0" parTransId="{BEF0C773-DB30-4DAA-ADC2-CC1A58AB370D}" sibTransId="{8E21CC22-70C4-4426-A038-2A884EBAE85E}"/>
    <dgm:cxn modelId="{FB7FFC1E-E924-4CA1-84AA-178EA14F8C4C}" srcId="{679F9D54-5124-42AB-B338-4862EDC95729}" destId="{46161498-73AC-4BA9-BF1B-44851AC269D0}" srcOrd="2" destOrd="0" parTransId="{34171A76-33E3-4256-A7CF-011770ED5333}" sibTransId="{7013E138-BD0C-4070-ADD7-0D67331B7F91}"/>
    <dgm:cxn modelId="{BB5CC44F-4D8D-49C1-920B-07B9E49254AB}" type="presOf" srcId="{679F9D54-5124-42AB-B338-4862EDC95729}" destId="{3AE42F46-2CF7-4919-A075-5B28A7F39875}" srcOrd="0" destOrd="0" presId="urn:microsoft.com/office/officeart/2005/8/layout/vList6"/>
    <dgm:cxn modelId="{162E01D5-8417-499D-8A7F-52B35DF1EBD6}" type="presOf" srcId="{0473B89B-B6D0-44FA-86F5-B4D44DAC0E78}" destId="{08091FE0-3F2A-470B-B4E3-42B0B9A2E9B5}" srcOrd="0" destOrd="0" presId="urn:microsoft.com/office/officeart/2005/8/layout/vList6"/>
    <dgm:cxn modelId="{3DA8C43F-7CB5-418C-A21C-BD06C54FCA3D}" type="presOf" srcId="{8CEAAE59-6B69-4F5C-BF01-77714BC365AC}" destId="{7EAC1D5D-00D2-4C53-878B-6D387CEFEDC1}" srcOrd="0" destOrd="0" presId="urn:microsoft.com/office/officeart/2005/8/layout/vList6"/>
    <dgm:cxn modelId="{59F4C3AC-F0B1-4D5A-A3BF-4557DCA70CB5}" srcId="{46161498-73AC-4BA9-BF1B-44851AC269D0}" destId="{42B7793F-6EC7-40DA-BE94-9AA4E60CAD08}" srcOrd="0" destOrd="0" parTransId="{D967AA7E-CA5F-4C6B-B817-9518A147F5F2}" sibTransId="{52EBF734-1C01-4500-A831-F6729B9815B2}"/>
    <dgm:cxn modelId="{996652B8-B9AE-496A-9CCB-B7177C3D5BD4}" type="presOf" srcId="{A9AC07B2-EB3E-4B93-990D-3BF16754921D}" destId="{B19E33E3-E6A4-4F58-A4A3-3988DAA1BCCE}" srcOrd="0" destOrd="0" presId="urn:microsoft.com/office/officeart/2005/8/layout/vList6"/>
    <dgm:cxn modelId="{ED3600C1-7A0B-473C-8FC9-4549F9076395}" type="presOf" srcId="{3B657CDA-2C01-43C4-BB6A-207EC27E582B}" destId="{1F4461C9-45A5-4D37-A6FF-7A769F20D77F}" srcOrd="0" destOrd="0" presId="urn:microsoft.com/office/officeart/2005/8/layout/vList6"/>
    <dgm:cxn modelId="{5E4ED9DD-0228-4514-B92B-9F5A67B92BCF}" srcId="{679F9D54-5124-42AB-B338-4862EDC95729}" destId="{D275D699-1540-46A2-B611-A57E8C5516DD}" srcOrd="1" destOrd="0" parTransId="{E375EE40-CDD6-44D7-9D61-8F8CAF05397A}" sibTransId="{71B98322-0F88-4DBB-862C-F003B70E5649}"/>
    <dgm:cxn modelId="{3EC947FA-2DA3-475C-9A2B-1435B774BC10}" srcId="{00DCCC24-5C88-47C3-A87F-3C43FC52BEAC}" destId="{EFAB5F96-5A3F-48BF-9582-92708CFF30FF}" srcOrd="0" destOrd="0" parTransId="{F48321BE-DF34-4C52-A57A-830BA1DF93F7}" sibTransId="{509A3669-F9BF-4697-8E46-295E301D8BF1}"/>
    <dgm:cxn modelId="{C91F54A4-FB54-4C36-A703-0094D396D597}" srcId="{8CEAAE59-6B69-4F5C-BF01-77714BC365AC}" destId="{3B657CDA-2C01-43C4-BB6A-207EC27E582B}" srcOrd="0" destOrd="0" parTransId="{C807D129-E1C7-4E66-9AEF-1D75C3522591}" sibTransId="{EC60C249-4DAA-464B-8204-E2417A317B21}"/>
    <dgm:cxn modelId="{4E80D645-F064-44A1-ACD3-74E46ED0652A}" type="presOf" srcId="{D275D699-1540-46A2-B611-A57E8C5516DD}" destId="{0567C640-7A16-428C-8CF9-54C3F9715A80}" srcOrd="0" destOrd="0" presId="urn:microsoft.com/office/officeart/2005/8/layout/vList6"/>
    <dgm:cxn modelId="{36A4F448-2C83-4FBA-801E-20550B60FB60}" srcId="{0473B89B-B6D0-44FA-86F5-B4D44DAC0E78}" destId="{047079B6-9530-41B8-A19C-23FBB5B9C234}" srcOrd="0" destOrd="0" parTransId="{C9C65459-A349-4413-B78E-D439340E2E8A}" sibTransId="{3EAB7AB1-4E7B-4E65-AB6A-7D72F59CCA40}"/>
    <dgm:cxn modelId="{900B5D20-B036-42C8-A345-F2E5A773FBE2}" type="presOf" srcId="{047079B6-9530-41B8-A19C-23FBB5B9C234}" destId="{E1713ADA-88A7-4625-8D00-32DE2BD365F9}" srcOrd="0" destOrd="0" presId="urn:microsoft.com/office/officeart/2005/8/layout/vList6"/>
    <dgm:cxn modelId="{76470905-924B-4F8A-89C5-BB5C89E57E2E}" srcId="{679F9D54-5124-42AB-B338-4862EDC95729}" destId="{00DCCC24-5C88-47C3-A87F-3C43FC52BEAC}" srcOrd="5" destOrd="0" parTransId="{15D6DA4F-33BC-4451-A2D5-4FB70808E3DD}" sibTransId="{06015329-44E6-4092-B03F-1FCB905000F8}"/>
    <dgm:cxn modelId="{5DDDA4F9-6E5B-414E-82BA-56A1E2808BB5}" type="presParOf" srcId="{3AE42F46-2CF7-4919-A075-5B28A7F39875}" destId="{4A71B406-8BBD-4109-BC0D-3916EF477417}" srcOrd="0" destOrd="0" presId="urn:microsoft.com/office/officeart/2005/8/layout/vList6"/>
    <dgm:cxn modelId="{2C4F9773-8CB7-4F45-A60B-47194BFC9F30}" type="presParOf" srcId="{4A71B406-8BBD-4109-BC0D-3916EF477417}" destId="{7EAC1D5D-00D2-4C53-878B-6D387CEFEDC1}" srcOrd="0" destOrd="0" presId="urn:microsoft.com/office/officeart/2005/8/layout/vList6"/>
    <dgm:cxn modelId="{07194464-8BAB-41F1-B0CA-6BD418B00BC0}" type="presParOf" srcId="{4A71B406-8BBD-4109-BC0D-3916EF477417}" destId="{1F4461C9-45A5-4D37-A6FF-7A769F20D77F}" srcOrd="1" destOrd="0" presId="urn:microsoft.com/office/officeart/2005/8/layout/vList6"/>
    <dgm:cxn modelId="{EA2D0A33-D04E-4E3E-A94E-5366AFFAAE87}" type="presParOf" srcId="{3AE42F46-2CF7-4919-A075-5B28A7F39875}" destId="{E0105791-01EC-465E-A89A-D967BE579783}" srcOrd="1" destOrd="0" presId="urn:microsoft.com/office/officeart/2005/8/layout/vList6"/>
    <dgm:cxn modelId="{1F7F1C7D-30B8-4318-8311-8B5D5CDE885D}" type="presParOf" srcId="{3AE42F46-2CF7-4919-A075-5B28A7F39875}" destId="{835806A2-34B3-4026-85E1-232E5846E968}" srcOrd="2" destOrd="0" presId="urn:microsoft.com/office/officeart/2005/8/layout/vList6"/>
    <dgm:cxn modelId="{F4C2CF10-E162-499A-8C82-A1B35EC7B033}" type="presParOf" srcId="{835806A2-34B3-4026-85E1-232E5846E968}" destId="{0567C640-7A16-428C-8CF9-54C3F9715A80}" srcOrd="0" destOrd="0" presId="urn:microsoft.com/office/officeart/2005/8/layout/vList6"/>
    <dgm:cxn modelId="{22BD8696-7188-40C5-8F5C-DAE1AE1139AC}" type="presParOf" srcId="{835806A2-34B3-4026-85E1-232E5846E968}" destId="{E236789E-7166-4B7D-B39D-5D5C5D9DE732}" srcOrd="1" destOrd="0" presId="urn:microsoft.com/office/officeart/2005/8/layout/vList6"/>
    <dgm:cxn modelId="{7F231B4E-8D9C-42D7-9103-5E3922A3B820}" type="presParOf" srcId="{3AE42F46-2CF7-4919-A075-5B28A7F39875}" destId="{CFD80D8F-5B35-4D83-A361-73AB34FF00FD}" srcOrd="3" destOrd="0" presId="urn:microsoft.com/office/officeart/2005/8/layout/vList6"/>
    <dgm:cxn modelId="{DBCC7749-D464-4438-A3DA-11458A037465}" type="presParOf" srcId="{3AE42F46-2CF7-4919-A075-5B28A7F39875}" destId="{BBDA1A04-1772-4342-AE6E-0EB090B7BDA6}" srcOrd="4" destOrd="0" presId="urn:microsoft.com/office/officeart/2005/8/layout/vList6"/>
    <dgm:cxn modelId="{AC0376EC-BD4A-4880-AD78-9B994C5D01C5}" type="presParOf" srcId="{BBDA1A04-1772-4342-AE6E-0EB090B7BDA6}" destId="{DD286D6A-BDBB-44CF-8704-4DF8FE92F69D}" srcOrd="0" destOrd="0" presId="urn:microsoft.com/office/officeart/2005/8/layout/vList6"/>
    <dgm:cxn modelId="{42FD8A27-3B32-42BF-8D6D-10EA5CFA98F5}" type="presParOf" srcId="{BBDA1A04-1772-4342-AE6E-0EB090B7BDA6}" destId="{D1360706-57CB-4608-929C-44CD763D562D}" srcOrd="1" destOrd="0" presId="urn:microsoft.com/office/officeart/2005/8/layout/vList6"/>
    <dgm:cxn modelId="{82F0AE7F-FD01-4437-A55E-AD3A32C1C80B}" type="presParOf" srcId="{3AE42F46-2CF7-4919-A075-5B28A7F39875}" destId="{26092B9B-1CBD-4429-B929-16F1A31D9A72}" srcOrd="5" destOrd="0" presId="urn:microsoft.com/office/officeart/2005/8/layout/vList6"/>
    <dgm:cxn modelId="{33B60BD6-10B0-4201-A90E-5B1E65ADF29B}" type="presParOf" srcId="{3AE42F46-2CF7-4919-A075-5B28A7F39875}" destId="{309E3599-6454-4221-B2A9-1EB24330D89C}" srcOrd="6" destOrd="0" presId="urn:microsoft.com/office/officeart/2005/8/layout/vList6"/>
    <dgm:cxn modelId="{5454DB9A-671A-4BA0-A280-97AD7C716541}" type="presParOf" srcId="{309E3599-6454-4221-B2A9-1EB24330D89C}" destId="{08091FE0-3F2A-470B-B4E3-42B0B9A2E9B5}" srcOrd="0" destOrd="0" presId="urn:microsoft.com/office/officeart/2005/8/layout/vList6"/>
    <dgm:cxn modelId="{B0DDDD10-EFBB-4169-AA89-45E134D18CDD}" type="presParOf" srcId="{309E3599-6454-4221-B2A9-1EB24330D89C}" destId="{E1713ADA-88A7-4625-8D00-32DE2BD365F9}" srcOrd="1" destOrd="0" presId="urn:microsoft.com/office/officeart/2005/8/layout/vList6"/>
    <dgm:cxn modelId="{89CFF90B-6D47-4761-B723-5A57CB081AE8}" type="presParOf" srcId="{3AE42F46-2CF7-4919-A075-5B28A7F39875}" destId="{E3455BF7-9ECC-4626-9D4D-53C37033CAF0}" srcOrd="7" destOrd="0" presId="urn:microsoft.com/office/officeart/2005/8/layout/vList6"/>
    <dgm:cxn modelId="{CFCF2B4D-02A6-4A1C-BA31-F6FBD2C35008}" type="presParOf" srcId="{3AE42F46-2CF7-4919-A075-5B28A7F39875}" destId="{1254F850-10CC-4DAB-BAF2-2C7D24501299}" srcOrd="8" destOrd="0" presId="urn:microsoft.com/office/officeart/2005/8/layout/vList6"/>
    <dgm:cxn modelId="{5142D876-6020-4E0E-9451-568EB8D70C08}" type="presParOf" srcId="{1254F850-10CC-4DAB-BAF2-2C7D24501299}" destId="{9C05E723-E18C-47A0-B114-74C6B893039D}" srcOrd="0" destOrd="0" presId="urn:microsoft.com/office/officeart/2005/8/layout/vList6"/>
    <dgm:cxn modelId="{66BBDE63-F9BC-4A48-85E8-E9FF3CC69D94}" type="presParOf" srcId="{1254F850-10CC-4DAB-BAF2-2C7D24501299}" destId="{B19E33E3-E6A4-4F58-A4A3-3988DAA1BCCE}" srcOrd="1" destOrd="0" presId="urn:microsoft.com/office/officeart/2005/8/layout/vList6"/>
    <dgm:cxn modelId="{31361A3B-4389-427B-8B48-A3F9EE67366A}" type="presParOf" srcId="{3AE42F46-2CF7-4919-A075-5B28A7F39875}" destId="{C1DDCF07-8922-4C1B-8663-ECB44B6EE791}" srcOrd="9" destOrd="0" presId="urn:microsoft.com/office/officeart/2005/8/layout/vList6"/>
    <dgm:cxn modelId="{2A98D3CA-88D1-453D-928F-20D633D93CE4}" type="presParOf" srcId="{3AE42F46-2CF7-4919-A075-5B28A7F39875}" destId="{A5DA754C-C212-410C-B53C-290D3D665BB0}" srcOrd="10" destOrd="0" presId="urn:microsoft.com/office/officeart/2005/8/layout/vList6"/>
    <dgm:cxn modelId="{05EAD605-2280-4E8B-B5AF-70C640E2065F}" type="presParOf" srcId="{A5DA754C-C212-410C-B53C-290D3D665BB0}" destId="{6F620092-D11A-4BB5-8F64-31D30E08E7F4}" srcOrd="0" destOrd="0" presId="urn:microsoft.com/office/officeart/2005/8/layout/vList6"/>
    <dgm:cxn modelId="{6F5C7573-E13A-40D7-8A88-D56605D99FDE}" type="presParOf" srcId="{A5DA754C-C212-410C-B53C-290D3D665BB0}" destId="{0DE2D88A-B06E-451E-9EC3-0741829648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21499"/>
          <a:ext cx="4640566" cy="234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© MethodScience; Material Designed and Presented by Dr. B. </a:t>
          </a:r>
          <a:r>
            <a:rPr lang="en-US" sz="1000" kern="1200" dirty="0" err="1" smtClean="0"/>
            <a:t>Unhelkar</a:t>
          </a:r>
          <a:endParaRPr lang="en-US" sz="1000" kern="1200" dirty="0"/>
        </a:p>
      </dsp:txBody>
      <dsp:txXfrm>
        <a:off x="11423" y="32922"/>
        <a:ext cx="4617720" cy="211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7D9D6-30CA-4C4E-8BE0-E0DFB3A7ABDB}">
      <dsp:nvSpPr>
        <dsp:cNvPr id="0" name=""/>
        <dsp:cNvSpPr/>
      </dsp:nvSpPr>
      <dsp:spPr>
        <a:xfrm>
          <a:off x="1698859" y="0"/>
          <a:ext cx="5301916" cy="53019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B425C-05CF-47AB-95F2-A85FBA4F3EFC}">
      <dsp:nvSpPr>
        <dsp:cNvPr id="0" name=""/>
        <dsp:cNvSpPr/>
      </dsp:nvSpPr>
      <dsp:spPr>
        <a:xfrm>
          <a:off x="2043483" y="344624"/>
          <a:ext cx="2120766" cy="21207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Best chance of Managing</a:t>
          </a:r>
          <a:endParaRPr lang="en-AU" sz="2400" kern="1200" dirty="0"/>
        </a:p>
      </dsp:txBody>
      <dsp:txXfrm>
        <a:off x="2147010" y="448151"/>
        <a:ext cx="1913712" cy="1913712"/>
      </dsp:txXfrm>
    </dsp:sp>
    <dsp:sp modelId="{91CA76FC-A220-41EF-A519-AE6D1F9C6710}">
      <dsp:nvSpPr>
        <dsp:cNvPr id="0" name=""/>
        <dsp:cNvSpPr/>
      </dsp:nvSpPr>
      <dsp:spPr>
        <a:xfrm>
          <a:off x="4535384" y="344624"/>
          <a:ext cx="2120766" cy="21207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Make them Explicit</a:t>
          </a:r>
          <a:endParaRPr lang="en-AU" sz="2400" kern="1200" dirty="0"/>
        </a:p>
      </dsp:txBody>
      <dsp:txXfrm>
        <a:off x="4638911" y="448151"/>
        <a:ext cx="1913712" cy="1913712"/>
      </dsp:txXfrm>
    </dsp:sp>
    <dsp:sp modelId="{35A1A911-DF68-4DD3-93F2-B1BE16CF2704}">
      <dsp:nvSpPr>
        <dsp:cNvPr id="0" name=""/>
        <dsp:cNvSpPr/>
      </dsp:nvSpPr>
      <dsp:spPr>
        <a:xfrm>
          <a:off x="2043483" y="2836525"/>
          <a:ext cx="2120766" cy="21207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Industrial Planning (Consortium-based)</a:t>
          </a:r>
          <a:endParaRPr lang="en-AU" sz="2400" kern="1200" dirty="0"/>
        </a:p>
      </dsp:txBody>
      <dsp:txXfrm>
        <a:off x="2147010" y="2940052"/>
        <a:ext cx="1913712" cy="1913712"/>
      </dsp:txXfrm>
    </dsp:sp>
    <dsp:sp modelId="{4DAADD7C-B032-45DB-971D-EAC9D59C50BE}">
      <dsp:nvSpPr>
        <dsp:cNvPr id="0" name=""/>
        <dsp:cNvSpPr/>
      </dsp:nvSpPr>
      <dsp:spPr>
        <a:xfrm>
          <a:off x="4535384" y="2836525"/>
          <a:ext cx="2120766" cy="21207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Most difficult to anticipate/ Manage</a:t>
          </a:r>
          <a:endParaRPr lang="en-AU" sz="2400" kern="1200" dirty="0"/>
        </a:p>
      </dsp:txBody>
      <dsp:txXfrm>
        <a:off x="4638911" y="2940052"/>
        <a:ext cx="1913712" cy="191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21499"/>
          <a:ext cx="4640566" cy="234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© MethodScience; Material Designed and Presented by Dr. B. </a:t>
          </a:r>
          <a:r>
            <a:rPr lang="en-US" sz="1000" kern="1200" dirty="0" err="1" smtClean="0"/>
            <a:t>Unhelkar</a:t>
          </a:r>
          <a:endParaRPr lang="en-US" sz="1000" kern="1200" dirty="0"/>
        </a:p>
      </dsp:txBody>
      <dsp:txXfrm>
        <a:off x="11423" y="32922"/>
        <a:ext cx="4617720" cy="211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D3178-642B-4EC8-BE4E-2623BBE2D014}">
      <dsp:nvSpPr>
        <dsp:cNvPr id="0" name=""/>
        <dsp:cNvSpPr/>
      </dsp:nvSpPr>
      <dsp:spPr>
        <a:xfrm>
          <a:off x="713982" y="79235"/>
          <a:ext cx="2378925" cy="2379454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5D86E0-1026-446F-80BE-957580B41DC8}">
      <dsp:nvSpPr>
        <dsp:cNvPr id="0" name=""/>
        <dsp:cNvSpPr/>
      </dsp:nvSpPr>
      <dsp:spPr>
        <a:xfrm>
          <a:off x="1239333" y="940598"/>
          <a:ext cx="1327462" cy="66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Perception</a:t>
          </a:r>
          <a:endParaRPr lang="en-US" sz="1900" kern="1200" dirty="0"/>
        </a:p>
      </dsp:txBody>
      <dsp:txXfrm>
        <a:off x="1239333" y="940598"/>
        <a:ext cx="1327462" cy="663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80CDF-E3BA-41C5-90FE-D7A87C997F3D}">
      <dsp:nvSpPr>
        <dsp:cNvPr id="0" name=""/>
        <dsp:cNvSpPr/>
      </dsp:nvSpPr>
      <dsp:spPr>
        <a:xfrm>
          <a:off x="3074422" y="0"/>
          <a:ext cx="2562019" cy="256201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Anticipation</a:t>
          </a:r>
          <a:endParaRPr lang="en-AU" sz="2400" kern="1200" dirty="0"/>
        </a:p>
      </dsp:txBody>
      <dsp:txXfrm>
        <a:off x="3714927" y="1281010"/>
        <a:ext cx="1281009" cy="1281009"/>
      </dsp:txXfrm>
    </dsp:sp>
    <dsp:sp modelId="{F0EF6878-01CF-40DE-A3C0-4335F8ADD03A}">
      <dsp:nvSpPr>
        <dsp:cNvPr id="0" name=""/>
        <dsp:cNvSpPr/>
      </dsp:nvSpPr>
      <dsp:spPr>
        <a:xfrm>
          <a:off x="1793413" y="2562019"/>
          <a:ext cx="2562019" cy="256201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Prevention</a:t>
          </a:r>
          <a:endParaRPr lang="en-AU" sz="2400" kern="1200" dirty="0"/>
        </a:p>
      </dsp:txBody>
      <dsp:txXfrm>
        <a:off x="2433918" y="3843029"/>
        <a:ext cx="1281009" cy="1281009"/>
      </dsp:txXfrm>
    </dsp:sp>
    <dsp:sp modelId="{4C1CBE73-E5B2-45AF-9106-54CE4ED65052}">
      <dsp:nvSpPr>
        <dsp:cNvPr id="0" name=""/>
        <dsp:cNvSpPr/>
      </dsp:nvSpPr>
      <dsp:spPr>
        <a:xfrm rot="10800000">
          <a:off x="3074422" y="2562019"/>
          <a:ext cx="2562019" cy="256201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Risk Management </a:t>
          </a:r>
          <a:endParaRPr lang="en-AU" sz="2400" kern="1200" dirty="0"/>
        </a:p>
      </dsp:txBody>
      <dsp:txXfrm rot="10800000">
        <a:off x="3714927" y="2562019"/>
        <a:ext cx="1281009" cy="1281009"/>
      </dsp:txXfrm>
    </dsp:sp>
    <dsp:sp modelId="{C6739064-08D2-4140-B3BC-33EE8A7CEED9}">
      <dsp:nvSpPr>
        <dsp:cNvPr id="0" name=""/>
        <dsp:cNvSpPr/>
      </dsp:nvSpPr>
      <dsp:spPr>
        <a:xfrm>
          <a:off x="4355432" y="2562019"/>
          <a:ext cx="2562019" cy="2562019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Correction</a:t>
          </a:r>
          <a:endParaRPr lang="en-AU" sz="2400" kern="1200" dirty="0"/>
        </a:p>
      </dsp:txBody>
      <dsp:txXfrm>
        <a:off x="4995937" y="3843029"/>
        <a:ext cx="1281009" cy="1281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1B40-109C-4EE5-9161-2B6A564F7DD7}">
      <dsp:nvSpPr>
        <dsp:cNvPr id="0" name=""/>
        <dsp:cNvSpPr/>
      </dsp:nvSpPr>
      <dsp:spPr>
        <a:xfrm>
          <a:off x="0" y="1549400"/>
          <a:ext cx="609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04F02-C292-40E6-B001-064F1345986F}">
      <dsp:nvSpPr>
        <dsp:cNvPr id="0" name=""/>
        <dsp:cNvSpPr/>
      </dsp:nvSpPr>
      <dsp:spPr>
        <a:xfrm rot="5400000">
          <a:off x="3632200" y="1600199"/>
          <a:ext cx="3962400" cy="9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200" i="1" kern="1200" dirty="0" smtClean="0"/>
            <a:t>Capitalization </a:t>
          </a:r>
          <a:endParaRPr lang="en-AU" sz="4200" i="1" kern="1200" dirty="0"/>
        </a:p>
      </dsp:txBody>
      <dsp:txXfrm>
        <a:off x="3632200" y="1600199"/>
        <a:ext cx="3962400" cy="96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B9EA-78AD-4C1A-8F63-FDB8637D01D8}">
      <dsp:nvSpPr>
        <dsp:cNvPr id="0" name=""/>
        <dsp:cNvSpPr/>
      </dsp:nvSpPr>
      <dsp:spPr>
        <a:xfrm>
          <a:off x="4023735" y="2160355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Risk </a:t>
          </a:r>
          <a:r>
            <a:rPr lang="en-AU" sz="1800" kern="1200" dirty="0" err="1" smtClean="0"/>
            <a:t>Mgmt</a:t>
          </a:r>
          <a:endParaRPr lang="en-AU" sz="1800" kern="1200" dirty="0"/>
        </a:p>
      </dsp:txBody>
      <dsp:txXfrm>
        <a:off x="4172427" y="2309047"/>
        <a:ext cx="717948" cy="717948"/>
      </dsp:txXfrm>
    </dsp:sp>
    <dsp:sp modelId="{9279D202-EE8C-4A6F-9739-569AB923AFF6}">
      <dsp:nvSpPr>
        <dsp:cNvPr id="0" name=""/>
        <dsp:cNvSpPr/>
      </dsp:nvSpPr>
      <dsp:spPr>
        <a:xfrm rot="16200000">
          <a:off x="3969949" y="1588820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4503329" y="1570831"/>
        <a:ext cx="56145" cy="56145"/>
      </dsp:txXfrm>
    </dsp:sp>
    <dsp:sp modelId="{D460D616-D0A6-49E8-A2D9-4ED3F7E7E1AE}">
      <dsp:nvSpPr>
        <dsp:cNvPr id="0" name=""/>
        <dsp:cNvSpPr/>
      </dsp:nvSpPr>
      <dsp:spPr>
        <a:xfrm>
          <a:off x="4023735" y="22119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Plan</a:t>
          </a:r>
          <a:endParaRPr lang="en-AU" sz="1800" kern="1200" dirty="0"/>
        </a:p>
      </dsp:txBody>
      <dsp:txXfrm>
        <a:off x="4172427" y="170811"/>
        <a:ext cx="717948" cy="717948"/>
      </dsp:txXfrm>
    </dsp:sp>
    <dsp:sp modelId="{8DC1E9D9-314D-4116-9B5F-DEA0CEF97B18}">
      <dsp:nvSpPr>
        <dsp:cNvPr id="0" name=""/>
        <dsp:cNvSpPr/>
      </dsp:nvSpPr>
      <dsp:spPr>
        <a:xfrm rot="18360000">
          <a:off x="4598361" y="1793004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5131741" y="1775014"/>
        <a:ext cx="56145" cy="56145"/>
      </dsp:txXfrm>
    </dsp:sp>
    <dsp:sp modelId="{185318F4-A6D3-4BA8-ADF9-5DB8E10161AB}">
      <dsp:nvSpPr>
        <dsp:cNvPr id="0" name=""/>
        <dsp:cNvSpPr/>
      </dsp:nvSpPr>
      <dsp:spPr>
        <a:xfrm>
          <a:off x="5280559" y="430486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Identify</a:t>
          </a:r>
          <a:endParaRPr lang="en-AU" sz="1800" kern="1200" dirty="0"/>
        </a:p>
      </dsp:txBody>
      <dsp:txXfrm>
        <a:off x="5429251" y="579178"/>
        <a:ext cx="717948" cy="717948"/>
      </dsp:txXfrm>
    </dsp:sp>
    <dsp:sp modelId="{E299A145-0B19-48DD-AE41-1E2039FA2D10}">
      <dsp:nvSpPr>
        <dsp:cNvPr id="0" name=""/>
        <dsp:cNvSpPr/>
      </dsp:nvSpPr>
      <dsp:spPr>
        <a:xfrm rot="20520000">
          <a:off x="4986741" y="2327563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5520121" y="2309573"/>
        <a:ext cx="56145" cy="56145"/>
      </dsp:txXfrm>
    </dsp:sp>
    <dsp:sp modelId="{484921A8-FECA-4616-BF95-4E0F1954C71B}">
      <dsp:nvSpPr>
        <dsp:cNvPr id="0" name=""/>
        <dsp:cNvSpPr/>
      </dsp:nvSpPr>
      <dsp:spPr>
        <a:xfrm>
          <a:off x="6057319" y="1499604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Register</a:t>
          </a:r>
          <a:endParaRPr lang="en-AU" sz="1800" kern="1200" dirty="0"/>
        </a:p>
      </dsp:txBody>
      <dsp:txXfrm>
        <a:off x="6206011" y="1648296"/>
        <a:ext cx="717948" cy="717948"/>
      </dsp:txXfrm>
    </dsp:sp>
    <dsp:sp modelId="{F0CCD8C9-BAED-4F6A-9B90-C5B9B73A9A2D}">
      <dsp:nvSpPr>
        <dsp:cNvPr id="0" name=""/>
        <dsp:cNvSpPr/>
      </dsp:nvSpPr>
      <dsp:spPr>
        <a:xfrm rot="1080000">
          <a:off x="4986741" y="2988314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5520121" y="2970325"/>
        <a:ext cx="56145" cy="56145"/>
      </dsp:txXfrm>
    </dsp:sp>
    <dsp:sp modelId="{9E73A2D3-C08D-47C1-959B-6F1BA4183EF2}">
      <dsp:nvSpPr>
        <dsp:cNvPr id="0" name=""/>
        <dsp:cNvSpPr/>
      </dsp:nvSpPr>
      <dsp:spPr>
        <a:xfrm>
          <a:off x="6057319" y="2821107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smtClean="0"/>
            <a:t>Communicate</a:t>
          </a:r>
          <a:endParaRPr lang="en-AU" sz="1800" kern="1200" dirty="0"/>
        </a:p>
      </dsp:txBody>
      <dsp:txXfrm>
        <a:off x="6206011" y="2969799"/>
        <a:ext cx="717948" cy="717948"/>
      </dsp:txXfrm>
    </dsp:sp>
    <dsp:sp modelId="{83D50C4E-4BA5-455E-9308-E19673D5C7D9}">
      <dsp:nvSpPr>
        <dsp:cNvPr id="0" name=""/>
        <dsp:cNvSpPr/>
      </dsp:nvSpPr>
      <dsp:spPr>
        <a:xfrm rot="3240000">
          <a:off x="4598361" y="3522873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5131741" y="3504884"/>
        <a:ext cx="56145" cy="56145"/>
      </dsp:txXfrm>
    </dsp:sp>
    <dsp:sp modelId="{02CB1F2C-AE17-41EA-9D1B-A92876F2074F}">
      <dsp:nvSpPr>
        <dsp:cNvPr id="0" name=""/>
        <dsp:cNvSpPr/>
      </dsp:nvSpPr>
      <dsp:spPr>
        <a:xfrm>
          <a:off x="5280559" y="3890225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Threat!</a:t>
          </a:r>
          <a:endParaRPr lang="en-AU" sz="1800" kern="1200" dirty="0"/>
        </a:p>
      </dsp:txBody>
      <dsp:txXfrm>
        <a:off x="5429251" y="4038917"/>
        <a:ext cx="717948" cy="717948"/>
      </dsp:txXfrm>
    </dsp:sp>
    <dsp:sp modelId="{0B0243B5-7491-4098-9764-0A5002B2C438}">
      <dsp:nvSpPr>
        <dsp:cNvPr id="0" name=""/>
        <dsp:cNvSpPr/>
      </dsp:nvSpPr>
      <dsp:spPr>
        <a:xfrm rot="5400000">
          <a:off x="3969949" y="3727057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4503329" y="3709067"/>
        <a:ext cx="56145" cy="56145"/>
      </dsp:txXfrm>
    </dsp:sp>
    <dsp:sp modelId="{99BE239B-6541-4911-B15D-489AE9D3B415}">
      <dsp:nvSpPr>
        <dsp:cNvPr id="0" name=""/>
        <dsp:cNvSpPr/>
      </dsp:nvSpPr>
      <dsp:spPr>
        <a:xfrm>
          <a:off x="4023735" y="4298592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Opportunity?</a:t>
          </a:r>
          <a:endParaRPr lang="en-AU" sz="1800" kern="1200" dirty="0"/>
        </a:p>
      </dsp:txBody>
      <dsp:txXfrm>
        <a:off x="4172427" y="4447284"/>
        <a:ext cx="717948" cy="717948"/>
      </dsp:txXfrm>
    </dsp:sp>
    <dsp:sp modelId="{5515B018-8303-4CE8-A0B2-0E86F8895E66}">
      <dsp:nvSpPr>
        <dsp:cNvPr id="0" name=""/>
        <dsp:cNvSpPr/>
      </dsp:nvSpPr>
      <dsp:spPr>
        <a:xfrm rot="7560000">
          <a:off x="3341538" y="3522873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 rot="10800000">
        <a:off x="3874917" y="3504884"/>
        <a:ext cx="56145" cy="56145"/>
      </dsp:txXfrm>
    </dsp:sp>
    <dsp:sp modelId="{749458DB-7EBF-4EB4-872B-7FE560229D74}">
      <dsp:nvSpPr>
        <dsp:cNvPr id="0" name=""/>
        <dsp:cNvSpPr/>
      </dsp:nvSpPr>
      <dsp:spPr>
        <a:xfrm>
          <a:off x="2766912" y="3890225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Analyze</a:t>
          </a:r>
          <a:endParaRPr lang="en-AU" sz="1800" kern="1200" dirty="0"/>
        </a:p>
      </dsp:txBody>
      <dsp:txXfrm>
        <a:off x="2915604" y="4038917"/>
        <a:ext cx="717948" cy="717948"/>
      </dsp:txXfrm>
    </dsp:sp>
    <dsp:sp modelId="{751553A0-C6AC-43AD-8925-1F6B97BCF11E}">
      <dsp:nvSpPr>
        <dsp:cNvPr id="0" name=""/>
        <dsp:cNvSpPr/>
      </dsp:nvSpPr>
      <dsp:spPr>
        <a:xfrm rot="9720000">
          <a:off x="2953158" y="2988314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 rot="10800000">
        <a:off x="3486537" y="2970325"/>
        <a:ext cx="56145" cy="56145"/>
      </dsp:txXfrm>
    </dsp:sp>
    <dsp:sp modelId="{D8B9E3F2-4D5D-4F28-88FD-E96A0B5EBEBB}">
      <dsp:nvSpPr>
        <dsp:cNvPr id="0" name=""/>
        <dsp:cNvSpPr/>
      </dsp:nvSpPr>
      <dsp:spPr>
        <a:xfrm>
          <a:off x="1990152" y="2821107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Prioritize</a:t>
          </a:r>
          <a:endParaRPr lang="en-AU" sz="1800" kern="1200" dirty="0"/>
        </a:p>
      </dsp:txBody>
      <dsp:txXfrm>
        <a:off x="2138844" y="2969799"/>
        <a:ext cx="717948" cy="717948"/>
      </dsp:txXfrm>
    </dsp:sp>
    <dsp:sp modelId="{2C6C03B9-BB6F-4642-A587-4E40B80EE8D2}">
      <dsp:nvSpPr>
        <dsp:cNvPr id="0" name=""/>
        <dsp:cNvSpPr/>
      </dsp:nvSpPr>
      <dsp:spPr>
        <a:xfrm rot="11880000">
          <a:off x="2953158" y="2327563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 rot="10800000">
        <a:off x="3486537" y="2309573"/>
        <a:ext cx="56145" cy="56145"/>
      </dsp:txXfrm>
    </dsp:sp>
    <dsp:sp modelId="{2990BD1B-4C63-4C20-9B14-35AF3BD1D443}">
      <dsp:nvSpPr>
        <dsp:cNvPr id="0" name=""/>
        <dsp:cNvSpPr/>
      </dsp:nvSpPr>
      <dsp:spPr>
        <a:xfrm>
          <a:off x="1990152" y="1499604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Respond</a:t>
          </a:r>
          <a:endParaRPr lang="en-AU" sz="1800" kern="1200" dirty="0"/>
        </a:p>
      </dsp:txBody>
      <dsp:txXfrm>
        <a:off x="2138844" y="1648296"/>
        <a:ext cx="717948" cy="717948"/>
      </dsp:txXfrm>
    </dsp:sp>
    <dsp:sp modelId="{C0C4D171-D924-4DE5-8DE7-008AC09A70A9}">
      <dsp:nvSpPr>
        <dsp:cNvPr id="0" name=""/>
        <dsp:cNvSpPr/>
      </dsp:nvSpPr>
      <dsp:spPr>
        <a:xfrm rot="14040000">
          <a:off x="3341538" y="1793004"/>
          <a:ext cx="1122904" cy="20165"/>
        </a:xfrm>
        <a:custGeom>
          <a:avLst/>
          <a:gdLst/>
          <a:ahLst/>
          <a:cxnLst/>
          <a:rect l="0" t="0" r="0" b="0"/>
          <a:pathLst>
            <a:path>
              <a:moveTo>
                <a:pt x="0" y="10082"/>
              </a:moveTo>
              <a:lnTo>
                <a:pt x="1122904" y="1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 rot="10800000">
        <a:off x="3874917" y="1775014"/>
        <a:ext cx="56145" cy="56145"/>
      </dsp:txXfrm>
    </dsp:sp>
    <dsp:sp modelId="{3D527924-3900-48AE-A10E-09536515A25E}">
      <dsp:nvSpPr>
        <dsp:cNvPr id="0" name=""/>
        <dsp:cNvSpPr/>
      </dsp:nvSpPr>
      <dsp:spPr>
        <a:xfrm>
          <a:off x="2766912" y="430486"/>
          <a:ext cx="1015332" cy="10153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Track</a:t>
          </a:r>
          <a:endParaRPr lang="en-AU" sz="1800" kern="1200" dirty="0"/>
        </a:p>
      </dsp:txBody>
      <dsp:txXfrm>
        <a:off x="2915604" y="579178"/>
        <a:ext cx="717948" cy="717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CD19-CE01-4B86-9EEC-03CD64E69AA0}">
      <dsp:nvSpPr>
        <dsp:cNvPr id="0" name=""/>
        <dsp:cNvSpPr/>
      </dsp:nvSpPr>
      <dsp:spPr>
        <a:xfrm rot="5400000">
          <a:off x="-251588" y="253099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smtClean="0"/>
            <a:t>Risk Appetite:</a:t>
          </a:r>
          <a:endParaRPr lang="en-AU" sz="1700" kern="1200"/>
        </a:p>
      </dsp:txBody>
      <dsp:txXfrm rot="-5400000">
        <a:off x="1" y="588551"/>
        <a:ext cx="1174079" cy="503176"/>
      </dsp:txXfrm>
    </dsp:sp>
    <dsp:sp modelId="{1AD47C76-0510-4D41-86D4-A9184CB11D46}">
      <dsp:nvSpPr>
        <dsp:cNvPr id="0" name=""/>
        <dsp:cNvSpPr/>
      </dsp:nvSpPr>
      <dsp:spPr>
        <a:xfrm rot="5400000">
          <a:off x="3432831" y="-2257241"/>
          <a:ext cx="1090216" cy="5607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Degree of uncertainty an entity is willing to take = in anticipation of a reward (this is a wish) </a:t>
          </a:r>
        </a:p>
      </dsp:txBody>
      <dsp:txXfrm rot="-5400000">
        <a:off x="1174079" y="54731"/>
        <a:ext cx="5554500" cy="983776"/>
      </dsp:txXfrm>
    </dsp:sp>
    <dsp:sp modelId="{24314A7B-921B-40D1-9F9C-5AA22E596F5D}">
      <dsp:nvSpPr>
        <dsp:cNvPr id="0" name=""/>
        <dsp:cNvSpPr/>
      </dsp:nvSpPr>
      <dsp:spPr>
        <a:xfrm rot="5400000">
          <a:off x="-251588" y="1737060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 smtClean="0"/>
            <a:t>Risk Tolerance:</a:t>
          </a:r>
        </a:p>
      </dsp:txBody>
      <dsp:txXfrm rot="-5400000">
        <a:off x="1" y="2072512"/>
        <a:ext cx="1174079" cy="503176"/>
      </dsp:txXfrm>
    </dsp:sp>
    <dsp:sp modelId="{EA9CA064-8D24-480A-AE9C-C26EC1E30271}">
      <dsp:nvSpPr>
        <dsp:cNvPr id="0" name=""/>
        <dsp:cNvSpPr/>
      </dsp:nvSpPr>
      <dsp:spPr>
        <a:xfrm rot="5400000">
          <a:off x="3432831" y="-773280"/>
          <a:ext cx="1090216" cy="5607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Degree, amount or volume of risk that an individual or organization can withstand (this is real)</a:t>
          </a:r>
        </a:p>
      </dsp:txBody>
      <dsp:txXfrm rot="-5400000">
        <a:off x="1174079" y="1538692"/>
        <a:ext cx="5554500" cy="983776"/>
      </dsp:txXfrm>
    </dsp:sp>
    <dsp:sp modelId="{FA1040C3-50F3-4883-9137-AC7580D1BF08}">
      <dsp:nvSpPr>
        <dsp:cNvPr id="0" name=""/>
        <dsp:cNvSpPr/>
      </dsp:nvSpPr>
      <dsp:spPr>
        <a:xfrm rot="5400000">
          <a:off x="-251588" y="3221021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smtClean="0"/>
            <a:t>Risk Threshold:</a:t>
          </a:r>
          <a:endParaRPr lang="en-AU" sz="1700" kern="1200" dirty="0" smtClean="0"/>
        </a:p>
      </dsp:txBody>
      <dsp:txXfrm rot="-5400000">
        <a:off x="1" y="3556473"/>
        <a:ext cx="1174079" cy="503176"/>
      </dsp:txXfrm>
    </dsp:sp>
    <dsp:sp modelId="{18F1FC7D-860D-42B7-B1E3-87E2B3C04970}">
      <dsp:nvSpPr>
        <dsp:cNvPr id="0" name=""/>
        <dsp:cNvSpPr/>
      </dsp:nvSpPr>
      <dsp:spPr>
        <a:xfrm rot="5400000">
          <a:off x="3432831" y="710680"/>
          <a:ext cx="1090216" cy="5607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Measures of level of uncertainty or impact above which risk will not be tolerated (this is a metric)</a:t>
          </a:r>
        </a:p>
      </dsp:txBody>
      <dsp:txXfrm rot="-5400000">
        <a:off x="1174079" y="3022652"/>
        <a:ext cx="5554500" cy="983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461C9-45A5-4D37-A6FF-7A769F20D77F}">
      <dsp:nvSpPr>
        <dsp:cNvPr id="0" name=""/>
        <dsp:cNvSpPr/>
      </dsp:nvSpPr>
      <dsp:spPr>
        <a:xfrm>
          <a:off x="3108960" y="613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Defining how to conduct risk Management </a:t>
          </a:r>
          <a:endParaRPr lang="en-AU" sz="1600" kern="1200" dirty="0"/>
        </a:p>
      </dsp:txBody>
      <dsp:txXfrm>
        <a:off x="3108960" y="97305"/>
        <a:ext cx="4373365" cy="580150"/>
      </dsp:txXfrm>
    </dsp:sp>
    <dsp:sp modelId="{7EAC1D5D-00D2-4C53-878B-6D387CEFEDC1}">
      <dsp:nvSpPr>
        <dsp:cNvPr id="0" name=""/>
        <dsp:cNvSpPr/>
      </dsp:nvSpPr>
      <dsp:spPr>
        <a:xfrm>
          <a:off x="0" y="613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11.1 Plan Risk Management</a:t>
          </a:r>
          <a:endParaRPr lang="en-AU" sz="2000" kern="1200" dirty="0"/>
        </a:p>
      </dsp:txBody>
      <dsp:txXfrm>
        <a:off x="37761" y="38374"/>
        <a:ext cx="3033438" cy="698012"/>
      </dsp:txXfrm>
    </dsp:sp>
    <dsp:sp modelId="{E236789E-7166-4B7D-B39D-5D5C5D9DE732}">
      <dsp:nvSpPr>
        <dsp:cNvPr id="0" name=""/>
        <dsp:cNvSpPr/>
      </dsp:nvSpPr>
      <dsp:spPr>
        <a:xfrm>
          <a:off x="3108960" y="851501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Determining which risks may affect the project and documenting them</a:t>
          </a:r>
          <a:endParaRPr lang="en-AU" sz="1600" kern="1200" dirty="0"/>
        </a:p>
      </dsp:txBody>
      <dsp:txXfrm>
        <a:off x="3108960" y="948193"/>
        <a:ext cx="4373365" cy="580150"/>
      </dsp:txXfrm>
    </dsp:sp>
    <dsp:sp modelId="{0567C640-7A16-428C-8CF9-54C3F9715A80}">
      <dsp:nvSpPr>
        <dsp:cNvPr id="0" name=""/>
        <dsp:cNvSpPr/>
      </dsp:nvSpPr>
      <dsp:spPr>
        <a:xfrm>
          <a:off x="0" y="851501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11.2 Identify Risks</a:t>
          </a:r>
          <a:endParaRPr lang="en-AU" sz="2000" kern="1200" dirty="0"/>
        </a:p>
      </dsp:txBody>
      <dsp:txXfrm>
        <a:off x="37761" y="889262"/>
        <a:ext cx="3033438" cy="698012"/>
      </dsp:txXfrm>
    </dsp:sp>
    <dsp:sp modelId="{D1360706-57CB-4608-929C-44CD763D562D}">
      <dsp:nvSpPr>
        <dsp:cNvPr id="0" name=""/>
        <dsp:cNvSpPr/>
      </dsp:nvSpPr>
      <dsp:spPr>
        <a:xfrm>
          <a:off x="3108960" y="1702389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Prioritizing risks for further analysis by assessing and combining probability of occurrence</a:t>
          </a:r>
          <a:endParaRPr lang="en-AU" sz="1600" kern="1200" dirty="0"/>
        </a:p>
      </dsp:txBody>
      <dsp:txXfrm>
        <a:off x="3108960" y="1799081"/>
        <a:ext cx="4373365" cy="580150"/>
      </dsp:txXfrm>
    </dsp:sp>
    <dsp:sp modelId="{DD286D6A-BDBB-44CF-8704-4DF8FE92F69D}">
      <dsp:nvSpPr>
        <dsp:cNvPr id="0" name=""/>
        <dsp:cNvSpPr/>
      </dsp:nvSpPr>
      <dsp:spPr>
        <a:xfrm>
          <a:off x="0" y="1702389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11.3 Perform Qualitative Risk Analysis</a:t>
          </a:r>
          <a:endParaRPr lang="en-AU" sz="1800" kern="1200" dirty="0"/>
        </a:p>
      </dsp:txBody>
      <dsp:txXfrm>
        <a:off x="37761" y="1740150"/>
        <a:ext cx="3033438" cy="698012"/>
      </dsp:txXfrm>
    </dsp:sp>
    <dsp:sp modelId="{E1713ADA-88A7-4625-8D00-32DE2BD365F9}">
      <dsp:nvSpPr>
        <dsp:cNvPr id="0" name=""/>
        <dsp:cNvSpPr/>
      </dsp:nvSpPr>
      <dsp:spPr>
        <a:xfrm>
          <a:off x="3108960" y="2553276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Process of numerically </a:t>
          </a:r>
          <a:r>
            <a:rPr lang="en-AU" sz="1600" kern="1200" dirty="0" err="1" smtClean="0"/>
            <a:t>analyzing</a:t>
          </a:r>
          <a:r>
            <a:rPr lang="en-AU" sz="1600" kern="1200" dirty="0" smtClean="0"/>
            <a:t> the effect of identified risks</a:t>
          </a:r>
          <a:endParaRPr lang="en-AU" sz="1600" kern="1200" dirty="0"/>
        </a:p>
      </dsp:txBody>
      <dsp:txXfrm>
        <a:off x="3108960" y="2649968"/>
        <a:ext cx="4373365" cy="580150"/>
      </dsp:txXfrm>
    </dsp:sp>
    <dsp:sp modelId="{08091FE0-3F2A-470B-B4E3-42B0B9A2E9B5}">
      <dsp:nvSpPr>
        <dsp:cNvPr id="0" name=""/>
        <dsp:cNvSpPr/>
      </dsp:nvSpPr>
      <dsp:spPr>
        <a:xfrm>
          <a:off x="0" y="2553276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11.4 Perform Quantitative Risk Analysis</a:t>
          </a:r>
          <a:endParaRPr lang="en-AU" sz="1800" kern="1200" dirty="0"/>
        </a:p>
      </dsp:txBody>
      <dsp:txXfrm>
        <a:off x="37761" y="2591037"/>
        <a:ext cx="3033438" cy="698012"/>
      </dsp:txXfrm>
    </dsp:sp>
    <dsp:sp modelId="{B19E33E3-E6A4-4F58-A4A3-3988DAA1BCCE}">
      <dsp:nvSpPr>
        <dsp:cNvPr id="0" name=""/>
        <dsp:cNvSpPr/>
      </dsp:nvSpPr>
      <dsp:spPr>
        <a:xfrm>
          <a:off x="3108960" y="3404164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Process of developing options and actions to enhance opportunities and reduce threats</a:t>
          </a:r>
          <a:endParaRPr lang="en-AU" sz="1600" kern="1200" dirty="0"/>
        </a:p>
      </dsp:txBody>
      <dsp:txXfrm>
        <a:off x="3108960" y="3500856"/>
        <a:ext cx="4373365" cy="580150"/>
      </dsp:txXfrm>
    </dsp:sp>
    <dsp:sp modelId="{9C05E723-E18C-47A0-B114-74C6B893039D}">
      <dsp:nvSpPr>
        <dsp:cNvPr id="0" name=""/>
        <dsp:cNvSpPr/>
      </dsp:nvSpPr>
      <dsp:spPr>
        <a:xfrm>
          <a:off x="0" y="3404164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11.5 Plan Risk Responses </a:t>
          </a:r>
          <a:endParaRPr lang="en-AU" sz="2000" kern="1200" dirty="0"/>
        </a:p>
      </dsp:txBody>
      <dsp:txXfrm>
        <a:off x="37761" y="3441925"/>
        <a:ext cx="3033438" cy="698012"/>
      </dsp:txXfrm>
    </dsp:sp>
    <dsp:sp modelId="{0DE2D88A-B06E-451E-9EC3-0741829648A5}">
      <dsp:nvSpPr>
        <dsp:cNvPr id="0" name=""/>
        <dsp:cNvSpPr/>
      </dsp:nvSpPr>
      <dsp:spPr>
        <a:xfrm>
          <a:off x="3108960" y="4255051"/>
          <a:ext cx="4663440" cy="773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Implementing risk responses, tracking and monitoring risks, identifying new risks…</a:t>
          </a:r>
          <a:endParaRPr lang="en-AU" sz="1600" kern="1200" dirty="0"/>
        </a:p>
      </dsp:txBody>
      <dsp:txXfrm>
        <a:off x="3108960" y="4351743"/>
        <a:ext cx="4373365" cy="580150"/>
      </dsp:txXfrm>
    </dsp:sp>
    <dsp:sp modelId="{6F620092-D11A-4BB5-8F64-31D30E08E7F4}">
      <dsp:nvSpPr>
        <dsp:cNvPr id="0" name=""/>
        <dsp:cNvSpPr/>
      </dsp:nvSpPr>
      <dsp:spPr>
        <a:xfrm>
          <a:off x="0" y="4255051"/>
          <a:ext cx="3108960" cy="773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11.6 Control Risks </a:t>
          </a:r>
          <a:endParaRPr lang="en-AU" sz="2000" kern="1200" dirty="0"/>
        </a:p>
      </dsp:txBody>
      <dsp:txXfrm>
        <a:off x="37761" y="4292812"/>
        <a:ext cx="3033438" cy="69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1-a; 2-d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68F4D-A529-44C8-9216-D44E0416B313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www.MethodScience.com; 1998-2014; </a:t>
            </a:r>
          </a:p>
          <a:p>
            <a:r>
              <a:rPr lang="en-US" dirty="0" smtClean="0"/>
              <a:t>Scheduling &amp; Cost Control  Skills Workshop v 1.4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783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26,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25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97635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86393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02512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1D460B-1490-4F75-B69C-325A16DE2B45}" type="datetime4">
              <a:rPr lang="en-US" sz="1000" smtClean="0"/>
              <a:pPr/>
              <a:t>September 26,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www.MethodScience.com; 1998-2013; Managing Agile Projects</a:t>
            </a:r>
            <a:endParaRPr lang="en-US" b="1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42E20285-B927-42C0-A8E5-D38D9536EE27}" type="slidenum">
              <a:rPr lang="en-US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45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811213"/>
            <a:ext cx="5908675" cy="4432300"/>
          </a:xfrm>
          <a:ln/>
        </p:spPr>
      </p:sp>
      <p:sp>
        <p:nvSpPr>
          <p:cNvPr id="45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60" y="5760413"/>
            <a:ext cx="5363081" cy="3028877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26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26, 2018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Course: </a:t>
            </a:r>
            <a:r>
              <a:rPr lang="en-AU" smtClean="0"/>
              <a:t>Big Data Mgmt &amp; Business Informatics</a:t>
            </a:r>
            <a:endParaRPr lang="en-US" smtClean="0"/>
          </a:p>
          <a:p>
            <a:r>
              <a:rPr lang="en-US" smtClean="0"/>
              <a:t>Great Lakes Institute, Chennai,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1D460B-1490-4F75-B69C-325A16DE2B45}" type="datetime4">
              <a:rPr lang="en-US" sz="1000" smtClean="0"/>
              <a:pPr/>
              <a:t>September 26,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www.MethodScience.com; 1998-2013; Managing Agile Projects</a:t>
            </a:r>
            <a:endParaRPr lang="en-US" b="1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42E20285-B927-42C0-A8E5-D38D9536EE27}" type="slidenum">
              <a:rPr lang="en-US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45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811213"/>
            <a:ext cx="5908675" cy="4432300"/>
          </a:xfrm>
          <a:ln/>
        </p:spPr>
      </p:sp>
      <p:sp>
        <p:nvSpPr>
          <p:cNvPr id="45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60" y="5760413"/>
            <a:ext cx="5363081" cy="3028877"/>
          </a:xfrm>
        </p:spPr>
        <p:txBody>
          <a:bodyPr/>
          <a:lstStyle/>
          <a:p>
            <a:r>
              <a:rPr lang="en-AU" dirty="0" smtClean="0"/>
              <a:t>http://getpmpcertified.blogspot.com.au/2011/06/chapter-49-big-picture-of-risk.html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422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– a=F;</a:t>
            </a:r>
            <a:r>
              <a:rPr lang="en-US" baseline="0" dirty="0" smtClean="0"/>
              <a:t> b=F; c=T;</a:t>
            </a:r>
          </a:p>
          <a:p>
            <a:r>
              <a:rPr lang="en-US" dirty="0" smtClean="0"/>
              <a:t>2 -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68F4D-A529-44C8-9216-D44E0416B313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www.MethodScience.com; 1998-2014; </a:t>
            </a:r>
          </a:p>
          <a:p>
            <a:r>
              <a:rPr lang="en-US" dirty="0" smtClean="0"/>
              <a:t>Scheduling &amp; Cost Control  Skills Workshop v 1.4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94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5610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nhelkar@sar.us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9.jf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62110" cy="38322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Management Basics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Project Risks and Impacting Factors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5181600" cy="4572000"/>
          </a:xfrm>
        </p:spPr>
        <p:txBody>
          <a:bodyPr/>
          <a:lstStyle/>
          <a:p>
            <a:r>
              <a:rPr lang="en-AU" sz="2400" dirty="0" smtClean="0"/>
              <a:t>An uncertain event or condition</a:t>
            </a:r>
          </a:p>
          <a:p>
            <a:pPr lvl="1"/>
            <a:r>
              <a:rPr lang="en-AU" sz="2000" dirty="0" smtClean="0"/>
              <a:t>Whose occurrence can have a Positive or Negative effect on Project Objectives (e.g. Scope, Schedule, Cost and Quality)</a:t>
            </a:r>
          </a:p>
          <a:p>
            <a:endParaRPr lang="en-AU" sz="2400" dirty="0" smtClean="0"/>
          </a:p>
          <a:p>
            <a:pPr lvl="1"/>
            <a:r>
              <a:rPr lang="en-AU" sz="2000" dirty="0" smtClean="0"/>
              <a:t>Examples include: Immature PM practices, Lack of Integrated mgmt systems, Concurrent projects, Dependencies on external participants outside direct project control</a:t>
            </a:r>
          </a:p>
          <a:p>
            <a:pPr lvl="1"/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 </a:t>
            </a:r>
          </a:p>
          <a:p>
            <a:r>
              <a:rPr lang="en-US" dirty="0" smtClean="0"/>
              <a:t>MS University of Baroda, India;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486400" y="2017294"/>
          <a:ext cx="3260558" cy="339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10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Risk Considerations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 </a:t>
            </a:r>
          </a:p>
          <a:p>
            <a:r>
              <a:rPr lang="en-US" dirty="0" smtClean="0"/>
              <a:t>MS University of Baroda, India;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Positive Risks = Opportunities</a:t>
            </a:r>
          </a:p>
          <a:p>
            <a:r>
              <a:rPr lang="en-AU" dirty="0"/>
              <a:t>Negative Risks = Threats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066800" y="1066800"/>
          <a:ext cx="6781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0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Risk Management?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 </a:t>
            </a:r>
          </a:p>
          <a:p>
            <a:r>
              <a:rPr lang="en-US" dirty="0" smtClean="0"/>
              <a:t>MS University of Baroda, India;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Management Process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MethodScience.com, 1998-2013; </a:t>
            </a:r>
          </a:p>
          <a:p>
            <a:pPr>
              <a:buNone/>
            </a:pPr>
            <a:r>
              <a:rPr lang="en-US" dirty="0" smtClean="0"/>
              <a:t>Managing Agile Projects v 2.4</a:t>
            </a:r>
            <a:endParaRPr lang="en-AU" dirty="0" smtClean="0"/>
          </a:p>
        </p:txBody>
      </p:sp>
      <p:pic>
        <p:nvPicPr>
          <p:cNvPr id="5" name="Picture 4" descr="RiskManagementBig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619250"/>
            <a:ext cx="8686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967" y="4356100"/>
            <a:ext cx="1431033" cy="247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9" y="152400"/>
            <a:ext cx="7004705" cy="412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 Exercise –</a:t>
            </a:r>
            <a:r>
              <a:rPr lang="en-US" sz="2000" dirty="0" smtClean="0"/>
              <a:t> Circle the Best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4267200" cy="4953000"/>
          </a:xfrm>
          <a:ln w="9525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Q 1: In terms of Risk Consideration, state whether the following sentences are TRUE / FALSE:</a:t>
            </a:r>
          </a:p>
          <a:p>
            <a:pPr marL="0" lvl="0" indent="0">
              <a:buNone/>
            </a:pPr>
            <a:r>
              <a:rPr lang="en-AU" sz="2400" dirty="0" smtClean="0"/>
              <a:t>(a) Risk </a:t>
            </a:r>
            <a:r>
              <a:rPr lang="en-AU" sz="2400" dirty="0"/>
              <a:t>Appetite</a:t>
            </a:r>
            <a:r>
              <a:rPr lang="en-AU" sz="2400" dirty="0" smtClean="0"/>
              <a:t>: (T/F)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dirty="0"/>
              <a:t>Degree, amount or volume of risk that an individual or organization can withstand</a:t>
            </a:r>
          </a:p>
          <a:p>
            <a:pPr marL="0" lvl="0" indent="0">
              <a:buNone/>
            </a:pPr>
            <a:r>
              <a:rPr lang="en-AU" sz="2400" dirty="0" smtClean="0"/>
              <a:t>(b) Risk </a:t>
            </a:r>
            <a:r>
              <a:rPr lang="en-AU" sz="2400" dirty="0"/>
              <a:t>Tolerance</a:t>
            </a:r>
            <a:r>
              <a:rPr lang="en-AU" sz="2400" dirty="0" smtClean="0"/>
              <a:t>:</a:t>
            </a:r>
            <a:r>
              <a:rPr lang="en-AU" sz="2400" dirty="0"/>
              <a:t> (T/F)</a:t>
            </a:r>
          </a:p>
          <a:p>
            <a:pPr marL="457200" lvl="1" indent="0">
              <a:buNone/>
            </a:pPr>
            <a:r>
              <a:rPr lang="en-AU" sz="2000" dirty="0"/>
              <a:t>Degree of uncertainty an entity is willing to take on in anticipation of a reward</a:t>
            </a:r>
          </a:p>
          <a:p>
            <a:pPr marL="0" lvl="0" indent="0">
              <a:buNone/>
            </a:pPr>
            <a:r>
              <a:rPr lang="en-AU" sz="2400" dirty="0" smtClean="0"/>
              <a:t>(c) Risk </a:t>
            </a:r>
            <a:r>
              <a:rPr lang="en-AU" sz="2400" dirty="0"/>
              <a:t>Threshold</a:t>
            </a:r>
            <a:r>
              <a:rPr lang="en-AU" sz="2400" dirty="0" smtClean="0"/>
              <a:t>:</a:t>
            </a:r>
            <a:r>
              <a:rPr lang="en-AU" sz="2400" dirty="0"/>
              <a:t> (T/F)</a:t>
            </a:r>
          </a:p>
          <a:p>
            <a:pPr marL="457200" lvl="1" indent="0">
              <a:buNone/>
            </a:pPr>
            <a:r>
              <a:rPr lang="en-AU" sz="2000" dirty="0"/>
              <a:t>Measures of level of uncertainty or impact above which risk will not be </a:t>
            </a:r>
            <a:r>
              <a:rPr lang="en-AU" sz="2000" dirty="0" smtClean="0"/>
              <a:t>tolerated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MethodScience.com, 1998-2014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838200"/>
            <a:ext cx="4114800" cy="495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2: Performing Qualitative and Quantitative Risks Analysis Feeds into :</a:t>
            </a:r>
          </a:p>
          <a:p>
            <a:endParaRPr lang="en-US" sz="2000" kern="0" dirty="0" smtClean="0">
              <a:solidFill>
                <a:srgbClr val="800000"/>
              </a:solidFill>
              <a:latin typeface="+mn-lt"/>
            </a:endParaRP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Plan Risk Management</a:t>
            </a:r>
          </a:p>
          <a:p>
            <a:pPr marL="457200" indent="-457200">
              <a:buAutoNum type="alphaLcParenBoth"/>
            </a:pPr>
            <a:endParaRPr lang="en-US" sz="2000" kern="0" dirty="0" smtClean="0">
              <a:solidFill>
                <a:srgbClr val="800000"/>
              </a:solidFill>
              <a:latin typeface="+mn-lt"/>
            </a:endParaRP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Plan Risk Responses</a:t>
            </a:r>
          </a:p>
          <a:p>
            <a:pPr marL="457200" indent="-457200">
              <a:buAutoNum type="alphaLcParenBoth"/>
            </a:pPr>
            <a:endParaRPr lang="en-US" sz="2000" kern="0" dirty="0" smtClean="0">
              <a:solidFill>
                <a:srgbClr val="800000"/>
              </a:solidFill>
              <a:latin typeface="+mn-lt"/>
            </a:endParaRP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Monitor and Control Risks</a:t>
            </a:r>
          </a:p>
          <a:p>
            <a:pPr marL="457200" indent="-457200">
              <a:buAutoNum type="alphaLcParenBoth"/>
            </a:pPr>
            <a:endParaRPr lang="en-US" sz="2000" kern="0" dirty="0" smtClean="0">
              <a:solidFill>
                <a:srgbClr val="800000"/>
              </a:solidFill>
              <a:latin typeface="+mn-lt"/>
            </a:endParaRP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Identify Risks</a:t>
            </a:r>
          </a:p>
        </p:txBody>
      </p:sp>
    </p:spTree>
    <p:extLst>
      <p:ext uri="{BB962C8B-B14F-4D97-AF65-F5344CB8AC3E}">
        <p14:creationId xmlns:p14="http://schemas.microsoft.com/office/powerpoint/2010/main" val="9133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</a:t>
            </a:r>
            <a:r>
              <a:rPr lang="en-AU" dirty="0" smtClean="0"/>
              <a:t>Risk Management (IT) </a:t>
            </a:r>
            <a:endParaRPr lang="en-US" dirty="0" smtClean="0"/>
          </a:p>
          <a:p>
            <a:r>
              <a:rPr lang="en-US" dirty="0" smtClean="0"/>
              <a:t>  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 rot="19478696">
            <a:off x="-213914" y="992419"/>
            <a:ext cx="4572000" cy="11430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Discussion, Q &amp; A,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 Workshop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Picture 4" descr="C:\Users\admin\AppData\Local\Microsoft\Windows\Temporary Internet Files\Content.IE5\CHGCWU8A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9800" y="1143000"/>
            <a:ext cx="1625600" cy="1828800"/>
          </a:xfrm>
          <a:prstGeom prst="rect">
            <a:avLst/>
          </a:prstGeom>
          <a:noFill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lum bright="49000" contrast="-62000"/>
          </a:blip>
          <a:srcRect/>
          <a:stretch>
            <a:fillRect/>
          </a:stretch>
        </p:blipFill>
        <p:spPr bwMode="auto">
          <a:xfrm>
            <a:off x="6105524" y="0"/>
            <a:ext cx="3038476" cy="112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2438400"/>
            <a:ext cx="7162800" cy="3886200"/>
          </a:xfrm>
          <a:prstGeom prst="rect">
            <a:avLst/>
          </a:prstGeom>
          <a:noFill/>
          <a:ln w="1270" cap="rnd">
            <a:solidFill>
              <a:srgbClr val="993366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kern="0" dirty="0" smtClean="0">
                <a:solidFill>
                  <a:srgbClr val="800000"/>
                </a:solidFill>
                <a:latin typeface="Calibri" pitchFamily="34" charset="0"/>
              </a:rPr>
              <a:t>Can you think of any additional reasons for Why one should undertake formal Risk Management?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kern="0" dirty="0" smtClean="0">
                <a:solidFill>
                  <a:srgbClr val="800000"/>
                </a:solidFill>
                <a:latin typeface="Calibri" pitchFamily="34" charset="0"/>
              </a:rPr>
              <a:t>Identify the Risks associated with the Iron Triangle of Project Management in your Case study? (hypothetical)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kern="0" dirty="0" smtClean="0">
                <a:solidFill>
                  <a:srgbClr val="800000"/>
                </a:solidFill>
                <a:latin typeface="Calibri" pitchFamily="34" charset="0"/>
              </a:rPr>
              <a:t>Also identify what are the Opportunities arising from those risks?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Risk Identification Techniques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System Level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8388195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Bhuvan Unhelkar,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E40C5-3795-4311-8315-9A5112D0796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2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Risk Identification</a:t>
            </a:r>
          </a:p>
        </p:txBody>
      </p:sp>
      <p:sp>
        <p:nvSpPr>
          <p:cNvPr id="4927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sz="2200"/>
              <a:t>External (examples)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Technology chosen; Dependency on External Organizations; Governance (Local, Country); Social; Physical environment (weather!);</a:t>
            </a:r>
          </a:p>
          <a:p>
            <a:pPr>
              <a:lnSpc>
                <a:spcPct val="90000"/>
              </a:lnSpc>
            </a:pPr>
            <a:r>
              <a:rPr lang="en-AU" altLang="en-US" sz="2200"/>
              <a:t>Internal (examples)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People &amp; Politics; Budgets; Schedules; 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Lack of Processes; Lack of Communications; 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Lack of Quality &amp; Testing; </a:t>
            </a:r>
          </a:p>
          <a:p>
            <a:pPr>
              <a:lnSpc>
                <a:spcPct val="90000"/>
              </a:lnSpc>
            </a:pPr>
            <a:r>
              <a:rPr lang="en-AU" altLang="en-US" sz="2200"/>
              <a:t>Usually a Combination of Above;</a:t>
            </a:r>
          </a:p>
          <a:p>
            <a:pPr>
              <a:lnSpc>
                <a:spcPct val="90000"/>
              </a:lnSpc>
            </a:pPr>
            <a:r>
              <a:rPr lang="en-AU" altLang="en-US" sz="2200"/>
              <a:t>Risks cannot be easily Ascertained by a formula 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Ongoing Observation Required by the PM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Verbal and Non-Verbal Signs to be Observed</a:t>
            </a:r>
          </a:p>
          <a:p>
            <a:pPr lvl="1">
              <a:lnSpc>
                <a:spcPct val="90000"/>
              </a:lnSpc>
            </a:pPr>
            <a:r>
              <a:rPr lang="en-AU" altLang="en-US" sz="2200"/>
              <a:t>Immense Importance of Grapevine (coffee meetings)</a:t>
            </a:r>
          </a:p>
        </p:txBody>
      </p:sp>
    </p:spTree>
    <p:extLst>
      <p:ext uri="{BB962C8B-B14F-4D97-AF65-F5344CB8AC3E}">
        <p14:creationId xmlns:p14="http://schemas.microsoft.com/office/powerpoint/2010/main" val="228046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Bhuvan Unhelkar,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CC146-1D37-4BF0-AF28-1AE8A709C0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3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/>
              <a:t>Observe Key Project Moments for Risks… </a:t>
            </a:r>
            <a:r>
              <a:rPr lang="en-AU" altLang="en-US" sz="2800" b="0"/>
              <a:t>(for example)</a:t>
            </a:r>
          </a:p>
        </p:txBody>
      </p:sp>
      <p:sp>
        <p:nvSpPr>
          <p:cNvPr id="493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572000"/>
          </a:xfrm>
        </p:spPr>
        <p:txBody>
          <a:bodyPr/>
          <a:lstStyle/>
          <a:p>
            <a:r>
              <a:rPr lang="en-AU" altLang="en-US" sz="2200"/>
              <a:t>Approval of Project;</a:t>
            </a:r>
          </a:p>
          <a:p>
            <a:r>
              <a:rPr lang="en-AU" altLang="en-US" sz="2200"/>
              <a:t>Launching of Project; Formation of Team and Reporting Structures; </a:t>
            </a:r>
          </a:p>
          <a:p>
            <a:r>
              <a:rPr lang="en-AU" altLang="en-US" sz="2200"/>
              <a:t>Entry &amp; Exit of Team Members; </a:t>
            </a:r>
          </a:p>
          <a:p>
            <a:r>
              <a:rPr lang="en-AU" altLang="en-US" sz="2200"/>
              <a:t>Performance Reviews;</a:t>
            </a:r>
          </a:p>
          <a:p>
            <a:r>
              <a:rPr lang="en-AU" altLang="en-US" sz="2200"/>
              <a:t>Testing and Collating Results; </a:t>
            </a:r>
          </a:p>
          <a:p>
            <a:r>
              <a:rPr lang="en-AU" altLang="en-US" sz="2200"/>
              <a:t>Individual Events</a:t>
            </a:r>
          </a:p>
          <a:p>
            <a:pPr lvl="1"/>
            <a:r>
              <a:rPr lang="en-AU" altLang="en-US" sz="2200"/>
              <a:t>Births; Deaths; Marriages; Divorces; Graduation Ceremonies etc. </a:t>
            </a:r>
          </a:p>
          <a:p>
            <a:r>
              <a:rPr lang="en-AU" altLang="en-US" sz="2200"/>
              <a:t>Team Events</a:t>
            </a:r>
          </a:p>
          <a:p>
            <a:r>
              <a:rPr lang="en-AU" altLang="en-US" sz="2200"/>
              <a:t>Closure of Project (Investment in Future Projects)</a:t>
            </a:r>
          </a:p>
        </p:txBody>
      </p:sp>
    </p:spTree>
    <p:extLst>
      <p:ext uri="{BB962C8B-B14F-4D97-AF65-F5344CB8AC3E}">
        <p14:creationId xmlns:p14="http://schemas.microsoft.com/office/powerpoint/2010/main" val="177260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Risk Identification at System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Course: Risk Management (IT) </a:t>
            </a:r>
          </a:p>
          <a:p>
            <a:r>
              <a:rPr lang="en-US" smtClean="0"/>
              <a:t>  © 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http://upload.wikimedia.org/wikipedia/commons/thumb/5/5a/NIST_SP_800-30_Figure_3-1.png/640px-NIST_SP_800-30_Figure_3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97"/>
          <a:stretch/>
        </p:blipFill>
        <p:spPr bwMode="auto">
          <a:xfrm>
            <a:off x="741947" y="1234836"/>
            <a:ext cx="7355306" cy="42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8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Project Risk Management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Chapter 11 of  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PMBOK ® 5</a:t>
            </a:r>
            <a:r>
              <a:rPr lang="en-US" sz="2800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Edition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2447361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Vulnerabilities open the door to Impact – as the Attacker can slip through them to impact a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Course: Risk Management (IT) </a:t>
            </a:r>
          </a:p>
          <a:p>
            <a:r>
              <a:rPr lang="en-US" smtClean="0"/>
              <a:t>  © 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 descr="http://upload.wikimedia.org/wikipedia/commons/8/86/2010-T10-Architectur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201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78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9723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Assessing Risks: From Known-Internal to Unknown-External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2183" y="1066800"/>
          <a:ext cx="8699634" cy="530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</a:t>
            </a:r>
          </a:p>
          <a:p>
            <a:r>
              <a:rPr lang="en-US" dirty="0" smtClean="0"/>
              <a:t> 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3880" y="106680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Known                                  Unknown</a:t>
            </a:r>
            <a:endParaRPr lang="en-AU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6279" y="350947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External                                  Internal</a:t>
            </a:r>
            <a:endParaRPr lang="en-AU" i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886200" y="31242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886200" y="42672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962400" y="3124200"/>
            <a:ext cx="12192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4896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967" y="4356100"/>
            <a:ext cx="1431033" cy="247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9" y="152400"/>
            <a:ext cx="7004705" cy="412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 Exercise –</a:t>
            </a:r>
            <a:r>
              <a:rPr lang="en-US" sz="2000" dirty="0" smtClean="0"/>
              <a:t> Circle the Best Option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4267200" cy="4953000"/>
          </a:xfrm>
          <a:ln w="9525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US" sz="2000" dirty="0" smtClean="0"/>
              <a:t>Q 1: Risks that are most difficult to anticipate and handle are :</a:t>
            </a:r>
          </a:p>
          <a:p>
            <a:pPr>
              <a:buNone/>
            </a:pPr>
            <a:endParaRPr lang="en-US" sz="2000" dirty="0" smtClean="0"/>
          </a:p>
          <a:p>
            <a:pPr marL="457200" indent="-457200">
              <a:buAutoNum type="alphaLcParenBoth"/>
            </a:pPr>
            <a:r>
              <a:rPr lang="en-AU" sz="2000" dirty="0" smtClean="0"/>
              <a:t>Unknown-External</a:t>
            </a:r>
          </a:p>
          <a:p>
            <a:pPr marL="457200" indent="-457200">
              <a:buAutoNum type="alphaLcParenBoth"/>
            </a:pPr>
            <a:r>
              <a:rPr lang="en-AU" sz="2000" dirty="0" smtClean="0"/>
              <a:t>Unknown-Internal</a:t>
            </a:r>
          </a:p>
          <a:p>
            <a:pPr marL="457200" indent="-457200">
              <a:buAutoNum type="alphaLcParenBoth"/>
            </a:pPr>
            <a:r>
              <a:rPr lang="en-AU" sz="2000" dirty="0" smtClean="0"/>
              <a:t>Known-Internal</a:t>
            </a:r>
          </a:p>
          <a:p>
            <a:pPr marL="457200" indent="-457200">
              <a:buAutoNum type="alphaLcParenBoth"/>
            </a:pPr>
            <a:r>
              <a:rPr lang="en-AU" sz="2000" dirty="0" smtClean="0"/>
              <a:t>Known-External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MethodScience.com, 1998-2014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838200"/>
            <a:ext cx="4114800" cy="495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2: With Tail-Risks, it is:</a:t>
            </a:r>
          </a:p>
          <a:p>
            <a:endParaRPr lang="en-US" sz="2000" kern="0" dirty="0" smtClean="0">
              <a:solidFill>
                <a:srgbClr val="800000"/>
              </a:solidFill>
              <a:latin typeface="+mn-lt"/>
            </a:endParaRP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Easier to identify the Probability but difficult to identify the Impact</a:t>
            </a: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Easier to identify the Probability and easier to identify the Impact</a:t>
            </a: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Difficult to identify the Probability but easier to identify the Impact</a:t>
            </a:r>
          </a:p>
          <a:p>
            <a:pPr marL="457200" indent="-457200">
              <a:buAutoNum type="alphaLcParenBoth"/>
            </a:pPr>
            <a:r>
              <a:rPr lang="en-US" sz="2000" kern="0" dirty="0" smtClean="0">
                <a:solidFill>
                  <a:srgbClr val="800000"/>
                </a:solidFill>
                <a:latin typeface="+mn-lt"/>
              </a:rPr>
              <a:t>Difficult to identify the Probability and difficult to identify the Impact</a:t>
            </a:r>
          </a:p>
        </p:txBody>
      </p:sp>
    </p:spTree>
    <p:extLst>
      <p:ext uri="{BB962C8B-B14F-4D97-AF65-F5344CB8AC3E}">
        <p14:creationId xmlns:p14="http://schemas.microsoft.com/office/powerpoint/2010/main" val="333535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3.29_Risk_Register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 </a:t>
            </a:r>
          </a:p>
          <a:p>
            <a:r>
              <a:rPr lang="en-US" dirty="0" smtClean="0"/>
              <a:t>MS University of Baroda, India;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369667" y="1074057"/>
          <a:ext cx="8404666" cy="547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9117038" imgH="5936370" progId="Word.Document.8">
                  <p:embed/>
                </p:oleObj>
              </mc:Choice>
              <mc:Fallback>
                <p:oleObj name="Document" r:id="rId3" imgW="9117038" imgH="5936370" progId="Word.Document.8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67" y="1074057"/>
                        <a:ext cx="8404666" cy="5471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Lecture Agenda</a:t>
            </a:r>
            <a:r>
              <a:rPr lang="en-US" dirty="0" smtClean="0">
                <a:solidFill>
                  <a:srgbClr val="990000"/>
                </a:solidFill>
                <a:latin typeface="Copperplate Gothic Bold" pitchFamily="34" charset="0"/>
              </a:rPr>
              <a:t>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819" y="1744718"/>
            <a:ext cx="8153400" cy="5562600"/>
          </a:xfrm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What do we mean by Risk Management?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Why undertake Formal Risk Management?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Reducing as well as Capitalizing from Risks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Project Risks –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Relating to PMBOK and SFIA frameworks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Key Points &amp; References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Short exercises, Discussion and Project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03513" y="6400800"/>
            <a:ext cx="4078287" cy="457200"/>
          </a:xfrm>
        </p:spPr>
        <p:txBody>
          <a:bodyPr/>
          <a:lstStyle/>
          <a:p>
            <a:r>
              <a:rPr lang="en-US" dirty="0" smtClean="0"/>
              <a:t>Course: </a:t>
            </a:r>
            <a:r>
              <a:rPr lang="en-AU" dirty="0" smtClean="0"/>
              <a:t>Risk Management (IT) </a:t>
            </a:r>
            <a:endParaRPr lang="en-US" dirty="0" smtClean="0"/>
          </a:p>
          <a:p>
            <a:r>
              <a:rPr lang="en-US" dirty="0" smtClean="0"/>
              <a:t> 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8" y="296918"/>
            <a:ext cx="1303282" cy="13032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15405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What is Risk Management?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Fundamentals &amp; Perspective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" y="76200"/>
            <a:ext cx="3410383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8208368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Risk Management?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Risks are Integral to:</a:t>
            </a:r>
          </a:p>
          <a:p>
            <a:pPr lvl="1"/>
            <a:r>
              <a:rPr lang="en-AU" dirty="0" smtClean="0"/>
              <a:t>Projects, Business, Life</a:t>
            </a:r>
          </a:p>
          <a:p>
            <a:r>
              <a:rPr lang="en-AU" dirty="0" smtClean="0"/>
              <a:t>Risks </a:t>
            </a:r>
            <a:r>
              <a:rPr lang="en-AU" i="1" dirty="0" smtClean="0"/>
              <a:t>cannot </a:t>
            </a:r>
            <a:r>
              <a:rPr lang="en-AU" dirty="0" smtClean="0"/>
              <a:t>be Total Prevented</a:t>
            </a:r>
          </a:p>
          <a:p>
            <a:pPr lvl="1"/>
            <a:r>
              <a:rPr lang="en-AU" dirty="0" smtClean="0"/>
              <a:t>In a real, live world</a:t>
            </a:r>
          </a:p>
          <a:p>
            <a:pPr lvl="1"/>
            <a:r>
              <a:rPr lang="en-AU" dirty="0" smtClean="0"/>
              <a:t>A totally risk-free world would be a dead world</a:t>
            </a:r>
          </a:p>
          <a:p>
            <a:r>
              <a:rPr lang="en-AU" dirty="0" smtClean="0"/>
              <a:t>Business is based on Risk</a:t>
            </a:r>
          </a:p>
          <a:p>
            <a:pPr lvl="1"/>
            <a:r>
              <a:rPr lang="en-AU" dirty="0" smtClean="0"/>
              <a:t>So, Risk-taking is a part of business</a:t>
            </a:r>
          </a:p>
          <a:p>
            <a:r>
              <a:rPr lang="en-AU" i="1" dirty="0" smtClean="0"/>
              <a:t>Hence we need to Understand and Manage Risks – </a:t>
            </a:r>
            <a:r>
              <a:rPr lang="en-AU" dirty="0" smtClean="0"/>
              <a:t>Particularly in IT context</a:t>
            </a:r>
            <a:endParaRPr lang="en-A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</a:t>
            </a:r>
          </a:p>
          <a:p>
            <a:r>
              <a:rPr lang="en-US" dirty="0" smtClean="0"/>
              <a:t>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Risk?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PMBOK (PMI) Definition:</a:t>
            </a:r>
          </a:p>
          <a:p>
            <a:pPr lvl="1"/>
            <a:r>
              <a:rPr lang="en-AU" i="1" dirty="0" smtClean="0"/>
              <a:t>An uncertain event or condition that, if it occurs, has an effect on an objective</a:t>
            </a:r>
          </a:p>
          <a:p>
            <a:r>
              <a:rPr lang="en-AU" dirty="0" smtClean="0"/>
              <a:t>What we Understand:</a:t>
            </a:r>
          </a:p>
          <a:p>
            <a:pPr lvl="1"/>
            <a:r>
              <a:rPr lang="en-AU" dirty="0" smtClean="0"/>
              <a:t>Risk is UNCERTAIN (e.g. a Car may crash)</a:t>
            </a:r>
          </a:p>
          <a:p>
            <a:pPr lvl="1"/>
            <a:r>
              <a:rPr lang="en-AU" dirty="0" smtClean="0"/>
              <a:t>Risk can be an event (in time, such as an actual crash) or an ongoing condition (such as a loose brake pedal)</a:t>
            </a:r>
          </a:p>
          <a:p>
            <a:pPr lvl="1"/>
            <a:r>
              <a:rPr lang="en-AU" dirty="0" smtClean="0"/>
              <a:t>Impacts an Objective (e.g. cannot reach where we wanted to reach in the car)</a:t>
            </a:r>
          </a:p>
          <a:p>
            <a:r>
              <a:rPr lang="en-AU" dirty="0" smtClean="0"/>
              <a:t>Need to Separate Perception of risk from Actual Risk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Course: Risk Management (IT) </a:t>
            </a:r>
          </a:p>
          <a:p>
            <a:r>
              <a:rPr lang="en-US" smtClean="0"/>
              <a:t>  © 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Undertake Risk Management?</a:t>
            </a:r>
            <a:endParaRPr lang="en-US" dirty="0"/>
          </a:p>
        </p:txBody>
      </p:sp>
      <p:sp>
        <p:nvSpPr>
          <p:cNvPr id="45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4572000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 smtClean="0"/>
              <a:t>Understand Types &amp; Sources of Risk</a:t>
            </a:r>
          </a:p>
          <a:p>
            <a:r>
              <a:rPr lang="en-AU" sz="2800" dirty="0" smtClean="0"/>
              <a:t>Plan well-ahead of occurrences of Risk</a:t>
            </a:r>
          </a:p>
          <a:p>
            <a:pPr lvl="1"/>
            <a:r>
              <a:rPr lang="en-AU" dirty="0" smtClean="0"/>
              <a:t>Reduce the Management of Risk by Crises</a:t>
            </a:r>
          </a:p>
          <a:p>
            <a:r>
              <a:rPr lang="en-AU" dirty="0" smtClean="0"/>
              <a:t>Undertake Proactive approach to risk</a:t>
            </a:r>
          </a:p>
          <a:p>
            <a:r>
              <a:rPr lang="en-AU" dirty="0" smtClean="0"/>
              <a:t>Put together a Systematic approach to handling Risks </a:t>
            </a:r>
          </a:p>
          <a:p>
            <a:r>
              <a:rPr lang="en-AU" dirty="0" smtClean="0"/>
              <a:t>Create opportunities through risks </a:t>
            </a:r>
          </a:p>
          <a:p>
            <a:pPr lvl="1"/>
            <a:r>
              <a:rPr lang="en-AU" dirty="0" smtClean="0"/>
              <a:t>Improve Competitive Advantages</a:t>
            </a:r>
            <a:endParaRPr lang="en-AU" sz="2400" dirty="0" smtClean="0"/>
          </a:p>
          <a:p>
            <a:r>
              <a:rPr lang="en-AU" sz="2400" dirty="0" smtClean="0"/>
              <a:t>Gain better Control on Projects </a:t>
            </a:r>
          </a:p>
          <a:p>
            <a:pPr lvl="1"/>
            <a:r>
              <a:rPr lang="en-AU" sz="2200" dirty="0" smtClean="0"/>
              <a:t>Improve their Chance of Success</a:t>
            </a:r>
          </a:p>
          <a:p>
            <a:r>
              <a:rPr lang="en-AU" sz="2400" dirty="0" smtClean="0"/>
              <a:t>Stabilize the situation; reduce further escalation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MethodScience.com, 1998-2013; </a:t>
            </a:r>
          </a:p>
          <a:p>
            <a:pPr>
              <a:buNone/>
            </a:pPr>
            <a:r>
              <a:rPr lang="en-US" dirty="0" smtClean="0"/>
              <a:t>Managing Agile Projects v 2.4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4717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-228600" y="2034074"/>
          <a:ext cx="3806890" cy="253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Managing Risks – Basics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-762000" y="943181"/>
          <a:ext cx="8710864" cy="512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</a:t>
            </a:r>
          </a:p>
          <a:p>
            <a:r>
              <a:rPr lang="en-US" dirty="0" smtClean="0"/>
              <a:t> 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Notched Right Arrow 2"/>
          <p:cNvSpPr/>
          <p:nvPr/>
        </p:nvSpPr>
        <p:spPr bwMode="auto">
          <a:xfrm>
            <a:off x="5410200" y="2665445"/>
            <a:ext cx="1981200" cy="167640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286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6389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Expanding the Basics of Risk Management (Fundamentals)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31098" y="1027678"/>
          <a:ext cx="9062804" cy="533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Course: Risk Management (IT) </a:t>
            </a:r>
          </a:p>
          <a:p>
            <a:r>
              <a:rPr lang="en-US" dirty="0" smtClean="0"/>
              <a:t>  © </a:t>
            </a:r>
            <a:r>
              <a:rPr lang="en-US" dirty="0" err="1" smtClean="0"/>
              <a:t>MethodScience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5F366-C446-4B97-B257-F362FC5B26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1442</Words>
  <Application>Microsoft Office PowerPoint</Application>
  <PresentationFormat>On-screen Show (4:3)</PresentationFormat>
  <Paragraphs>252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PGothic</vt:lpstr>
      <vt:lpstr>Arial</vt:lpstr>
      <vt:lpstr>Book Antiqua</vt:lpstr>
      <vt:lpstr>Calibri</vt:lpstr>
      <vt:lpstr>Cambria</vt:lpstr>
      <vt:lpstr>Copperplate Gothic Bold</vt:lpstr>
      <vt:lpstr>Times New Roman</vt:lpstr>
      <vt:lpstr>Wingdings</vt:lpstr>
      <vt:lpstr>Office Theme</vt:lpstr>
      <vt:lpstr>Clip</vt:lpstr>
      <vt:lpstr>Document</vt:lpstr>
      <vt:lpstr>Week-  Risk Management Basics   Dr. Bhuvan UNHELKAR IT Faculty, College Of Business; Office: C225; bunhelkar@sar.usf.edu; 941-359-4654  </vt:lpstr>
      <vt:lpstr>Sub-Module  Project Risk Management </vt:lpstr>
      <vt:lpstr>Lecture Agenda </vt:lpstr>
      <vt:lpstr>Sub-Module  What is Risk Management? </vt:lpstr>
      <vt:lpstr>What is Risk Management?</vt:lpstr>
      <vt:lpstr>What is Risk? </vt:lpstr>
      <vt:lpstr>Why Undertake Risk Management?</vt:lpstr>
      <vt:lpstr>Managing Risks – Basics</vt:lpstr>
      <vt:lpstr>Expanding the Basics of Risk Management (Fundamentals)</vt:lpstr>
      <vt:lpstr>Project Risks and Impacting Factors</vt:lpstr>
      <vt:lpstr>Risk Considerations </vt:lpstr>
      <vt:lpstr>What is Risk Management?</vt:lpstr>
      <vt:lpstr>The Risk Management Process</vt:lpstr>
      <vt:lpstr>Short Exercise – Circle the Best Option</vt:lpstr>
      <vt:lpstr>PowerPoint Presentation</vt:lpstr>
      <vt:lpstr>Sub-Module  Risk Identification Techniques  </vt:lpstr>
      <vt:lpstr>Risk Identification</vt:lpstr>
      <vt:lpstr>Observe Key Project Moments for Risks… (for example)</vt:lpstr>
      <vt:lpstr>Risk Identification at System Level</vt:lpstr>
      <vt:lpstr>Vulnerabilities open the door to Impact – as the Attacker can slip through them to impact a Function</vt:lpstr>
      <vt:lpstr>Assessing Risks: From Known-Internal to Unknown-External</vt:lpstr>
      <vt:lpstr>Short Exercise – Circle the Best Option </vt:lpstr>
      <vt:lpstr>3.29_Risk_Register</vt:lpstr>
      <vt:lpstr>PowerPoint Presentation</vt:lpstr>
      <vt:lpstr>Conclusions &amp; Future Directions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59</cp:revision>
  <dcterms:created xsi:type="dcterms:W3CDTF">2016-11-03T19:14:05Z</dcterms:created>
  <dcterms:modified xsi:type="dcterms:W3CDTF">2018-09-26T12:53:27Z</dcterms:modified>
</cp:coreProperties>
</file>