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7" r:id="rId2"/>
    <p:sldId id="398" r:id="rId3"/>
    <p:sldId id="352" r:id="rId4"/>
    <p:sldId id="270" r:id="rId5"/>
    <p:sldId id="32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96" autoAdjust="0"/>
  </p:normalViewPr>
  <p:slideViewPr>
    <p:cSldViewPr>
      <p:cViewPr varScale="1">
        <p:scale>
          <a:sx n="68" d="100"/>
          <a:sy n="68" d="100"/>
        </p:scale>
        <p:origin x="8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drawn from The Art of Agile Practice (B. Unhelkar)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CB4E04-6461-4312-A5AB-F75282577D1B}" type="presOf" srcId="{83473DC7-5CB1-460A-B9B6-23F0C3D74FC0}" destId="{9A3A497F-24C3-4B9A-8E81-F32F66903BD2}" srcOrd="0" destOrd="0" presId="urn:microsoft.com/office/officeart/2005/8/layout/vList2"/>
    <dgm:cxn modelId="{83992163-433B-4289-A61F-646C23958375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918C5AAA-30A9-407E-8A3C-ECA0980EDD6F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6581"/>
          <a:ext cx="4640566" cy="263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© MethodScience; Material drawn from The Art of Agile Practice (B. Unhelkar)</a:t>
          </a:r>
          <a:endParaRPr lang="en-US" sz="1100" kern="1200" dirty="0"/>
        </a:p>
      </dsp:txBody>
      <dsp:txXfrm>
        <a:off x="12879" y="19460"/>
        <a:ext cx="4614808" cy="23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BB1F-98F1-4701-8722-B010FB9A7F0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C8E4-DA3D-4D3B-9B91-F81EAB58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C8E4-DA3D-4D3B-9B91-F81EAB58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A16099-8EF6-4640-9138-FCBE055A5BE9}" type="datetime4">
              <a:rPr lang="en-US" sz="1000"/>
              <a:pPr/>
              <a:t>September 26,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36015F51-F31E-49F0-BFA7-D6F97483C640}" type="slidenum">
              <a:rPr lang="en-US"/>
              <a:pPr/>
              <a:t>4</a:t>
            </a:fld>
            <a:r>
              <a:rPr lang="en-US"/>
              <a:t> </a:t>
            </a:r>
          </a:p>
        </p:txBody>
      </p:sp>
      <p:sp>
        <p:nvSpPr>
          <p:cNvPr id="534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3100" y="684213"/>
            <a:ext cx="5591175" cy="4194175"/>
          </a:xfrm>
          <a:ln/>
        </p:spPr>
      </p:sp>
      <p:sp>
        <p:nvSpPr>
          <p:cNvPr id="534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407" tIns="44203" rIns="88407" bIns="44203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54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4962525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7" y="6038378"/>
            <a:ext cx="4986142" cy="314310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347974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76B6-60D1-40CA-9ACD-5A0F12BEBC7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nhelkar@sar.usf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562110" cy="383222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hangingPunct="0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Week- </a:t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Your Project Plan</a:t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Bhuvan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UNHELKAR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Faculty, College Of Business;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Office: C225;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bunhelkar@sar.usf.edu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941-359-4654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usfsm.edu/wp-content/uploads/2015/06/USFSM-624x3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86" y="21771"/>
            <a:ext cx="2925813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udy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" y="7770"/>
            <a:ext cx="1480186" cy="15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Composite 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1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Project </a:t>
            </a:r>
            <a:r>
              <a:rPr lang="en-US" sz="1600" dirty="0" smtClean="0"/>
              <a:t>Objectives – the Key purpose of this project and a bit of description around it. 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In/Out </a:t>
            </a:r>
            <a:r>
              <a:rPr lang="en-US" sz="1600" dirty="0" smtClean="0"/>
              <a:t>Scope – Provides basis for Work Breakdown Structure (WBS); but must include “Assumptions” and “Out of Scope” items to reduce confusion and improve communication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Key </a:t>
            </a:r>
            <a:r>
              <a:rPr lang="en-US" sz="1600" dirty="0" smtClean="0"/>
              <a:t>Stakeholders – Professors </a:t>
            </a:r>
            <a:r>
              <a:rPr lang="en-US" sz="1600" dirty="0" err="1" smtClean="0"/>
              <a:t>Aurilla</a:t>
            </a:r>
            <a:r>
              <a:rPr lang="en-US" sz="1600" dirty="0" smtClean="0"/>
              <a:t>/John and the companies that are sponsoring these projects (confidential); and any other “roles” interested in or Uses of the Product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Development </a:t>
            </a:r>
            <a:r>
              <a:rPr lang="en-US" sz="1600" dirty="0" smtClean="0"/>
              <a:t>Resources – List of Human and Technology resources required for this Project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Risks – based on Risk Categories and Stakeholder Tolerance (from Risk Management document)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Time Schedule (Gantt) – updated with </a:t>
            </a:r>
            <a:r>
              <a:rPr lang="en-US" sz="1600" dirty="0" smtClean="0"/>
              <a:t>Scrum/Delphi – can be based on Planning Poker but may not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Costs and </a:t>
            </a:r>
            <a:r>
              <a:rPr lang="en-US" sz="1600" dirty="0" smtClean="0"/>
              <a:t>Budgets – based on the Excel spreadsheet created when discussing 3-point Cost estimation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Story Cards </a:t>
            </a:r>
            <a:r>
              <a:rPr lang="en-US" sz="1600" dirty="0" smtClean="0"/>
              <a:t>– are separately shown in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Visible </a:t>
            </a:r>
            <a:r>
              <a:rPr lang="en-US" sz="1600" dirty="0" smtClean="0"/>
              <a:t>Wall* (cannot be shown in Project Doc)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Quality and Testing Approach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85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scussion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A3A8F-BF3B-4F95-9652-FBD23CB6635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3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396" y="576020"/>
            <a:ext cx="7184690" cy="863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Conclusions </a:t>
            </a:r>
            <a:r>
              <a:rPr lang="en-US" sz="2800" b="1" dirty="0"/>
              <a:t>&amp; </a:t>
            </a:r>
            <a:r>
              <a:rPr lang="en-US" sz="2800" b="1" dirty="0" smtClean="0"/>
              <a:t>Future </a:t>
            </a:r>
            <a:r>
              <a:rPr lang="en-US" sz="2800" b="1" dirty="0"/>
              <a:t>Directions</a:t>
            </a:r>
          </a:p>
        </p:txBody>
      </p:sp>
      <p:sp>
        <p:nvSpPr>
          <p:cNvPr id="534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45691"/>
            <a:ext cx="5476056" cy="451961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We discussed…?? </a:t>
            </a:r>
          </a:p>
        </p:txBody>
      </p:sp>
      <p:graphicFrame>
        <p:nvGraphicFramePr>
          <p:cNvPr id="5344260" name="Object 4"/>
          <p:cNvGraphicFramePr>
            <a:graphicFrameLocks noChangeAspect="1"/>
          </p:cNvGraphicFramePr>
          <p:nvPr/>
        </p:nvGraphicFramePr>
        <p:xfrm>
          <a:off x="5940425" y="1916113"/>
          <a:ext cx="242728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Clip" r:id="rId4" imgW="3946320" imgH="3970080" progId="">
                  <p:embed/>
                </p:oleObj>
              </mc:Choice>
              <mc:Fallback>
                <p:oleObj name="Clip" r:id="rId4" imgW="3946320" imgH="3970080" progId="">
                  <p:embed/>
                  <p:pic>
                    <p:nvPicPr>
                      <p:cNvPr id="534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2427288" cy="244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4261" name="Rectangle 5"/>
          <p:cNvSpPr>
            <a:spLocks noChangeArrowheads="1"/>
          </p:cNvSpPr>
          <p:nvPr/>
        </p:nvSpPr>
        <p:spPr bwMode="auto">
          <a:xfrm>
            <a:off x="5257800" y="5159375"/>
            <a:ext cx="36576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Do you see what </a:t>
            </a:r>
            <a:r>
              <a:rPr kumimoji="1" lang="en-US" sz="33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we </a:t>
            </a: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see?</a:t>
            </a:r>
            <a:endParaRPr kumimoji="1"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83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dirty="0" smtClean="0">
                <a:solidFill>
                  <a:srgbClr val="990000"/>
                </a:solidFill>
                <a:latin typeface="Copperplate Gothic Bold" pitchFamily="34" charset="0"/>
              </a:rPr>
              <a:t>Agile Teams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Cross-Functional; Co-Located;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7529657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228</Words>
  <Application>Microsoft Office PowerPoint</Application>
  <PresentationFormat>On-screen Show (4:3)</PresentationFormat>
  <Paragraphs>25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MS PGothic</vt:lpstr>
      <vt:lpstr>Arial</vt:lpstr>
      <vt:lpstr>Book Antiqua</vt:lpstr>
      <vt:lpstr>Calibri</vt:lpstr>
      <vt:lpstr>Copperplate Gothic Bold</vt:lpstr>
      <vt:lpstr>Times New Roman</vt:lpstr>
      <vt:lpstr>Wingdings</vt:lpstr>
      <vt:lpstr>Office Theme</vt:lpstr>
      <vt:lpstr>Clip</vt:lpstr>
      <vt:lpstr>Week-  Developing Your Project Plan    Dr. Bhuvan UNHELKAR IT Faculty, College Of Business; Office: C225; bunhelkar@sar.usf.edu; 941-359-4654  </vt:lpstr>
      <vt:lpstr>Your Composite Project Proposal</vt:lpstr>
      <vt:lpstr>PowerPoint Presentation</vt:lpstr>
      <vt:lpstr>Conclusions &amp; Future Directions</vt:lpstr>
      <vt:lpstr>Sub-Module  Agile Teams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Schrock, Krista</dc:creator>
  <cp:lastModifiedBy>Unhelkar, Bhuvanesh</cp:lastModifiedBy>
  <cp:revision>80</cp:revision>
  <dcterms:created xsi:type="dcterms:W3CDTF">2016-11-03T19:14:05Z</dcterms:created>
  <dcterms:modified xsi:type="dcterms:W3CDTF">2018-09-26T10:03:00Z</dcterms:modified>
</cp:coreProperties>
</file>