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7"/>
  </p:notesMasterIdLst>
  <p:handoutMasterIdLst>
    <p:handoutMasterId r:id="rId18"/>
  </p:handoutMasterIdLst>
  <p:sldIdLst>
    <p:sldId id="1843" r:id="rId2"/>
    <p:sldId id="1831" r:id="rId3"/>
    <p:sldId id="1833" r:id="rId4"/>
    <p:sldId id="1846" r:id="rId5"/>
    <p:sldId id="1837" r:id="rId6"/>
    <p:sldId id="1845" r:id="rId7"/>
    <p:sldId id="1838" r:id="rId8"/>
    <p:sldId id="1848" r:id="rId9"/>
    <p:sldId id="1850" r:id="rId10"/>
    <p:sldId id="1842" r:id="rId11"/>
    <p:sldId id="1835" r:id="rId12"/>
    <p:sldId id="1841" r:id="rId13"/>
    <p:sldId id="1847" r:id="rId14"/>
    <p:sldId id="1849" r:id="rId15"/>
    <p:sldId id="1840" r:id="rId16"/>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672">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E6FEE8"/>
    <a:srgbClr val="FFFF99"/>
    <a:srgbClr val="FFFF66"/>
    <a:srgbClr val="5F5F5F"/>
    <a:srgbClr val="800000"/>
    <a:srgbClr val="000000"/>
    <a:srgbClr val="3333CC"/>
    <a:srgbClr val="00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380" autoAdjust="0"/>
  </p:normalViewPr>
  <p:slideViewPr>
    <p:cSldViewPr>
      <p:cViewPr varScale="1">
        <p:scale>
          <a:sx n="68" d="100"/>
          <a:sy n="68" d="100"/>
        </p:scale>
        <p:origin x="804" y="48"/>
      </p:cViewPr>
      <p:guideLst>
        <p:guide orient="horz" pos="672"/>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3024" y="-7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882EE8-8B4A-4673-94CB-456580E0365E}" type="doc">
      <dgm:prSet loTypeId="urn:microsoft.com/office/officeart/2005/8/layout/cycle1" loCatId="cycle" qsTypeId="urn:microsoft.com/office/officeart/2005/8/quickstyle/simple3" qsCatId="simple" csTypeId="urn:microsoft.com/office/officeart/2005/8/colors/accent1_2" csCatId="accent1" phldr="1"/>
      <dgm:spPr/>
      <dgm:t>
        <a:bodyPr/>
        <a:lstStyle/>
        <a:p>
          <a:endParaRPr lang="en-AU"/>
        </a:p>
      </dgm:t>
    </dgm:pt>
    <dgm:pt modelId="{AB9AC5BD-25E9-442D-948C-B78B4287CEB0}">
      <dgm:prSet phldrT="[Text]"/>
      <dgm:spPr/>
      <dgm:t>
        <a:bodyPr/>
        <a:lstStyle/>
        <a:p>
          <a:r>
            <a:rPr lang="en-AU" dirty="0" smtClean="0"/>
            <a:t> </a:t>
          </a:r>
          <a:endParaRPr lang="en-AU" dirty="0"/>
        </a:p>
      </dgm:t>
    </dgm:pt>
    <dgm:pt modelId="{098F3ECB-9B0E-4E90-B247-AA8ED1F68C6B}" type="parTrans" cxnId="{8E3E74C1-5690-41A0-BD02-BE259EC1F6FE}">
      <dgm:prSet/>
      <dgm:spPr/>
      <dgm:t>
        <a:bodyPr/>
        <a:lstStyle/>
        <a:p>
          <a:endParaRPr lang="en-AU"/>
        </a:p>
      </dgm:t>
    </dgm:pt>
    <dgm:pt modelId="{97BBA704-3359-443A-B5A5-70920C30B68E}" type="sibTrans" cxnId="{8E3E74C1-5690-41A0-BD02-BE259EC1F6FE}">
      <dgm:prSet/>
      <dgm:spPr/>
      <dgm:t>
        <a:bodyPr/>
        <a:lstStyle/>
        <a:p>
          <a:endParaRPr lang="en-AU"/>
        </a:p>
      </dgm:t>
    </dgm:pt>
    <dgm:pt modelId="{0199DC8D-03CB-467F-92DA-F637B3E934C8}">
      <dgm:prSet phldrT="[Text]"/>
      <dgm:spPr/>
      <dgm:t>
        <a:bodyPr/>
        <a:lstStyle/>
        <a:p>
          <a:r>
            <a:rPr lang="en-AU" dirty="0" smtClean="0"/>
            <a:t> </a:t>
          </a:r>
          <a:endParaRPr lang="en-AU" dirty="0"/>
        </a:p>
      </dgm:t>
    </dgm:pt>
    <dgm:pt modelId="{ACB3D0D4-713A-466B-9916-83CB95A8CF6B}" type="parTrans" cxnId="{EC64EA6B-ED67-4E60-889C-AE4AAF5494B8}">
      <dgm:prSet/>
      <dgm:spPr/>
      <dgm:t>
        <a:bodyPr/>
        <a:lstStyle/>
        <a:p>
          <a:endParaRPr lang="en-AU"/>
        </a:p>
      </dgm:t>
    </dgm:pt>
    <dgm:pt modelId="{01CE5EB3-FD53-4833-AC26-D40CA159EC30}" type="sibTrans" cxnId="{EC64EA6B-ED67-4E60-889C-AE4AAF5494B8}">
      <dgm:prSet/>
      <dgm:spPr/>
      <dgm:t>
        <a:bodyPr/>
        <a:lstStyle/>
        <a:p>
          <a:endParaRPr lang="en-AU"/>
        </a:p>
      </dgm:t>
    </dgm:pt>
    <dgm:pt modelId="{D3DD8A08-AA52-44C0-9DC2-1A65F1FCBB74}">
      <dgm:prSet phldrT="[Text]"/>
      <dgm:spPr/>
      <dgm:t>
        <a:bodyPr/>
        <a:lstStyle/>
        <a:p>
          <a:endParaRPr lang="en-AU" dirty="0"/>
        </a:p>
      </dgm:t>
    </dgm:pt>
    <dgm:pt modelId="{B7333A97-F7AE-46C4-9383-E557425EE15C}" type="parTrans" cxnId="{CD69ED0E-3753-4CEC-BA1D-850F7D309752}">
      <dgm:prSet/>
      <dgm:spPr/>
      <dgm:t>
        <a:bodyPr/>
        <a:lstStyle/>
        <a:p>
          <a:endParaRPr lang="en-AU"/>
        </a:p>
      </dgm:t>
    </dgm:pt>
    <dgm:pt modelId="{FF24A623-3D71-48A3-89C2-3E93D91D9CA7}" type="sibTrans" cxnId="{CD69ED0E-3753-4CEC-BA1D-850F7D309752}">
      <dgm:prSet/>
      <dgm:spPr/>
      <dgm:t>
        <a:bodyPr/>
        <a:lstStyle/>
        <a:p>
          <a:endParaRPr lang="en-AU"/>
        </a:p>
      </dgm:t>
    </dgm:pt>
    <dgm:pt modelId="{20DA0BA5-2087-4178-9206-A8FA060B62CD}">
      <dgm:prSet phldrT="[Text]"/>
      <dgm:spPr/>
      <dgm:t>
        <a:bodyPr/>
        <a:lstStyle/>
        <a:p>
          <a:endParaRPr lang="en-AU" dirty="0"/>
        </a:p>
      </dgm:t>
    </dgm:pt>
    <dgm:pt modelId="{AE1D70AB-8905-4924-9AE8-71E12C16B8AD}" type="parTrans" cxnId="{C259CA96-67B1-42D5-8D5D-8D2303E23D2C}">
      <dgm:prSet/>
      <dgm:spPr/>
      <dgm:t>
        <a:bodyPr/>
        <a:lstStyle/>
        <a:p>
          <a:endParaRPr lang="en-AU"/>
        </a:p>
      </dgm:t>
    </dgm:pt>
    <dgm:pt modelId="{6D6007B1-C488-4DA8-8F2F-9F8B05FA4CD1}" type="sibTrans" cxnId="{C259CA96-67B1-42D5-8D5D-8D2303E23D2C}">
      <dgm:prSet/>
      <dgm:spPr/>
      <dgm:t>
        <a:bodyPr/>
        <a:lstStyle/>
        <a:p>
          <a:endParaRPr lang="en-AU"/>
        </a:p>
      </dgm:t>
    </dgm:pt>
    <dgm:pt modelId="{00BCE794-E606-497A-AEE5-3D63A7239589}">
      <dgm:prSet phldrT="[Text]"/>
      <dgm:spPr/>
      <dgm:t>
        <a:bodyPr/>
        <a:lstStyle/>
        <a:p>
          <a:endParaRPr lang="en-AU" dirty="0"/>
        </a:p>
      </dgm:t>
    </dgm:pt>
    <dgm:pt modelId="{FDDC39D7-A3DD-4551-B515-DFA4E44210FD}" type="parTrans" cxnId="{53FED1FF-D371-44AC-9D0D-4D2D949BF117}">
      <dgm:prSet/>
      <dgm:spPr/>
      <dgm:t>
        <a:bodyPr/>
        <a:lstStyle/>
        <a:p>
          <a:endParaRPr lang="en-AU"/>
        </a:p>
      </dgm:t>
    </dgm:pt>
    <dgm:pt modelId="{6A61921B-5126-459B-9E9F-62A0BBCE8396}" type="sibTrans" cxnId="{53FED1FF-D371-44AC-9D0D-4D2D949BF117}">
      <dgm:prSet/>
      <dgm:spPr/>
      <dgm:t>
        <a:bodyPr/>
        <a:lstStyle/>
        <a:p>
          <a:endParaRPr lang="en-AU"/>
        </a:p>
      </dgm:t>
    </dgm:pt>
    <dgm:pt modelId="{712EE84D-5292-4558-8920-E1D416DCEB95}">
      <dgm:prSet phldrT="[Text]"/>
      <dgm:spPr/>
      <dgm:t>
        <a:bodyPr/>
        <a:lstStyle/>
        <a:p>
          <a:endParaRPr lang="en-AU" dirty="0"/>
        </a:p>
      </dgm:t>
    </dgm:pt>
    <dgm:pt modelId="{4887C9E8-D71B-42DF-A4B0-963D11D1AB37}" type="parTrans" cxnId="{A815E29E-D49A-4C3D-986F-C29026831814}">
      <dgm:prSet/>
      <dgm:spPr/>
      <dgm:t>
        <a:bodyPr/>
        <a:lstStyle/>
        <a:p>
          <a:endParaRPr lang="en-AU"/>
        </a:p>
      </dgm:t>
    </dgm:pt>
    <dgm:pt modelId="{84C00A8F-DA47-4A78-86BF-33F4B4B862C0}" type="sibTrans" cxnId="{A815E29E-D49A-4C3D-986F-C29026831814}">
      <dgm:prSet/>
      <dgm:spPr/>
      <dgm:t>
        <a:bodyPr/>
        <a:lstStyle/>
        <a:p>
          <a:endParaRPr lang="en-AU"/>
        </a:p>
      </dgm:t>
    </dgm:pt>
    <dgm:pt modelId="{E4BBB527-737D-4A4A-A77E-58D7A4F7CFC5}" type="pres">
      <dgm:prSet presAssocID="{EE882EE8-8B4A-4673-94CB-456580E0365E}" presName="cycle" presStyleCnt="0">
        <dgm:presLayoutVars>
          <dgm:dir/>
          <dgm:resizeHandles val="exact"/>
        </dgm:presLayoutVars>
      </dgm:prSet>
      <dgm:spPr/>
      <dgm:t>
        <a:bodyPr/>
        <a:lstStyle/>
        <a:p>
          <a:endParaRPr lang="en-AU"/>
        </a:p>
      </dgm:t>
    </dgm:pt>
    <dgm:pt modelId="{34C6C1EF-9486-423C-942B-0574BBCF318D}" type="pres">
      <dgm:prSet presAssocID="{AB9AC5BD-25E9-442D-948C-B78B4287CEB0}" presName="dummy" presStyleCnt="0"/>
      <dgm:spPr/>
    </dgm:pt>
    <dgm:pt modelId="{08896EA6-BE4B-4674-8542-130DEB80729D}" type="pres">
      <dgm:prSet presAssocID="{AB9AC5BD-25E9-442D-948C-B78B4287CEB0}" presName="node" presStyleLbl="revTx" presStyleIdx="0" presStyleCnt="6">
        <dgm:presLayoutVars>
          <dgm:bulletEnabled val="1"/>
        </dgm:presLayoutVars>
      </dgm:prSet>
      <dgm:spPr/>
      <dgm:t>
        <a:bodyPr/>
        <a:lstStyle/>
        <a:p>
          <a:endParaRPr lang="en-AU"/>
        </a:p>
      </dgm:t>
    </dgm:pt>
    <dgm:pt modelId="{4C8600D7-8758-4D9F-9659-6238CB88914A}" type="pres">
      <dgm:prSet presAssocID="{97BBA704-3359-443A-B5A5-70920C30B68E}" presName="sibTrans" presStyleLbl="node1" presStyleIdx="0" presStyleCnt="6"/>
      <dgm:spPr/>
      <dgm:t>
        <a:bodyPr/>
        <a:lstStyle/>
        <a:p>
          <a:endParaRPr lang="en-AU"/>
        </a:p>
      </dgm:t>
    </dgm:pt>
    <dgm:pt modelId="{84714F83-EBD9-4146-A78B-B24CA7FBA676}" type="pres">
      <dgm:prSet presAssocID="{0199DC8D-03CB-467F-92DA-F637B3E934C8}" presName="dummy" presStyleCnt="0"/>
      <dgm:spPr/>
    </dgm:pt>
    <dgm:pt modelId="{A7ED7414-875A-45C7-A953-B8EF0CE3F246}" type="pres">
      <dgm:prSet presAssocID="{0199DC8D-03CB-467F-92DA-F637B3E934C8}" presName="node" presStyleLbl="revTx" presStyleIdx="1" presStyleCnt="6">
        <dgm:presLayoutVars>
          <dgm:bulletEnabled val="1"/>
        </dgm:presLayoutVars>
      </dgm:prSet>
      <dgm:spPr/>
      <dgm:t>
        <a:bodyPr/>
        <a:lstStyle/>
        <a:p>
          <a:endParaRPr lang="en-AU"/>
        </a:p>
      </dgm:t>
    </dgm:pt>
    <dgm:pt modelId="{A8BF414A-4F50-4749-A8F2-B83120E073E9}" type="pres">
      <dgm:prSet presAssocID="{01CE5EB3-FD53-4833-AC26-D40CA159EC30}" presName="sibTrans" presStyleLbl="node1" presStyleIdx="1" presStyleCnt="6"/>
      <dgm:spPr/>
      <dgm:t>
        <a:bodyPr/>
        <a:lstStyle/>
        <a:p>
          <a:endParaRPr lang="en-AU"/>
        </a:p>
      </dgm:t>
    </dgm:pt>
    <dgm:pt modelId="{3D45CFBE-83F9-4FFF-AE0D-FBDE4269697A}" type="pres">
      <dgm:prSet presAssocID="{20DA0BA5-2087-4178-9206-A8FA060B62CD}" presName="dummy" presStyleCnt="0"/>
      <dgm:spPr/>
    </dgm:pt>
    <dgm:pt modelId="{7158A690-E418-4A77-8ACA-CAD5766DB61C}" type="pres">
      <dgm:prSet presAssocID="{20DA0BA5-2087-4178-9206-A8FA060B62CD}" presName="node" presStyleLbl="revTx" presStyleIdx="2" presStyleCnt="6">
        <dgm:presLayoutVars>
          <dgm:bulletEnabled val="1"/>
        </dgm:presLayoutVars>
      </dgm:prSet>
      <dgm:spPr/>
      <dgm:t>
        <a:bodyPr/>
        <a:lstStyle/>
        <a:p>
          <a:endParaRPr lang="en-AU"/>
        </a:p>
      </dgm:t>
    </dgm:pt>
    <dgm:pt modelId="{1641A46F-787C-428C-B856-A1269054E7CA}" type="pres">
      <dgm:prSet presAssocID="{6D6007B1-C488-4DA8-8F2F-9F8B05FA4CD1}" presName="sibTrans" presStyleLbl="node1" presStyleIdx="2" presStyleCnt="6"/>
      <dgm:spPr/>
      <dgm:t>
        <a:bodyPr/>
        <a:lstStyle/>
        <a:p>
          <a:endParaRPr lang="en-AU"/>
        </a:p>
      </dgm:t>
    </dgm:pt>
    <dgm:pt modelId="{8F7E66D4-B2E1-4848-B938-26CD2E1CB29D}" type="pres">
      <dgm:prSet presAssocID="{00BCE794-E606-497A-AEE5-3D63A7239589}" presName="dummy" presStyleCnt="0"/>
      <dgm:spPr/>
    </dgm:pt>
    <dgm:pt modelId="{83A6A411-37C9-46E5-97AD-B420E7970049}" type="pres">
      <dgm:prSet presAssocID="{00BCE794-E606-497A-AEE5-3D63A7239589}" presName="node" presStyleLbl="revTx" presStyleIdx="3" presStyleCnt="6">
        <dgm:presLayoutVars>
          <dgm:bulletEnabled val="1"/>
        </dgm:presLayoutVars>
      </dgm:prSet>
      <dgm:spPr/>
      <dgm:t>
        <a:bodyPr/>
        <a:lstStyle/>
        <a:p>
          <a:endParaRPr lang="en-AU"/>
        </a:p>
      </dgm:t>
    </dgm:pt>
    <dgm:pt modelId="{42BB7BFF-2D9B-4FF0-A161-6D9A8E8B7186}" type="pres">
      <dgm:prSet presAssocID="{6A61921B-5126-459B-9E9F-62A0BBCE8396}" presName="sibTrans" presStyleLbl="node1" presStyleIdx="3" presStyleCnt="6"/>
      <dgm:spPr/>
      <dgm:t>
        <a:bodyPr/>
        <a:lstStyle/>
        <a:p>
          <a:endParaRPr lang="en-AU"/>
        </a:p>
      </dgm:t>
    </dgm:pt>
    <dgm:pt modelId="{153D3C36-6DD1-496F-B32B-4C1AA4A18E90}" type="pres">
      <dgm:prSet presAssocID="{712EE84D-5292-4558-8920-E1D416DCEB95}" presName="dummy" presStyleCnt="0"/>
      <dgm:spPr/>
    </dgm:pt>
    <dgm:pt modelId="{B7ECB2FD-6D18-49F8-ACCF-735090655549}" type="pres">
      <dgm:prSet presAssocID="{712EE84D-5292-4558-8920-E1D416DCEB95}" presName="node" presStyleLbl="revTx" presStyleIdx="4" presStyleCnt="6">
        <dgm:presLayoutVars>
          <dgm:bulletEnabled val="1"/>
        </dgm:presLayoutVars>
      </dgm:prSet>
      <dgm:spPr/>
      <dgm:t>
        <a:bodyPr/>
        <a:lstStyle/>
        <a:p>
          <a:endParaRPr lang="en-AU"/>
        </a:p>
      </dgm:t>
    </dgm:pt>
    <dgm:pt modelId="{E318C574-7B3F-4949-9896-43302C7D2BC9}" type="pres">
      <dgm:prSet presAssocID="{84C00A8F-DA47-4A78-86BF-33F4B4B862C0}" presName="sibTrans" presStyleLbl="node1" presStyleIdx="4" presStyleCnt="6"/>
      <dgm:spPr/>
      <dgm:t>
        <a:bodyPr/>
        <a:lstStyle/>
        <a:p>
          <a:endParaRPr lang="en-AU"/>
        </a:p>
      </dgm:t>
    </dgm:pt>
    <dgm:pt modelId="{1190DFCF-E043-47EF-AD9C-087F5DC3FDBC}" type="pres">
      <dgm:prSet presAssocID="{D3DD8A08-AA52-44C0-9DC2-1A65F1FCBB74}" presName="dummy" presStyleCnt="0"/>
      <dgm:spPr/>
    </dgm:pt>
    <dgm:pt modelId="{C5FE834B-9427-45FB-B87B-72AE68C29122}" type="pres">
      <dgm:prSet presAssocID="{D3DD8A08-AA52-44C0-9DC2-1A65F1FCBB74}" presName="node" presStyleLbl="revTx" presStyleIdx="5" presStyleCnt="6">
        <dgm:presLayoutVars>
          <dgm:bulletEnabled val="1"/>
        </dgm:presLayoutVars>
      </dgm:prSet>
      <dgm:spPr/>
      <dgm:t>
        <a:bodyPr/>
        <a:lstStyle/>
        <a:p>
          <a:endParaRPr lang="en-AU"/>
        </a:p>
      </dgm:t>
    </dgm:pt>
    <dgm:pt modelId="{18537D4F-5D9F-4437-A362-F599F2B1A067}" type="pres">
      <dgm:prSet presAssocID="{FF24A623-3D71-48A3-89C2-3E93D91D9CA7}" presName="sibTrans" presStyleLbl="node1" presStyleIdx="5" presStyleCnt="6"/>
      <dgm:spPr/>
      <dgm:t>
        <a:bodyPr/>
        <a:lstStyle/>
        <a:p>
          <a:endParaRPr lang="en-AU"/>
        </a:p>
      </dgm:t>
    </dgm:pt>
  </dgm:ptLst>
  <dgm:cxnLst>
    <dgm:cxn modelId="{EC64EA6B-ED67-4E60-889C-AE4AAF5494B8}" srcId="{EE882EE8-8B4A-4673-94CB-456580E0365E}" destId="{0199DC8D-03CB-467F-92DA-F637B3E934C8}" srcOrd="1" destOrd="0" parTransId="{ACB3D0D4-713A-466B-9916-83CB95A8CF6B}" sibTransId="{01CE5EB3-FD53-4833-AC26-D40CA159EC30}"/>
    <dgm:cxn modelId="{9667C7C5-0F23-4818-AA36-E9E42C72C137}" type="presOf" srcId="{97BBA704-3359-443A-B5A5-70920C30B68E}" destId="{4C8600D7-8758-4D9F-9659-6238CB88914A}" srcOrd="0" destOrd="0" presId="urn:microsoft.com/office/officeart/2005/8/layout/cycle1"/>
    <dgm:cxn modelId="{DBB653CA-75A6-4DD2-92D4-3637F0564BC6}" type="presOf" srcId="{EE882EE8-8B4A-4673-94CB-456580E0365E}" destId="{E4BBB527-737D-4A4A-A77E-58D7A4F7CFC5}" srcOrd="0" destOrd="0" presId="urn:microsoft.com/office/officeart/2005/8/layout/cycle1"/>
    <dgm:cxn modelId="{C259CA96-67B1-42D5-8D5D-8D2303E23D2C}" srcId="{EE882EE8-8B4A-4673-94CB-456580E0365E}" destId="{20DA0BA5-2087-4178-9206-A8FA060B62CD}" srcOrd="2" destOrd="0" parTransId="{AE1D70AB-8905-4924-9AE8-71E12C16B8AD}" sibTransId="{6D6007B1-C488-4DA8-8F2F-9F8B05FA4CD1}"/>
    <dgm:cxn modelId="{E92624A2-5AB2-4649-BEC0-958BC292C91A}" type="presOf" srcId="{20DA0BA5-2087-4178-9206-A8FA060B62CD}" destId="{7158A690-E418-4A77-8ACA-CAD5766DB61C}" srcOrd="0" destOrd="0" presId="urn:microsoft.com/office/officeart/2005/8/layout/cycle1"/>
    <dgm:cxn modelId="{D8D5B963-E2A6-464F-8407-08F175E16D1D}" type="presOf" srcId="{01CE5EB3-FD53-4833-AC26-D40CA159EC30}" destId="{A8BF414A-4F50-4749-A8F2-B83120E073E9}" srcOrd="0" destOrd="0" presId="urn:microsoft.com/office/officeart/2005/8/layout/cycle1"/>
    <dgm:cxn modelId="{9C173218-398C-457D-AC75-8D3FC0ED3501}" type="presOf" srcId="{FF24A623-3D71-48A3-89C2-3E93D91D9CA7}" destId="{18537D4F-5D9F-4437-A362-F599F2B1A067}" srcOrd="0" destOrd="0" presId="urn:microsoft.com/office/officeart/2005/8/layout/cycle1"/>
    <dgm:cxn modelId="{53FED1FF-D371-44AC-9D0D-4D2D949BF117}" srcId="{EE882EE8-8B4A-4673-94CB-456580E0365E}" destId="{00BCE794-E606-497A-AEE5-3D63A7239589}" srcOrd="3" destOrd="0" parTransId="{FDDC39D7-A3DD-4551-B515-DFA4E44210FD}" sibTransId="{6A61921B-5126-459B-9E9F-62A0BBCE8396}"/>
    <dgm:cxn modelId="{8E3E74C1-5690-41A0-BD02-BE259EC1F6FE}" srcId="{EE882EE8-8B4A-4673-94CB-456580E0365E}" destId="{AB9AC5BD-25E9-442D-948C-B78B4287CEB0}" srcOrd="0" destOrd="0" parTransId="{098F3ECB-9B0E-4E90-B247-AA8ED1F68C6B}" sibTransId="{97BBA704-3359-443A-B5A5-70920C30B68E}"/>
    <dgm:cxn modelId="{E0C8DAFA-1660-4F8A-A8AF-23D546D82409}" type="presOf" srcId="{6D6007B1-C488-4DA8-8F2F-9F8B05FA4CD1}" destId="{1641A46F-787C-428C-B856-A1269054E7CA}" srcOrd="0" destOrd="0" presId="urn:microsoft.com/office/officeart/2005/8/layout/cycle1"/>
    <dgm:cxn modelId="{1B1F91EE-28A7-4FE5-B19E-05495B888C5D}" type="presOf" srcId="{0199DC8D-03CB-467F-92DA-F637B3E934C8}" destId="{A7ED7414-875A-45C7-A953-B8EF0CE3F246}" srcOrd="0" destOrd="0" presId="urn:microsoft.com/office/officeart/2005/8/layout/cycle1"/>
    <dgm:cxn modelId="{BC52BC21-B4BF-448E-9123-57518C9E321C}" type="presOf" srcId="{AB9AC5BD-25E9-442D-948C-B78B4287CEB0}" destId="{08896EA6-BE4B-4674-8542-130DEB80729D}" srcOrd="0" destOrd="0" presId="urn:microsoft.com/office/officeart/2005/8/layout/cycle1"/>
    <dgm:cxn modelId="{0386A33C-3414-4948-8B87-974FE9E06B6D}" type="presOf" srcId="{00BCE794-E606-497A-AEE5-3D63A7239589}" destId="{83A6A411-37C9-46E5-97AD-B420E7970049}" srcOrd="0" destOrd="0" presId="urn:microsoft.com/office/officeart/2005/8/layout/cycle1"/>
    <dgm:cxn modelId="{C50C64FE-46B4-4D9C-8412-20603C697016}" type="presOf" srcId="{84C00A8F-DA47-4A78-86BF-33F4B4B862C0}" destId="{E318C574-7B3F-4949-9896-43302C7D2BC9}" srcOrd="0" destOrd="0" presId="urn:microsoft.com/office/officeart/2005/8/layout/cycle1"/>
    <dgm:cxn modelId="{A815E29E-D49A-4C3D-986F-C29026831814}" srcId="{EE882EE8-8B4A-4673-94CB-456580E0365E}" destId="{712EE84D-5292-4558-8920-E1D416DCEB95}" srcOrd="4" destOrd="0" parTransId="{4887C9E8-D71B-42DF-A4B0-963D11D1AB37}" sibTransId="{84C00A8F-DA47-4A78-86BF-33F4B4B862C0}"/>
    <dgm:cxn modelId="{AFE544B9-2BA3-4FA6-8FE3-07DD1C0BA136}" type="presOf" srcId="{6A61921B-5126-459B-9E9F-62A0BBCE8396}" destId="{42BB7BFF-2D9B-4FF0-A161-6D9A8E8B7186}" srcOrd="0" destOrd="0" presId="urn:microsoft.com/office/officeart/2005/8/layout/cycle1"/>
    <dgm:cxn modelId="{7B7C2759-CAC0-4BA5-8A1E-9CF6BA5BC9F2}" type="presOf" srcId="{D3DD8A08-AA52-44C0-9DC2-1A65F1FCBB74}" destId="{C5FE834B-9427-45FB-B87B-72AE68C29122}" srcOrd="0" destOrd="0" presId="urn:microsoft.com/office/officeart/2005/8/layout/cycle1"/>
    <dgm:cxn modelId="{CD69ED0E-3753-4CEC-BA1D-850F7D309752}" srcId="{EE882EE8-8B4A-4673-94CB-456580E0365E}" destId="{D3DD8A08-AA52-44C0-9DC2-1A65F1FCBB74}" srcOrd="5" destOrd="0" parTransId="{B7333A97-F7AE-46C4-9383-E557425EE15C}" sibTransId="{FF24A623-3D71-48A3-89C2-3E93D91D9CA7}"/>
    <dgm:cxn modelId="{26E78F34-FD2F-4303-AA37-F8CE8DB7C5BB}" type="presOf" srcId="{712EE84D-5292-4558-8920-E1D416DCEB95}" destId="{B7ECB2FD-6D18-49F8-ACCF-735090655549}" srcOrd="0" destOrd="0" presId="urn:microsoft.com/office/officeart/2005/8/layout/cycle1"/>
    <dgm:cxn modelId="{2B948A7E-7BDF-47BB-9C96-575B7767C005}" type="presParOf" srcId="{E4BBB527-737D-4A4A-A77E-58D7A4F7CFC5}" destId="{34C6C1EF-9486-423C-942B-0574BBCF318D}" srcOrd="0" destOrd="0" presId="urn:microsoft.com/office/officeart/2005/8/layout/cycle1"/>
    <dgm:cxn modelId="{356269C6-58EF-4621-BE89-A5F978DED413}" type="presParOf" srcId="{E4BBB527-737D-4A4A-A77E-58D7A4F7CFC5}" destId="{08896EA6-BE4B-4674-8542-130DEB80729D}" srcOrd="1" destOrd="0" presId="urn:microsoft.com/office/officeart/2005/8/layout/cycle1"/>
    <dgm:cxn modelId="{02AD9464-773B-4D18-A801-23282B11B592}" type="presParOf" srcId="{E4BBB527-737D-4A4A-A77E-58D7A4F7CFC5}" destId="{4C8600D7-8758-4D9F-9659-6238CB88914A}" srcOrd="2" destOrd="0" presId="urn:microsoft.com/office/officeart/2005/8/layout/cycle1"/>
    <dgm:cxn modelId="{27F2AA89-A596-43DC-A692-CB6C6C6A7537}" type="presParOf" srcId="{E4BBB527-737D-4A4A-A77E-58D7A4F7CFC5}" destId="{84714F83-EBD9-4146-A78B-B24CA7FBA676}" srcOrd="3" destOrd="0" presId="urn:microsoft.com/office/officeart/2005/8/layout/cycle1"/>
    <dgm:cxn modelId="{99349E58-273F-474B-9BD7-D3BA72689360}" type="presParOf" srcId="{E4BBB527-737D-4A4A-A77E-58D7A4F7CFC5}" destId="{A7ED7414-875A-45C7-A953-B8EF0CE3F246}" srcOrd="4" destOrd="0" presId="urn:microsoft.com/office/officeart/2005/8/layout/cycle1"/>
    <dgm:cxn modelId="{18299F01-B695-4A29-AAEE-268BFE4B7C46}" type="presParOf" srcId="{E4BBB527-737D-4A4A-A77E-58D7A4F7CFC5}" destId="{A8BF414A-4F50-4749-A8F2-B83120E073E9}" srcOrd="5" destOrd="0" presId="urn:microsoft.com/office/officeart/2005/8/layout/cycle1"/>
    <dgm:cxn modelId="{1FB376DC-435A-4335-87B0-6F752238CE2E}" type="presParOf" srcId="{E4BBB527-737D-4A4A-A77E-58D7A4F7CFC5}" destId="{3D45CFBE-83F9-4FFF-AE0D-FBDE4269697A}" srcOrd="6" destOrd="0" presId="urn:microsoft.com/office/officeart/2005/8/layout/cycle1"/>
    <dgm:cxn modelId="{E28A1AB7-5945-4A53-86EA-5B026D8BD771}" type="presParOf" srcId="{E4BBB527-737D-4A4A-A77E-58D7A4F7CFC5}" destId="{7158A690-E418-4A77-8ACA-CAD5766DB61C}" srcOrd="7" destOrd="0" presId="urn:microsoft.com/office/officeart/2005/8/layout/cycle1"/>
    <dgm:cxn modelId="{D1204A3D-D881-41A3-A2EB-1DFA4E162E81}" type="presParOf" srcId="{E4BBB527-737D-4A4A-A77E-58D7A4F7CFC5}" destId="{1641A46F-787C-428C-B856-A1269054E7CA}" srcOrd="8" destOrd="0" presId="urn:microsoft.com/office/officeart/2005/8/layout/cycle1"/>
    <dgm:cxn modelId="{921DC445-7717-4EB3-A9FB-3934737C0616}" type="presParOf" srcId="{E4BBB527-737D-4A4A-A77E-58D7A4F7CFC5}" destId="{8F7E66D4-B2E1-4848-B938-26CD2E1CB29D}" srcOrd="9" destOrd="0" presId="urn:microsoft.com/office/officeart/2005/8/layout/cycle1"/>
    <dgm:cxn modelId="{5734DF21-DD58-425E-B2DE-D7CE1A911E35}" type="presParOf" srcId="{E4BBB527-737D-4A4A-A77E-58D7A4F7CFC5}" destId="{83A6A411-37C9-46E5-97AD-B420E7970049}" srcOrd="10" destOrd="0" presId="urn:microsoft.com/office/officeart/2005/8/layout/cycle1"/>
    <dgm:cxn modelId="{E0124EEB-3D01-410B-B4DD-3FC507FB2951}" type="presParOf" srcId="{E4BBB527-737D-4A4A-A77E-58D7A4F7CFC5}" destId="{42BB7BFF-2D9B-4FF0-A161-6D9A8E8B7186}" srcOrd="11" destOrd="0" presId="urn:microsoft.com/office/officeart/2005/8/layout/cycle1"/>
    <dgm:cxn modelId="{64057298-7725-47BD-86E0-939C826DF72C}" type="presParOf" srcId="{E4BBB527-737D-4A4A-A77E-58D7A4F7CFC5}" destId="{153D3C36-6DD1-496F-B32B-4C1AA4A18E90}" srcOrd="12" destOrd="0" presId="urn:microsoft.com/office/officeart/2005/8/layout/cycle1"/>
    <dgm:cxn modelId="{B81E9607-2CCD-4730-BAC4-5710BC927E7D}" type="presParOf" srcId="{E4BBB527-737D-4A4A-A77E-58D7A4F7CFC5}" destId="{B7ECB2FD-6D18-49F8-ACCF-735090655549}" srcOrd="13" destOrd="0" presId="urn:microsoft.com/office/officeart/2005/8/layout/cycle1"/>
    <dgm:cxn modelId="{86677816-0FE8-4EF4-9C74-1F7DAAF2F610}" type="presParOf" srcId="{E4BBB527-737D-4A4A-A77E-58D7A4F7CFC5}" destId="{E318C574-7B3F-4949-9896-43302C7D2BC9}" srcOrd="14" destOrd="0" presId="urn:microsoft.com/office/officeart/2005/8/layout/cycle1"/>
    <dgm:cxn modelId="{1497F34F-C862-4090-B71F-678D986FE9A8}" type="presParOf" srcId="{E4BBB527-737D-4A4A-A77E-58D7A4F7CFC5}" destId="{1190DFCF-E043-47EF-AD9C-087F5DC3FDBC}" srcOrd="15" destOrd="0" presId="urn:microsoft.com/office/officeart/2005/8/layout/cycle1"/>
    <dgm:cxn modelId="{9EA08531-D8B4-4E38-8839-FC7A5089C21E}" type="presParOf" srcId="{E4BBB527-737D-4A4A-A77E-58D7A4F7CFC5}" destId="{C5FE834B-9427-45FB-B87B-72AE68C29122}" srcOrd="16" destOrd="0" presId="urn:microsoft.com/office/officeart/2005/8/layout/cycle1"/>
    <dgm:cxn modelId="{17CE60A4-79EC-4795-9490-C5D7D21555C3}" type="presParOf" srcId="{E4BBB527-737D-4A4A-A77E-58D7A4F7CFC5}" destId="{18537D4F-5D9F-4437-A362-F599F2B1A067}" srcOrd="17" destOrd="0" presId="urn:microsoft.com/office/officeart/2005/8/layout/cycle1"/>
  </dgm:cxnLst>
  <dgm:bg>
    <a:noFill/>
    <a:effectLst>
      <a:outerShdw blurRad="914400" dist="50800" dir="5400000" sx="191000" sy="191000" algn="ctr" rotWithShape="0">
        <a:srgbClr val="000000">
          <a:alpha val="48000"/>
        </a:srgbClr>
      </a:outerShdw>
    </a:effect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E882EE8-8B4A-4673-94CB-456580E0365E}" type="doc">
      <dgm:prSet loTypeId="urn:microsoft.com/office/officeart/2005/8/layout/cycle1" loCatId="cycle" qsTypeId="urn:microsoft.com/office/officeart/2005/8/quickstyle/simple3" qsCatId="simple" csTypeId="urn:microsoft.com/office/officeart/2005/8/colors/accent1_2" csCatId="accent1" phldr="1"/>
      <dgm:spPr/>
      <dgm:t>
        <a:bodyPr/>
        <a:lstStyle/>
        <a:p>
          <a:endParaRPr lang="en-AU"/>
        </a:p>
      </dgm:t>
    </dgm:pt>
    <dgm:pt modelId="{AB9AC5BD-25E9-442D-948C-B78B4287CEB0}">
      <dgm:prSet phldrT="[Text]"/>
      <dgm:spPr/>
      <dgm:t>
        <a:bodyPr/>
        <a:lstStyle/>
        <a:p>
          <a:r>
            <a:rPr lang="en-AU" dirty="0" smtClean="0"/>
            <a:t> </a:t>
          </a:r>
          <a:endParaRPr lang="en-AU" dirty="0"/>
        </a:p>
      </dgm:t>
    </dgm:pt>
    <dgm:pt modelId="{098F3ECB-9B0E-4E90-B247-AA8ED1F68C6B}" type="parTrans" cxnId="{8E3E74C1-5690-41A0-BD02-BE259EC1F6FE}">
      <dgm:prSet/>
      <dgm:spPr/>
      <dgm:t>
        <a:bodyPr/>
        <a:lstStyle/>
        <a:p>
          <a:endParaRPr lang="en-AU"/>
        </a:p>
      </dgm:t>
    </dgm:pt>
    <dgm:pt modelId="{97BBA704-3359-443A-B5A5-70920C30B68E}" type="sibTrans" cxnId="{8E3E74C1-5690-41A0-BD02-BE259EC1F6FE}">
      <dgm:prSet/>
      <dgm:spPr/>
      <dgm:t>
        <a:bodyPr/>
        <a:lstStyle/>
        <a:p>
          <a:endParaRPr lang="en-AU"/>
        </a:p>
      </dgm:t>
    </dgm:pt>
    <dgm:pt modelId="{0199DC8D-03CB-467F-92DA-F637B3E934C8}">
      <dgm:prSet phldrT="[Text]"/>
      <dgm:spPr/>
      <dgm:t>
        <a:bodyPr/>
        <a:lstStyle/>
        <a:p>
          <a:r>
            <a:rPr lang="en-AU" dirty="0" smtClean="0"/>
            <a:t> </a:t>
          </a:r>
          <a:endParaRPr lang="en-AU" dirty="0"/>
        </a:p>
      </dgm:t>
    </dgm:pt>
    <dgm:pt modelId="{ACB3D0D4-713A-466B-9916-83CB95A8CF6B}" type="parTrans" cxnId="{EC64EA6B-ED67-4E60-889C-AE4AAF5494B8}">
      <dgm:prSet/>
      <dgm:spPr/>
      <dgm:t>
        <a:bodyPr/>
        <a:lstStyle/>
        <a:p>
          <a:endParaRPr lang="en-AU"/>
        </a:p>
      </dgm:t>
    </dgm:pt>
    <dgm:pt modelId="{01CE5EB3-FD53-4833-AC26-D40CA159EC30}" type="sibTrans" cxnId="{EC64EA6B-ED67-4E60-889C-AE4AAF5494B8}">
      <dgm:prSet/>
      <dgm:spPr/>
      <dgm:t>
        <a:bodyPr/>
        <a:lstStyle/>
        <a:p>
          <a:endParaRPr lang="en-AU"/>
        </a:p>
      </dgm:t>
    </dgm:pt>
    <dgm:pt modelId="{D3DD8A08-AA52-44C0-9DC2-1A65F1FCBB74}">
      <dgm:prSet phldrT="[Text]"/>
      <dgm:spPr/>
      <dgm:t>
        <a:bodyPr/>
        <a:lstStyle/>
        <a:p>
          <a:endParaRPr lang="en-AU" dirty="0"/>
        </a:p>
      </dgm:t>
    </dgm:pt>
    <dgm:pt modelId="{B7333A97-F7AE-46C4-9383-E557425EE15C}" type="parTrans" cxnId="{CD69ED0E-3753-4CEC-BA1D-850F7D309752}">
      <dgm:prSet/>
      <dgm:spPr/>
      <dgm:t>
        <a:bodyPr/>
        <a:lstStyle/>
        <a:p>
          <a:endParaRPr lang="en-AU"/>
        </a:p>
      </dgm:t>
    </dgm:pt>
    <dgm:pt modelId="{FF24A623-3D71-48A3-89C2-3E93D91D9CA7}" type="sibTrans" cxnId="{CD69ED0E-3753-4CEC-BA1D-850F7D309752}">
      <dgm:prSet/>
      <dgm:spPr/>
      <dgm:t>
        <a:bodyPr/>
        <a:lstStyle/>
        <a:p>
          <a:endParaRPr lang="en-AU"/>
        </a:p>
      </dgm:t>
    </dgm:pt>
    <dgm:pt modelId="{20DA0BA5-2087-4178-9206-A8FA060B62CD}">
      <dgm:prSet phldrT="[Text]"/>
      <dgm:spPr/>
      <dgm:t>
        <a:bodyPr/>
        <a:lstStyle/>
        <a:p>
          <a:endParaRPr lang="en-AU" dirty="0"/>
        </a:p>
      </dgm:t>
    </dgm:pt>
    <dgm:pt modelId="{AE1D70AB-8905-4924-9AE8-71E12C16B8AD}" type="parTrans" cxnId="{C259CA96-67B1-42D5-8D5D-8D2303E23D2C}">
      <dgm:prSet/>
      <dgm:spPr/>
      <dgm:t>
        <a:bodyPr/>
        <a:lstStyle/>
        <a:p>
          <a:endParaRPr lang="en-AU"/>
        </a:p>
      </dgm:t>
    </dgm:pt>
    <dgm:pt modelId="{6D6007B1-C488-4DA8-8F2F-9F8B05FA4CD1}" type="sibTrans" cxnId="{C259CA96-67B1-42D5-8D5D-8D2303E23D2C}">
      <dgm:prSet/>
      <dgm:spPr/>
      <dgm:t>
        <a:bodyPr/>
        <a:lstStyle/>
        <a:p>
          <a:endParaRPr lang="en-AU"/>
        </a:p>
      </dgm:t>
    </dgm:pt>
    <dgm:pt modelId="{00BCE794-E606-497A-AEE5-3D63A7239589}">
      <dgm:prSet phldrT="[Text]"/>
      <dgm:spPr/>
      <dgm:t>
        <a:bodyPr/>
        <a:lstStyle/>
        <a:p>
          <a:endParaRPr lang="en-AU" dirty="0"/>
        </a:p>
      </dgm:t>
    </dgm:pt>
    <dgm:pt modelId="{FDDC39D7-A3DD-4551-B515-DFA4E44210FD}" type="parTrans" cxnId="{53FED1FF-D371-44AC-9D0D-4D2D949BF117}">
      <dgm:prSet/>
      <dgm:spPr/>
      <dgm:t>
        <a:bodyPr/>
        <a:lstStyle/>
        <a:p>
          <a:endParaRPr lang="en-AU"/>
        </a:p>
      </dgm:t>
    </dgm:pt>
    <dgm:pt modelId="{6A61921B-5126-459B-9E9F-62A0BBCE8396}" type="sibTrans" cxnId="{53FED1FF-D371-44AC-9D0D-4D2D949BF117}">
      <dgm:prSet/>
      <dgm:spPr/>
      <dgm:t>
        <a:bodyPr/>
        <a:lstStyle/>
        <a:p>
          <a:endParaRPr lang="en-AU"/>
        </a:p>
      </dgm:t>
    </dgm:pt>
    <dgm:pt modelId="{712EE84D-5292-4558-8920-E1D416DCEB95}">
      <dgm:prSet phldrT="[Text]"/>
      <dgm:spPr/>
      <dgm:t>
        <a:bodyPr/>
        <a:lstStyle/>
        <a:p>
          <a:endParaRPr lang="en-AU" dirty="0"/>
        </a:p>
      </dgm:t>
    </dgm:pt>
    <dgm:pt modelId="{4887C9E8-D71B-42DF-A4B0-963D11D1AB37}" type="parTrans" cxnId="{A815E29E-D49A-4C3D-986F-C29026831814}">
      <dgm:prSet/>
      <dgm:spPr/>
      <dgm:t>
        <a:bodyPr/>
        <a:lstStyle/>
        <a:p>
          <a:endParaRPr lang="en-AU"/>
        </a:p>
      </dgm:t>
    </dgm:pt>
    <dgm:pt modelId="{84C00A8F-DA47-4A78-86BF-33F4B4B862C0}" type="sibTrans" cxnId="{A815E29E-D49A-4C3D-986F-C29026831814}">
      <dgm:prSet/>
      <dgm:spPr/>
      <dgm:t>
        <a:bodyPr/>
        <a:lstStyle/>
        <a:p>
          <a:endParaRPr lang="en-AU"/>
        </a:p>
      </dgm:t>
    </dgm:pt>
    <dgm:pt modelId="{E4BBB527-737D-4A4A-A77E-58D7A4F7CFC5}" type="pres">
      <dgm:prSet presAssocID="{EE882EE8-8B4A-4673-94CB-456580E0365E}" presName="cycle" presStyleCnt="0">
        <dgm:presLayoutVars>
          <dgm:dir/>
          <dgm:resizeHandles val="exact"/>
        </dgm:presLayoutVars>
      </dgm:prSet>
      <dgm:spPr/>
      <dgm:t>
        <a:bodyPr/>
        <a:lstStyle/>
        <a:p>
          <a:endParaRPr lang="en-AU"/>
        </a:p>
      </dgm:t>
    </dgm:pt>
    <dgm:pt modelId="{34C6C1EF-9486-423C-942B-0574BBCF318D}" type="pres">
      <dgm:prSet presAssocID="{AB9AC5BD-25E9-442D-948C-B78B4287CEB0}" presName="dummy" presStyleCnt="0"/>
      <dgm:spPr/>
    </dgm:pt>
    <dgm:pt modelId="{08896EA6-BE4B-4674-8542-130DEB80729D}" type="pres">
      <dgm:prSet presAssocID="{AB9AC5BD-25E9-442D-948C-B78B4287CEB0}" presName="node" presStyleLbl="revTx" presStyleIdx="0" presStyleCnt="6">
        <dgm:presLayoutVars>
          <dgm:bulletEnabled val="1"/>
        </dgm:presLayoutVars>
      </dgm:prSet>
      <dgm:spPr/>
      <dgm:t>
        <a:bodyPr/>
        <a:lstStyle/>
        <a:p>
          <a:endParaRPr lang="en-AU"/>
        </a:p>
      </dgm:t>
    </dgm:pt>
    <dgm:pt modelId="{4C8600D7-8758-4D9F-9659-6238CB88914A}" type="pres">
      <dgm:prSet presAssocID="{97BBA704-3359-443A-B5A5-70920C30B68E}" presName="sibTrans" presStyleLbl="node1" presStyleIdx="0" presStyleCnt="6"/>
      <dgm:spPr/>
      <dgm:t>
        <a:bodyPr/>
        <a:lstStyle/>
        <a:p>
          <a:endParaRPr lang="en-AU"/>
        </a:p>
      </dgm:t>
    </dgm:pt>
    <dgm:pt modelId="{84714F83-EBD9-4146-A78B-B24CA7FBA676}" type="pres">
      <dgm:prSet presAssocID="{0199DC8D-03CB-467F-92DA-F637B3E934C8}" presName="dummy" presStyleCnt="0"/>
      <dgm:spPr/>
    </dgm:pt>
    <dgm:pt modelId="{A7ED7414-875A-45C7-A953-B8EF0CE3F246}" type="pres">
      <dgm:prSet presAssocID="{0199DC8D-03CB-467F-92DA-F637B3E934C8}" presName="node" presStyleLbl="revTx" presStyleIdx="1" presStyleCnt="6">
        <dgm:presLayoutVars>
          <dgm:bulletEnabled val="1"/>
        </dgm:presLayoutVars>
      </dgm:prSet>
      <dgm:spPr/>
      <dgm:t>
        <a:bodyPr/>
        <a:lstStyle/>
        <a:p>
          <a:endParaRPr lang="en-AU"/>
        </a:p>
      </dgm:t>
    </dgm:pt>
    <dgm:pt modelId="{A8BF414A-4F50-4749-A8F2-B83120E073E9}" type="pres">
      <dgm:prSet presAssocID="{01CE5EB3-FD53-4833-AC26-D40CA159EC30}" presName="sibTrans" presStyleLbl="node1" presStyleIdx="1" presStyleCnt="6"/>
      <dgm:spPr/>
      <dgm:t>
        <a:bodyPr/>
        <a:lstStyle/>
        <a:p>
          <a:endParaRPr lang="en-AU"/>
        </a:p>
      </dgm:t>
    </dgm:pt>
    <dgm:pt modelId="{3D45CFBE-83F9-4FFF-AE0D-FBDE4269697A}" type="pres">
      <dgm:prSet presAssocID="{20DA0BA5-2087-4178-9206-A8FA060B62CD}" presName="dummy" presStyleCnt="0"/>
      <dgm:spPr/>
    </dgm:pt>
    <dgm:pt modelId="{7158A690-E418-4A77-8ACA-CAD5766DB61C}" type="pres">
      <dgm:prSet presAssocID="{20DA0BA5-2087-4178-9206-A8FA060B62CD}" presName="node" presStyleLbl="revTx" presStyleIdx="2" presStyleCnt="6">
        <dgm:presLayoutVars>
          <dgm:bulletEnabled val="1"/>
        </dgm:presLayoutVars>
      </dgm:prSet>
      <dgm:spPr/>
      <dgm:t>
        <a:bodyPr/>
        <a:lstStyle/>
        <a:p>
          <a:endParaRPr lang="en-AU"/>
        </a:p>
      </dgm:t>
    </dgm:pt>
    <dgm:pt modelId="{1641A46F-787C-428C-B856-A1269054E7CA}" type="pres">
      <dgm:prSet presAssocID="{6D6007B1-C488-4DA8-8F2F-9F8B05FA4CD1}" presName="sibTrans" presStyleLbl="node1" presStyleIdx="2" presStyleCnt="6"/>
      <dgm:spPr/>
      <dgm:t>
        <a:bodyPr/>
        <a:lstStyle/>
        <a:p>
          <a:endParaRPr lang="en-AU"/>
        </a:p>
      </dgm:t>
    </dgm:pt>
    <dgm:pt modelId="{8F7E66D4-B2E1-4848-B938-26CD2E1CB29D}" type="pres">
      <dgm:prSet presAssocID="{00BCE794-E606-497A-AEE5-3D63A7239589}" presName="dummy" presStyleCnt="0"/>
      <dgm:spPr/>
    </dgm:pt>
    <dgm:pt modelId="{83A6A411-37C9-46E5-97AD-B420E7970049}" type="pres">
      <dgm:prSet presAssocID="{00BCE794-E606-497A-AEE5-3D63A7239589}" presName="node" presStyleLbl="revTx" presStyleIdx="3" presStyleCnt="6">
        <dgm:presLayoutVars>
          <dgm:bulletEnabled val="1"/>
        </dgm:presLayoutVars>
      </dgm:prSet>
      <dgm:spPr/>
      <dgm:t>
        <a:bodyPr/>
        <a:lstStyle/>
        <a:p>
          <a:endParaRPr lang="en-AU"/>
        </a:p>
      </dgm:t>
    </dgm:pt>
    <dgm:pt modelId="{42BB7BFF-2D9B-4FF0-A161-6D9A8E8B7186}" type="pres">
      <dgm:prSet presAssocID="{6A61921B-5126-459B-9E9F-62A0BBCE8396}" presName="sibTrans" presStyleLbl="node1" presStyleIdx="3" presStyleCnt="6"/>
      <dgm:spPr/>
      <dgm:t>
        <a:bodyPr/>
        <a:lstStyle/>
        <a:p>
          <a:endParaRPr lang="en-AU"/>
        </a:p>
      </dgm:t>
    </dgm:pt>
    <dgm:pt modelId="{153D3C36-6DD1-496F-B32B-4C1AA4A18E90}" type="pres">
      <dgm:prSet presAssocID="{712EE84D-5292-4558-8920-E1D416DCEB95}" presName="dummy" presStyleCnt="0"/>
      <dgm:spPr/>
    </dgm:pt>
    <dgm:pt modelId="{B7ECB2FD-6D18-49F8-ACCF-735090655549}" type="pres">
      <dgm:prSet presAssocID="{712EE84D-5292-4558-8920-E1D416DCEB95}" presName="node" presStyleLbl="revTx" presStyleIdx="4" presStyleCnt="6">
        <dgm:presLayoutVars>
          <dgm:bulletEnabled val="1"/>
        </dgm:presLayoutVars>
      </dgm:prSet>
      <dgm:spPr/>
      <dgm:t>
        <a:bodyPr/>
        <a:lstStyle/>
        <a:p>
          <a:endParaRPr lang="en-AU"/>
        </a:p>
      </dgm:t>
    </dgm:pt>
    <dgm:pt modelId="{E318C574-7B3F-4949-9896-43302C7D2BC9}" type="pres">
      <dgm:prSet presAssocID="{84C00A8F-DA47-4A78-86BF-33F4B4B862C0}" presName="sibTrans" presStyleLbl="node1" presStyleIdx="4" presStyleCnt="6"/>
      <dgm:spPr/>
      <dgm:t>
        <a:bodyPr/>
        <a:lstStyle/>
        <a:p>
          <a:endParaRPr lang="en-AU"/>
        </a:p>
      </dgm:t>
    </dgm:pt>
    <dgm:pt modelId="{1190DFCF-E043-47EF-AD9C-087F5DC3FDBC}" type="pres">
      <dgm:prSet presAssocID="{D3DD8A08-AA52-44C0-9DC2-1A65F1FCBB74}" presName="dummy" presStyleCnt="0"/>
      <dgm:spPr/>
    </dgm:pt>
    <dgm:pt modelId="{C5FE834B-9427-45FB-B87B-72AE68C29122}" type="pres">
      <dgm:prSet presAssocID="{D3DD8A08-AA52-44C0-9DC2-1A65F1FCBB74}" presName="node" presStyleLbl="revTx" presStyleIdx="5" presStyleCnt="6">
        <dgm:presLayoutVars>
          <dgm:bulletEnabled val="1"/>
        </dgm:presLayoutVars>
      </dgm:prSet>
      <dgm:spPr/>
      <dgm:t>
        <a:bodyPr/>
        <a:lstStyle/>
        <a:p>
          <a:endParaRPr lang="en-AU"/>
        </a:p>
      </dgm:t>
    </dgm:pt>
    <dgm:pt modelId="{18537D4F-5D9F-4437-A362-F599F2B1A067}" type="pres">
      <dgm:prSet presAssocID="{FF24A623-3D71-48A3-89C2-3E93D91D9CA7}" presName="sibTrans" presStyleLbl="node1" presStyleIdx="5" presStyleCnt="6"/>
      <dgm:spPr/>
      <dgm:t>
        <a:bodyPr/>
        <a:lstStyle/>
        <a:p>
          <a:endParaRPr lang="en-AU"/>
        </a:p>
      </dgm:t>
    </dgm:pt>
  </dgm:ptLst>
  <dgm:cxnLst>
    <dgm:cxn modelId="{EC64EA6B-ED67-4E60-889C-AE4AAF5494B8}" srcId="{EE882EE8-8B4A-4673-94CB-456580E0365E}" destId="{0199DC8D-03CB-467F-92DA-F637B3E934C8}" srcOrd="1" destOrd="0" parTransId="{ACB3D0D4-713A-466B-9916-83CB95A8CF6B}" sibTransId="{01CE5EB3-FD53-4833-AC26-D40CA159EC30}"/>
    <dgm:cxn modelId="{E658CB08-C4BE-48D7-BA50-962FE6027853}" type="presOf" srcId="{AB9AC5BD-25E9-442D-948C-B78B4287CEB0}" destId="{08896EA6-BE4B-4674-8542-130DEB80729D}" srcOrd="0" destOrd="0" presId="urn:microsoft.com/office/officeart/2005/8/layout/cycle1"/>
    <dgm:cxn modelId="{3EC66E40-73E9-40A3-BA22-DB75A6B11B7B}" type="presOf" srcId="{84C00A8F-DA47-4A78-86BF-33F4B4B862C0}" destId="{E318C574-7B3F-4949-9896-43302C7D2BC9}" srcOrd="0" destOrd="0" presId="urn:microsoft.com/office/officeart/2005/8/layout/cycle1"/>
    <dgm:cxn modelId="{C259CA96-67B1-42D5-8D5D-8D2303E23D2C}" srcId="{EE882EE8-8B4A-4673-94CB-456580E0365E}" destId="{20DA0BA5-2087-4178-9206-A8FA060B62CD}" srcOrd="2" destOrd="0" parTransId="{AE1D70AB-8905-4924-9AE8-71E12C16B8AD}" sibTransId="{6D6007B1-C488-4DA8-8F2F-9F8B05FA4CD1}"/>
    <dgm:cxn modelId="{23D9D03A-4853-4A00-B953-FE315A077C2B}" type="presOf" srcId="{FF24A623-3D71-48A3-89C2-3E93D91D9CA7}" destId="{18537D4F-5D9F-4437-A362-F599F2B1A067}" srcOrd="0" destOrd="0" presId="urn:microsoft.com/office/officeart/2005/8/layout/cycle1"/>
    <dgm:cxn modelId="{49C87522-3B44-47BD-A3A3-FFDEBE916665}" type="presOf" srcId="{0199DC8D-03CB-467F-92DA-F637B3E934C8}" destId="{A7ED7414-875A-45C7-A953-B8EF0CE3F246}" srcOrd="0" destOrd="0" presId="urn:microsoft.com/office/officeart/2005/8/layout/cycle1"/>
    <dgm:cxn modelId="{53FED1FF-D371-44AC-9D0D-4D2D949BF117}" srcId="{EE882EE8-8B4A-4673-94CB-456580E0365E}" destId="{00BCE794-E606-497A-AEE5-3D63A7239589}" srcOrd="3" destOrd="0" parTransId="{FDDC39D7-A3DD-4551-B515-DFA4E44210FD}" sibTransId="{6A61921B-5126-459B-9E9F-62A0BBCE8396}"/>
    <dgm:cxn modelId="{8E3E74C1-5690-41A0-BD02-BE259EC1F6FE}" srcId="{EE882EE8-8B4A-4673-94CB-456580E0365E}" destId="{AB9AC5BD-25E9-442D-948C-B78B4287CEB0}" srcOrd="0" destOrd="0" parTransId="{098F3ECB-9B0E-4E90-B247-AA8ED1F68C6B}" sibTransId="{97BBA704-3359-443A-B5A5-70920C30B68E}"/>
    <dgm:cxn modelId="{C67DD46C-CDE9-42E1-A1CE-2CB4EB05939C}" type="presOf" srcId="{20DA0BA5-2087-4178-9206-A8FA060B62CD}" destId="{7158A690-E418-4A77-8ACA-CAD5766DB61C}" srcOrd="0" destOrd="0" presId="urn:microsoft.com/office/officeart/2005/8/layout/cycle1"/>
    <dgm:cxn modelId="{8AA4AB7F-B170-4CB1-B007-0A3A57479B41}" type="presOf" srcId="{D3DD8A08-AA52-44C0-9DC2-1A65F1FCBB74}" destId="{C5FE834B-9427-45FB-B87B-72AE68C29122}" srcOrd="0" destOrd="0" presId="urn:microsoft.com/office/officeart/2005/8/layout/cycle1"/>
    <dgm:cxn modelId="{FD4F0445-E9CF-4B91-823C-2D65931F28BC}" type="presOf" srcId="{712EE84D-5292-4558-8920-E1D416DCEB95}" destId="{B7ECB2FD-6D18-49F8-ACCF-735090655549}" srcOrd="0" destOrd="0" presId="urn:microsoft.com/office/officeart/2005/8/layout/cycle1"/>
    <dgm:cxn modelId="{BC686A2A-74B4-4ECB-B04B-B39284FC9BED}" type="presOf" srcId="{00BCE794-E606-497A-AEE5-3D63A7239589}" destId="{83A6A411-37C9-46E5-97AD-B420E7970049}" srcOrd="0" destOrd="0" presId="urn:microsoft.com/office/officeart/2005/8/layout/cycle1"/>
    <dgm:cxn modelId="{F7CA3566-E88E-4BB5-B723-23A9E2227270}" type="presOf" srcId="{6A61921B-5126-459B-9E9F-62A0BBCE8396}" destId="{42BB7BFF-2D9B-4FF0-A161-6D9A8E8B7186}" srcOrd="0" destOrd="0" presId="urn:microsoft.com/office/officeart/2005/8/layout/cycle1"/>
    <dgm:cxn modelId="{556ECFAB-7746-4B0D-B61A-6C0114566BEB}" type="presOf" srcId="{EE882EE8-8B4A-4673-94CB-456580E0365E}" destId="{E4BBB527-737D-4A4A-A77E-58D7A4F7CFC5}" srcOrd="0" destOrd="0" presId="urn:microsoft.com/office/officeart/2005/8/layout/cycle1"/>
    <dgm:cxn modelId="{9A65D885-0CD8-4C45-8753-CFB5526CE636}" type="presOf" srcId="{01CE5EB3-FD53-4833-AC26-D40CA159EC30}" destId="{A8BF414A-4F50-4749-A8F2-B83120E073E9}" srcOrd="0" destOrd="0" presId="urn:microsoft.com/office/officeart/2005/8/layout/cycle1"/>
    <dgm:cxn modelId="{C5FE1AAD-B128-473B-A92D-CF533518DC02}" type="presOf" srcId="{6D6007B1-C488-4DA8-8F2F-9F8B05FA4CD1}" destId="{1641A46F-787C-428C-B856-A1269054E7CA}" srcOrd="0" destOrd="0" presId="urn:microsoft.com/office/officeart/2005/8/layout/cycle1"/>
    <dgm:cxn modelId="{97AE6E7A-BCFD-491E-B093-8764ACE4ACE4}" type="presOf" srcId="{97BBA704-3359-443A-B5A5-70920C30B68E}" destId="{4C8600D7-8758-4D9F-9659-6238CB88914A}" srcOrd="0" destOrd="0" presId="urn:microsoft.com/office/officeart/2005/8/layout/cycle1"/>
    <dgm:cxn modelId="{A815E29E-D49A-4C3D-986F-C29026831814}" srcId="{EE882EE8-8B4A-4673-94CB-456580E0365E}" destId="{712EE84D-5292-4558-8920-E1D416DCEB95}" srcOrd="4" destOrd="0" parTransId="{4887C9E8-D71B-42DF-A4B0-963D11D1AB37}" sibTransId="{84C00A8F-DA47-4A78-86BF-33F4B4B862C0}"/>
    <dgm:cxn modelId="{CD69ED0E-3753-4CEC-BA1D-850F7D309752}" srcId="{EE882EE8-8B4A-4673-94CB-456580E0365E}" destId="{D3DD8A08-AA52-44C0-9DC2-1A65F1FCBB74}" srcOrd="5" destOrd="0" parTransId="{B7333A97-F7AE-46C4-9383-E557425EE15C}" sibTransId="{FF24A623-3D71-48A3-89C2-3E93D91D9CA7}"/>
    <dgm:cxn modelId="{5B0EEB81-E36D-47EA-8467-602095E68477}" type="presParOf" srcId="{E4BBB527-737D-4A4A-A77E-58D7A4F7CFC5}" destId="{34C6C1EF-9486-423C-942B-0574BBCF318D}" srcOrd="0" destOrd="0" presId="urn:microsoft.com/office/officeart/2005/8/layout/cycle1"/>
    <dgm:cxn modelId="{4EF43AE5-55ED-4DB8-94DE-8C4E609AC788}" type="presParOf" srcId="{E4BBB527-737D-4A4A-A77E-58D7A4F7CFC5}" destId="{08896EA6-BE4B-4674-8542-130DEB80729D}" srcOrd="1" destOrd="0" presId="urn:microsoft.com/office/officeart/2005/8/layout/cycle1"/>
    <dgm:cxn modelId="{EC9F76FC-4F21-44F8-9A97-1B4E36E3DE1D}" type="presParOf" srcId="{E4BBB527-737D-4A4A-A77E-58D7A4F7CFC5}" destId="{4C8600D7-8758-4D9F-9659-6238CB88914A}" srcOrd="2" destOrd="0" presId="urn:microsoft.com/office/officeart/2005/8/layout/cycle1"/>
    <dgm:cxn modelId="{2478C764-8D45-4BF5-A680-8E534D9DBE9D}" type="presParOf" srcId="{E4BBB527-737D-4A4A-A77E-58D7A4F7CFC5}" destId="{84714F83-EBD9-4146-A78B-B24CA7FBA676}" srcOrd="3" destOrd="0" presId="urn:microsoft.com/office/officeart/2005/8/layout/cycle1"/>
    <dgm:cxn modelId="{AAE0FC33-77A5-423F-9F34-24456C903651}" type="presParOf" srcId="{E4BBB527-737D-4A4A-A77E-58D7A4F7CFC5}" destId="{A7ED7414-875A-45C7-A953-B8EF0CE3F246}" srcOrd="4" destOrd="0" presId="urn:microsoft.com/office/officeart/2005/8/layout/cycle1"/>
    <dgm:cxn modelId="{2E16D0DA-1EA7-4784-975E-D953DF0D0712}" type="presParOf" srcId="{E4BBB527-737D-4A4A-A77E-58D7A4F7CFC5}" destId="{A8BF414A-4F50-4749-A8F2-B83120E073E9}" srcOrd="5" destOrd="0" presId="urn:microsoft.com/office/officeart/2005/8/layout/cycle1"/>
    <dgm:cxn modelId="{50E36C2B-E1F3-426E-A718-0F5715725A87}" type="presParOf" srcId="{E4BBB527-737D-4A4A-A77E-58D7A4F7CFC5}" destId="{3D45CFBE-83F9-4FFF-AE0D-FBDE4269697A}" srcOrd="6" destOrd="0" presId="urn:microsoft.com/office/officeart/2005/8/layout/cycle1"/>
    <dgm:cxn modelId="{030824EE-B8F6-4772-86D3-B95DDF45FA0D}" type="presParOf" srcId="{E4BBB527-737D-4A4A-A77E-58D7A4F7CFC5}" destId="{7158A690-E418-4A77-8ACA-CAD5766DB61C}" srcOrd="7" destOrd="0" presId="urn:microsoft.com/office/officeart/2005/8/layout/cycle1"/>
    <dgm:cxn modelId="{93F95252-AD60-49DC-95DE-707724567875}" type="presParOf" srcId="{E4BBB527-737D-4A4A-A77E-58D7A4F7CFC5}" destId="{1641A46F-787C-428C-B856-A1269054E7CA}" srcOrd="8" destOrd="0" presId="urn:microsoft.com/office/officeart/2005/8/layout/cycle1"/>
    <dgm:cxn modelId="{FD82BDE8-791B-42F6-A9CF-D8E4E543BBA3}" type="presParOf" srcId="{E4BBB527-737D-4A4A-A77E-58D7A4F7CFC5}" destId="{8F7E66D4-B2E1-4848-B938-26CD2E1CB29D}" srcOrd="9" destOrd="0" presId="urn:microsoft.com/office/officeart/2005/8/layout/cycle1"/>
    <dgm:cxn modelId="{7097FE0D-26CA-46A6-8F7D-58E0896A4080}" type="presParOf" srcId="{E4BBB527-737D-4A4A-A77E-58D7A4F7CFC5}" destId="{83A6A411-37C9-46E5-97AD-B420E7970049}" srcOrd="10" destOrd="0" presId="urn:microsoft.com/office/officeart/2005/8/layout/cycle1"/>
    <dgm:cxn modelId="{80F797B4-F3F6-4D4B-A01E-06C0F43691B0}" type="presParOf" srcId="{E4BBB527-737D-4A4A-A77E-58D7A4F7CFC5}" destId="{42BB7BFF-2D9B-4FF0-A161-6D9A8E8B7186}" srcOrd="11" destOrd="0" presId="urn:microsoft.com/office/officeart/2005/8/layout/cycle1"/>
    <dgm:cxn modelId="{BBCB2730-3534-46AB-AFA7-F55E4A2EBA27}" type="presParOf" srcId="{E4BBB527-737D-4A4A-A77E-58D7A4F7CFC5}" destId="{153D3C36-6DD1-496F-B32B-4C1AA4A18E90}" srcOrd="12" destOrd="0" presId="urn:microsoft.com/office/officeart/2005/8/layout/cycle1"/>
    <dgm:cxn modelId="{4C6EF6AC-5FBD-418A-BBF8-2F7645D9E7C6}" type="presParOf" srcId="{E4BBB527-737D-4A4A-A77E-58D7A4F7CFC5}" destId="{B7ECB2FD-6D18-49F8-ACCF-735090655549}" srcOrd="13" destOrd="0" presId="urn:microsoft.com/office/officeart/2005/8/layout/cycle1"/>
    <dgm:cxn modelId="{676D0352-CEC6-4E15-B014-3B65D75CBEA0}" type="presParOf" srcId="{E4BBB527-737D-4A4A-A77E-58D7A4F7CFC5}" destId="{E318C574-7B3F-4949-9896-43302C7D2BC9}" srcOrd="14" destOrd="0" presId="urn:microsoft.com/office/officeart/2005/8/layout/cycle1"/>
    <dgm:cxn modelId="{A938CEAB-07FC-4B60-B519-47F850E00D33}" type="presParOf" srcId="{E4BBB527-737D-4A4A-A77E-58D7A4F7CFC5}" destId="{1190DFCF-E043-47EF-AD9C-087F5DC3FDBC}" srcOrd="15" destOrd="0" presId="urn:microsoft.com/office/officeart/2005/8/layout/cycle1"/>
    <dgm:cxn modelId="{358C73E8-D18F-4EF9-A82C-6EDD3EB73138}" type="presParOf" srcId="{E4BBB527-737D-4A4A-A77E-58D7A4F7CFC5}" destId="{C5FE834B-9427-45FB-B87B-72AE68C29122}" srcOrd="16" destOrd="0" presId="urn:microsoft.com/office/officeart/2005/8/layout/cycle1"/>
    <dgm:cxn modelId="{087336BC-48CC-4125-8B2A-B912ACE8AD1B}" type="presParOf" srcId="{E4BBB527-737D-4A4A-A77E-58D7A4F7CFC5}" destId="{18537D4F-5D9F-4437-A362-F599F2B1A067}" srcOrd="17" destOrd="0" presId="urn:microsoft.com/office/officeart/2005/8/layout/cycle1"/>
  </dgm:cxnLst>
  <dgm:bg>
    <a:noFill/>
    <a:effectLst>
      <a:outerShdw blurRad="914400" dist="50800" dir="5400000" sx="191000" sy="191000" algn="ctr" rotWithShape="0">
        <a:srgbClr val="000000">
          <a:alpha val="48000"/>
        </a:srgbClr>
      </a:outerShdw>
    </a:effectLst>
  </dgm:bg>
  <dgm:whole/>
  <dgm:extLst>
    <a:ext uri="http://schemas.microsoft.com/office/drawing/2008/diagram">
      <dsp:dataModelExt xmlns:dsp="http://schemas.microsoft.com/office/drawing/2008/diagram" relId="rId4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3"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smtClean="0">
              <a:solidFill>
                <a:srgbClr val="C00000"/>
              </a:solidFill>
            </a:rPr>
            <a:t>[1] </a:t>
          </a:r>
          <a:r>
            <a:rPr lang="en-US" dirty="0" smtClean="0"/>
            <a:t>User Story (Features)</a:t>
          </a:r>
          <a:endParaRPr lang="en-US" dirty="0"/>
        </a:p>
      </dgm:t>
    </dgm:pt>
    <dgm:pt modelId="{B18AB749-970B-488E-9507-25588B7BDC88}" type="parTrans" cxnId="{93A853BD-84A2-4F3F-9957-0D528870DE7F}">
      <dgm:prSet/>
      <dgm:spPr/>
      <dgm:t>
        <a:bodyPr/>
        <a:lstStyle/>
        <a:p>
          <a:endParaRPr lang="en-US"/>
        </a:p>
      </dgm:t>
    </dgm:pt>
    <dgm:pt modelId="{D21DC9EB-EBD0-4C1A-8FE5-AFA2AB7A8941}" type="sibTrans" cxnId="{93A853BD-84A2-4F3F-9957-0D528870DE7F}">
      <dgm:prSet/>
      <dgm:spPr/>
      <dgm:t>
        <a:bodyPr/>
        <a:lstStyle/>
        <a:p>
          <a:endParaRPr lang="en-US"/>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2502">
        <dgm:presLayoutVars>
          <dgm:bulletEnabled val="1"/>
        </dgm:presLayoutVars>
      </dgm:prSet>
      <dgm:spPr/>
      <dgm:t>
        <a:bodyPr/>
        <a:lstStyle/>
        <a:p>
          <a:endParaRPr lang="en-US"/>
        </a:p>
      </dgm:t>
    </dgm:pt>
  </dgm:ptLst>
  <dgm:cxnLst>
    <dgm:cxn modelId="{56ACA39D-FBAA-4147-83DF-930D3515F5C4}" type="presOf" srcId="{13336B5E-CFA2-4823-A9FB-74AA3EB8A55D}" destId="{FB6DDB5C-1331-45B8-AF86-B67F7ED6FF33}" srcOrd="0" destOrd="0" presId="urn:microsoft.com/office/officeart/2005/8/layout/default#3"/>
    <dgm:cxn modelId="{93A853BD-84A2-4F3F-9957-0D528870DE7F}" srcId="{13336B5E-CFA2-4823-A9FB-74AA3EB8A55D}" destId="{BEFE5521-10BE-4732-B109-F65676666015}" srcOrd="0" destOrd="0" parTransId="{B18AB749-970B-488E-9507-25588B7BDC88}" sibTransId="{D21DC9EB-EBD0-4C1A-8FE5-AFA2AB7A8941}"/>
    <dgm:cxn modelId="{918C5351-93DA-4507-9E72-13EE64487B60}" type="presOf" srcId="{BEFE5521-10BE-4732-B109-F65676666015}" destId="{ECE48858-E729-49BE-A8C0-A88DE74BB8CF}" srcOrd="0" destOrd="0" presId="urn:microsoft.com/office/officeart/2005/8/layout/default#3"/>
    <dgm:cxn modelId="{BD69B7B4-C259-4CE2-AF7A-9D8DE0B441AA}" type="presParOf" srcId="{FB6DDB5C-1331-45B8-AF86-B67F7ED6FF33}" destId="{ECE48858-E729-49BE-A8C0-A88DE74BB8CF}" srcOrd="0" destOrd="0" presId="urn:microsoft.com/office/officeart/2005/8/layout/defaul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4"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800" dirty="0" smtClean="0">
              <a:solidFill>
                <a:srgbClr val="C00000"/>
              </a:solidFill>
            </a:rPr>
            <a:t>[2] </a:t>
          </a:r>
          <a:r>
            <a:rPr lang="en-US" sz="1800" dirty="0" smtClean="0"/>
            <a:t>User Persona</a:t>
          </a:r>
          <a:endParaRPr lang="en-US" sz="1800" dirty="0"/>
        </a:p>
      </dgm:t>
    </dgm:pt>
    <dgm:pt modelId="{B18AB749-970B-488E-9507-25588B7BDC88}" type="parTrans" cxnId="{93A853BD-84A2-4F3F-9957-0D528870DE7F}">
      <dgm:prSet/>
      <dgm:spPr/>
      <dgm:t>
        <a:bodyPr/>
        <a:lstStyle/>
        <a:p>
          <a:endParaRPr lang="en-US"/>
        </a:p>
      </dgm:t>
    </dgm:pt>
    <dgm:pt modelId="{D21DC9EB-EBD0-4C1A-8FE5-AFA2AB7A8941}" type="sibTrans" cxnId="{93A853BD-84A2-4F3F-9957-0D528870DE7F}">
      <dgm:prSet/>
      <dgm:spPr/>
      <dgm:t>
        <a:bodyPr/>
        <a:lstStyle/>
        <a:p>
          <a:endParaRPr lang="en-US"/>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6AE86BC2-DECB-4ABA-AA0C-D313918468D8}" type="presOf" srcId="{13336B5E-CFA2-4823-A9FB-74AA3EB8A55D}" destId="{FB6DDB5C-1331-45B8-AF86-B67F7ED6FF33}" srcOrd="0" destOrd="0" presId="urn:microsoft.com/office/officeart/2005/8/layout/default#4"/>
    <dgm:cxn modelId="{6C261387-1CF9-499E-8734-85A84834FB41}" type="presOf" srcId="{BEFE5521-10BE-4732-B109-F65676666015}" destId="{ECE48858-E729-49BE-A8C0-A88DE74BB8CF}" srcOrd="0" destOrd="0" presId="urn:microsoft.com/office/officeart/2005/8/layout/default#4"/>
    <dgm:cxn modelId="{93A853BD-84A2-4F3F-9957-0D528870DE7F}" srcId="{13336B5E-CFA2-4823-A9FB-74AA3EB8A55D}" destId="{BEFE5521-10BE-4732-B109-F65676666015}" srcOrd="0" destOrd="0" parTransId="{B18AB749-970B-488E-9507-25588B7BDC88}" sibTransId="{D21DC9EB-EBD0-4C1A-8FE5-AFA2AB7A8941}"/>
    <dgm:cxn modelId="{9A5FD2A1-8B6C-4697-A8FF-24F84928F08C}" type="presParOf" srcId="{FB6DDB5C-1331-45B8-AF86-B67F7ED6FF33}" destId="{ECE48858-E729-49BE-A8C0-A88DE74BB8CF}" srcOrd="0" destOrd="0" presId="urn:microsoft.com/office/officeart/2005/8/layout/default#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15"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smtClean="0">
              <a:solidFill>
                <a:srgbClr val="C00000"/>
              </a:solidFill>
            </a:rPr>
            <a:t>[3] </a:t>
          </a:r>
          <a:r>
            <a:rPr lang="en-US" dirty="0" smtClean="0"/>
            <a:t>Prioritization (</a:t>
          </a:r>
          <a:r>
            <a:rPr lang="en-US" dirty="0" err="1" smtClean="0"/>
            <a:t>MoSCoW</a:t>
          </a:r>
          <a:r>
            <a:rPr lang="en-US" dirty="0" smtClean="0"/>
            <a:t>)</a:t>
          </a:r>
          <a:endParaRPr lang="en-US" dirty="0"/>
        </a:p>
      </dgm:t>
    </dgm:pt>
    <dgm:pt modelId="{B18AB749-970B-488E-9507-25588B7BDC88}" type="parTrans" cxnId="{93A853BD-84A2-4F3F-9957-0D528870DE7F}">
      <dgm:prSet/>
      <dgm:spPr/>
      <dgm:t>
        <a:bodyPr/>
        <a:lstStyle/>
        <a:p>
          <a:endParaRPr lang="en-US"/>
        </a:p>
      </dgm:t>
    </dgm:pt>
    <dgm:pt modelId="{D21DC9EB-EBD0-4C1A-8FE5-AFA2AB7A8941}" type="sibTrans" cxnId="{93A853BD-84A2-4F3F-9957-0D528870DE7F}">
      <dgm:prSet/>
      <dgm:spPr/>
      <dgm:t>
        <a:bodyPr/>
        <a:lstStyle/>
        <a:p>
          <a:endParaRPr lang="en-US"/>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93A853BD-84A2-4F3F-9957-0D528870DE7F}" srcId="{13336B5E-CFA2-4823-A9FB-74AA3EB8A55D}" destId="{BEFE5521-10BE-4732-B109-F65676666015}" srcOrd="0" destOrd="0" parTransId="{B18AB749-970B-488E-9507-25588B7BDC88}" sibTransId="{D21DC9EB-EBD0-4C1A-8FE5-AFA2AB7A8941}"/>
    <dgm:cxn modelId="{CE7F8E2E-A8C4-4563-A81E-1FDEF3E66E55}" type="presOf" srcId="{13336B5E-CFA2-4823-A9FB-74AA3EB8A55D}" destId="{FB6DDB5C-1331-45B8-AF86-B67F7ED6FF33}" srcOrd="0" destOrd="0" presId="urn:microsoft.com/office/officeart/2005/8/layout/default#15"/>
    <dgm:cxn modelId="{7FAD5F0C-F6C2-4659-9B22-39F8E4F4D842}" type="presOf" srcId="{BEFE5521-10BE-4732-B109-F65676666015}" destId="{ECE48858-E729-49BE-A8C0-A88DE74BB8CF}" srcOrd="0" destOrd="0" presId="urn:microsoft.com/office/officeart/2005/8/layout/default#15"/>
    <dgm:cxn modelId="{701ADD13-B6B1-4171-8A5E-292CE7719C03}" type="presParOf" srcId="{FB6DDB5C-1331-45B8-AF86-B67F7ED6FF33}" destId="{ECE48858-E729-49BE-A8C0-A88DE74BB8CF}" srcOrd="0" destOrd="0" presId="urn:microsoft.com/office/officeart/2005/8/layout/default#1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16"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800" dirty="0" smtClean="0">
              <a:solidFill>
                <a:srgbClr val="C00000"/>
              </a:solidFill>
            </a:rPr>
            <a:t>[4] </a:t>
          </a:r>
          <a:r>
            <a:rPr lang="en-US" sz="1800" dirty="0" smtClean="0"/>
            <a:t>Estimation</a:t>
          </a:r>
          <a:endParaRPr lang="en-US" sz="1800" dirty="0"/>
        </a:p>
      </dgm:t>
    </dgm:pt>
    <dgm:pt modelId="{B18AB749-970B-488E-9507-25588B7BDC88}" type="parTrans" cxnId="{93A853BD-84A2-4F3F-9957-0D528870DE7F}">
      <dgm:prSet/>
      <dgm:spPr/>
      <dgm:t>
        <a:bodyPr/>
        <a:lstStyle/>
        <a:p>
          <a:endParaRPr lang="en-US" sz="1600"/>
        </a:p>
      </dgm:t>
    </dgm:pt>
    <dgm:pt modelId="{D21DC9EB-EBD0-4C1A-8FE5-AFA2AB7A8941}" type="sibTrans" cxnId="{93A853BD-84A2-4F3F-9957-0D528870DE7F}">
      <dgm:prSet/>
      <dgm:spPr/>
      <dgm:t>
        <a:bodyPr/>
        <a:lstStyle/>
        <a:p>
          <a:endParaRPr lang="en-US" sz="1600"/>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29CF4964-06B7-4DF6-BE19-044B9E5E0151}" type="presOf" srcId="{13336B5E-CFA2-4823-A9FB-74AA3EB8A55D}" destId="{FB6DDB5C-1331-45B8-AF86-B67F7ED6FF33}" srcOrd="0" destOrd="0" presId="urn:microsoft.com/office/officeart/2005/8/layout/default#16"/>
    <dgm:cxn modelId="{8E7CB9D0-47C2-46E0-B1E6-6D804E486F23}" type="presOf" srcId="{BEFE5521-10BE-4732-B109-F65676666015}" destId="{ECE48858-E729-49BE-A8C0-A88DE74BB8CF}" srcOrd="0" destOrd="0" presId="urn:microsoft.com/office/officeart/2005/8/layout/default#16"/>
    <dgm:cxn modelId="{93A853BD-84A2-4F3F-9957-0D528870DE7F}" srcId="{13336B5E-CFA2-4823-A9FB-74AA3EB8A55D}" destId="{BEFE5521-10BE-4732-B109-F65676666015}" srcOrd="0" destOrd="0" parTransId="{B18AB749-970B-488E-9507-25588B7BDC88}" sibTransId="{D21DC9EB-EBD0-4C1A-8FE5-AFA2AB7A8941}"/>
    <dgm:cxn modelId="{8EC5C7F7-C43B-48B9-AE8C-97A514F3297E}" type="presParOf" srcId="{FB6DDB5C-1331-45B8-AF86-B67F7ED6FF33}" destId="{ECE48858-E729-49BE-A8C0-A88DE74BB8CF}" srcOrd="0" destOrd="0" presId="urn:microsoft.com/office/officeart/2005/8/layout/default#16"/>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17"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800" smtClean="0">
              <a:solidFill>
                <a:srgbClr val="C00000"/>
              </a:solidFill>
            </a:rPr>
            <a:t>[8] </a:t>
          </a:r>
          <a:r>
            <a:rPr lang="en-US" sz="1800" dirty="0" smtClean="0"/>
            <a:t>Visible Charting</a:t>
          </a:r>
          <a:endParaRPr lang="en-US" sz="1800" dirty="0"/>
        </a:p>
      </dgm:t>
    </dgm:pt>
    <dgm:pt modelId="{B18AB749-970B-488E-9507-25588B7BDC88}" type="parTrans" cxnId="{93A853BD-84A2-4F3F-9957-0D528870DE7F}">
      <dgm:prSet/>
      <dgm:spPr/>
      <dgm:t>
        <a:bodyPr/>
        <a:lstStyle/>
        <a:p>
          <a:endParaRPr lang="en-US" sz="1600"/>
        </a:p>
      </dgm:t>
    </dgm:pt>
    <dgm:pt modelId="{D21DC9EB-EBD0-4C1A-8FE5-AFA2AB7A8941}" type="sibTrans" cxnId="{93A853BD-84A2-4F3F-9957-0D528870DE7F}">
      <dgm:prSet/>
      <dgm:spPr/>
      <dgm:t>
        <a:bodyPr/>
        <a:lstStyle/>
        <a:p>
          <a:endParaRPr lang="en-US" sz="1600"/>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B97460C2-A39F-4AFE-9490-E30F95C9C808}" type="presOf" srcId="{BEFE5521-10BE-4732-B109-F65676666015}" destId="{ECE48858-E729-49BE-A8C0-A88DE74BB8CF}" srcOrd="0" destOrd="0" presId="urn:microsoft.com/office/officeart/2005/8/layout/default#17"/>
    <dgm:cxn modelId="{93A853BD-84A2-4F3F-9957-0D528870DE7F}" srcId="{13336B5E-CFA2-4823-A9FB-74AA3EB8A55D}" destId="{BEFE5521-10BE-4732-B109-F65676666015}" srcOrd="0" destOrd="0" parTransId="{B18AB749-970B-488E-9507-25588B7BDC88}" sibTransId="{D21DC9EB-EBD0-4C1A-8FE5-AFA2AB7A8941}"/>
    <dgm:cxn modelId="{140E3D94-AAA9-4546-918C-C8B982F0CFD3}" type="presOf" srcId="{13336B5E-CFA2-4823-A9FB-74AA3EB8A55D}" destId="{FB6DDB5C-1331-45B8-AF86-B67F7ED6FF33}" srcOrd="0" destOrd="0" presId="urn:microsoft.com/office/officeart/2005/8/layout/default#17"/>
    <dgm:cxn modelId="{6F91C41B-0DC6-425B-B0FD-A6C078F8C655}" type="presParOf" srcId="{FB6DDB5C-1331-45B8-AF86-B67F7ED6FF33}" destId="{ECE48858-E729-49BE-A8C0-A88DE74BB8CF}" srcOrd="0" destOrd="0" presId="urn:microsoft.com/office/officeart/2005/8/layout/default#17"/>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18"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smtClean="0">
              <a:solidFill>
                <a:srgbClr val="C00000"/>
              </a:solidFill>
            </a:rPr>
            <a:t>[9] </a:t>
          </a:r>
          <a:r>
            <a:rPr lang="en-US" dirty="0" smtClean="0"/>
            <a:t>Backlog Management</a:t>
          </a:r>
          <a:endParaRPr lang="en-US" dirty="0"/>
        </a:p>
      </dgm:t>
    </dgm:pt>
    <dgm:pt modelId="{B18AB749-970B-488E-9507-25588B7BDC88}" type="parTrans" cxnId="{93A853BD-84A2-4F3F-9957-0D528870DE7F}">
      <dgm:prSet/>
      <dgm:spPr/>
      <dgm:t>
        <a:bodyPr/>
        <a:lstStyle/>
        <a:p>
          <a:endParaRPr lang="en-US"/>
        </a:p>
      </dgm:t>
    </dgm:pt>
    <dgm:pt modelId="{D21DC9EB-EBD0-4C1A-8FE5-AFA2AB7A8941}" type="sibTrans" cxnId="{93A853BD-84A2-4F3F-9957-0D528870DE7F}">
      <dgm:prSet/>
      <dgm:spPr/>
      <dgm:t>
        <a:bodyPr/>
        <a:lstStyle/>
        <a:p>
          <a:endParaRPr lang="en-US"/>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93A853BD-84A2-4F3F-9957-0D528870DE7F}" srcId="{13336B5E-CFA2-4823-A9FB-74AA3EB8A55D}" destId="{BEFE5521-10BE-4732-B109-F65676666015}" srcOrd="0" destOrd="0" parTransId="{B18AB749-970B-488E-9507-25588B7BDC88}" sibTransId="{D21DC9EB-EBD0-4C1A-8FE5-AFA2AB7A8941}"/>
    <dgm:cxn modelId="{C4151BBD-FD88-4B57-9529-863F533C61E7}" type="presOf" srcId="{BEFE5521-10BE-4732-B109-F65676666015}" destId="{ECE48858-E729-49BE-A8C0-A88DE74BB8CF}" srcOrd="0" destOrd="0" presId="urn:microsoft.com/office/officeart/2005/8/layout/default#18"/>
    <dgm:cxn modelId="{BFC8A11E-5BD4-448B-A30B-B47B2D93BCEC}" type="presOf" srcId="{13336B5E-CFA2-4823-A9FB-74AA3EB8A55D}" destId="{FB6DDB5C-1331-45B8-AF86-B67F7ED6FF33}" srcOrd="0" destOrd="0" presId="urn:microsoft.com/office/officeart/2005/8/layout/default#18"/>
    <dgm:cxn modelId="{207FED18-9C0A-4461-88D6-2605E89EE2D4}" type="presParOf" srcId="{FB6DDB5C-1331-45B8-AF86-B67F7ED6FF33}" destId="{ECE48858-E729-49BE-A8C0-A88DE74BB8CF}" srcOrd="0" destOrd="0" presId="urn:microsoft.com/office/officeart/2005/8/layout/default#18"/>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19"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dirty="0" smtClean="0">
              <a:solidFill>
                <a:srgbClr val="C00000"/>
              </a:solidFill>
            </a:rPr>
            <a:t>[12] </a:t>
          </a:r>
          <a:r>
            <a:rPr lang="en-US" dirty="0" smtClean="0"/>
            <a:t>Continuous Testing</a:t>
          </a:r>
          <a:endParaRPr lang="en-US" dirty="0"/>
        </a:p>
      </dgm:t>
    </dgm:pt>
    <dgm:pt modelId="{B18AB749-970B-488E-9507-25588B7BDC88}" type="parTrans" cxnId="{93A853BD-84A2-4F3F-9957-0D528870DE7F}">
      <dgm:prSet/>
      <dgm:spPr/>
      <dgm:t>
        <a:bodyPr/>
        <a:lstStyle/>
        <a:p>
          <a:endParaRPr lang="en-US"/>
        </a:p>
      </dgm:t>
    </dgm:pt>
    <dgm:pt modelId="{D21DC9EB-EBD0-4C1A-8FE5-AFA2AB7A8941}" type="sibTrans" cxnId="{93A853BD-84A2-4F3F-9957-0D528870DE7F}">
      <dgm:prSet/>
      <dgm:spPr/>
      <dgm:t>
        <a:bodyPr/>
        <a:lstStyle/>
        <a:p>
          <a:endParaRPr lang="en-US"/>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93A853BD-84A2-4F3F-9957-0D528870DE7F}" srcId="{13336B5E-CFA2-4823-A9FB-74AA3EB8A55D}" destId="{BEFE5521-10BE-4732-B109-F65676666015}" srcOrd="0" destOrd="0" parTransId="{B18AB749-970B-488E-9507-25588B7BDC88}" sibTransId="{D21DC9EB-EBD0-4C1A-8FE5-AFA2AB7A8941}"/>
    <dgm:cxn modelId="{29AE4653-EC45-4348-A174-75B6F87D76AE}" type="presOf" srcId="{BEFE5521-10BE-4732-B109-F65676666015}" destId="{ECE48858-E729-49BE-A8C0-A88DE74BB8CF}" srcOrd="0" destOrd="0" presId="urn:microsoft.com/office/officeart/2005/8/layout/default#19"/>
    <dgm:cxn modelId="{19AB7FC9-A144-467B-B073-6DC19C36B9BE}" type="presOf" srcId="{13336B5E-CFA2-4823-A9FB-74AA3EB8A55D}" destId="{FB6DDB5C-1331-45B8-AF86-B67F7ED6FF33}" srcOrd="0" destOrd="0" presId="urn:microsoft.com/office/officeart/2005/8/layout/default#19"/>
    <dgm:cxn modelId="{D0FBB250-C0D3-46CD-8F67-EF3A6E15F294}" type="presParOf" srcId="{FB6DDB5C-1331-45B8-AF86-B67F7ED6FF33}" destId="{ECE48858-E729-49BE-A8C0-A88DE74BB8CF}" srcOrd="0" destOrd="0" presId="urn:microsoft.com/office/officeart/2005/8/layout/default#19"/>
  </dgm:cxnLst>
  <dgm:bg/>
  <dgm:whole/>
  <dgm:extLst>
    <a:ext uri="http://schemas.microsoft.com/office/drawing/2008/diagram">
      <dsp:dataModelExt xmlns:dsp="http://schemas.microsoft.com/office/drawing/2008/diagram" relId="rId3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3336B5E-CFA2-4823-A9FB-74AA3EB8A55D}" type="doc">
      <dgm:prSet loTypeId="urn:microsoft.com/office/officeart/2005/8/layout/default#20" loCatId="list" qsTypeId="urn:microsoft.com/office/officeart/2005/8/quickstyle/simple3" qsCatId="simple" csTypeId="urn:microsoft.com/office/officeart/2005/8/colors/accent1_2" csCatId="accent1" phldr="1"/>
      <dgm:spPr/>
      <dgm:t>
        <a:bodyPr/>
        <a:lstStyle/>
        <a:p>
          <a:endParaRPr lang="en-US"/>
        </a:p>
      </dgm:t>
    </dgm:pt>
    <dgm:pt modelId="{BEFE5521-10BE-4732-B109-F65676666015}">
      <dgm:prSet phldrT="[Text]" custT="1"/>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800" dirty="0" smtClean="0">
              <a:solidFill>
                <a:srgbClr val="C00000"/>
              </a:solidFill>
            </a:rPr>
            <a:t>[13] </a:t>
          </a:r>
          <a:r>
            <a:rPr lang="en-US" sz="1800" dirty="0" smtClean="0"/>
            <a:t>Daily Stand-up Meeting</a:t>
          </a:r>
          <a:endParaRPr lang="en-US" sz="1800" dirty="0"/>
        </a:p>
      </dgm:t>
    </dgm:pt>
    <dgm:pt modelId="{B18AB749-970B-488E-9507-25588B7BDC88}" type="parTrans" cxnId="{93A853BD-84A2-4F3F-9957-0D528870DE7F}">
      <dgm:prSet/>
      <dgm:spPr/>
      <dgm:t>
        <a:bodyPr/>
        <a:lstStyle/>
        <a:p>
          <a:endParaRPr lang="en-US" sz="1600"/>
        </a:p>
      </dgm:t>
    </dgm:pt>
    <dgm:pt modelId="{D21DC9EB-EBD0-4C1A-8FE5-AFA2AB7A8941}" type="sibTrans" cxnId="{93A853BD-84A2-4F3F-9957-0D528870DE7F}">
      <dgm:prSet/>
      <dgm:spPr/>
      <dgm:t>
        <a:bodyPr/>
        <a:lstStyle/>
        <a:p>
          <a:endParaRPr lang="en-US" sz="1600"/>
        </a:p>
      </dgm:t>
    </dgm:pt>
    <dgm:pt modelId="{FB6DDB5C-1331-45B8-AF86-B67F7ED6FF33}" type="pres">
      <dgm:prSet presAssocID="{13336B5E-CFA2-4823-A9FB-74AA3EB8A55D}" presName="diagram" presStyleCnt="0">
        <dgm:presLayoutVars>
          <dgm:dir/>
          <dgm:resizeHandles val="exact"/>
        </dgm:presLayoutVars>
      </dgm:prSet>
      <dgm:spPr/>
      <dgm:t>
        <a:bodyPr/>
        <a:lstStyle/>
        <a:p>
          <a:endParaRPr lang="en-US"/>
        </a:p>
      </dgm:t>
    </dgm:pt>
    <dgm:pt modelId="{ECE48858-E729-49BE-A8C0-A88DE74BB8CF}" type="pres">
      <dgm:prSet presAssocID="{BEFE5521-10BE-4732-B109-F65676666015}" presName="node" presStyleLbl="node1" presStyleIdx="0" presStyleCnt="1" custLinFactNeighborX="17517">
        <dgm:presLayoutVars>
          <dgm:bulletEnabled val="1"/>
        </dgm:presLayoutVars>
      </dgm:prSet>
      <dgm:spPr/>
      <dgm:t>
        <a:bodyPr/>
        <a:lstStyle/>
        <a:p>
          <a:endParaRPr lang="en-US"/>
        </a:p>
      </dgm:t>
    </dgm:pt>
  </dgm:ptLst>
  <dgm:cxnLst>
    <dgm:cxn modelId="{C9FEE9D0-53B2-4E8B-82D1-EFC1D9DB629A}" type="presOf" srcId="{13336B5E-CFA2-4823-A9FB-74AA3EB8A55D}" destId="{FB6DDB5C-1331-45B8-AF86-B67F7ED6FF33}" srcOrd="0" destOrd="0" presId="urn:microsoft.com/office/officeart/2005/8/layout/default#20"/>
    <dgm:cxn modelId="{93A853BD-84A2-4F3F-9957-0D528870DE7F}" srcId="{13336B5E-CFA2-4823-A9FB-74AA3EB8A55D}" destId="{BEFE5521-10BE-4732-B109-F65676666015}" srcOrd="0" destOrd="0" parTransId="{B18AB749-970B-488E-9507-25588B7BDC88}" sibTransId="{D21DC9EB-EBD0-4C1A-8FE5-AFA2AB7A8941}"/>
    <dgm:cxn modelId="{BB5DF43D-1012-41B0-804D-A261C6E2F650}" type="presOf" srcId="{BEFE5521-10BE-4732-B109-F65676666015}" destId="{ECE48858-E729-49BE-A8C0-A88DE74BB8CF}" srcOrd="0" destOrd="0" presId="urn:microsoft.com/office/officeart/2005/8/layout/default#20"/>
    <dgm:cxn modelId="{B36710F7-ADA1-4D8D-BA30-5A8BADC9FC31}" type="presParOf" srcId="{FB6DDB5C-1331-45B8-AF86-B67F7ED6FF33}" destId="{ECE48858-E729-49BE-A8C0-A88DE74BB8CF}" srcOrd="0" destOrd="0" presId="urn:microsoft.com/office/officeart/2005/8/layout/default#20"/>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96EA6-BE4B-4674-8542-130DEB80729D}">
      <dsp:nvSpPr>
        <dsp:cNvPr id="0" name=""/>
        <dsp:cNvSpPr/>
      </dsp:nvSpPr>
      <dsp:spPr>
        <a:xfrm>
          <a:off x="1088309" y="3184"/>
          <a:ext cx="253861" cy="253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088309" y="3184"/>
        <a:ext cx="253861" cy="253861"/>
      </dsp:txXfrm>
    </dsp:sp>
    <dsp:sp modelId="{4C8600D7-8758-4D9F-9659-6238CB88914A}">
      <dsp:nvSpPr>
        <dsp:cNvPr id="0" name=""/>
        <dsp:cNvSpPr/>
      </dsp:nvSpPr>
      <dsp:spPr>
        <a:xfrm>
          <a:off x="311102" y="522"/>
          <a:ext cx="1241269" cy="1241269"/>
        </a:xfrm>
        <a:prstGeom prst="circularArrow">
          <a:avLst>
            <a:gd name="adj1" fmla="val 3988"/>
            <a:gd name="adj2" fmla="val 250169"/>
            <a:gd name="adj3" fmla="val 20573675"/>
            <a:gd name="adj4" fmla="val 18982454"/>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ED7414-875A-45C7-A953-B8EF0CE3F246}">
      <dsp:nvSpPr>
        <dsp:cNvPr id="0" name=""/>
        <dsp:cNvSpPr/>
      </dsp:nvSpPr>
      <dsp:spPr>
        <a:xfrm>
          <a:off x="1371812" y="494226"/>
          <a:ext cx="253861" cy="253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371812" y="494226"/>
        <a:ext cx="253861" cy="253861"/>
      </dsp:txXfrm>
    </dsp:sp>
    <dsp:sp modelId="{A8BF414A-4F50-4749-A8F2-B83120E073E9}">
      <dsp:nvSpPr>
        <dsp:cNvPr id="0" name=""/>
        <dsp:cNvSpPr/>
      </dsp:nvSpPr>
      <dsp:spPr>
        <a:xfrm>
          <a:off x="311102" y="522"/>
          <a:ext cx="1241269" cy="1241269"/>
        </a:xfrm>
        <a:prstGeom prst="circularArrow">
          <a:avLst>
            <a:gd name="adj1" fmla="val 3988"/>
            <a:gd name="adj2" fmla="val 250169"/>
            <a:gd name="adj3" fmla="val 2367378"/>
            <a:gd name="adj4" fmla="val 77615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158A690-E418-4A77-8ACA-CAD5766DB61C}">
      <dsp:nvSpPr>
        <dsp:cNvPr id="0" name=""/>
        <dsp:cNvSpPr/>
      </dsp:nvSpPr>
      <dsp:spPr>
        <a:xfrm>
          <a:off x="1088309" y="985267"/>
          <a:ext cx="253861" cy="253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1088309" y="985267"/>
        <a:ext cx="253861" cy="253861"/>
      </dsp:txXfrm>
    </dsp:sp>
    <dsp:sp modelId="{1641A46F-787C-428C-B856-A1269054E7CA}">
      <dsp:nvSpPr>
        <dsp:cNvPr id="0" name=""/>
        <dsp:cNvSpPr/>
      </dsp:nvSpPr>
      <dsp:spPr>
        <a:xfrm>
          <a:off x="311102" y="522"/>
          <a:ext cx="1241269" cy="1241269"/>
        </a:xfrm>
        <a:prstGeom prst="circularArrow">
          <a:avLst>
            <a:gd name="adj1" fmla="val 3988"/>
            <a:gd name="adj2" fmla="val 250169"/>
            <a:gd name="adj3" fmla="val 6111623"/>
            <a:gd name="adj4" fmla="val 4438208"/>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3A6A411-37C9-46E5-97AD-B420E7970049}">
      <dsp:nvSpPr>
        <dsp:cNvPr id="0" name=""/>
        <dsp:cNvSpPr/>
      </dsp:nvSpPr>
      <dsp:spPr>
        <a:xfrm>
          <a:off x="521302" y="985267"/>
          <a:ext cx="253861" cy="253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521302" y="985267"/>
        <a:ext cx="253861" cy="253861"/>
      </dsp:txXfrm>
    </dsp:sp>
    <dsp:sp modelId="{42BB7BFF-2D9B-4FF0-A161-6D9A8E8B7186}">
      <dsp:nvSpPr>
        <dsp:cNvPr id="0" name=""/>
        <dsp:cNvSpPr/>
      </dsp:nvSpPr>
      <dsp:spPr>
        <a:xfrm>
          <a:off x="311102" y="522"/>
          <a:ext cx="1241269" cy="1241269"/>
        </a:xfrm>
        <a:prstGeom prst="circularArrow">
          <a:avLst>
            <a:gd name="adj1" fmla="val 3988"/>
            <a:gd name="adj2" fmla="val 250169"/>
            <a:gd name="adj3" fmla="val 9773675"/>
            <a:gd name="adj4" fmla="val 8182454"/>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7ECB2FD-6D18-49F8-ACCF-735090655549}">
      <dsp:nvSpPr>
        <dsp:cNvPr id="0" name=""/>
        <dsp:cNvSpPr/>
      </dsp:nvSpPr>
      <dsp:spPr>
        <a:xfrm>
          <a:off x="237799" y="494226"/>
          <a:ext cx="253861" cy="253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237799" y="494226"/>
        <a:ext cx="253861" cy="253861"/>
      </dsp:txXfrm>
    </dsp:sp>
    <dsp:sp modelId="{E318C574-7B3F-4949-9896-43302C7D2BC9}">
      <dsp:nvSpPr>
        <dsp:cNvPr id="0" name=""/>
        <dsp:cNvSpPr/>
      </dsp:nvSpPr>
      <dsp:spPr>
        <a:xfrm>
          <a:off x="311102" y="522"/>
          <a:ext cx="1241269" cy="1241269"/>
        </a:xfrm>
        <a:prstGeom prst="circularArrow">
          <a:avLst>
            <a:gd name="adj1" fmla="val 3988"/>
            <a:gd name="adj2" fmla="val 250169"/>
            <a:gd name="adj3" fmla="val 13167378"/>
            <a:gd name="adj4" fmla="val 1157615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5FE834B-9427-45FB-B87B-72AE68C29122}">
      <dsp:nvSpPr>
        <dsp:cNvPr id="0" name=""/>
        <dsp:cNvSpPr/>
      </dsp:nvSpPr>
      <dsp:spPr>
        <a:xfrm>
          <a:off x="521302" y="3184"/>
          <a:ext cx="253861" cy="253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521302" y="3184"/>
        <a:ext cx="253861" cy="253861"/>
      </dsp:txXfrm>
    </dsp:sp>
    <dsp:sp modelId="{18537D4F-5D9F-4437-A362-F599F2B1A067}">
      <dsp:nvSpPr>
        <dsp:cNvPr id="0" name=""/>
        <dsp:cNvSpPr/>
      </dsp:nvSpPr>
      <dsp:spPr>
        <a:xfrm>
          <a:off x="311102" y="522"/>
          <a:ext cx="1241269" cy="1241269"/>
        </a:xfrm>
        <a:prstGeom prst="circularArrow">
          <a:avLst>
            <a:gd name="adj1" fmla="val 3988"/>
            <a:gd name="adj2" fmla="val 250169"/>
            <a:gd name="adj3" fmla="val 16911623"/>
            <a:gd name="adj4" fmla="val 15238208"/>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896EA6-BE4B-4674-8542-130DEB80729D}">
      <dsp:nvSpPr>
        <dsp:cNvPr id="0" name=""/>
        <dsp:cNvSpPr/>
      </dsp:nvSpPr>
      <dsp:spPr>
        <a:xfrm>
          <a:off x="1077354" y="3152"/>
          <a:ext cx="251306" cy="2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077354" y="3152"/>
        <a:ext cx="251306" cy="251306"/>
      </dsp:txXfrm>
    </dsp:sp>
    <dsp:sp modelId="{4C8600D7-8758-4D9F-9659-6238CB88914A}">
      <dsp:nvSpPr>
        <dsp:cNvPr id="0" name=""/>
        <dsp:cNvSpPr/>
      </dsp:nvSpPr>
      <dsp:spPr>
        <a:xfrm>
          <a:off x="307970" y="517"/>
          <a:ext cx="1228775" cy="1228775"/>
        </a:xfrm>
        <a:prstGeom prst="circularArrow">
          <a:avLst>
            <a:gd name="adj1" fmla="val 3988"/>
            <a:gd name="adj2" fmla="val 250168"/>
            <a:gd name="adj3" fmla="val 20573676"/>
            <a:gd name="adj4" fmla="val 18982453"/>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ED7414-875A-45C7-A953-B8EF0CE3F246}">
      <dsp:nvSpPr>
        <dsp:cNvPr id="0" name=""/>
        <dsp:cNvSpPr/>
      </dsp:nvSpPr>
      <dsp:spPr>
        <a:xfrm>
          <a:off x="1358004" y="489251"/>
          <a:ext cx="251306" cy="2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AU" sz="1500" kern="1200" dirty="0" smtClean="0"/>
            <a:t> </a:t>
          </a:r>
          <a:endParaRPr lang="en-AU" sz="1500" kern="1200" dirty="0"/>
        </a:p>
      </dsp:txBody>
      <dsp:txXfrm>
        <a:off x="1358004" y="489251"/>
        <a:ext cx="251306" cy="251306"/>
      </dsp:txXfrm>
    </dsp:sp>
    <dsp:sp modelId="{A8BF414A-4F50-4749-A8F2-B83120E073E9}">
      <dsp:nvSpPr>
        <dsp:cNvPr id="0" name=""/>
        <dsp:cNvSpPr/>
      </dsp:nvSpPr>
      <dsp:spPr>
        <a:xfrm>
          <a:off x="307970" y="517"/>
          <a:ext cx="1228775" cy="1228775"/>
        </a:xfrm>
        <a:prstGeom prst="circularArrow">
          <a:avLst>
            <a:gd name="adj1" fmla="val 3988"/>
            <a:gd name="adj2" fmla="val 250168"/>
            <a:gd name="adj3" fmla="val 2367379"/>
            <a:gd name="adj4" fmla="val 7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158A690-E418-4A77-8ACA-CAD5766DB61C}">
      <dsp:nvSpPr>
        <dsp:cNvPr id="0" name=""/>
        <dsp:cNvSpPr/>
      </dsp:nvSpPr>
      <dsp:spPr>
        <a:xfrm>
          <a:off x="1077354" y="975351"/>
          <a:ext cx="251306" cy="2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1077354" y="975351"/>
        <a:ext cx="251306" cy="251306"/>
      </dsp:txXfrm>
    </dsp:sp>
    <dsp:sp modelId="{1641A46F-787C-428C-B856-A1269054E7CA}">
      <dsp:nvSpPr>
        <dsp:cNvPr id="0" name=""/>
        <dsp:cNvSpPr/>
      </dsp:nvSpPr>
      <dsp:spPr>
        <a:xfrm>
          <a:off x="307970" y="517"/>
          <a:ext cx="1228775" cy="1228775"/>
        </a:xfrm>
        <a:prstGeom prst="circularArrow">
          <a:avLst>
            <a:gd name="adj1" fmla="val 3988"/>
            <a:gd name="adj2" fmla="val 250168"/>
            <a:gd name="adj3" fmla="val 6111625"/>
            <a:gd name="adj4" fmla="val 44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3A6A411-37C9-46E5-97AD-B420E7970049}">
      <dsp:nvSpPr>
        <dsp:cNvPr id="0" name=""/>
        <dsp:cNvSpPr/>
      </dsp:nvSpPr>
      <dsp:spPr>
        <a:xfrm>
          <a:off x="516055" y="975351"/>
          <a:ext cx="251306" cy="2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516055" y="975351"/>
        <a:ext cx="251306" cy="251306"/>
      </dsp:txXfrm>
    </dsp:sp>
    <dsp:sp modelId="{42BB7BFF-2D9B-4FF0-A161-6D9A8E8B7186}">
      <dsp:nvSpPr>
        <dsp:cNvPr id="0" name=""/>
        <dsp:cNvSpPr/>
      </dsp:nvSpPr>
      <dsp:spPr>
        <a:xfrm>
          <a:off x="307970" y="517"/>
          <a:ext cx="1228775" cy="1228775"/>
        </a:xfrm>
        <a:prstGeom prst="circularArrow">
          <a:avLst>
            <a:gd name="adj1" fmla="val 3988"/>
            <a:gd name="adj2" fmla="val 250168"/>
            <a:gd name="adj3" fmla="val 9773676"/>
            <a:gd name="adj4" fmla="val 8182453"/>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7ECB2FD-6D18-49F8-ACCF-735090655549}">
      <dsp:nvSpPr>
        <dsp:cNvPr id="0" name=""/>
        <dsp:cNvSpPr/>
      </dsp:nvSpPr>
      <dsp:spPr>
        <a:xfrm>
          <a:off x="235405" y="489251"/>
          <a:ext cx="251306" cy="2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235405" y="489251"/>
        <a:ext cx="251306" cy="251306"/>
      </dsp:txXfrm>
    </dsp:sp>
    <dsp:sp modelId="{E318C574-7B3F-4949-9896-43302C7D2BC9}">
      <dsp:nvSpPr>
        <dsp:cNvPr id="0" name=""/>
        <dsp:cNvSpPr/>
      </dsp:nvSpPr>
      <dsp:spPr>
        <a:xfrm>
          <a:off x="307970" y="517"/>
          <a:ext cx="1228775" cy="1228775"/>
        </a:xfrm>
        <a:prstGeom prst="circularArrow">
          <a:avLst>
            <a:gd name="adj1" fmla="val 3988"/>
            <a:gd name="adj2" fmla="val 250168"/>
            <a:gd name="adj3" fmla="val 13167379"/>
            <a:gd name="adj4" fmla="val 11576156"/>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5FE834B-9427-45FB-B87B-72AE68C29122}">
      <dsp:nvSpPr>
        <dsp:cNvPr id="0" name=""/>
        <dsp:cNvSpPr/>
      </dsp:nvSpPr>
      <dsp:spPr>
        <a:xfrm>
          <a:off x="516055" y="3152"/>
          <a:ext cx="251306" cy="251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AU" sz="1500" kern="1200" dirty="0"/>
        </a:p>
      </dsp:txBody>
      <dsp:txXfrm>
        <a:off x="516055" y="3152"/>
        <a:ext cx="251306" cy="251306"/>
      </dsp:txXfrm>
    </dsp:sp>
    <dsp:sp modelId="{18537D4F-5D9F-4437-A362-F599F2B1A067}">
      <dsp:nvSpPr>
        <dsp:cNvPr id="0" name=""/>
        <dsp:cNvSpPr/>
      </dsp:nvSpPr>
      <dsp:spPr>
        <a:xfrm>
          <a:off x="307970" y="517"/>
          <a:ext cx="1228775" cy="1228775"/>
        </a:xfrm>
        <a:prstGeom prst="circularArrow">
          <a:avLst>
            <a:gd name="adj1" fmla="val 3988"/>
            <a:gd name="adj2" fmla="val 250168"/>
            <a:gd name="adj3" fmla="val 16911625"/>
            <a:gd name="adj4" fmla="val 15238207"/>
            <a:gd name="adj5" fmla="val 465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228807"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solidFill>
                <a:srgbClr val="C00000"/>
              </a:solidFill>
            </a:rPr>
            <a:t>[1] </a:t>
          </a:r>
          <a:r>
            <a:rPr lang="en-US" sz="1900" kern="1200" dirty="0" smtClean="0"/>
            <a:t>User Story (Features)</a:t>
          </a:r>
          <a:endParaRPr lang="en-US" sz="1900" kern="1200" dirty="0"/>
        </a:p>
      </dsp:txBody>
      <dsp:txXfrm>
        <a:off x="228807" y="111"/>
        <a:ext cx="1523627" cy="914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C00000"/>
              </a:solidFill>
            </a:rPr>
            <a:t>[2] </a:t>
          </a:r>
          <a:r>
            <a:rPr lang="en-US" sz="1800" kern="1200" dirty="0" smtClean="0"/>
            <a:t>User Persona</a:t>
          </a:r>
          <a:endParaRPr lang="en-US" sz="1800" kern="1200" dirty="0"/>
        </a:p>
      </dsp:txBody>
      <dsp:txXfrm>
        <a:off x="381372" y="111"/>
        <a:ext cx="1523627" cy="9141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solidFill>
                <a:srgbClr val="C00000"/>
              </a:solidFill>
            </a:rPr>
            <a:t>[3] </a:t>
          </a:r>
          <a:r>
            <a:rPr lang="en-US" sz="1700" kern="1200" dirty="0" smtClean="0"/>
            <a:t>Prioritization (</a:t>
          </a:r>
          <a:r>
            <a:rPr lang="en-US" sz="1700" kern="1200" dirty="0" err="1" smtClean="0"/>
            <a:t>MoSCoW</a:t>
          </a:r>
          <a:r>
            <a:rPr lang="en-US" sz="1700" kern="1200" dirty="0" smtClean="0"/>
            <a:t>)</a:t>
          </a:r>
          <a:endParaRPr lang="en-US" sz="1700" kern="1200" dirty="0"/>
        </a:p>
      </dsp:txBody>
      <dsp:txXfrm>
        <a:off x="381372" y="111"/>
        <a:ext cx="1523627" cy="9141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C00000"/>
              </a:solidFill>
            </a:rPr>
            <a:t>[4] </a:t>
          </a:r>
          <a:r>
            <a:rPr lang="en-US" sz="1800" kern="1200" dirty="0" smtClean="0"/>
            <a:t>Estimation</a:t>
          </a:r>
          <a:endParaRPr lang="en-US" sz="1800" kern="1200" dirty="0"/>
        </a:p>
      </dsp:txBody>
      <dsp:txXfrm>
        <a:off x="381372" y="111"/>
        <a:ext cx="1523627" cy="9141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smtClean="0">
              <a:solidFill>
                <a:srgbClr val="C00000"/>
              </a:solidFill>
            </a:rPr>
            <a:t>[8] </a:t>
          </a:r>
          <a:r>
            <a:rPr lang="en-US" sz="1800" kern="1200" dirty="0" smtClean="0"/>
            <a:t>Visible Charting</a:t>
          </a:r>
          <a:endParaRPr lang="en-US" sz="1800" kern="1200" dirty="0"/>
        </a:p>
      </dsp:txBody>
      <dsp:txXfrm>
        <a:off x="381372" y="111"/>
        <a:ext cx="1523627" cy="9141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solidFill>
                <a:srgbClr val="C00000"/>
              </a:solidFill>
            </a:rPr>
            <a:t>[9] </a:t>
          </a:r>
          <a:r>
            <a:rPr lang="en-US" sz="1700" kern="1200" dirty="0" smtClean="0"/>
            <a:t>Backlog Management</a:t>
          </a:r>
          <a:endParaRPr lang="en-US" sz="1700" kern="1200" dirty="0"/>
        </a:p>
      </dsp:txBody>
      <dsp:txXfrm>
        <a:off x="381372" y="111"/>
        <a:ext cx="1523627" cy="9141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C00000"/>
              </a:solidFill>
            </a:rPr>
            <a:t>[12] </a:t>
          </a:r>
          <a:r>
            <a:rPr lang="en-US" sz="1800" kern="1200" dirty="0" smtClean="0"/>
            <a:t>Continuous Testing</a:t>
          </a:r>
          <a:endParaRPr lang="en-US" sz="1800" kern="1200" dirty="0"/>
        </a:p>
      </dsp:txBody>
      <dsp:txXfrm>
        <a:off x="381372" y="111"/>
        <a:ext cx="1523627" cy="91417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48858-E729-49BE-A8C0-A88DE74BB8CF}">
      <dsp:nvSpPr>
        <dsp:cNvPr id="0" name=""/>
        <dsp:cNvSpPr/>
      </dsp:nvSpPr>
      <dsp:spPr>
        <a:xfrm>
          <a:off x="381372" y="111"/>
          <a:ext cx="1523627" cy="914176"/>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solidFill>
                <a:srgbClr val="C00000"/>
              </a:solidFill>
            </a:rPr>
            <a:t>[13] </a:t>
          </a:r>
          <a:r>
            <a:rPr lang="en-US" sz="1800" kern="1200" dirty="0" smtClean="0"/>
            <a:t>Daily Stand-up Meeting</a:t>
          </a:r>
          <a:endParaRPr lang="en-US" sz="1800" kern="1200" dirty="0"/>
        </a:p>
      </dsp:txBody>
      <dsp:txXfrm>
        <a:off x="381372" y="111"/>
        <a:ext cx="1523627" cy="914176"/>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1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1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17">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18">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19">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20">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1320" cy="480676"/>
          </a:xfrm>
          <a:prstGeom prst="rect">
            <a:avLst/>
          </a:prstGeom>
          <a:noFill/>
          <a:ln w="9525">
            <a:noFill/>
            <a:miter lim="800000"/>
            <a:headEnd/>
            <a:tailEnd/>
          </a:ln>
          <a:effectLst/>
        </p:spPr>
        <p:txBody>
          <a:bodyPr vert="horz" wrap="square" lIns="90229" tIns="45114" rIns="90229" bIns="45114" numCol="1" anchor="t" anchorCtr="0" compatLnSpc="1">
            <a:prstTxWarp prst="textNoShape">
              <a:avLst/>
            </a:prstTxWarp>
          </a:bodyPr>
          <a:lstStyle>
            <a:lvl1pPr defTabSz="901568">
              <a:defRPr sz="1200"/>
            </a:lvl1pPr>
          </a:lstStyle>
          <a:p>
            <a:r>
              <a:rPr lang="en-US" dirty="0" smtClean="0"/>
              <a:t>Managing Agile Projects</a:t>
            </a:r>
            <a:endParaRPr lang="en-US" dirty="0"/>
          </a:p>
        </p:txBody>
      </p:sp>
      <p:sp>
        <p:nvSpPr>
          <p:cNvPr id="9219" name="Rectangle 3"/>
          <p:cNvSpPr>
            <a:spLocks noGrp="1" noChangeArrowheads="1"/>
          </p:cNvSpPr>
          <p:nvPr>
            <p:ph type="dt" sz="quarter" idx="1"/>
          </p:nvPr>
        </p:nvSpPr>
        <p:spPr bwMode="auto">
          <a:xfrm>
            <a:off x="4143883" y="0"/>
            <a:ext cx="3171319" cy="480676"/>
          </a:xfrm>
          <a:prstGeom prst="rect">
            <a:avLst/>
          </a:prstGeom>
          <a:noFill/>
          <a:ln w="9525">
            <a:noFill/>
            <a:miter lim="800000"/>
            <a:headEnd/>
            <a:tailEnd/>
          </a:ln>
          <a:effectLst/>
        </p:spPr>
        <p:txBody>
          <a:bodyPr vert="horz" wrap="square" lIns="90229" tIns="45114" rIns="90229" bIns="45114" numCol="1" anchor="t" anchorCtr="0" compatLnSpc="1">
            <a:prstTxWarp prst="textNoShape">
              <a:avLst/>
            </a:prstTxWarp>
          </a:bodyPr>
          <a:lstStyle>
            <a:lvl1pPr algn="r" defTabSz="901568">
              <a:defRPr sz="1200"/>
            </a:lvl1pPr>
          </a:lstStyle>
          <a:p>
            <a:fld id="{97DA5CA9-6B25-44A3-86A0-B41E6F5235BC}" type="datetime4">
              <a:rPr lang="en-US" smtClean="0"/>
              <a:pPr/>
              <a:t>September 26, 2018</a:t>
            </a:fld>
            <a:endParaRPr lang="en-US"/>
          </a:p>
        </p:txBody>
      </p:sp>
      <p:sp>
        <p:nvSpPr>
          <p:cNvPr id="9220" name="Rectangle 4"/>
          <p:cNvSpPr>
            <a:spLocks noGrp="1" noChangeArrowheads="1"/>
          </p:cNvSpPr>
          <p:nvPr>
            <p:ph type="ftr" sz="quarter" idx="2"/>
          </p:nvPr>
        </p:nvSpPr>
        <p:spPr bwMode="auto">
          <a:xfrm>
            <a:off x="0" y="9120524"/>
            <a:ext cx="3171320" cy="480676"/>
          </a:xfrm>
          <a:prstGeom prst="rect">
            <a:avLst/>
          </a:prstGeom>
          <a:noFill/>
          <a:ln w="9525">
            <a:noFill/>
            <a:miter lim="800000"/>
            <a:headEnd/>
            <a:tailEnd/>
          </a:ln>
          <a:effectLst/>
        </p:spPr>
        <p:txBody>
          <a:bodyPr vert="horz" wrap="square" lIns="90229" tIns="45114" rIns="90229" bIns="45114" numCol="1" anchor="b" anchorCtr="0" compatLnSpc="1">
            <a:prstTxWarp prst="textNoShape">
              <a:avLst/>
            </a:prstTxWarp>
          </a:bodyPr>
          <a:lstStyle>
            <a:lvl1pPr defTabSz="901568">
              <a:defRPr sz="1200"/>
            </a:lvl1pPr>
          </a:lstStyle>
          <a:p>
            <a:r>
              <a:rPr lang="en-US" smtClean="0"/>
              <a:t>(c) www.MethodScience.com; 1998-2011</a:t>
            </a:r>
            <a:endParaRPr lang="en-US"/>
          </a:p>
        </p:txBody>
      </p:sp>
      <p:sp>
        <p:nvSpPr>
          <p:cNvPr id="9221" name="Rectangle 5"/>
          <p:cNvSpPr>
            <a:spLocks noGrp="1" noChangeArrowheads="1"/>
          </p:cNvSpPr>
          <p:nvPr>
            <p:ph type="sldNum" sz="quarter" idx="3"/>
          </p:nvPr>
        </p:nvSpPr>
        <p:spPr bwMode="auto">
          <a:xfrm>
            <a:off x="4143883" y="9120524"/>
            <a:ext cx="3171319" cy="480676"/>
          </a:xfrm>
          <a:prstGeom prst="rect">
            <a:avLst/>
          </a:prstGeom>
          <a:noFill/>
          <a:ln w="9525">
            <a:noFill/>
            <a:miter lim="800000"/>
            <a:headEnd/>
            <a:tailEnd/>
          </a:ln>
          <a:effectLst/>
        </p:spPr>
        <p:txBody>
          <a:bodyPr vert="horz" wrap="square" lIns="90229" tIns="45114" rIns="90229" bIns="45114" numCol="1" anchor="b" anchorCtr="0" compatLnSpc="1">
            <a:prstTxWarp prst="textNoShape">
              <a:avLst/>
            </a:prstTxWarp>
          </a:bodyPr>
          <a:lstStyle>
            <a:lvl1pPr algn="r" defTabSz="901568">
              <a:defRPr sz="1200"/>
            </a:lvl1pPr>
          </a:lstStyle>
          <a:p>
            <a:fld id="{D2150721-9119-44C3-B0E0-3A105ACEEBD5}" type="slidenum">
              <a:rPr lang="en-US"/>
              <a:pPr/>
              <a:t>‹#›</a:t>
            </a:fld>
            <a:endParaRPr lang="en-US"/>
          </a:p>
        </p:txBody>
      </p:sp>
    </p:spTree>
    <p:extLst>
      <p:ext uri="{BB962C8B-B14F-4D97-AF65-F5344CB8AC3E}">
        <p14:creationId xmlns:p14="http://schemas.microsoft.com/office/powerpoint/2010/main" val="377113755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3" name="Rectangle 3"/>
          <p:cNvSpPr>
            <a:spLocks noGrp="1" noChangeArrowheads="1"/>
          </p:cNvSpPr>
          <p:nvPr>
            <p:ph type="dt" idx="1"/>
          </p:nvPr>
        </p:nvSpPr>
        <p:spPr bwMode="auto">
          <a:xfrm>
            <a:off x="244890" y="0"/>
            <a:ext cx="6758951" cy="480676"/>
          </a:xfrm>
          <a:prstGeom prst="rect">
            <a:avLst/>
          </a:prstGeom>
          <a:noFill/>
          <a:ln w="9525">
            <a:noFill/>
            <a:miter lim="800000"/>
            <a:headEnd/>
            <a:tailEnd/>
          </a:ln>
          <a:effectLst/>
        </p:spPr>
        <p:txBody>
          <a:bodyPr vert="horz" wrap="square" lIns="90229" tIns="45114" rIns="90229" bIns="45114" numCol="1" anchor="t" anchorCtr="0" compatLnSpc="1">
            <a:prstTxWarp prst="textNoShape">
              <a:avLst/>
            </a:prstTxWarp>
          </a:bodyPr>
          <a:lstStyle>
            <a:lvl1pPr defTabSz="901568">
              <a:defRPr sz="1200" i="1">
                <a:latin typeface="Bookman Old Style" pitchFamily="18" charset="0"/>
              </a:defRPr>
            </a:lvl1pPr>
          </a:lstStyle>
          <a:p>
            <a:fld id="{F8226336-6458-47E0-BCD3-0C520592AF7A}" type="datetime4">
              <a:rPr lang="en-US" sz="1000" smtClean="0"/>
              <a:pPr/>
              <a:t>September 26, 2018</a:t>
            </a:fld>
            <a:endParaRPr lang="en-US" sz="1000" dirty="0"/>
          </a:p>
        </p:txBody>
      </p:sp>
      <p:sp>
        <p:nvSpPr>
          <p:cNvPr id="25604" name="Rectangle 4"/>
          <p:cNvSpPr>
            <a:spLocks noGrp="1" noRot="1" noChangeAspect="1" noChangeArrowheads="1" noTextEdit="1"/>
          </p:cNvSpPr>
          <p:nvPr>
            <p:ph type="sldImg" idx="2"/>
          </p:nvPr>
        </p:nvSpPr>
        <p:spPr bwMode="auto">
          <a:xfrm>
            <a:off x="763588" y="719138"/>
            <a:ext cx="5868987" cy="4402137"/>
          </a:xfrm>
          <a:prstGeom prst="rect">
            <a:avLst/>
          </a:prstGeom>
          <a:noFill/>
          <a:ln w="9525">
            <a:solidFill>
              <a:srgbClr val="000000"/>
            </a:solidFill>
            <a:miter lim="800000"/>
            <a:headEnd/>
            <a:tailEnd/>
          </a:ln>
          <a:effectLst/>
        </p:spPr>
      </p:sp>
      <p:sp>
        <p:nvSpPr>
          <p:cNvPr id="25605" name="Rectangle 5"/>
          <p:cNvSpPr>
            <a:spLocks noGrp="1" noChangeArrowheads="1"/>
          </p:cNvSpPr>
          <p:nvPr>
            <p:ph type="body" sz="quarter" idx="3"/>
          </p:nvPr>
        </p:nvSpPr>
        <p:spPr bwMode="auto">
          <a:xfrm>
            <a:off x="976061" y="5520075"/>
            <a:ext cx="5363081" cy="3361653"/>
          </a:xfrm>
          <a:prstGeom prst="rect">
            <a:avLst/>
          </a:prstGeom>
          <a:noFill/>
          <a:ln w="9525">
            <a:noFill/>
            <a:miter lim="800000"/>
            <a:headEnd/>
            <a:tailEnd/>
          </a:ln>
          <a:effectLst/>
        </p:spPr>
        <p:txBody>
          <a:bodyPr vert="horz" wrap="square" lIns="90229" tIns="45114" rIns="90229" bIns="45114"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606" name="Rectangle 6"/>
          <p:cNvSpPr>
            <a:spLocks noGrp="1" noChangeArrowheads="1"/>
          </p:cNvSpPr>
          <p:nvPr>
            <p:ph type="ftr" sz="quarter" idx="4"/>
          </p:nvPr>
        </p:nvSpPr>
        <p:spPr bwMode="auto">
          <a:xfrm>
            <a:off x="977810" y="9009599"/>
            <a:ext cx="5373576" cy="480676"/>
          </a:xfrm>
          <a:prstGeom prst="rect">
            <a:avLst/>
          </a:prstGeom>
          <a:noFill/>
          <a:ln w="9525">
            <a:noFill/>
            <a:miter lim="800000"/>
            <a:headEnd/>
            <a:tailEnd/>
          </a:ln>
          <a:effectLst/>
        </p:spPr>
        <p:txBody>
          <a:bodyPr vert="horz" wrap="square" lIns="90229" tIns="45114" rIns="90229" bIns="45114" numCol="1" anchor="b" anchorCtr="0" compatLnSpc="1">
            <a:prstTxWarp prst="textNoShape">
              <a:avLst/>
            </a:prstTxWarp>
          </a:bodyPr>
          <a:lstStyle>
            <a:lvl1pPr algn="ctr" defTabSz="901568">
              <a:defRPr sz="1100">
                <a:latin typeface="Bookman Old Style" pitchFamily="18" charset="0"/>
              </a:defRPr>
            </a:lvl1pPr>
          </a:lstStyle>
          <a:p>
            <a:r>
              <a:rPr lang="en-US" smtClean="0"/>
              <a:t>(c) www.MethodScience.com; 1998-2011</a:t>
            </a:r>
            <a:endParaRPr lang="en-US" b="1"/>
          </a:p>
        </p:txBody>
      </p:sp>
      <p:sp>
        <p:nvSpPr>
          <p:cNvPr id="25607" name="Rectangle 7"/>
          <p:cNvSpPr>
            <a:spLocks noGrp="1" noChangeArrowheads="1"/>
          </p:cNvSpPr>
          <p:nvPr>
            <p:ph type="sldNum" sz="quarter" idx="5"/>
          </p:nvPr>
        </p:nvSpPr>
        <p:spPr bwMode="auto">
          <a:xfrm>
            <a:off x="4143883" y="9120524"/>
            <a:ext cx="3171319" cy="480676"/>
          </a:xfrm>
          <a:prstGeom prst="rect">
            <a:avLst/>
          </a:prstGeom>
          <a:noFill/>
          <a:ln w="9525">
            <a:noFill/>
            <a:miter lim="800000"/>
            <a:headEnd/>
            <a:tailEnd/>
          </a:ln>
          <a:effectLst/>
        </p:spPr>
        <p:txBody>
          <a:bodyPr vert="horz" wrap="square" lIns="90229" tIns="45114" rIns="90229" bIns="45114" numCol="1" anchor="b" anchorCtr="0" compatLnSpc="1">
            <a:prstTxWarp prst="textNoShape">
              <a:avLst/>
            </a:prstTxWarp>
          </a:bodyPr>
          <a:lstStyle>
            <a:lvl1pPr algn="r" defTabSz="901568">
              <a:defRPr sz="1200"/>
            </a:lvl1pPr>
          </a:lstStyle>
          <a:p>
            <a:r>
              <a:rPr lang="en-US"/>
              <a:t>Page: </a:t>
            </a:r>
            <a:fld id="{6B0B8CEC-75EA-4184-A5AC-6F653767E420}" type="slidenum">
              <a:rPr lang="en-US"/>
              <a:pPr/>
              <a:t>‹#›</a:t>
            </a:fld>
            <a:r>
              <a:rPr lang="en-US"/>
              <a:t> </a:t>
            </a:r>
          </a:p>
        </p:txBody>
      </p:sp>
    </p:spTree>
    <p:extLst>
      <p:ext uri="{BB962C8B-B14F-4D97-AF65-F5344CB8AC3E}">
        <p14:creationId xmlns:p14="http://schemas.microsoft.com/office/powerpoint/2010/main" val="1971766988"/>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2E421AB8-3E80-4E75-B2D3-FA7C607BBAD6}" type="datetime4">
              <a:rPr lang="en-US" sz="1000" smtClean="0"/>
              <a:pPr/>
              <a:t>September 26, 2018</a:t>
            </a:fld>
            <a:endParaRPr lang="en-US" sz="1000" dirty="0"/>
          </a:p>
        </p:txBody>
      </p:sp>
      <p:sp>
        <p:nvSpPr>
          <p:cNvPr id="5" name="Rectangle 6"/>
          <p:cNvSpPr>
            <a:spLocks noGrp="1" noChangeArrowheads="1"/>
          </p:cNvSpPr>
          <p:nvPr>
            <p:ph type="ftr" sz="quarter" idx="4"/>
          </p:nvPr>
        </p:nvSpPr>
        <p:spPr>
          <a:ln/>
        </p:spPr>
        <p:txBody>
          <a:bodyPr/>
          <a:lstStyle/>
          <a:p>
            <a:r>
              <a:rPr lang="en-US" smtClean="0"/>
              <a:t>(c) www.MethodScience.com; 1998-2012; Managing Agile Projects</a:t>
            </a:r>
            <a:endParaRPr lang="en-US" b="1"/>
          </a:p>
        </p:txBody>
      </p:sp>
      <p:sp>
        <p:nvSpPr>
          <p:cNvPr id="6" name="Rectangle 7"/>
          <p:cNvSpPr>
            <a:spLocks noGrp="1" noChangeArrowheads="1"/>
          </p:cNvSpPr>
          <p:nvPr>
            <p:ph type="sldNum" sz="quarter" idx="5"/>
          </p:nvPr>
        </p:nvSpPr>
        <p:spPr>
          <a:ln/>
        </p:spPr>
        <p:txBody>
          <a:bodyPr/>
          <a:lstStyle/>
          <a:p>
            <a:r>
              <a:rPr lang="en-US"/>
              <a:t>Page: </a:t>
            </a:r>
            <a:fld id="{DCC4CD50-885D-4197-AEC4-E9155AC59F92}" type="slidenum">
              <a:rPr lang="en-US"/>
              <a:pPr/>
              <a:t>1</a:t>
            </a:fld>
            <a:r>
              <a:rPr lang="en-US"/>
              <a:t> </a:t>
            </a:r>
          </a:p>
        </p:txBody>
      </p:sp>
      <p:sp>
        <p:nvSpPr>
          <p:cNvPr id="3688450" name="Rectangle 2"/>
          <p:cNvSpPr>
            <a:spLocks noGrp="1" noRot="1" noChangeAspect="1" noChangeArrowheads="1" noTextEdit="1"/>
          </p:cNvSpPr>
          <p:nvPr>
            <p:ph type="sldImg"/>
          </p:nvPr>
        </p:nvSpPr>
        <p:spPr bwMode="auto">
          <a:xfrm>
            <a:off x="1257300" y="719138"/>
            <a:ext cx="4800600" cy="3600450"/>
          </a:xfrm>
          <a:prstGeom prst="rect">
            <a:avLst/>
          </a:prstGeom>
          <a:solidFill>
            <a:srgbClr val="FFFFFF"/>
          </a:solidFill>
          <a:ln>
            <a:solidFill>
              <a:srgbClr val="000000"/>
            </a:solidFill>
            <a:miter lim="800000"/>
            <a:headEnd/>
            <a:tailEnd/>
          </a:ln>
        </p:spPr>
      </p:sp>
      <p:sp>
        <p:nvSpPr>
          <p:cNvPr id="3688451" name="Rectangle 3"/>
          <p:cNvSpPr>
            <a:spLocks noGrp="1" noChangeArrowheads="1"/>
          </p:cNvSpPr>
          <p:nvPr>
            <p:ph type="body" idx="1"/>
          </p:nvPr>
        </p:nvSpPr>
        <p:spPr bwMode="auto">
          <a:xfrm>
            <a:off x="976061" y="4560262"/>
            <a:ext cx="5363081" cy="4321465"/>
          </a:xfrm>
          <a:prstGeom prst="rect">
            <a:avLst/>
          </a:prstGeom>
          <a:solidFill>
            <a:srgbClr val="FFFFFF"/>
          </a:solidFill>
          <a:ln>
            <a:solidFill>
              <a:srgbClr val="000000"/>
            </a:solidFill>
            <a:miter lim="800000"/>
            <a:headEnd/>
            <a:tailEnd/>
          </a:ln>
        </p:spPr>
        <p:txBody>
          <a:bodyPr lIns="90229" tIns="45114" rIns="90229" bIns="45114"/>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Your Name: </a:t>
            </a:r>
            <a:r>
              <a:rPr lang="en-US" u="sng" dirty="0"/>
              <a:t>-------------------------------</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10</a:t>
            </a:fld>
            <a:endParaRPr lang="en-AU" smtClean="0">
              <a:latin typeface="Arial" charset="0"/>
            </a:endParaRPr>
          </a:p>
        </p:txBody>
      </p:sp>
      <p:sp>
        <p:nvSpPr>
          <p:cNvPr id="17411" name="Rectangle 3"/>
          <p:cNvSpPr txBox="1">
            <a:spLocks noGrp="1" noChangeArrowheads="1"/>
          </p:cNvSpPr>
          <p:nvPr/>
        </p:nvSpPr>
        <p:spPr bwMode="auto">
          <a:xfrm>
            <a:off x="4146035" y="1"/>
            <a:ext cx="3169165" cy="482056"/>
          </a:xfrm>
          <a:prstGeom prst="rect">
            <a:avLst/>
          </a:prstGeom>
          <a:noFill/>
          <a:ln w="9525">
            <a:noFill/>
            <a:miter lim="800000"/>
            <a:headEnd/>
            <a:tailEnd/>
          </a:ln>
        </p:spPr>
        <p:txBody>
          <a:bodyPr lIns="87728" tIns="43863" rIns="87728" bIns="43863"/>
          <a:lstStyle/>
          <a:p>
            <a:pPr algn="r" defTabSz="876172"/>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172"/>
              <a:t>September 26, 2018</a:t>
            </a:fld>
            <a:endParaRPr lang="en-US" sz="1200" dirty="0">
              <a:solidFill>
                <a:schemeClr val="tx2"/>
              </a:solidFill>
              <a:latin typeface="Arial" charset="0"/>
            </a:endParaRPr>
          </a:p>
        </p:txBody>
      </p:sp>
      <p:sp>
        <p:nvSpPr>
          <p:cNvPr id="17412" name="Rectangle 6"/>
          <p:cNvSpPr txBox="1">
            <a:spLocks noGrp="1" noChangeArrowheads="1"/>
          </p:cNvSpPr>
          <p:nvPr/>
        </p:nvSpPr>
        <p:spPr bwMode="auto">
          <a:xfrm>
            <a:off x="0" y="9119144"/>
            <a:ext cx="3170907" cy="480521"/>
          </a:xfrm>
          <a:prstGeom prst="rect">
            <a:avLst/>
          </a:prstGeom>
          <a:noFill/>
          <a:ln w="9525">
            <a:noFill/>
            <a:miter lim="800000"/>
            <a:headEnd/>
            <a:tailEnd/>
          </a:ln>
        </p:spPr>
        <p:txBody>
          <a:bodyPr lIns="88126" tIns="44063" rIns="88126" bIns="44063" anchor="b"/>
          <a:lstStyle/>
          <a:p>
            <a:r>
              <a:rPr lang="en-US" sz="1200" dirty="0">
                <a:latin typeface="Arial" charset="0"/>
                <a:cs typeface="Arial" charset="0"/>
              </a:rPr>
              <a:t>(c) Thomson Publishing, 2005: Practical OO Design: Figures - Chapter 8 - Implementation© MethodScience, 2001-05, All Rights Reserved</a:t>
            </a:r>
          </a:p>
          <a:p>
            <a:r>
              <a:rPr lang="en-US" sz="1200" dirty="0">
                <a:latin typeface="Arial" charset="0"/>
                <a:cs typeface="Arial" charset="0"/>
              </a:rPr>
              <a:t>www.MethodScience.com</a:t>
            </a:r>
          </a:p>
        </p:txBody>
      </p:sp>
      <p:sp>
        <p:nvSpPr>
          <p:cNvPr id="17413" name="Rectangle 7"/>
          <p:cNvSpPr txBox="1">
            <a:spLocks noGrp="1" noChangeArrowheads="1"/>
          </p:cNvSpPr>
          <p:nvPr/>
        </p:nvSpPr>
        <p:spPr bwMode="auto">
          <a:xfrm>
            <a:off x="4142554" y="9119144"/>
            <a:ext cx="3170906" cy="480521"/>
          </a:xfrm>
          <a:prstGeom prst="rect">
            <a:avLst/>
          </a:prstGeom>
          <a:noFill/>
          <a:ln w="9525">
            <a:noFill/>
            <a:miter lim="800000"/>
            <a:headEnd/>
            <a:tailEnd/>
          </a:ln>
        </p:spPr>
        <p:txBody>
          <a:bodyPr lIns="88126" tIns="44063" rIns="88126" bIns="44063"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10</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7" y="5839937"/>
            <a:ext cx="5368426" cy="3041250"/>
          </a:xfrm>
          <a:noFill/>
          <a:ln/>
        </p:spPr>
        <p:txBody>
          <a:bodyPr lIns="88126" tIns="44063" rIns="88126" bIns="44063"/>
          <a:lstStyle/>
          <a:p>
            <a:pPr eaLnBrk="1" hangingPunct="1"/>
            <a:endParaRPr lang="en-US"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11</a:t>
            </a:fld>
            <a:endParaRPr lang="en-AU" smtClean="0">
              <a:latin typeface="Arial" charset="0"/>
            </a:endParaRPr>
          </a:p>
        </p:txBody>
      </p:sp>
      <p:sp>
        <p:nvSpPr>
          <p:cNvPr id="17411" name="Rectangle 3"/>
          <p:cNvSpPr txBox="1">
            <a:spLocks noGrp="1" noChangeArrowheads="1"/>
          </p:cNvSpPr>
          <p:nvPr/>
        </p:nvSpPr>
        <p:spPr bwMode="auto">
          <a:xfrm>
            <a:off x="4146035" y="1"/>
            <a:ext cx="3169165" cy="482056"/>
          </a:xfrm>
          <a:prstGeom prst="rect">
            <a:avLst/>
          </a:prstGeom>
          <a:noFill/>
          <a:ln w="9525">
            <a:noFill/>
            <a:miter lim="800000"/>
            <a:headEnd/>
            <a:tailEnd/>
          </a:ln>
        </p:spPr>
        <p:txBody>
          <a:bodyPr lIns="87728" tIns="43863" rIns="87728" bIns="43863"/>
          <a:lstStyle/>
          <a:p>
            <a:pPr algn="r" defTabSz="876172"/>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172"/>
              <a:t>September 26, 2018</a:t>
            </a:fld>
            <a:endParaRPr lang="en-US" sz="1200" dirty="0">
              <a:solidFill>
                <a:schemeClr val="tx2"/>
              </a:solidFill>
              <a:latin typeface="Arial" charset="0"/>
            </a:endParaRPr>
          </a:p>
        </p:txBody>
      </p:sp>
      <p:sp>
        <p:nvSpPr>
          <p:cNvPr id="17412" name="Rectangle 6"/>
          <p:cNvSpPr txBox="1">
            <a:spLocks noGrp="1" noChangeArrowheads="1"/>
          </p:cNvSpPr>
          <p:nvPr/>
        </p:nvSpPr>
        <p:spPr bwMode="auto">
          <a:xfrm>
            <a:off x="0" y="9119144"/>
            <a:ext cx="3170907" cy="480521"/>
          </a:xfrm>
          <a:prstGeom prst="rect">
            <a:avLst/>
          </a:prstGeom>
          <a:noFill/>
          <a:ln w="9525">
            <a:noFill/>
            <a:miter lim="800000"/>
            <a:headEnd/>
            <a:tailEnd/>
          </a:ln>
        </p:spPr>
        <p:txBody>
          <a:bodyPr lIns="88126" tIns="44063" rIns="88126" bIns="44063" anchor="b"/>
          <a:lstStyle/>
          <a:p>
            <a:r>
              <a:rPr lang="en-US" sz="1200" dirty="0">
                <a:latin typeface="Arial" charset="0"/>
                <a:cs typeface="Arial" charset="0"/>
              </a:rPr>
              <a:t>(c) Thomson Publishing, 2005: Practical OO Design: Figures - Chapter 8 - Implementation© MethodScience, 2001-05, All Rights Reserved</a:t>
            </a:r>
          </a:p>
          <a:p>
            <a:r>
              <a:rPr lang="en-US" sz="1200" dirty="0">
                <a:latin typeface="Arial" charset="0"/>
                <a:cs typeface="Arial" charset="0"/>
              </a:rPr>
              <a:t>www.MethodScience.com</a:t>
            </a:r>
          </a:p>
        </p:txBody>
      </p:sp>
      <p:sp>
        <p:nvSpPr>
          <p:cNvPr id="17413" name="Rectangle 7"/>
          <p:cNvSpPr txBox="1">
            <a:spLocks noGrp="1" noChangeArrowheads="1"/>
          </p:cNvSpPr>
          <p:nvPr/>
        </p:nvSpPr>
        <p:spPr bwMode="auto">
          <a:xfrm>
            <a:off x="4142554" y="9119144"/>
            <a:ext cx="3170906" cy="480521"/>
          </a:xfrm>
          <a:prstGeom prst="rect">
            <a:avLst/>
          </a:prstGeom>
          <a:noFill/>
          <a:ln w="9525">
            <a:noFill/>
            <a:miter lim="800000"/>
            <a:headEnd/>
            <a:tailEnd/>
          </a:ln>
        </p:spPr>
        <p:txBody>
          <a:bodyPr lIns="88126" tIns="44063" rIns="88126" bIns="44063"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11</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7" y="5839937"/>
            <a:ext cx="5368426" cy="3041250"/>
          </a:xfrm>
          <a:noFill/>
          <a:ln/>
        </p:spPr>
        <p:txBody>
          <a:bodyPr lIns="88126" tIns="44063" rIns="88126" bIns="44063"/>
          <a:lstStyle/>
          <a:p>
            <a:pPr eaLnBrk="1" hangingPunct="1"/>
            <a:endParaRPr lang="en-US" dirty="0"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12</a:t>
            </a:fld>
            <a:endParaRPr lang="en-AU" smtClean="0">
              <a:latin typeface="Arial" charset="0"/>
            </a:endParaRPr>
          </a:p>
        </p:txBody>
      </p:sp>
      <p:sp>
        <p:nvSpPr>
          <p:cNvPr id="17411" name="Rectangle 3"/>
          <p:cNvSpPr txBox="1">
            <a:spLocks noGrp="1" noChangeArrowheads="1"/>
          </p:cNvSpPr>
          <p:nvPr/>
        </p:nvSpPr>
        <p:spPr bwMode="auto">
          <a:xfrm>
            <a:off x="4146035" y="1"/>
            <a:ext cx="3169165" cy="482056"/>
          </a:xfrm>
          <a:prstGeom prst="rect">
            <a:avLst/>
          </a:prstGeom>
          <a:noFill/>
          <a:ln w="9525">
            <a:noFill/>
            <a:miter lim="800000"/>
            <a:headEnd/>
            <a:tailEnd/>
          </a:ln>
        </p:spPr>
        <p:txBody>
          <a:bodyPr lIns="87728" tIns="43863" rIns="87728" bIns="43863"/>
          <a:lstStyle/>
          <a:p>
            <a:pPr algn="r" defTabSz="876172"/>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172"/>
              <a:t>September 26, 2018</a:t>
            </a:fld>
            <a:endParaRPr lang="en-US" sz="1200" dirty="0">
              <a:solidFill>
                <a:schemeClr val="tx2"/>
              </a:solidFill>
              <a:latin typeface="Arial" charset="0"/>
            </a:endParaRPr>
          </a:p>
        </p:txBody>
      </p:sp>
      <p:sp>
        <p:nvSpPr>
          <p:cNvPr id="17412" name="Rectangle 6"/>
          <p:cNvSpPr txBox="1">
            <a:spLocks noGrp="1" noChangeArrowheads="1"/>
          </p:cNvSpPr>
          <p:nvPr/>
        </p:nvSpPr>
        <p:spPr bwMode="auto">
          <a:xfrm>
            <a:off x="0" y="9119144"/>
            <a:ext cx="3170907" cy="480521"/>
          </a:xfrm>
          <a:prstGeom prst="rect">
            <a:avLst/>
          </a:prstGeom>
          <a:noFill/>
          <a:ln w="9525">
            <a:noFill/>
            <a:miter lim="800000"/>
            <a:headEnd/>
            <a:tailEnd/>
          </a:ln>
        </p:spPr>
        <p:txBody>
          <a:bodyPr lIns="88126" tIns="44063" rIns="88126" bIns="44063" anchor="b"/>
          <a:lstStyle/>
          <a:p>
            <a:r>
              <a:rPr lang="en-US" sz="1200" dirty="0">
                <a:latin typeface="Arial" charset="0"/>
                <a:cs typeface="Arial" charset="0"/>
              </a:rPr>
              <a:t>(c) Thomson Publishing, 2005: Practical OO Design: Figures - Chapter 8 - Implementation© MethodScience, 2001-05, All Rights Reserved</a:t>
            </a:r>
          </a:p>
          <a:p>
            <a:r>
              <a:rPr lang="en-US" sz="1200" dirty="0">
                <a:latin typeface="Arial" charset="0"/>
                <a:cs typeface="Arial" charset="0"/>
              </a:rPr>
              <a:t>www.MethodScience.com</a:t>
            </a:r>
          </a:p>
        </p:txBody>
      </p:sp>
      <p:sp>
        <p:nvSpPr>
          <p:cNvPr id="17413" name="Rectangle 7"/>
          <p:cNvSpPr txBox="1">
            <a:spLocks noGrp="1" noChangeArrowheads="1"/>
          </p:cNvSpPr>
          <p:nvPr/>
        </p:nvSpPr>
        <p:spPr bwMode="auto">
          <a:xfrm>
            <a:off x="4142554" y="9119144"/>
            <a:ext cx="3170906" cy="480521"/>
          </a:xfrm>
          <a:prstGeom prst="rect">
            <a:avLst/>
          </a:prstGeom>
          <a:noFill/>
          <a:ln w="9525">
            <a:noFill/>
            <a:miter lim="800000"/>
            <a:headEnd/>
            <a:tailEnd/>
          </a:ln>
        </p:spPr>
        <p:txBody>
          <a:bodyPr lIns="88126" tIns="44063" rIns="88126" bIns="44063"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12</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7" y="5839937"/>
            <a:ext cx="5368426" cy="3041250"/>
          </a:xfrm>
          <a:noFill/>
          <a:ln/>
        </p:spPr>
        <p:txBody>
          <a:bodyPr lIns="88126" tIns="44063" rIns="88126" bIns="44063"/>
          <a:lstStyle/>
          <a:p>
            <a:pPr eaLnBrk="1" hangingPunct="1"/>
            <a:endParaRPr lang="en-US" dirty="0"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14</a:t>
            </a:fld>
            <a:endParaRPr lang="en-AU" smtClean="0">
              <a:latin typeface="Arial" charset="0"/>
            </a:endParaRPr>
          </a:p>
        </p:txBody>
      </p:sp>
      <p:sp>
        <p:nvSpPr>
          <p:cNvPr id="17411" name="Rectangle 3"/>
          <p:cNvSpPr txBox="1">
            <a:spLocks noGrp="1" noChangeArrowheads="1"/>
          </p:cNvSpPr>
          <p:nvPr/>
        </p:nvSpPr>
        <p:spPr bwMode="auto">
          <a:xfrm>
            <a:off x="4146035" y="2"/>
            <a:ext cx="3169165" cy="482056"/>
          </a:xfrm>
          <a:prstGeom prst="rect">
            <a:avLst/>
          </a:prstGeom>
          <a:noFill/>
          <a:ln w="9525">
            <a:noFill/>
            <a:miter lim="800000"/>
            <a:headEnd/>
            <a:tailEnd/>
          </a:ln>
        </p:spPr>
        <p:txBody>
          <a:bodyPr lIns="87719" tIns="43859" rIns="87719" bIns="43859"/>
          <a:lstStyle/>
          <a:p>
            <a:pPr algn="r" defTabSz="876093"/>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093"/>
              <a:t>September 26, 2018</a:t>
            </a:fld>
            <a:endParaRPr lang="en-US" sz="1200" dirty="0">
              <a:solidFill>
                <a:schemeClr val="tx2"/>
              </a:solidFill>
              <a:latin typeface="Arial" charset="0"/>
            </a:endParaRPr>
          </a:p>
        </p:txBody>
      </p:sp>
      <p:sp>
        <p:nvSpPr>
          <p:cNvPr id="17413" name="Rectangle 7"/>
          <p:cNvSpPr txBox="1">
            <a:spLocks noGrp="1" noChangeArrowheads="1"/>
          </p:cNvSpPr>
          <p:nvPr/>
        </p:nvSpPr>
        <p:spPr bwMode="auto">
          <a:xfrm>
            <a:off x="4142554" y="9119147"/>
            <a:ext cx="3170906" cy="480521"/>
          </a:xfrm>
          <a:prstGeom prst="rect">
            <a:avLst/>
          </a:prstGeom>
          <a:noFill/>
          <a:ln w="9525">
            <a:noFill/>
            <a:miter lim="800000"/>
            <a:headEnd/>
            <a:tailEnd/>
          </a:ln>
        </p:spPr>
        <p:txBody>
          <a:bodyPr lIns="88118" tIns="44059" rIns="88118" bIns="44059"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14</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8" y="5839938"/>
            <a:ext cx="5368426" cy="3041250"/>
          </a:xfrm>
          <a:noFill/>
          <a:ln/>
        </p:spPr>
        <p:txBody>
          <a:bodyPr lIns="88118" tIns="44059" rIns="88118" bIns="44059"/>
          <a:lstStyle/>
          <a:p>
            <a:pPr eaLnBrk="1" hangingPunct="1"/>
            <a:endParaRPr lang="en-US" dirty="0" smtClean="0">
              <a:latin typeface="Arial" charset="0"/>
            </a:endParaRPr>
          </a:p>
        </p:txBody>
      </p:sp>
      <p:sp>
        <p:nvSpPr>
          <p:cNvPr id="8" name="Footer Placeholder 7"/>
          <p:cNvSpPr>
            <a:spLocks noGrp="1"/>
          </p:cNvSpPr>
          <p:nvPr>
            <p:ph type="ftr" sz="quarter" idx="10"/>
          </p:nvPr>
        </p:nvSpPr>
        <p:spPr/>
        <p:txBody>
          <a:bodyPr/>
          <a:lstStyle/>
          <a:p>
            <a:r>
              <a:rPr lang="en-AU" smtClean="0"/>
              <a:t>(c) ACS &amp; MethodScience; 2012-13</a:t>
            </a:r>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15</a:t>
            </a:fld>
            <a:endParaRPr lang="en-AU" smtClean="0">
              <a:latin typeface="Arial" charset="0"/>
            </a:endParaRPr>
          </a:p>
        </p:txBody>
      </p:sp>
      <p:sp>
        <p:nvSpPr>
          <p:cNvPr id="17411" name="Rectangle 3"/>
          <p:cNvSpPr txBox="1">
            <a:spLocks noGrp="1" noChangeArrowheads="1"/>
          </p:cNvSpPr>
          <p:nvPr/>
        </p:nvSpPr>
        <p:spPr bwMode="auto">
          <a:xfrm>
            <a:off x="4146035" y="1"/>
            <a:ext cx="3169165" cy="482056"/>
          </a:xfrm>
          <a:prstGeom prst="rect">
            <a:avLst/>
          </a:prstGeom>
          <a:noFill/>
          <a:ln w="9525">
            <a:noFill/>
            <a:miter lim="800000"/>
            <a:headEnd/>
            <a:tailEnd/>
          </a:ln>
        </p:spPr>
        <p:txBody>
          <a:bodyPr lIns="87728" tIns="43863" rIns="87728" bIns="43863"/>
          <a:lstStyle/>
          <a:p>
            <a:pPr algn="r" defTabSz="876172"/>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172"/>
              <a:t>September 26, 2018</a:t>
            </a:fld>
            <a:endParaRPr lang="en-US" sz="1200" dirty="0">
              <a:solidFill>
                <a:schemeClr val="tx2"/>
              </a:solidFill>
              <a:latin typeface="Arial" charset="0"/>
            </a:endParaRPr>
          </a:p>
        </p:txBody>
      </p:sp>
      <p:sp>
        <p:nvSpPr>
          <p:cNvPr id="17412" name="Rectangle 6"/>
          <p:cNvSpPr txBox="1">
            <a:spLocks noGrp="1" noChangeArrowheads="1"/>
          </p:cNvSpPr>
          <p:nvPr/>
        </p:nvSpPr>
        <p:spPr bwMode="auto">
          <a:xfrm>
            <a:off x="0" y="9119144"/>
            <a:ext cx="3170907" cy="480521"/>
          </a:xfrm>
          <a:prstGeom prst="rect">
            <a:avLst/>
          </a:prstGeom>
          <a:noFill/>
          <a:ln w="9525">
            <a:noFill/>
            <a:miter lim="800000"/>
            <a:headEnd/>
            <a:tailEnd/>
          </a:ln>
        </p:spPr>
        <p:txBody>
          <a:bodyPr lIns="88126" tIns="44063" rIns="88126" bIns="44063" anchor="b"/>
          <a:lstStyle/>
          <a:p>
            <a:r>
              <a:rPr lang="en-US" sz="1200" dirty="0">
                <a:latin typeface="Arial" charset="0"/>
                <a:cs typeface="Arial" charset="0"/>
              </a:rPr>
              <a:t>(c) Thomson Publishing, 2005: Practical OO Design: Figures - Chapter 8 - Implementation© MethodScience, 2001-05, All Rights Reserved</a:t>
            </a:r>
          </a:p>
          <a:p>
            <a:r>
              <a:rPr lang="en-US" sz="1200" dirty="0">
                <a:latin typeface="Arial" charset="0"/>
                <a:cs typeface="Arial" charset="0"/>
              </a:rPr>
              <a:t>www.MethodScience.com</a:t>
            </a:r>
          </a:p>
        </p:txBody>
      </p:sp>
      <p:sp>
        <p:nvSpPr>
          <p:cNvPr id="17413" name="Rectangle 7"/>
          <p:cNvSpPr txBox="1">
            <a:spLocks noGrp="1" noChangeArrowheads="1"/>
          </p:cNvSpPr>
          <p:nvPr/>
        </p:nvSpPr>
        <p:spPr bwMode="auto">
          <a:xfrm>
            <a:off x="4142554" y="9119144"/>
            <a:ext cx="3170906" cy="480521"/>
          </a:xfrm>
          <a:prstGeom prst="rect">
            <a:avLst/>
          </a:prstGeom>
          <a:noFill/>
          <a:ln w="9525">
            <a:noFill/>
            <a:miter lim="800000"/>
            <a:headEnd/>
            <a:tailEnd/>
          </a:ln>
        </p:spPr>
        <p:txBody>
          <a:bodyPr lIns="88126" tIns="44063" rIns="88126" bIns="44063"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15</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7" y="5839937"/>
            <a:ext cx="5368426" cy="3041250"/>
          </a:xfrm>
          <a:noFill/>
          <a:ln/>
        </p:spPr>
        <p:txBody>
          <a:bodyPr lIns="88126" tIns="44063" rIns="88126" bIns="44063"/>
          <a:lstStyle/>
          <a:p>
            <a:pPr eaLnBrk="1" hangingPunct="1"/>
            <a:endParaRPr lang="en-US" dirty="0"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will learn and use these Agile</a:t>
            </a:r>
            <a:r>
              <a:rPr lang="en-US" baseline="0" dirty="0" smtClean="0"/>
              <a:t> Practices throughout the Course. We will open relevant Job Cards to remind us of the practices. </a:t>
            </a:r>
          </a:p>
          <a:p>
            <a:r>
              <a:rPr lang="en-US" baseline="0" dirty="0" smtClean="0"/>
              <a:t>CAMS – stands for Composite Agile Method and Strategy – and is described in greater detail on Day 2. </a:t>
            </a:r>
            <a:endParaRPr lang="en-US" dirty="0" smtClean="0"/>
          </a:p>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26,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1998-2011</a:t>
            </a:r>
            <a:endParaRPr lang="en-US" b="1"/>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a:t>
            </a:fld>
            <a:r>
              <a:rPr lang="en-US" smtClean="0"/>
              <a:t> </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3</a:t>
            </a:fld>
            <a:endParaRPr lang="en-AU" smtClean="0">
              <a:latin typeface="Arial" charset="0"/>
            </a:endParaRPr>
          </a:p>
        </p:txBody>
      </p:sp>
      <p:sp>
        <p:nvSpPr>
          <p:cNvPr id="17411" name="Rectangle 3"/>
          <p:cNvSpPr txBox="1">
            <a:spLocks noGrp="1" noChangeArrowheads="1"/>
          </p:cNvSpPr>
          <p:nvPr/>
        </p:nvSpPr>
        <p:spPr bwMode="auto">
          <a:xfrm>
            <a:off x="4146035" y="1"/>
            <a:ext cx="3169165" cy="482056"/>
          </a:xfrm>
          <a:prstGeom prst="rect">
            <a:avLst/>
          </a:prstGeom>
          <a:noFill/>
          <a:ln w="9525">
            <a:noFill/>
            <a:miter lim="800000"/>
            <a:headEnd/>
            <a:tailEnd/>
          </a:ln>
        </p:spPr>
        <p:txBody>
          <a:bodyPr lIns="87728" tIns="43863" rIns="87728" bIns="43863"/>
          <a:lstStyle/>
          <a:p>
            <a:pPr algn="r" defTabSz="876172"/>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172"/>
              <a:t>September 26, 2018</a:t>
            </a:fld>
            <a:endParaRPr lang="en-US" sz="1200" dirty="0">
              <a:solidFill>
                <a:schemeClr val="tx2"/>
              </a:solidFill>
              <a:latin typeface="Arial" charset="0"/>
            </a:endParaRPr>
          </a:p>
        </p:txBody>
      </p:sp>
      <p:sp>
        <p:nvSpPr>
          <p:cNvPr id="17412" name="Rectangle 6"/>
          <p:cNvSpPr txBox="1">
            <a:spLocks noGrp="1" noChangeArrowheads="1"/>
          </p:cNvSpPr>
          <p:nvPr/>
        </p:nvSpPr>
        <p:spPr bwMode="auto">
          <a:xfrm>
            <a:off x="0" y="9119144"/>
            <a:ext cx="3170907" cy="480521"/>
          </a:xfrm>
          <a:prstGeom prst="rect">
            <a:avLst/>
          </a:prstGeom>
          <a:noFill/>
          <a:ln w="9525">
            <a:noFill/>
            <a:miter lim="800000"/>
            <a:headEnd/>
            <a:tailEnd/>
          </a:ln>
        </p:spPr>
        <p:txBody>
          <a:bodyPr lIns="88126" tIns="44063" rIns="88126" bIns="44063" anchor="b"/>
          <a:lstStyle/>
          <a:p>
            <a:r>
              <a:rPr lang="en-US" sz="1200" dirty="0">
                <a:latin typeface="Arial" charset="0"/>
                <a:cs typeface="Arial" charset="0"/>
              </a:rPr>
              <a:t>(c) Thomson Publishing, 2005: Practical OO Design: Figures - Chapter 8 - Implementation© MethodScience, 2001-05, All Rights Reserved</a:t>
            </a:r>
          </a:p>
          <a:p>
            <a:r>
              <a:rPr lang="en-US" sz="1200" dirty="0">
                <a:latin typeface="Arial" charset="0"/>
                <a:cs typeface="Arial" charset="0"/>
              </a:rPr>
              <a:t>www.MethodScience.com</a:t>
            </a:r>
          </a:p>
        </p:txBody>
      </p:sp>
      <p:sp>
        <p:nvSpPr>
          <p:cNvPr id="17413" name="Rectangle 7"/>
          <p:cNvSpPr txBox="1">
            <a:spLocks noGrp="1" noChangeArrowheads="1"/>
          </p:cNvSpPr>
          <p:nvPr/>
        </p:nvSpPr>
        <p:spPr bwMode="auto">
          <a:xfrm>
            <a:off x="4142554" y="9119144"/>
            <a:ext cx="3170906" cy="480521"/>
          </a:xfrm>
          <a:prstGeom prst="rect">
            <a:avLst/>
          </a:prstGeom>
          <a:noFill/>
          <a:ln w="9525">
            <a:noFill/>
            <a:miter lim="800000"/>
            <a:headEnd/>
            <a:tailEnd/>
          </a:ln>
        </p:spPr>
        <p:txBody>
          <a:bodyPr lIns="88126" tIns="44063" rIns="88126" bIns="44063"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3</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7" y="5839937"/>
            <a:ext cx="5368426" cy="3041250"/>
          </a:xfrm>
          <a:noFill/>
          <a:ln/>
        </p:spPr>
        <p:txBody>
          <a:bodyPr lIns="88126" tIns="44063" rIns="88126" bIns="44063"/>
          <a:lstStyle/>
          <a:p>
            <a:r>
              <a:rPr lang="en-US" b="1" dirty="0" smtClean="0"/>
              <a:t>Short Title with Active Verb</a:t>
            </a:r>
            <a:r>
              <a:rPr lang="en-US" dirty="0" smtClean="0"/>
              <a:t> – the title of the story should be at most 5 words, and should contain an active verb. If the title cannot be kept to around 5 words, then the story likely needs to be split into multiple stories.</a:t>
            </a:r>
          </a:p>
          <a:p>
            <a:r>
              <a:rPr lang="en-US" b="1" dirty="0" smtClean="0"/>
              <a:t>Estimable</a:t>
            </a:r>
            <a:r>
              <a:rPr lang="en-US" dirty="0" smtClean="0"/>
              <a:t> – The developers should be able to understand the story well enough to provide a reasonable estimate. If they can't, the story should be split or rewritten in order to make it simple enough to be estimated.</a:t>
            </a:r>
          </a:p>
          <a:p>
            <a:r>
              <a:rPr lang="en-US" b="1" dirty="0" smtClean="0"/>
              <a:t>Testable</a:t>
            </a:r>
            <a:r>
              <a:rPr lang="en-US" dirty="0" smtClean="0"/>
              <a:t> – A story should be simple enough for the team to create automated tests to verify it. If not, it probably needs to be split. Note as well that quite often there is more than one acceptance test per story.</a:t>
            </a:r>
          </a:p>
          <a:p>
            <a:r>
              <a:rPr lang="en-US" b="1" dirty="0" smtClean="0"/>
              <a:t>Written by the Product Owner </a:t>
            </a:r>
            <a:r>
              <a:rPr lang="en-US" dirty="0" smtClean="0"/>
              <a:t>- The Story authors may be the Product Owner or their Proxy, Domain or Subject Matter Experts, or possibly even the Stakeholders. However, the important point is that people from the Business are the authors of the User Stories.</a:t>
            </a:r>
          </a:p>
          <a:p>
            <a:pPr eaLnBrk="1" hangingPunct="1"/>
            <a:endParaRPr lang="en-US"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4</a:t>
            </a:fld>
            <a:endParaRPr lang="en-AU" smtClean="0">
              <a:latin typeface="Arial" charset="0"/>
            </a:endParaRPr>
          </a:p>
        </p:txBody>
      </p:sp>
      <p:sp>
        <p:nvSpPr>
          <p:cNvPr id="17411" name="Rectangle 3"/>
          <p:cNvSpPr txBox="1">
            <a:spLocks noGrp="1" noChangeArrowheads="1"/>
          </p:cNvSpPr>
          <p:nvPr/>
        </p:nvSpPr>
        <p:spPr bwMode="auto">
          <a:xfrm>
            <a:off x="4146035" y="1"/>
            <a:ext cx="3169165" cy="482056"/>
          </a:xfrm>
          <a:prstGeom prst="rect">
            <a:avLst/>
          </a:prstGeom>
          <a:noFill/>
          <a:ln w="9525">
            <a:noFill/>
            <a:miter lim="800000"/>
            <a:headEnd/>
            <a:tailEnd/>
          </a:ln>
        </p:spPr>
        <p:txBody>
          <a:bodyPr lIns="87728" tIns="43863" rIns="87728" bIns="43863"/>
          <a:lstStyle/>
          <a:p>
            <a:pPr algn="r" defTabSz="876172"/>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172"/>
              <a:t>September 26, 2018</a:t>
            </a:fld>
            <a:endParaRPr lang="en-US" sz="1200" dirty="0">
              <a:solidFill>
                <a:schemeClr val="tx2"/>
              </a:solidFill>
              <a:latin typeface="Arial" charset="0"/>
            </a:endParaRPr>
          </a:p>
        </p:txBody>
      </p:sp>
      <p:sp>
        <p:nvSpPr>
          <p:cNvPr id="17412" name="Rectangle 6"/>
          <p:cNvSpPr txBox="1">
            <a:spLocks noGrp="1" noChangeArrowheads="1"/>
          </p:cNvSpPr>
          <p:nvPr/>
        </p:nvSpPr>
        <p:spPr bwMode="auto">
          <a:xfrm>
            <a:off x="0" y="9119144"/>
            <a:ext cx="3170907" cy="480521"/>
          </a:xfrm>
          <a:prstGeom prst="rect">
            <a:avLst/>
          </a:prstGeom>
          <a:noFill/>
          <a:ln w="9525">
            <a:noFill/>
            <a:miter lim="800000"/>
            <a:headEnd/>
            <a:tailEnd/>
          </a:ln>
        </p:spPr>
        <p:txBody>
          <a:bodyPr lIns="88126" tIns="44063" rIns="88126" bIns="44063" anchor="b"/>
          <a:lstStyle/>
          <a:p>
            <a:r>
              <a:rPr lang="en-US" sz="1200" dirty="0">
                <a:latin typeface="Arial" charset="0"/>
                <a:cs typeface="Arial" charset="0"/>
              </a:rPr>
              <a:t>(c) Thomson Publishing, 2005: Practical OO Design: Figures - Chapter 8 - Implementation© MethodScience, 2001-05, All Rights Reserved</a:t>
            </a:r>
          </a:p>
          <a:p>
            <a:r>
              <a:rPr lang="en-US" sz="1200" dirty="0">
                <a:latin typeface="Arial" charset="0"/>
                <a:cs typeface="Arial" charset="0"/>
              </a:rPr>
              <a:t>www.MethodScience.com</a:t>
            </a:r>
          </a:p>
        </p:txBody>
      </p:sp>
      <p:sp>
        <p:nvSpPr>
          <p:cNvPr id="17413" name="Rectangle 7"/>
          <p:cNvSpPr txBox="1">
            <a:spLocks noGrp="1" noChangeArrowheads="1"/>
          </p:cNvSpPr>
          <p:nvPr/>
        </p:nvSpPr>
        <p:spPr bwMode="auto">
          <a:xfrm>
            <a:off x="4142554" y="9119144"/>
            <a:ext cx="3170906" cy="480521"/>
          </a:xfrm>
          <a:prstGeom prst="rect">
            <a:avLst/>
          </a:prstGeom>
          <a:noFill/>
          <a:ln w="9525">
            <a:noFill/>
            <a:miter lim="800000"/>
            <a:headEnd/>
            <a:tailEnd/>
          </a:ln>
        </p:spPr>
        <p:txBody>
          <a:bodyPr lIns="88126" tIns="44063" rIns="88126" bIns="44063"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4</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7" y="5839937"/>
            <a:ext cx="5368426" cy="3041250"/>
          </a:xfrm>
          <a:noFill/>
          <a:ln/>
        </p:spPr>
        <p:txBody>
          <a:bodyPr lIns="88126" tIns="44063" rIns="88126" bIns="44063"/>
          <a:lstStyle/>
          <a:p>
            <a:pPr eaLnBrk="1" hangingPunct="1"/>
            <a:endParaRPr 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5</a:t>
            </a:fld>
            <a:endParaRPr lang="en-AU" smtClean="0">
              <a:latin typeface="Arial" charset="0"/>
            </a:endParaRPr>
          </a:p>
        </p:txBody>
      </p:sp>
      <p:sp>
        <p:nvSpPr>
          <p:cNvPr id="17411" name="Rectangle 3"/>
          <p:cNvSpPr txBox="1">
            <a:spLocks noGrp="1" noChangeArrowheads="1"/>
          </p:cNvSpPr>
          <p:nvPr/>
        </p:nvSpPr>
        <p:spPr bwMode="auto">
          <a:xfrm>
            <a:off x="4146035" y="1"/>
            <a:ext cx="3169165" cy="482056"/>
          </a:xfrm>
          <a:prstGeom prst="rect">
            <a:avLst/>
          </a:prstGeom>
          <a:noFill/>
          <a:ln w="9525">
            <a:noFill/>
            <a:miter lim="800000"/>
            <a:headEnd/>
            <a:tailEnd/>
          </a:ln>
        </p:spPr>
        <p:txBody>
          <a:bodyPr lIns="87728" tIns="43863" rIns="87728" bIns="43863"/>
          <a:lstStyle/>
          <a:p>
            <a:pPr algn="r" defTabSz="876172"/>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172"/>
              <a:t>September 26, 2018</a:t>
            </a:fld>
            <a:endParaRPr lang="en-US" sz="1200" dirty="0">
              <a:solidFill>
                <a:schemeClr val="tx2"/>
              </a:solidFill>
              <a:latin typeface="Arial" charset="0"/>
            </a:endParaRPr>
          </a:p>
        </p:txBody>
      </p:sp>
      <p:sp>
        <p:nvSpPr>
          <p:cNvPr id="17412" name="Rectangle 6"/>
          <p:cNvSpPr txBox="1">
            <a:spLocks noGrp="1" noChangeArrowheads="1"/>
          </p:cNvSpPr>
          <p:nvPr/>
        </p:nvSpPr>
        <p:spPr bwMode="auto">
          <a:xfrm>
            <a:off x="0" y="9119144"/>
            <a:ext cx="3170907" cy="480521"/>
          </a:xfrm>
          <a:prstGeom prst="rect">
            <a:avLst/>
          </a:prstGeom>
          <a:noFill/>
          <a:ln w="9525">
            <a:noFill/>
            <a:miter lim="800000"/>
            <a:headEnd/>
            <a:tailEnd/>
          </a:ln>
        </p:spPr>
        <p:txBody>
          <a:bodyPr lIns="88126" tIns="44063" rIns="88126" bIns="44063" anchor="b"/>
          <a:lstStyle/>
          <a:p>
            <a:r>
              <a:rPr lang="en-US" sz="1200" dirty="0">
                <a:latin typeface="Arial" charset="0"/>
                <a:cs typeface="Arial" charset="0"/>
              </a:rPr>
              <a:t>(c) Thomson Publishing, 2005: Practical OO Design: Figures - Chapter 8 - Implementation© MethodScience, 2001-05, All Rights Reserved</a:t>
            </a:r>
          </a:p>
          <a:p>
            <a:r>
              <a:rPr lang="en-US" sz="1200" dirty="0">
                <a:latin typeface="Arial" charset="0"/>
                <a:cs typeface="Arial" charset="0"/>
              </a:rPr>
              <a:t>www.MethodScience.com</a:t>
            </a:r>
          </a:p>
        </p:txBody>
      </p:sp>
      <p:sp>
        <p:nvSpPr>
          <p:cNvPr id="17413" name="Rectangle 7"/>
          <p:cNvSpPr txBox="1">
            <a:spLocks noGrp="1" noChangeArrowheads="1"/>
          </p:cNvSpPr>
          <p:nvPr/>
        </p:nvSpPr>
        <p:spPr bwMode="auto">
          <a:xfrm>
            <a:off x="4142554" y="9119144"/>
            <a:ext cx="3170906" cy="480521"/>
          </a:xfrm>
          <a:prstGeom prst="rect">
            <a:avLst/>
          </a:prstGeom>
          <a:noFill/>
          <a:ln w="9525">
            <a:noFill/>
            <a:miter lim="800000"/>
            <a:headEnd/>
            <a:tailEnd/>
          </a:ln>
        </p:spPr>
        <p:txBody>
          <a:bodyPr lIns="88126" tIns="44063" rIns="88126" bIns="44063"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5</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7" y="5839937"/>
            <a:ext cx="5368426" cy="3041250"/>
          </a:xfrm>
          <a:noFill/>
          <a:ln/>
        </p:spPr>
        <p:txBody>
          <a:bodyPr lIns="88126" tIns="44063" rIns="88126" bIns="44063"/>
          <a:lstStyle/>
          <a:p>
            <a:pPr eaLnBrk="1" hangingPunct="1"/>
            <a:endParaRPr 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6</a:t>
            </a:fld>
            <a:endParaRPr lang="en-AU" smtClean="0">
              <a:latin typeface="Arial" charset="0"/>
            </a:endParaRPr>
          </a:p>
        </p:txBody>
      </p:sp>
      <p:sp>
        <p:nvSpPr>
          <p:cNvPr id="17411" name="Rectangle 3"/>
          <p:cNvSpPr txBox="1">
            <a:spLocks noGrp="1" noChangeArrowheads="1"/>
          </p:cNvSpPr>
          <p:nvPr/>
        </p:nvSpPr>
        <p:spPr bwMode="auto">
          <a:xfrm>
            <a:off x="4146035" y="1"/>
            <a:ext cx="3169165" cy="482056"/>
          </a:xfrm>
          <a:prstGeom prst="rect">
            <a:avLst/>
          </a:prstGeom>
          <a:noFill/>
          <a:ln w="9525">
            <a:noFill/>
            <a:miter lim="800000"/>
            <a:headEnd/>
            <a:tailEnd/>
          </a:ln>
        </p:spPr>
        <p:txBody>
          <a:bodyPr lIns="87728" tIns="43863" rIns="87728" bIns="43863"/>
          <a:lstStyle/>
          <a:p>
            <a:pPr algn="r" defTabSz="876172"/>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172"/>
              <a:t>September 26, 2018</a:t>
            </a:fld>
            <a:endParaRPr lang="en-US" sz="1200" dirty="0">
              <a:solidFill>
                <a:schemeClr val="tx2"/>
              </a:solidFill>
              <a:latin typeface="Arial" charset="0"/>
            </a:endParaRPr>
          </a:p>
        </p:txBody>
      </p:sp>
      <p:sp>
        <p:nvSpPr>
          <p:cNvPr id="17412" name="Rectangle 6"/>
          <p:cNvSpPr txBox="1">
            <a:spLocks noGrp="1" noChangeArrowheads="1"/>
          </p:cNvSpPr>
          <p:nvPr/>
        </p:nvSpPr>
        <p:spPr bwMode="auto">
          <a:xfrm>
            <a:off x="0" y="9119144"/>
            <a:ext cx="3170907" cy="480521"/>
          </a:xfrm>
          <a:prstGeom prst="rect">
            <a:avLst/>
          </a:prstGeom>
          <a:noFill/>
          <a:ln w="9525">
            <a:noFill/>
            <a:miter lim="800000"/>
            <a:headEnd/>
            <a:tailEnd/>
          </a:ln>
        </p:spPr>
        <p:txBody>
          <a:bodyPr lIns="88126" tIns="44063" rIns="88126" bIns="44063" anchor="b"/>
          <a:lstStyle/>
          <a:p>
            <a:r>
              <a:rPr lang="en-US" sz="1200" dirty="0">
                <a:latin typeface="Arial" charset="0"/>
                <a:cs typeface="Arial" charset="0"/>
              </a:rPr>
              <a:t>(c) Thomson Publishing, 2005: Practical OO Design: Figures - Chapter 8 - Implementation© MethodScience, 2001-05, All Rights Reserved</a:t>
            </a:r>
          </a:p>
          <a:p>
            <a:r>
              <a:rPr lang="en-US" sz="1200" dirty="0">
                <a:latin typeface="Arial" charset="0"/>
                <a:cs typeface="Arial" charset="0"/>
              </a:rPr>
              <a:t>www.MethodScience.com</a:t>
            </a:r>
          </a:p>
        </p:txBody>
      </p:sp>
      <p:sp>
        <p:nvSpPr>
          <p:cNvPr id="17413" name="Rectangle 7"/>
          <p:cNvSpPr txBox="1">
            <a:spLocks noGrp="1" noChangeArrowheads="1"/>
          </p:cNvSpPr>
          <p:nvPr/>
        </p:nvSpPr>
        <p:spPr bwMode="auto">
          <a:xfrm>
            <a:off x="4142554" y="9119144"/>
            <a:ext cx="3170906" cy="480521"/>
          </a:xfrm>
          <a:prstGeom prst="rect">
            <a:avLst/>
          </a:prstGeom>
          <a:noFill/>
          <a:ln w="9525">
            <a:noFill/>
            <a:miter lim="800000"/>
            <a:headEnd/>
            <a:tailEnd/>
          </a:ln>
        </p:spPr>
        <p:txBody>
          <a:bodyPr lIns="88126" tIns="44063" rIns="88126" bIns="44063"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6</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7" y="5839937"/>
            <a:ext cx="5368426" cy="3041250"/>
          </a:xfrm>
          <a:noFill/>
          <a:ln/>
        </p:spPr>
        <p:txBody>
          <a:bodyPr lIns="88126" tIns="44063" rIns="88126" bIns="44063"/>
          <a:lstStyle/>
          <a:p>
            <a:pPr eaLnBrk="1" hangingPunct="1"/>
            <a:endParaRPr lang="en-US" dirty="0"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7</a:t>
            </a:fld>
            <a:endParaRPr lang="en-AU" smtClean="0">
              <a:latin typeface="Arial" charset="0"/>
            </a:endParaRPr>
          </a:p>
        </p:txBody>
      </p:sp>
      <p:sp>
        <p:nvSpPr>
          <p:cNvPr id="17411" name="Rectangle 3"/>
          <p:cNvSpPr txBox="1">
            <a:spLocks noGrp="1" noChangeArrowheads="1"/>
          </p:cNvSpPr>
          <p:nvPr/>
        </p:nvSpPr>
        <p:spPr bwMode="auto">
          <a:xfrm>
            <a:off x="4146035" y="1"/>
            <a:ext cx="3169165" cy="482056"/>
          </a:xfrm>
          <a:prstGeom prst="rect">
            <a:avLst/>
          </a:prstGeom>
          <a:noFill/>
          <a:ln w="9525">
            <a:noFill/>
            <a:miter lim="800000"/>
            <a:headEnd/>
            <a:tailEnd/>
          </a:ln>
        </p:spPr>
        <p:txBody>
          <a:bodyPr lIns="87728" tIns="43863" rIns="87728" bIns="43863"/>
          <a:lstStyle/>
          <a:p>
            <a:pPr algn="r" defTabSz="876172"/>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172"/>
              <a:t>September 26, 2018</a:t>
            </a:fld>
            <a:endParaRPr lang="en-US" sz="1200" dirty="0">
              <a:solidFill>
                <a:schemeClr val="tx2"/>
              </a:solidFill>
              <a:latin typeface="Arial" charset="0"/>
            </a:endParaRPr>
          </a:p>
        </p:txBody>
      </p:sp>
      <p:sp>
        <p:nvSpPr>
          <p:cNvPr id="17412" name="Rectangle 6"/>
          <p:cNvSpPr txBox="1">
            <a:spLocks noGrp="1" noChangeArrowheads="1"/>
          </p:cNvSpPr>
          <p:nvPr/>
        </p:nvSpPr>
        <p:spPr bwMode="auto">
          <a:xfrm>
            <a:off x="0" y="9119144"/>
            <a:ext cx="3170907" cy="480521"/>
          </a:xfrm>
          <a:prstGeom prst="rect">
            <a:avLst/>
          </a:prstGeom>
          <a:noFill/>
          <a:ln w="9525">
            <a:noFill/>
            <a:miter lim="800000"/>
            <a:headEnd/>
            <a:tailEnd/>
          </a:ln>
        </p:spPr>
        <p:txBody>
          <a:bodyPr lIns="88126" tIns="44063" rIns="88126" bIns="44063" anchor="b"/>
          <a:lstStyle/>
          <a:p>
            <a:r>
              <a:rPr lang="en-US" sz="1200" dirty="0">
                <a:latin typeface="Arial" charset="0"/>
                <a:cs typeface="Arial" charset="0"/>
              </a:rPr>
              <a:t>(c) Thomson Publishing, 2005: Practical OO Design: Figures - Chapter 8 - Implementation© MethodScience, 2001-05, All Rights Reserved</a:t>
            </a:r>
          </a:p>
          <a:p>
            <a:r>
              <a:rPr lang="en-US" sz="1200" dirty="0">
                <a:latin typeface="Arial" charset="0"/>
                <a:cs typeface="Arial" charset="0"/>
              </a:rPr>
              <a:t>www.MethodScience.com</a:t>
            </a:r>
          </a:p>
        </p:txBody>
      </p:sp>
      <p:sp>
        <p:nvSpPr>
          <p:cNvPr id="17413" name="Rectangle 7"/>
          <p:cNvSpPr txBox="1">
            <a:spLocks noGrp="1" noChangeArrowheads="1"/>
          </p:cNvSpPr>
          <p:nvPr/>
        </p:nvSpPr>
        <p:spPr bwMode="auto">
          <a:xfrm>
            <a:off x="4142554" y="9119144"/>
            <a:ext cx="3170906" cy="480521"/>
          </a:xfrm>
          <a:prstGeom prst="rect">
            <a:avLst/>
          </a:prstGeom>
          <a:noFill/>
          <a:ln w="9525">
            <a:noFill/>
            <a:miter lim="800000"/>
            <a:headEnd/>
            <a:tailEnd/>
          </a:ln>
        </p:spPr>
        <p:txBody>
          <a:bodyPr lIns="88126" tIns="44063" rIns="88126" bIns="44063"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7</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7" y="5839937"/>
            <a:ext cx="5368426" cy="3041250"/>
          </a:xfrm>
          <a:noFill/>
          <a:ln/>
        </p:spPr>
        <p:txBody>
          <a:bodyPr lIns="88126" tIns="44063" rIns="88126" bIns="44063"/>
          <a:lstStyle/>
          <a:p>
            <a:pPr eaLnBrk="1" hangingPunct="1"/>
            <a:endParaRPr lang="en-US" dirty="0"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8</a:t>
            </a:fld>
            <a:endParaRPr lang="en-AU" smtClean="0">
              <a:latin typeface="Arial" charset="0"/>
            </a:endParaRPr>
          </a:p>
        </p:txBody>
      </p:sp>
      <p:sp>
        <p:nvSpPr>
          <p:cNvPr id="17411" name="Rectangle 3"/>
          <p:cNvSpPr txBox="1">
            <a:spLocks noGrp="1" noChangeArrowheads="1"/>
          </p:cNvSpPr>
          <p:nvPr/>
        </p:nvSpPr>
        <p:spPr bwMode="auto">
          <a:xfrm>
            <a:off x="4146035" y="2"/>
            <a:ext cx="3169165" cy="482056"/>
          </a:xfrm>
          <a:prstGeom prst="rect">
            <a:avLst/>
          </a:prstGeom>
          <a:noFill/>
          <a:ln w="9525">
            <a:noFill/>
            <a:miter lim="800000"/>
            <a:headEnd/>
            <a:tailEnd/>
          </a:ln>
        </p:spPr>
        <p:txBody>
          <a:bodyPr lIns="87719" tIns="43859" rIns="87719" bIns="43859"/>
          <a:lstStyle/>
          <a:p>
            <a:pPr algn="r" defTabSz="876093"/>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093"/>
              <a:t>September 26, 2018</a:t>
            </a:fld>
            <a:endParaRPr lang="en-US" sz="1200" dirty="0">
              <a:solidFill>
                <a:schemeClr val="tx2"/>
              </a:solidFill>
              <a:latin typeface="Arial" charset="0"/>
            </a:endParaRPr>
          </a:p>
        </p:txBody>
      </p:sp>
      <p:sp>
        <p:nvSpPr>
          <p:cNvPr id="17413" name="Rectangle 7"/>
          <p:cNvSpPr txBox="1">
            <a:spLocks noGrp="1" noChangeArrowheads="1"/>
          </p:cNvSpPr>
          <p:nvPr/>
        </p:nvSpPr>
        <p:spPr bwMode="auto">
          <a:xfrm>
            <a:off x="4142554" y="9119147"/>
            <a:ext cx="3170906" cy="480521"/>
          </a:xfrm>
          <a:prstGeom prst="rect">
            <a:avLst/>
          </a:prstGeom>
          <a:noFill/>
          <a:ln w="9525">
            <a:noFill/>
            <a:miter lim="800000"/>
            <a:headEnd/>
            <a:tailEnd/>
          </a:ln>
        </p:spPr>
        <p:txBody>
          <a:bodyPr lIns="88118" tIns="44059" rIns="88118" bIns="44059"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8</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8" y="5839938"/>
            <a:ext cx="5368426" cy="3041250"/>
          </a:xfrm>
          <a:noFill/>
          <a:ln/>
        </p:spPr>
        <p:txBody>
          <a:bodyPr lIns="88118" tIns="44059" rIns="88118" bIns="44059"/>
          <a:lstStyle/>
          <a:p>
            <a:pPr eaLnBrk="1" hangingPunct="1"/>
            <a:endParaRPr lang="en-US" dirty="0" smtClean="0">
              <a:latin typeface="Arial" charset="0"/>
            </a:endParaRPr>
          </a:p>
        </p:txBody>
      </p:sp>
      <p:sp>
        <p:nvSpPr>
          <p:cNvPr id="8" name="Footer Placeholder 7"/>
          <p:cNvSpPr>
            <a:spLocks noGrp="1"/>
          </p:cNvSpPr>
          <p:nvPr>
            <p:ph type="ftr" sz="quarter" idx="10"/>
          </p:nvPr>
        </p:nvSpPr>
        <p:spPr/>
        <p:txBody>
          <a:bodyPr/>
          <a:lstStyle/>
          <a:p>
            <a:r>
              <a:rPr lang="en-AU" smtClean="0"/>
              <a:t>(c) ACS &amp; MethodScience; 2012-13</a:t>
            </a:r>
            <a:endParaRPr lang="en-A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7F875143-2124-41D6-886B-30A5C005B8E4}" type="slidenum">
              <a:rPr lang="en-AU" smtClean="0">
                <a:latin typeface="Arial" charset="0"/>
              </a:rPr>
              <a:pPr/>
              <a:t>9</a:t>
            </a:fld>
            <a:endParaRPr lang="en-AU" smtClean="0">
              <a:latin typeface="Arial" charset="0"/>
            </a:endParaRPr>
          </a:p>
        </p:txBody>
      </p:sp>
      <p:sp>
        <p:nvSpPr>
          <p:cNvPr id="17411" name="Rectangle 3"/>
          <p:cNvSpPr txBox="1">
            <a:spLocks noGrp="1" noChangeArrowheads="1"/>
          </p:cNvSpPr>
          <p:nvPr/>
        </p:nvSpPr>
        <p:spPr bwMode="auto">
          <a:xfrm>
            <a:off x="4146035" y="2"/>
            <a:ext cx="3169165" cy="482056"/>
          </a:xfrm>
          <a:prstGeom prst="rect">
            <a:avLst/>
          </a:prstGeom>
          <a:noFill/>
          <a:ln w="9525">
            <a:noFill/>
            <a:miter lim="800000"/>
            <a:headEnd/>
            <a:tailEnd/>
          </a:ln>
        </p:spPr>
        <p:txBody>
          <a:bodyPr lIns="87719" tIns="43859" rIns="87719" bIns="43859"/>
          <a:lstStyle/>
          <a:p>
            <a:pPr algn="r" defTabSz="876093"/>
            <a:r>
              <a:rPr lang="en-US" sz="1200" dirty="0">
                <a:solidFill>
                  <a:schemeClr val="tx2"/>
                </a:solidFill>
                <a:latin typeface="Arial" charset="0"/>
              </a:rPr>
              <a:t>			   </a:t>
            </a:r>
            <a:fld id="{1BA7D506-1EEF-46D3-B788-E5099416EE73}" type="datetime4">
              <a:rPr lang="en-US" sz="1200">
                <a:solidFill>
                  <a:schemeClr val="tx2"/>
                </a:solidFill>
                <a:latin typeface="Arial" charset="0"/>
              </a:rPr>
              <a:pPr algn="r" defTabSz="876093"/>
              <a:t>September 26, 2018</a:t>
            </a:fld>
            <a:endParaRPr lang="en-US" sz="1200" dirty="0">
              <a:solidFill>
                <a:schemeClr val="tx2"/>
              </a:solidFill>
              <a:latin typeface="Arial" charset="0"/>
            </a:endParaRPr>
          </a:p>
        </p:txBody>
      </p:sp>
      <p:sp>
        <p:nvSpPr>
          <p:cNvPr id="17413" name="Rectangle 7"/>
          <p:cNvSpPr txBox="1">
            <a:spLocks noGrp="1" noChangeArrowheads="1"/>
          </p:cNvSpPr>
          <p:nvPr/>
        </p:nvSpPr>
        <p:spPr bwMode="auto">
          <a:xfrm>
            <a:off x="4142554" y="9119147"/>
            <a:ext cx="3170906" cy="480521"/>
          </a:xfrm>
          <a:prstGeom prst="rect">
            <a:avLst/>
          </a:prstGeom>
          <a:noFill/>
          <a:ln w="9525">
            <a:noFill/>
            <a:miter lim="800000"/>
            <a:headEnd/>
            <a:tailEnd/>
          </a:ln>
        </p:spPr>
        <p:txBody>
          <a:bodyPr lIns="88118" tIns="44059" rIns="88118" bIns="44059" anchor="b"/>
          <a:lstStyle/>
          <a:p>
            <a:pPr algn="r"/>
            <a:r>
              <a:rPr lang="en-US" sz="1200" dirty="0">
                <a:latin typeface="Arial" charset="0"/>
                <a:cs typeface="Arial" charset="0"/>
              </a:rPr>
              <a:t>Page: </a:t>
            </a:r>
            <a:fld id="{A4C77427-9A3F-4B03-AA30-C3F721BBF909}" type="slidenum">
              <a:rPr lang="en-US" sz="1200">
                <a:latin typeface="Arial" charset="0"/>
                <a:cs typeface="Arial" charset="0"/>
              </a:rPr>
              <a:pPr algn="r"/>
              <a:t>9</a:t>
            </a:fld>
            <a:r>
              <a:rPr lang="en-US" sz="1200" dirty="0">
                <a:latin typeface="Arial" charset="0"/>
                <a:cs typeface="Arial" charset="0"/>
              </a:rPr>
              <a:t> </a:t>
            </a:r>
          </a:p>
        </p:txBody>
      </p:sp>
      <p:sp>
        <p:nvSpPr>
          <p:cNvPr id="17414" name="Rectangle 2"/>
          <p:cNvSpPr>
            <a:spLocks noGrp="1" noRot="1" noChangeAspect="1" noChangeArrowheads="1" noTextEdit="1"/>
          </p:cNvSpPr>
          <p:nvPr>
            <p:ph type="sldImg"/>
          </p:nvPr>
        </p:nvSpPr>
        <p:spPr>
          <a:xfrm>
            <a:off x="458788" y="720725"/>
            <a:ext cx="6400800" cy="4800600"/>
          </a:xfrm>
          <a:ln/>
        </p:spPr>
      </p:sp>
      <p:sp>
        <p:nvSpPr>
          <p:cNvPr id="17415" name="Rectangle 3"/>
          <p:cNvSpPr>
            <a:spLocks noGrp="1" noChangeArrowheads="1"/>
          </p:cNvSpPr>
          <p:nvPr>
            <p:ph type="body" idx="1"/>
          </p:nvPr>
        </p:nvSpPr>
        <p:spPr>
          <a:xfrm>
            <a:off x="973388" y="5839938"/>
            <a:ext cx="5368426" cy="3041250"/>
          </a:xfrm>
          <a:noFill/>
          <a:ln/>
        </p:spPr>
        <p:txBody>
          <a:bodyPr lIns="88118" tIns="44059" rIns="88118" bIns="44059"/>
          <a:lstStyle/>
          <a:p>
            <a:pPr eaLnBrk="1" hangingPunct="1"/>
            <a:endParaRPr lang="en-US" dirty="0" smtClean="0">
              <a:latin typeface="Arial" charset="0"/>
            </a:endParaRPr>
          </a:p>
        </p:txBody>
      </p:sp>
      <p:sp>
        <p:nvSpPr>
          <p:cNvPr id="8" name="Footer Placeholder 7"/>
          <p:cNvSpPr>
            <a:spLocks noGrp="1"/>
          </p:cNvSpPr>
          <p:nvPr>
            <p:ph type="ftr" sz="quarter" idx="10"/>
          </p:nvPr>
        </p:nvSpPr>
        <p:spPr/>
        <p:txBody>
          <a:bodyPr/>
          <a:lstStyle/>
          <a:p>
            <a:r>
              <a:rPr lang="en-AU" smtClean="0"/>
              <a:t>(c) ACS &amp; MethodScience; 2012-13</a:t>
            </a:r>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AU"/>
          </a:p>
        </p:txBody>
      </p:sp>
      <p:sp>
        <p:nvSpPr>
          <p:cNvPr id="4" name="Footer Placeholder 3"/>
          <p:cNvSpPr>
            <a:spLocks noGrp="1"/>
          </p:cNvSpPr>
          <p:nvPr>
            <p:ph type="ftr" sz="quarter" idx="10"/>
          </p:nvPr>
        </p:nvSpPr>
        <p:spPr/>
        <p:txBody>
          <a:bodyPr/>
          <a:lstStyle>
            <a:lvl1pPr>
              <a:defRPr/>
            </a:lvl1pPr>
          </a:lstStyle>
          <a:p>
            <a:r>
              <a:rPr lang="en-US" smtClean="0"/>
              <a:t>MethodScience.com, 1998-2011</a:t>
            </a:r>
            <a:endParaRPr lang="en-US" dirty="0"/>
          </a:p>
        </p:txBody>
      </p:sp>
      <p:sp>
        <p:nvSpPr>
          <p:cNvPr id="5" name="Slide Number Placeholder 4"/>
          <p:cNvSpPr>
            <a:spLocks noGrp="1"/>
          </p:cNvSpPr>
          <p:nvPr>
            <p:ph type="sldNum" sz="quarter" idx="11"/>
          </p:nvPr>
        </p:nvSpPr>
        <p:spPr/>
        <p:txBody>
          <a:bodyPr/>
          <a:lstStyle>
            <a:lvl1pPr>
              <a:defRPr/>
            </a:lvl1pPr>
          </a:lstStyle>
          <a:p>
            <a:fld id="{8D4E443B-5EE2-4462-8D5C-2EFFACDAB178}"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US" smtClean="0"/>
              <a:t>MethodScience.com, 1998-2011</a:t>
            </a:r>
            <a:endParaRPr lang="en-US" dirty="0"/>
          </a:p>
        </p:txBody>
      </p:sp>
      <p:sp>
        <p:nvSpPr>
          <p:cNvPr id="5" name="Slide Number Placeholder 4"/>
          <p:cNvSpPr>
            <a:spLocks noGrp="1"/>
          </p:cNvSpPr>
          <p:nvPr>
            <p:ph type="sldNum" sz="quarter" idx="11"/>
          </p:nvPr>
        </p:nvSpPr>
        <p:spPr/>
        <p:txBody>
          <a:bodyPr/>
          <a:lstStyle>
            <a:lvl1pPr>
              <a:defRPr/>
            </a:lvl1pPr>
          </a:lstStyle>
          <a:p>
            <a:fld id="{1B507BB7-7EA3-4546-A936-4B0DC5ED0367}" type="slidenum">
              <a:rPr lang="en-US"/>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0"/>
            <a:ext cx="1952625" cy="6096000"/>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85800" y="0"/>
            <a:ext cx="5705475"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US" smtClean="0"/>
              <a:t>MethodScience.com, 1998-2011</a:t>
            </a:r>
            <a:endParaRPr lang="en-US" dirty="0"/>
          </a:p>
        </p:txBody>
      </p:sp>
      <p:sp>
        <p:nvSpPr>
          <p:cNvPr id="5" name="Slide Number Placeholder 4"/>
          <p:cNvSpPr>
            <a:spLocks noGrp="1"/>
          </p:cNvSpPr>
          <p:nvPr>
            <p:ph type="sldNum" sz="quarter" idx="11"/>
          </p:nvPr>
        </p:nvSpPr>
        <p:spPr/>
        <p:txBody>
          <a:bodyPr/>
          <a:lstStyle>
            <a:lvl1pPr>
              <a:defRPr/>
            </a:lvl1pPr>
          </a:lstStyle>
          <a:p>
            <a:fld id="{221871E6-0A7C-4E7A-9470-C30745C4C41E}" type="slidenum">
              <a:rPr lang="en-US"/>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1143000"/>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685800" y="1524000"/>
            <a:ext cx="7772400" cy="4572000"/>
          </a:xfrm>
        </p:spPr>
        <p:txBody>
          <a:bodyPr/>
          <a:lstStyle/>
          <a:p>
            <a:endParaRPr lang="en-AU"/>
          </a:p>
        </p:txBody>
      </p:sp>
      <p:sp>
        <p:nvSpPr>
          <p:cNvPr id="4" name="Footer Placeholder 3"/>
          <p:cNvSpPr>
            <a:spLocks noGrp="1"/>
          </p:cNvSpPr>
          <p:nvPr>
            <p:ph type="ftr" sz="quarter" idx="10"/>
          </p:nvPr>
        </p:nvSpPr>
        <p:spPr>
          <a:xfrm>
            <a:off x="2703513" y="6400800"/>
            <a:ext cx="4078287" cy="457200"/>
          </a:xfrm>
        </p:spPr>
        <p:txBody>
          <a:bodyPr/>
          <a:lstStyle>
            <a:lvl1pPr>
              <a:defRPr/>
            </a:lvl1pPr>
          </a:lstStyle>
          <a:p>
            <a:r>
              <a:rPr lang="en-US" smtClean="0"/>
              <a:t>MethodScience.com, 1998-2011</a:t>
            </a:r>
            <a:endParaRPr lang="en-US" dirty="0"/>
          </a:p>
        </p:txBody>
      </p:sp>
      <p:sp>
        <p:nvSpPr>
          <p:cNvPr id="5" name="Slide Number Placeholder 4"/>
          <p:cNvSpPr>
            <a:spLocks noGrp="1"/>
          </p:cNvSpPr>
          <p:nvPr>
            <p:ph type="sldNum" sz="quarter" idx="11"/>
          </p:nvPr>
        </p:nvSpPr>
        <p:spPr>
          <a:xfrm>
            <a:off x="8458200" y="6400800"/>
            <a:ext cx="609600" cy="381000"/>
          </a:xfrm>
        </p:spPr>
        <p:txBody>
          <a:bodyPr/>
          <a:lstStyle>
            <a:lvl1pPr>
              <a:defRPr/>
            </a:lvl1pPr>
          </a:lstStyle>
          <a:p>
            <a:fld id="{F4DC001F-276A-4134-B9AF-4D59080E8882}" type="slidenum">
              <a:rPr lang="en-US"/>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1143000"/>
          </a:xfrm>
        </p:spPr>
        <p:txBody>
          <a:bodyPr/>
          <a:lstStyle/>
          <a:p>
            <a:r>
              <a:rPr lang="en-US" smtClean="0"/>
              <a:t>Click to edit Master title style</a:t>
            </a:r>
            <a:endParaRPr lang="en-AU"/>
          </a:p>
        </p:txBody>
      </p:sp>
      <p:sp>
        <p:nvSpPr>
          <p:cNvPr id="3" name="SmartArt Placeholder 2"/>
          <p:cNvSpPr>
            <a:spLocks noGrp="1"/>
          </p:cNvSpPr>
          <p:nvPr>
            <p:ph type="dgm" idx="1"/>
          </p:nvPr>
        </p:nvSpPr>
        <p:spPr>
          <a:xfrm>
            <a:off x="685800" y="1524000"/>
            <a:ext cx="7772400" cy="4572000"/>
          </a:xfrm>
        </p:spPr>
        <p:txBody>
          <a:bodyPr/>
          <a:lstStyle/>
          <a:p>
            <a:endParaRPr lang="en-AU"/>
          </a:p>
        </p:txBody>
      </p:sp>
      <p:sp>
        <p:nvSpPr>
          <p:cNvPr id="4" name="Footer Placeholder 3"/>
          <p:cNvSpPr>
            <a:spLocks noGrp="1"/>
          </p:cNvSpPr>
          <p:nvPr>
            <p:ph type="ftr" sz="quarter" idx="10"/>
          </p:nvPr>
        </p:nvSpPr>
        <p:spPr>
          <a:xfrm>
            <a:off x="2703513" y="6400800"/>
            <a:ext cx="4078287" cy="457200"/>
          </a:xfrm>
        </p:spPr>
        <p:txBody>
          <a:bodyPr/>
          <a:lstStyle>
            <a:lvl1pPr>
              <a:defRPr/>
            </a:lvl1pPr>
          </a:lstStyle>
          <a:p>
            <a:r>
              <a:rPr lang="en-US" smtClean="0"/>
              <a:t>MethodScience.com, 1998-2011</a:t>
            </a:r>
            <a:endParaRPr lang="en-US" dirty="0"/>
          </a:p>
        </p:txBody>
      </p:sp>
      <p:sp>
        <p:nvSpPr>
          <p:cNvPr id="5" name="Slide Number Placeholder 4"/>
          <p:cNvSpPr>
            <a:spLocks noGrp="1"/>
          </p:cNvSpPr>
          <p:nvPr>
            <p:ph type="sldNum" sz="quarter" idx="11"/>
          </p:nvPr>
        </p:nvSpPr>
        <p:spPr>
          <a:xfrm>
            <a:off x="8458200" y="6400800"/>
            <a:ext cx="609600" cy="381000"/>
          </a:xfrm>
        </p:spPr>
        <p:txBody>
          <a:bodyPr/>
          <a:lstStyle>
            <a:lvl1pPr>
              <a:defRPr/>
            </a:lvl1pPr>
          </a:lstStyle>
          <a:p>
            <a:fld id="{715BB381-6A3E-44CB-8C6D-3C509CEF68DB}" type="slidenum">
              <a:rPr lang="en-US"/>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1143000"/>
          </a:xfrm>
        </p:spPr>
        <p:txBody>
          <a:bodyPr/>
          <a:lstStyle/>
          <a:p>
            <a:r>
              <a:rPr lang="en-US" smtClean="0"/>
              <a:t>Click to edit Master title style</a:t>
            </a:r>
            <a:endParaRPr lang="en-AU"/>
          </a:p>
        </p:txBody>
      </p:sp>
      <p:sp>
        <p:nvSpPr>
          <p:cNvPr id="3" name="Text Placeholder 2"/>
          <p:cNvSpPr>
            <a:spLocks noGrp="1"/>
          </p:cNvSpPr>
          <p:nvPr>
            <p:ph type="body" sz="half" idx="1"/>
          </p:nvPr>
        </p:nvSpPr>
        <p:spPr>
          <a:xfrm>
            <a:off x="685800" y="1524000"/>
            <a:ext cx="77724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85800" y="3886200"/>
            <a:ext cx="7772400" cy="2209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a:xfrm>
            <a:off x="2703513" y="6400800"/>
            <a:ext cx="4078287" cy="457200"/>
          </a:xfrm>
        </p:spPr>
        <p:txBody>
          <a:bodyPr/>
          <a:lstStyle>
            <a:lvl1pPr>
              <a:defRPr/>
            </a:lvl1pPr>
          </a:lstStyle>
          <a:p>
            <a:r>
              <a:rPr lang="en-US" smtClean="0"/>
              <a:t>MethodScience.com, 1998-2011</a:t>
            </a:r>
            <a:endParaRPr lang="en-US" dirty="0"/>
          </a:p>
        </p:txBody>
      </p:sp>
      <p:sp>
        <p:nvSpPr>
          <p:cNvPr id="6" name="Slide Number Placeholder 5"/>
          <p:cNvSpPr>
            <a:spLocks noGrp="1"/>
          </p:cNvSpPr>
          <p:nvPr>
            <p:ph type="sldNum" sz="quarter" idx="11"/>
          </p:nvPr>
        </p:nvSpPr>
        <p:spPr>
          <a:xfrm>
            <a:off x="8458200" y="6400800"/>
            <a:ext cx="609600" cy="381000"/>
          </a:xfrm>
        </p:spPr>
        <p:txBody>
          <a:bodyPr/>
          <a:lstStyle>
            <a:lvl1pPr>
              <a:defRPr/>
            </a:lvl1pPr>
          </a:lstStyle>
          <a:p>
            <a:fld id="{2A13C560-1D98-413F-8854-5C5B1360BE0B}"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Footer Placeholder 3"/>
          <p:cNvSpPr>
            <a:spLocks noGrp="1"/>
          </p:cNvSpPr>
          <p:nvPr>
            <p:ph type="ftr" sz="quarter" idx="10"/>
          </p:nvPr>
        </p:nvSpPr>
        <p:spPr/>
        <p:txBody>
          <a:bodyPr/>
          <a:lstStyle>
            <a:lvl1pPr>
              <a:defRPr/>
            </a:lvl1pPr>
          </a:lstStyle>
          <a:p>
            <a:r>
              <a:rPr lang="en-US" dirty="0" smtClean="0"/>
              <a:t>MethodScience.com, 1998-2015</a:t>
            </a:r>
            <a:endParaRPr lang="en-US" dirty="0"/>
          </a:p>
        </p:txBody>
      </p:sp>
      <p:sp>
        <p:nvSpPr>
          <p:cNvPr id="5" name="Slide Number Placeholder 4"/>
          <p:cNvSpPr>
            <a:spLocks noGrp="1"/>
          </p:cNvSpPr>
          <p:nvPr>
            <p:ph type="sldNum" sz="quarter" idx="11"/>
          </p:nvPr>
        </p:nvSpPr>
        <p:spPr/>
        <p:txBody>
          <a:bodyPr/>
          <a:lstStyle>
            <a:lvl1pPr>
              <a:defRPr/>
            </a:lvl1pPr>
          </a:lstStyle>
          <a:p>
            <a:fld id="{C875F366-C446-4B97-B257-F362FC5B2650}" type="slidenum">
              <a:rPr lang="en-US"/>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smtClean="0"/>
              <a:t>MethodScience.com, 1998-2011</a:t>
            </a:r>
            <a:endParaRPr lang="en-US" dirty="0"/>
          </a:p>
        </p:txBody>
      </p:sp>
      <p:sp>
        <p:nvSpPr>
          <p:cNvPr id="5" name="Slide Number Placeholder 4"/>
          <p:cNvSpPr>
            <a:spLocks noGrp="1"/>
          </p:cNvSpPr>
          <p:nvPr>
            <p:ph type="sldNum" sz="quarter" idx="11"/>
          </p:nvPr>
        </p:nvSpPr>
        <p:spPr/>
        <p:txBody>
          <a:bodyPr/>
          <a:lstStyle>
            <a:lvl1pPr>
              <a:defRPr/>
            </a:lvl1pPr>
          </a:lstStyle>
          <a:p>
            <a:fld id="{290D1F55-DF9A-4258-964B-4DA656B87E3C}" type="slidenum">
              <a:rPr lang="en-US"/>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858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524000"/>
            <a:ext cx="381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Footer Placeholder 4"/>
          <p:cNvSpPr>
            <a:spLocks noGrp="1"/>
          </p:cNvSpPr>
          <p:nvPr>
            <p:ph type="ftr" sz="quarter" idx="10"/>
          </p:nvPr>
        </p:nvSpPr>
        <p:spPr/>
        <p:txBody>
          <a:bodyPr/>
          <a:lstStyle>
            <a:lvl1pPr>
              <a:defRPr/>
            </a:lvl1pPr>
          </a:lstStyle>
          <a:p>
            <a:r>
              <a:rPr lang="en-US" smtClean="0"/>
              <a:t>MethodScience.com, 1998-2011</a:t>
            </a:r>
            <a:endParaRPr lang="en-US" dirty="0"/>
          </a:p>
        </p:txBody>
      </p:sp>
      <p:sp>
        <p:nvSpPr>
          <p:cNvPr id="6" name="Slide Number Placeholder 5"/>
          <p:cNvSpPr>
            <a:spLocks noGrp="1"/>
          </p:cNvSpPr>
          <p:nvPr>
            <p:ph type="sldNum" sz="quarter" idx="11"/>
          </p:nvPr>
        </p:nvSpPr>
        <p:spPr/>
        <p:txBody>
          <a:bodyPr/>
          <a:lstStyle>
            <a:lvl1pPr>
              <a:defRPr/>
            </a:lvl1pPr>
          </a:lstStyle>
          <a:p>
            <a:fld id="{DD64CFD8-E9A0-4643-B9ED-44A59A83DD8A}" type="slidenum">
              <a:rPr lang="en-US"/>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Footer Placeholder 6"/>
          <p:cNvSpPr>
            <a:spLocks noGrp="1"/>
          </p:cNvSpPr>
          <p:nvPr>
            <p:ph type="ftr" sz="quarter" idx="10"/>
          </p:nvPr>
        </p:nvSpPr>
        <p:spPr/>
        <p:txBody>
          <a:bodyPr/>
          <a:lstStyle>
            <a:lvl1pPr>
              <a:defRPr/>
            </a:lvl1pPr>
          </a:lstStyle>
          <a:p>
            <a:r>
              <a:rPr lang="en-US" smtClean="0"/>
              <a:t>MethodScience.com, 1998-2011</a:t>
            </a:r>
            <a:endParaRPr lang="en-US" dirty="0"/>
          </a:p>
        </p:txBody>
      </p:sp>
      <p:sp>
        <p:nvSpPr>
          <p:cNvPr id="8" name="Slide Number Placeholder 7"/>
          <p:cNvSpPr>
            <a:spLocks noGrp="1"/>
          </p:cNvSpPr>
          <p:nvPr>
            <p:ph type="sldNum" sz="quarter" idx="11"/>
          </p:nvPr>
        </p:nvSpPr>
        <p:spPr/>
        <p:txBody>
          <a:bodyPr/>
          <a:lstStyle>
            <a:lvl1pPr>
              <a:defRPr/>
            </a:lvl1pPr>
          </a:lstStyle>
          <a:p>
            <a:fld id="{D953C811-EB98-40D3-AC56-BB9D88CDC04D}" type="slidenum">
              <a:rPr lang="en-US"/>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Footer Placeholder 2"/>
          <p:cNvSpPr>
            <a:spLocks noGrp="1"/>
          </p:cNvSpPr>
          <p:nvPr>
            <p:ph type="ftr" sz="quarter" idx="10"/>
          </p:nvPr>
        </p:nvSpPr>
        <p:spPr/>
        <p:txBody>
          <a:bodyPr/>
          <a:lstStyle>
            <a:lvl1pPr>
              <a:defRPr/>
            </a:lvl1pPr>
          </a:lstStyle>
          <a:p>
            <a:r>
              <a:rPr lang="en-US" smtClean="0"/>
              <a:t>MethodScience.com, 1998-2011</a:t>
            </a:r>
            <a:endParaRPr lang="en-US" dirty="0"/>
          </a:p>
        </p:txBody>
      </p:sp>
      <p:sp>
        <p:nvSpPr>
          <p:cNvPr id="4" name="Slide Number Placeholder 3"/>
          <p:cNvSpPr>
            <a:spLocks noGrp="1"/>
          </p:cNvSpPr>
          <p:nvPr>
            <p:ph type="sldNum" sz="quarter" idx="11"/>
          </p:nvPr>
        </p:nvSpPr>
        <p:spPr/>
        <p:txBody>
          <a:bodyPr/>
          <a:lstStyle>
            <a:lvl1pPr>
              <a:defRPr/>
            </a:lvl1pPr>
          </a:lstStyle>
          <a:p>
            <a:fld id="{26828FD9-B798-4B01-AB6D-AFCC4C4A0924}" type="slidenum">
              <a:rPr lang="en-US"/>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t>MethodScience.com, 1998-2011</a:t>
            </a:r>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MethodScience.com, 1998-2011</a:t>
            </a:r>
            <a:endParaRPr lang="en-US" dirty="0"/>
          </a:p>
        </p:txBody>
      </p:sp>
      <p:sp>
        <p:nvSpPr>
          <p:cNvPr id="6" name="Slide Number Placeholder 5"/>
          <p:cNvSpPr>
            <a:spLocks noGrp="1"/>
          </p:cNvSpPr>
          <p:nvPr>
            <p:ph type="sldNum" sz="quarter" idx="11"/>
          </p:nvPr>
        </p:nvSpPr>
        <p:spPr/>
        <p:txBody>
          <a:bodyPr/>
          <a:lstStyle>
            <a:lvl1pPr>
              <a:defRPr/>
            </a:lvl1pPr>
          </a:lstStyle>
          <a:p>
            <a:fld id="{489E5AA1-7BD9-4C69-815B-8BAE051C6C2D}" type="slidenum">
              <a:rPr lang="en-US"/>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t>MethodScience.com, 1998-2011</a:t>
            </a:r>
            <a:endParaRPr lang="en-US" dirty="0"/>
          </a:p>
        </p:txBody>
      </p:sp>
      <p:sp>
        <p:nvSpPr>
          <p:cNvPr id="6" name="Slide Number Placeholder 5"/>
          <p:cNvSpPr>
            <a:spLocks noGrp="1"/>
          </p:cNvSpPr>
          <p:nvPr>
            <p:ph type="sldNum" sz="quarter" idx="11"/>
          </p:nvPr>
        </p:nvSpPr>
        <p:spPr/>
        <p:txBody>
          <a:bodyPr/>
          <a:lstStyle>
            <a:lvl1pPr>
              <a:defRPr/>
            </a:lvl1pPr>
          </a:lstStyle>
          <a:p>
            <a:fld id="{BD9261F8-C225-4925-A35B-991AE92CD5EE}" type="slidenum">
              <a:rPr lang="en-US"/>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FFFF66"/>
            </a:gs>
          </a:gsLst>
          <a:path path="shape">
            <a:fillToRect l="50000" t="50000" r="50000" b="50000"/>
          </a:path>
        </a:gradFill>
        <a:effectLst/>
      </p:bgPr>
    </p:bg>
    <p:spTree>
      <p:nvGrpSpPr>
        <p:cNvPr id="1" name=""/>
        <p:cNvGrpSpPr/>
        <p:nvPr/>
      </p:nvGrpSpPr>
      <p:grpSpPr>
        <a:xfrm>
          <a:off x="0" y="0"/>
          <a:ext cx="0" cy="0"/>
          <a:chOff x="0" y="0"/>
          <a:chExt cx="0" cy="0"/>
        </a:xfrm>
      </p:grpSpPr>
      <p:sp>
        <p:nvSpPr>
          <p:cNvPr id="1046" name="Rectangle 22"/>
          <p:cNvSpPr>
            <a:spLocks noGrp="1" noChangeArrowheads="1"/>
          </p:cNvSpPr>
          <p:nvPr>
            <p:ph type="title"/>
          </p:nvPr>
        </p:nvSpPr>
        <p:spPr bwMode="auto">
          <a:xfrm>
            <a:off x="723900" y="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47" name="Rectangle 23"/>
          <p:cNvSpPr>
            <a:spLocks noGrp="1" noChangeArrowheads="1"/>
          </p:cNvSpPr>
          <p:nvPr>
            <p:ph type="body" idx="1"/>
          </p:nvPr>
        </p:nvSpPr>
        <p:spPr bwMode="auto">
          <a:xfrm>
            <a:off x="685800" y="1524000"/>
            <a:ext cx="77724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9" name="Rectangle 25"/>
          <p:cNvSpPr>
            <a:spLocks noGrp="1" noChangeArrowheads="1"/>
          </p:cNvSpPr>
          <p:nvPr>
            <p:ph type="ftr" sz="quarter" idx="3"/>
          </p:nvPr>
        </p:nvSpPr>
        <p:spPr bwMode="auto">
          <a:xfrm>
            <a:off x="2703513" y="6400800"/>
            <a:ext cx="4078287"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buFontTx/>
              <a:buChar char="©"/>
              <a:defRPr sz="1000" b="1">
                <a:solidFill>
                  <a:srgbClr val="000099"/>
                </a:solidFill>
                <a:latin typeface="+mn-lt"/>
              </a:defRPr>
            </a:lvl1pPr>
          </a:lstStyle>
          <a:p>
            <a:r>
              <a:rPr lang="en-US" dirty="0" smtClean="0"/>
              <a:t>MethodScience.com, 1998-2012 –</a:t>
            </a:r>
          </a:p>
          <a:p>
            <a:pPr>
              <a:buFontTx/>
              <a:buNone/>
            </a:pPr>
            <a:r>
              <a:rPr lang="en-US" dirty="0" smtClean="0"/>
              <a:t>Managing Agile Projects</a:t>
            </a:r>
            <a:endParaRPr lang="en-US" dirty="0"/>
          </a:p>
        </p:txBody>
      </p:sp>
      <p:sp>
        <p:nvSpPr>
          <p:cNvPr id="1053" name="Text Box 29"/>
          <p:cNvSpPr txBox="1">
            <a:spLocks noChangeArrowheads="1"/>
          </p:cNvSpPr>
          <p:nvPr/>
        </p:nvSpPr>
        <p:spPr bwMode="auto">
          <a:xfrm>
            <a:off x="228600" y="6248400"/>
            <a:ext cx="2895600" cy="457200"/>
          </a:xfrm>
          <a:prstGeom prst="rect">
            <a:avLst/>
          </a:prstGeom>
          <a:noFill/>
          <a:ln w="9525">
            <a:noFill/>
            <a:miter lim="800000"/>
            <a:headEnd/>
            <a:tailEnd/>
          </a:ln>
          <a:effectLst/>
        </p:spPr>
        <p:txBody>
          <a:bodyPr/>
          <a:lstStyle/>
          <a:p>
            <a:endParaRPr lang="en-AU" sz="700" b="1">
              <a:solidFill>
                <a:schemeClr val="bg2"/>
              </a:solidFill>
            </a:endParaRPr>
          </a:p>
        </p:txBody>
      </p:sp>
      <p:sp>
        <p:nvSpPr>
          <p:cNvPr id="1054" name="Rectangle 30"/>
          <p:cNvSpPr>
            <a:spLocks noGrp="1" noChangeArrowheads="1"/>
          </p:cNvSpPr>
          <p:nvPr>
            <p:ph type="sldNum" sz="quarter" idx="4"/>
          </p:nvPr>
        </p:nvSpPr>
        <p:spPr bwMode="auto">
          <a:xfrm>
            <a:off x="8458200" y="6400800"/>
            <a:ext cx="609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2"/>
                </a:solidFill>
                <a:latin typeface="+mn-lt"/>
              </a:defRPr>
            </a:lvl1pPr>
          </a:lstStyle>
          <a:p>
            <a:fld id="{5C47798C-FB3E-4206-AE97-0FFD0A89E0AC}" type="slidenum">
              <a:rPr lang="en-US"/>
              <a:pPr/>
              <a:t>‹#›</a:t>
            </a:fld>
            <a:endParaRPr lang="en-US"/>
          </a:p>
        </p:txBody>
      </p:sp>
      <p:sp>
        <p:nvSpPr>
          <p:cNvPr id="1055" name="Text Box 31"/>
          <p:cNvSpPr txBox="1">
            <a:spLocks noChangeArrowheads="1"/>
          </p:cNvSpPr>
          <p:nvPr/>
        </p:nvSpPr>
        <p:spPr bwMode="auto">
          <a:xfrm>
            <a:off x="152400" y="6400800"/>
            <a:ext cx="2590800" cy="304800"/>
          </a:xfrm>
          <a:prstGeom prst="rect">
            <a:avLst/>
          </a:prstGeom>
          <a:noFill/>
          <a:ln w="9525">
            <a:noFill/>
            <a:miter lim="800000"/>
            <a:headEnd/>
            <a:tailEnd/>
          </a:ln>
          <a:effectLst/>
        </p:spPr>
        <p:txBody>
          <a:bodyPr/>
          <a:lstStyle/>
          <a:p>
            <a:endParaRPr lang="en-AU" sz="1100">
              <a:solidFill>
                <a:srgbClr val="000099"/>
              </a:solidFill>
              <a:latin typeface="Bookman Old Style" pitchFamily="18" charset="0"/>
            </a:endParaRPr>
          </a:p>
        </p:txBody>
      </p:sp>
      <p:pic>
        <p:nvPicPr>
          <p:cNvPr id="9" name="Picture 38" descr="MethodScienceNewlogo4"/>
          <p:cNvPicPr>
            <a:picLocks noChangeAspect="1" noChangeArrowheads="1"/>
          </p:cNvPicPr>
          <p:nvPr/>
        </p:nvPicPr>
        <p:blipFill>
          <a:blip r:embed="rId16" cstate="print">
            <a:clrChange>
              <a:clrFrom>
                <a:srgbClr val="FFFFFF"/>
              </a:clrFrom>
              <a:clrTo>
                <a:srgbClr val="FFFFFF">
                  <a:alpha val="0"/>
                </a:srgbClr>
              </a:clrTo>
            </a:clrChange>
          </a:blip>
          <a:srcRect/>
          <a:stretch>
            <a:fillRect/>
          </a:stretch>
        </p:blipFill>
        <p:spPr bwMode="auto">
          <a:xfrm>
            <a:off x="7861300" y="88900"/>
            <a:ext cx="1219200" cy="8636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hf sldNum="0" hdr="0" dt="0"/>
  <p:txStyles>
    <p:titleStyle>
      <a:lvl1pPr algn="ctr" rtl="0" eaLnBrk="0" fontAlgn="base" hangingPunct="0">
        <a:spcBef>
          <a:spcPct val="0"/>
        </a:spcBef>
        <a:spcAft>
          <a:spcPct val="0"/>
        </a:spcAft>
        <a:defRPr sz="3200" b="1">
          <a:solidFill>
            <a:srgbClr val="000099"/>
          </a:solidFill>
          <a:latin typeface="+mj-lt"/>
          <a:ea typeface="+mj-ea"/>
          <a:cs typeface="+mj-cs"/>
        </a:defRPr>
      </a:lvl1pPr>
      <a:lvl2pPr algn="ctr" rtl="0" eaLnBrk="0" fontAlgn="base" hangingPunct="0">
        <a:spcBef>
          <a:spcPct val="0"/>
        </a:spcBef>
        <a:spcAft>
          <a:spcPct val="0"/>
        </a:spcAft>
        <a:defRPr sz="3200" b="1">
          <a:solidFill>
            <a:srgbClr val="000099"/>
          </a:solidFill>
          <a:latin typeface="Bookman Old Style" pitchFamily="18" charset="0"/>
        </a:defRPr>
      </a:lvl2pPr>
      <a:lvl3pPr algn="ctr" rtl="0" eaLnBrk="0" fontAlgn="base" hangingPunct="0">
        <a:spcBef>
          <a:spcPct val="0"/>
        </a:spcBef>
        <a:spcAft>
          <a:spcPct val="0"/>
        </a:spcAft>
        <a:defRPr sz="3200" b="1">
          <a:solidFill>
            <a:srgbClr val="000099"/>
          </a:solidFill>
          <a:latin typeface="Bookman Old Style" pitchFamily="18" charset="0"/>
        </a:defRPr>
      </a:lvl3pPr>
      <a:lvl4pPr algn="ctr" rtl="0" eaLnBrk="0" fontAlgn="base" hangingPunct="0">
        <a:spcBef>
          <a:spcPct val="0"/>
        </a:spcBef>
        <a:spcAft>
          <a:spcPct val="0"/>
        </a:spcAft>
        <a:defRPr sz="3200" b="1">
          <a:solidFill>
            <a:srgbClr val="000099"/>
          </a:solidFill>
          <a:latin typeface="Bookman Old Style" pitchFamily="18" charset="0"/>
        </a:defRPr>
      </a:lvl4pPr>
      <a:lvl5pPr algn="ctr" rtl="0" eaLnBrk="0" fontAlgn="base" hangingPunct="0">
        <a:spcBef>
          <a:spcPct val="0"/>
        </a:spcBef>
        <a:spcAft>
          <a:spcPct val="0"/>
        </a:spcAft>
        <a:defRPr sz="3200" b="1">
          <a:solidFill>
            <a:srgbClr val="000099"/>
          </a:solidFill>
          <a:latin typeface="Bookman Old Style" pitchFamily="18" charset="0"/>
        </a:defRPr>
      </a:lvl5pPr>
      <a:lvl6pPr marL="457200" algn="ctr" rtl="0" eaLnBrk="0" fontAlgn="base" hangingPunct="0">
        <a:spcBef>
          <a:spcPct val="0"/>
        </a:spcBef>
        <a:spcAft>
          <a:spcPct val="0"/>
        </a:spcAft>
        <a:defRPr sz="3200" b="1">
          <a:solidFill>
            <a:srgbClr val="000099"/>
          </a:solidFill>
          <a:latin typeface="Bookman Old Style" pitchFamily="18" charset="0"/>
        </a:defRPr>
      </a:lvl6pPr>
      <a:lvl7pPr marL="914400" algn="ctr" rtl="0" eaLnBrk="0" fontAlgn="base" hangingPunct="0">
        <a:spcBef>
          <a:spcPct val="0"/>
        </a:spcBef>
        <a:spcAft>
          <a:spcPct val="0"/>
        </a:spcAft>
        <a:defRPr sz="3200" b="1">
          <a:solidFill>
            <a:srgbClr val="000099"/>
          </a:solidFill>
          <a:latin typeface="Bookman Old Style" pitchFamily="18" charset="0"/>
        </a:defRPr>
      </a:lvl7pPr>
      <a:lvl8pPr marL="1371600" algn="ctr" rtl="0" eaLnBrk="0" fontAlgn="base" hangingPunct="0">
        <a:spcBef>
          <a:spcPct val="0"/>
        </a:spcBef>
        <a:spcAft>
          <a:spcPct val="0"/>
        </a:spcAft>
        <a:defRPr sz="3200" b="1">
          <a:solidFill>
            <a:srgbClr val="000099"/>
          </a:solidFill>
          <a:latin typeface="Bookman Old Style" pitchFamily="18" charset="0"/>
        </a:defRPr>
      </a:lvl8pPr>
      <a:lvl9pPr marL="1828800" algn="ctr" rtl="0" eaLnBrk="0" fontAlgn="base" hangingPunct="0">
        <a:spcBef>
          <a:spcPct val="0"/>
        </a:spcBef>
        <a:spcAft>
          <a:spcPct val="0"/>
        </a:spcAft>
        <a:defRPr sz="3200" b="1">
          <a:solidFill>
            <a:srgbClr val="000099"/>
          </a:solidFill>
          <a:latin typeface="Bookman Old Style" pitchFamily="18" charset="0"/>
        </a:defRPr>
      </a:lvl9pPr>
    </p:titleStyle>
    <p:bodyStyle>
      <a:lvl1pPr marL="342900" indent="-342900" algn="l" rtl="0" eaLnBrk="0" fontAlgn="base" hangingPunct="0">
        <a:spcBef>
          <a:spcPct val="20000"/>
        </a:spcBef>
        <a:spcAft>
          <a:spcPct val="0"/>
        </a:spcAft>
        <a:buChar char="•"/>
        <a:defRPr sz="2600">
          <a:solidFill>
            <a:srgbClr val="800000"/>
          </a:solidFill>
          <a:latin typeface="+mn-lt"/>
          <a:ea typeface="+mn-ea"/>
          <a:cs typeface="+mn-cs"/>
        </a:defRPr>
      </a:lvl1pPr>
      <a:lvl2pPr marL="742950" indent="-285750" algn="l" rtl="0" eaLnBrk="0" fontAlgn="base" hangingPunct="0">
        <a:spcBef>
          <a:spcPct val="20000"/>
        </a:spcBef>
        <a:spcAft>
          <a:spcPct val="0"/>
        </a:spcAft>
        <a:buChar char="–"/>
        <a:defRPr sz="2400">
          <a:solidFill>
            <a:srgbClr val="800000"/>
          </a:solidFill>
          <a:latin typeface="+mn-lt"/>
        </a:defRPr>
      </a:lvl2pPr>
      <a:lvl3pPr marL="1143000" indent="-228600" algn="l" rtl="0" eaLnBrk="0" fontAlgn="base" hangingPunct="0">
        <a:spcBef>
          <a:spcPct val="20000"/>
        </a:spcBef>
        <a:spcAft>
          <a:spcPct val="0"/>
        </a:spcAft>
        <a:buChar char="•"/>
        <a:defRPr sz="2200">
          <a:solidFill>
            <a:srgbClr val="800000"/>
          </a:solidFill>
          <a:latin typeface="+mn-lt"/>
        </a:defRPr>
      </a:lvl3pPr>
      <a:lvl4pPr marL="1600200" indent="-228600" algn="l" rtl="0" eaLnBrk="0" fontAlgn="base" hangingPunct="0">
        <a:spcBef>
          <a:spcPct val="20000"/>
        </a:spcBef>
        <a:spcAft>
          <a:spcPct val="0"/>
        </a:spcAft>
        <a:buChar char="–"/>
        <a:defRPr sz="2600">
          <a:solidFill>
            <a:srgbClr val="800000"/>
          </a:solidFill>
          <a:latin typeface="+mn-lt"/>
        </a:defRPr>
      </a:lvl4pPr>
      <a:lvl5pPr marL="2057400" indent="-228600" algn="l" rtl="0" eaLnBrk="0" fontAlgn="base" hangingPunct="0">
        <a:spcBef>
          <a:spcPct val="20000"/>
        </a:spcBef>
        <a:spcAft>
          <a:spcPct val="0"/>
        </a:spcAft>
        <a:buChar char="»"/>
        <a:defRPr sz="2600">
          <a:solidFill>
            <a:srgbClr val="800000"/>
          </a:solidFill>
          <a:latin typeface="+mn-lt"/>
        </a:defRPr>
      </a:lvl5pPr>
      <a:lvl6pPr marL="2514600" indent="-228600" algn="l" rtl="0" eaLnBrk="0" fontAlgn="base" hangingPunct="0">
        <a:spcBef>
          <a:spcPct val="20000"/>
        </a:spcBef>
        <a:spcAft>
          <a:spcPct val="0"/>
        </a:spcAft>
        <a:buChar char="»"/>
        <a:defRPr sz="2600">
          <a:solidFill>
            <a:srgbClr val="800000"/>
          </a:solidFill>
          <a:latin typeface="+mn-lt"/>
        </a:defRPr>
      </a:lvl6pPr>
      <a:lvl7pPr marL="2971800" indent="-228600" algn="l" rtl="0" eaLnBrk="0" fontAlgn="base" hangingPunct="0">
        <a:spcBef>
          <a:spcPct val="20000"/>
        </a:spcBef>
        <a:spcAft>
          <a:spcPct val="0"/>
        </a:spcAft>
        <a:buChar char="»"/>
        <a:defRPr sz="2600">
          <a:solidFill>
            <a:srgbClr val="800000"/>
          </a:solidFill>
          <a:latin typeface="+mn-lt"/>
        </a:defRPr>
      </a:lvl7pPr>
      <a:lvl8pPr marL="3429000" indent="-228600" algn="l" rtl="0" eaLnBrk="0" fontAlgn="base" hangingPunct="0">
        <a:spcBef>
          <a:spcPct val="20000"/>
        </a:spcBef>
        <a:spcAft>
          <a:spcPct val="0"/>
        </a:spcAft>
        <a:buChar char="»"/>
        <a:defRPr sz="2600">
          <a:solidFill>
            <a:srgbClr val="800000"/>
          </a:solidFill>
          <a:latin typeface="+mn-lt"/>
        </a:defRPr>
      </a:lvl8pPr>
      <a:lvl9pPr marL="3886200" indent="-228600" algn="l" rtl="0" eaLnBrk="0" fontAlgn="base" hangingPunct="0">
        <a:spcBef>
          <a:spcPct val="20000"/>
        </a:spcBef>
        <a:spcAft>
          <a:spcPct val="0"/>
        </a:spcAft>
        <a:buChar char="»"/>
        <a:defRPr sz="2600">
          <a:solidFill>
            <a:srgbClr val="8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gif"/></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23.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diagramData" Target="../diagrams/data5.xml"/><Relationship Id="rId26" Type="http://schemas.openxmlformats.org/officeDocument/2006/relationships/diagramColors" Target="../diagrams/colors6.xml"/><Relationship Id="rId39" Type="http://schemas.openxmlformats.org/officeDocument/2006/relationships/diagramLayout" Target="../diagrams/layout9.xml"/><Relationship Id="rId3" Type="http://schemas.openxmlformats.org/officeDocument/2006/relationships/diagramData" Target="../diagrams/data2.xml"/><Relationship Id="rId21" Type="http://schemas.openxmlformats.org/officeDocument/2006/relationships/diagramColors" Target="../diagrams/colors5.xml"/><Relationship Id="rId34" Type="http://schemas.openxmlformats.org/officeDocument/2006/relationships/diagramLayout" Target="../diagrams/layout8.xml"/><Relationship Id="rId42" Type="http://schemas.microsoft.com/office/2007/relationships/diagramDrawing" Target="../diagrams/drawing9.xml"/><Relationship Id="rId47" Type="http://schemas.microsoft.com/office/2007/relationships/diagramDrawing" Target="../diagrams/drawing10.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5" Type="http://schemas.openxmlformats.org/officeDocument/2006/relationships/diagramQuickStyle" Target="../diagrams/quickStyle6.xml"/><Relationship Id="rId33" Type="http://schemas.openxmlformats.org/officeDocument/2006/relationships/diagramData" Target="../diagrams/data8.xml"/><Relationship Id="rId38" Type="http://schemas.openxmlformats.org/officeDocument/2006/relationships/diagramData" Target="../diagrams/data9.xml"/><Relationship Id="rId46" Type="http://schemas.openxmlformats.org/officeDocument/2006/relationships/diagramColors" Target="../diagrams/colors10.xml"/><Relationship Id="rId2" Type="http://schemas.openxmlformats.org/officeDocument/2006/relationships/notesSlide" Target="../notesSlides/notesSlide2.xml"/><Relationship Id="rId16" Type="http://schemas.openxmlformats.org/officeDocument/2006/relationships/diagramColors" Target="../diagrams/colors4.xml"/><Relationship Id="rId20" Type="http://schemas.openxmlformats.org/officeDocument/2006/relationships/diagramQuickStyle" Target="../diagrams/quickStyle5.xml"/><Relationship Id="rId29" Type="http://schemas.openxmlformats.org/officeDocument/2006/relationships/diagramLayout" Target="../diagrams/layout7.xml"/><Relationship Id="rId41" Type="http://schemas.openxmlformats.org/officeDocument/2006/relationships/diagramColors" Target="../diagrams/colors9.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24" Type="http://schemas.openxmlformats.org/officeDocument/2006/relationships/diagramLayout" Target="../diagrams/layout6.xml"/><Relationship Id="rId32" Type="http://schemas.microsoft.com/office/2007/relationships/diagramDrawing" Target="../diagrams/drawing7.xml"/><Relationship Id="rId37" Type="http://schemas.microsoft.com/office/2007/relationships/diagramDrawing" Target="../diagrams/drawing8.xml"/><Relationship Id="rId40" Type="http://schemas.openxmlformats.org/officeDocument/2006/relationships/diagramQuickStyle" Target="../diagrams/quickStyle9.xml"/><Relationship Id="rId45" Type="http://schemas.openxmlformats.org/officeDocument/2006/relationships/diagramQuickStyle" Target="../diagrams/quickStyle10.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23" Type="http://schemas.openxmlformats.org/officeDocument/2006/relationships/diagramData" Target="../diagrams/data6.xml"/><Relationship Id="rId28" Type="http://schemas.openxmlformats.org/officeDocument/2006/relationships/diagramData" Target="../diagrams/data7.xml"/><Relationship Id="rId36" Type="http://schemas.openxmlformats.org/officeDocument/2006/relationships/diagramColors" Target="../diagrams/colors8.xml"/><Relationship Id="rId10" Type="http://schemas.openxmlformats.org/officeDocument/2006/relationships/diagramQuickStyle" Target="../diagrams/quickStyle3.xml"/><Relationship Id="rId19" Type="http://schemas.openxmlformats.org/officeDocument/2006/relationships/diagramLayout" Target="../diagrams/layout5.xml"/><Relationship Id="rId31" Type="http://schemas.openxmlformats.org/officeDocument/2006/relationships/diagramColors" Target="../diagrams/colors7.xml"/><Relationship Id="rId44" Type="http://schemas.openxmlformats.org/officeDocument/2006/relationships/diagramLayout" Target="../diagrams/layout10.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 Id="rId22" Type="http://schemas.microsoft.com/office/2007/relationships/diagramDrawing" Target="../diagrams/drawing5.xml"/><Relationship Id="rId27" Type="http://schemas.microsoft.com/office/2007/relationships/diagramDrawing" Target="../diagrams/drawing6.xml"/><Relationship Id="rId30" Type="http://schemas.openxmlformats.org/officeDocument/2006/relationships/diagramQuickStyle" Target="../diagrams/quickStyle7.xml"/><Relationship Id="rId35" Type="http://schemas.openxmlformats.org/officeDocument/2006/relationships/diagramQuickStyle" Target="../diagrams/quickStyle8.xml"/><Relationship Id="rId43" Type="http://schemas.openxmlformats.org/officeDocument/2006/relationships/diagramData" Target="../diagrams/data10.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9.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14.jpeg"/><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gif"/><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9" descr="MethodScienceLogoA"/>
          <p:cNvPicPr>
            <a:picLocks noChangeAspect="1" noChangeArrowheads="1"/>
          </p:cNvPicPr>
          <p:nvPr/>
        </p:nvPicPr>
        <p:blipFill>
          <a:blip r:embed="rId3" cstate="print">
            <a:lum bright="22000" contrast="-17000"/>
          </a:blip>
          <a:stretch>
            <a:fillRect/>
          </a:stretch>
        </p:blipFill>
        <p:spPr bwMode="auto">
          <a:xfrm>
            <a:off x="5547360" y="4903470"/>
            <a:ext cx="3575050" cy="1931348"/>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687426" name="Rectangle 2"/>
          <p:cNvSpPr>
            <a:spLocks noGrp="1" noChangeArrowheads="1"/>
          </p:cNvSpPr>
          <p:nvPr>
            <p:ph type="subTitle" idx="1"/>
          </p:nvPr>
        </p:nvSpPr>
        <p:spPr>
          <a:xfrm>
            <a:off x="1219200" y="3429000"/>
            <a:ext cx="7023100" cy="2174992"/>
          </a:xfrm>
        </p:spPr>
        <p:txBody>
          <a:bodyPr/>
          <a:lstStyle/>
          <a:p>
            <a:r>
              <a:rPr lang="en-US" sz="2400" dirty="0" smtClean="0">
                <a:solidFill>
                  <a:schemeClr val="tx1"/>
                </a:solidFill>
                <a:latin typeface="Book Antiqua" pitchFamily="18" charset="0"/>
              </a:rPr>
              <a:t>Designed by </a:t>
            </a:r>
          </a:p>
          <a:p>
            <a:r>
              <a:rPr lang="en-US" sz="3200" dirty="0" smtClean="0">
                <a:solidFill>
                  <a:schemeClr val="tx1"/>
                </a:solidFill>
                <a:latin typeface="Book Antiqua" pitchFamily="18" charset="0"/>
              </a:rPr>
              <a:t>Bhuvan </a:t>
            </a:r>
            <a:r>
              <a:rPr lang="en-US" sz="3200" dirty="0">
                <a:solidFill>
                  <a:schemeClr val="tx1"/>
                </a:solidFill>
                <a:latin typeface="Book Antiqua" pitchFamily="18" charset="0"/>
              </a:rPr>
              <a:t>Unhelkar, </a:t>
            </a:r>
            <a:r>
              <a:rPr lang="en-US" sz="2000" dirty="0">
                <a:solidFill>
                  <a:schemeClr val="tx1"/>
                </a:solidFill>
                <a:latin typeface="Book Antiqua" pitchFamily="18" charset="0"/>
              </a:rPr>
              <a:t>PhD, </a:t>
            </a:r>
            <a:r>
              <a:rPr lang="en-US" sz="2000" dirty="0" smtClean="0">
                <a:solidFill>
                  <a:schemeClr val="tx1"/>
                </a:solidFill>
                <a:latin typeface="Book Antiqua" pitchFamily="18" charset="0"/>
              </a:rPr>
              <a:t>FACS, CBAP</a:t>
            </a:r>
            <a:endParaRPr lang="en-US" sz="3200" dirty="0" smtClean="0">
              <a:solidFill>
                <a:schemeClr val="tx1"/>
              </a:solidFill>
              <a:latin typeface="Book Antiqua" pitchFamily="18" charset="0"/>
            </a:endParaRPr>
          </a:p>
          <a:p>
            <a:r>
              <a:rPr lang="en-US" sz="2400" dirty="0" smtClean="0">
                <a:solidFill>
                  <a:schemeClr val="tx1"/>
                </a:solidFill>
                <a:latin typeface="Book Antiqua" pitchFamily="18" charset="0"/>
              </a:rPr>
              <a:t>bhuvan@MethodScience.com</a:t>
            </a:r>
          </a:p>
          <a:p>
            <a:r>
              <a:rPr lang="en-US" sz="2000" b="1" dirty="0" smtClean="0">
                <a:solidFill>
                  <a:schemeClr val="tx1"/>
                </a:solidFill>
                <a:latin typeface="Courier New" pitchFamily="49" charset="0"/>
              </a:rPr>
              <a:t>Cell:+1 (941) 404-4406</a:t>
            </a:r>
            <a:endParaRPr lang="en-US" sz="2000" dirty="0">
              <a:solidFill>
                <a:schemeClr val="tx1"/>
              </a:solidFill>
              <a:latin typeface="Book Antiqua" pitchFamily="18" charset="0"/>
            </a:endParaRPr>
          </a:p>
        </p:txBody>
      </p:sp>
      <p:sp>
        <p:nvSpPr>
          <p:cNvPr id="50" name="TextBox 49"/>
          <p:cNvSpPr txBox="1"/>
          <p:nvPr/>
        </p:nvSpPr>
        <p:spPr>
          <a:xfrm>
            <a:off x="990600" y="1706940"/>
            <a:ext cx="7467600" cy="1569660"/>
          </a:xfrm>
          <a:prstGeom prst="rect">
            <a:avLst/>
          </a:prstGeom>
          <a:solidFill>
            <a:srgbClr val="FFFF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ctr"/>
            <a:r>
              <a:rPr lang="en-AU" sz="4800" i="1" dirty="0" smtClean="0">
                <a:solidFill>
                  <a:srgbClr val="FF0000"/>
                </a:solidFill>
                <a:latin typeface="Cambria" pitchFamily="18" charset="0"/>
              </a:rPr>
              <a:t>Composite Agile (CAMS)</a:t>
            </a:r>
          </a:p>
          <a:p>
            <a:pPr algn="ctr"/>
            <a:r>
              <a:rPr lang="en-AU" sz="4800" i="1" dirty="0" smtClean="0">
                <a:solidFill>
                  <a:srgbClr val="FF0000"/>
                </a:solidFill>
                <a:latin typeface="Cambria" pitchFamily="18" charset="0"/>
              </a:rPr>
              <a:t>Job Aids Repository </a:t>
            </a:r>
            <a:r>
              <a:rPr lang="en-AU" sz="4000" i="1" dirty="0" smtClean="0">
                <a:solidFill>
                  <a:srgbClr val="FF0000"/>
                </a:solidFill>
                <a:latin typeface="Cambria" pitchFamily="18" charset="0"/>
              </a:rPr>
              <a:t>v2.9</a:t>
            </a:r>
            <a:endParaRPr lang="en-AU" sz="1600" dirty="0">
              <a:solidFill>
                <a:srgbClr val="FF0000"/>
              </a:solidFill>
              <a:latin typeface="Cambria" pitchFamily="18" charset="0"/>
            </a:endParaRPr>
          </a:p>
        </p:txBody>
      </p:sp>
      <p:graphicFrame>
        <p:nvGraphicFramePr>
          <p:cNvPr id="7" name="Diagram 6"/>
          <p:cNvGraphicFramePr/>
          <p:nvPr>
            <p:extLst>
              <p:ext uri="{D42A27DB-BD31-4B8C-83A1-F6EECF244321}">
                <p14:modId xmlns:p14="http://schemas.microsoft.com/office/powerpoint/2010/main" val="2076016482"/>
              </p:ext>
            </p:extLst>
          </p:nvPr>
        </p:nvGraphicFramePr>
        <p:xfrm>
          <a:off x="41526" y="129286"/>
          <a:ext cx="1863474" cy="12423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8" name="Diagram group"/>
          <p:cNvGrpSpPr/>
          <p:nvPr/>
        </p:nvGrpSpPr>
        <p:grpSpPr>
          <a:xfrm>
            <a:off x="507410" y="295408"/>
            <a:ext cx="942604" cy="942604"/>
            <a:chOff x="1038225" y="519112"/>
            <a:chExt cx="1142047" cy="1142047"/>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a:scene3d>
            <a:camera prst="perspectiveFront" zoom="95000"/>
            <a:lightRig rig="flat" dir="t"/>
          </a:scene3d>
        </p:grpSpPr>
        <p:grpSp>
          <p:nvGrpSpPr>
            <p:cNvPr id="9" name="Group 90"/>
            <p:cNvGrpSpPr/>
            <p:nvPr/>
          </p:nvGrpSpPr>
          <p:grpSpPr>
            <a:xfrm>
              <a:off x="1038225" y="519112"/>
              <a:ext cx="1142047" cy="1142047"/>
              <a:chOff x="1038225" y="519112"/>
              <a:chExt cx="1142047" cy="1142047"/>
            </a:xfrm>
            <a:grpFill/>
          </p:grpSpPr>
          <p:sp>
            <p:nvSpPr>
              <p:cNvPr id="10" name=" 3"/>
              <p:cNvSpPr/>
              <p:nvPr/>
            </p:nvSpPr>
            <p:spPr>
              <a:xfrm>
                <a:off x="1038225" y="519112"/>
                <a:ext cx="1142047" cy="1142047"/>
              </a:xfrm>
              <a:prstGeom prst="gear9">
                <a:avLst/>
              </a:prstGeom>
              <a:grpFill/>
              <a:sp3d extrusionH="381000" contourW="38100" prstMaterial="matte">
                <a:contourClr>
                  <a:schemeClr val="lt1"/>
                </a:contourClr>
              </a:sp3d>
            </p:spPr>
            <p:style>
              <a:lnRef idx="0">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sp>
          <p:sp>
            <p:nvSpPr>
              <p:cNvPr id="11" name=" 4"/>
              <p:cNvSpPr/>
              <p:nvPr/>
            </p:nvSpPr>
            <p:spPr>
              <a:xfrm>
                <a:off x="1267827" y="786632"/>
                <a:ext cx="682843" cy="587036"/>
              </a:xfrm>
              <a:prstGeom prst="rect">
                <a:avLst/>
              </a:prstGeom>
              <a:grpFill/>
              <a:sp3d/>
            </p:spPr>
            <p:style>
              <a:lnRef idx="0">
                <a:scrgbClr r="0" g="0" b="0"/>
              </a:lnRef>
              <a:fillRef idx="0">
                <a:scrgbClr r="0" g="0" b="0"/>
              </a:fillRef>
              <a:effectRef idx="0">
                <a:scrgbClr r="0" g="0" b="0"/>
              </a:effectRef>
              <a:fontRef idx="minor">
                <a:schemeClr val="lt1"/>
              </a:fontRef>
            </p:style>
            <p:txBody>
              <a:bodyPr lIns="24130" tIns="24130" rIns="24130" bIns="24130" spcCol="1270" anchor="ctr"/>
              <a:lstStyle/>
              <a:p>
                <a:pPr algn="ctr" defTabSz="844550">
                  <a:lnSpc>
                    <a:spcPct val="90000"/>
                  </a:lnSpc>
                  <a:spcAft>
                    <a:spcPct val="35000"/>
                  </a:spcAft>
                  <a:defRPr/>
                </a:pPr>
                <a:r>
                  <a:rPr lang="en-AU" sz="1050" dirty="0">
                    <a:solidFill>
                      <a:srgbClr val="002060"/>
                    </a:solidFill>
                  </a:rPr>
                  <a:t>CAMS</a:t>
                </a:r>
              </a:p>
            </p:txBody>
          </p:sp>
        </p:grpSp>
      </p:grpSp>
      <p:pic>
        <p:nvPicPr>
          <p:cNvPr id="12" name="Picture 2" descr="http://www.oaklandcc.edu/ASC/ASCah/images/toolbox.gif"/>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59116" y="4952963"/>
            <a:ext cx="1380784" cy="1239808"/>
          </a:xfrm>
          <a:prstGeom prst="rect">
            <a:avLst/>
          </a:prstGeom>
          <a:noFill/>
        </p:spPr>
      </p:pic>
      <p:sp>
        <p:nvSpPr>
          <p:cNvPr id="13" name="TextBox 12"/>
          <p:cNvSpPr txBox="1"/>
          <p:nvPr/>
        </p:nvSpPr>
        <p:spPr>
          <a:xfrm>
            <a:off x="-12700" y="6184033"/>
            <a:ext cx="1981200" cy="597767"/>
          </a:xfrm>
          <a:prstGeom prst="rect">
            <a:avLst/>
          </a:prstGeom>
          <a:noFill/>
        </p:spPr>
        <p:txBody>
          <a:bodyPr wrap="square" lIns="104306" tIns="52153" rIns="104306" bIns="52153" rtlCol="0">
            <a:spAutoFit/>
          </a:bodyPr>
          <a:lstStyle/>
          <a:p>
            <a:pPr algn="ctr"/>
            <a:r>
              <a:rPr lang="en-US" sz="1600" dirty="0" err="1" smtClean="0">
                <a:latin typeface="Calibri" pitchFamily="34" charset="0"/>
              </a:rPr>
              <a:t>Agilist’s</a:t>
            </a:r>
            <a:r>
              <a:rPr lang="en-US" sz="1600" dirty="0" smtClean="0">
                <a:latin typeface="Calibri" pitchFamily="34" charset="0"/>
              </a:rPr>
              <a:t> </a:t>
            </a:r>
          </a:p>
          <a:p>
            <a:pPr algn="ctr"/>
            <a:r>
              <a:rPr lang="en-US" sz="1600" dirty="0" smtClean="0">
                <a:latin typeface="Calibri" pitchFamily="34" charset="0"/>
              </a:rPr>
              <a:t>Toolbox</a:t>
            </a:r>
            <a:endParaRPr lang="en-US" sz="1600" dirty="0">
              <a:latin typeface="Calibri" pitchFamily="34" charset="0"/>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ChangeArrowheads="1"/>
          </p:cNvSpPr>
          <p:nvPr/>
        </p:nvSpPr>
        <p:spPr bwMode="auto">
          <a:xfrm rot="733675">
            <a:off x="4467663" y="1067110"/>
            <a:ext cx="4179489" cy="5403989"/>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a:lstStyle/>
          <a:p>
            <a:pPr marL="342900" indent="-342900">
              <a:defRPr/>
            </a:pPr>
            <a:r>
              <a:rPr lang="en-AU" sz="1600" i="0" dirty="0"/>
              <a:t>		</a:t>
            </a:r>
          </a:p>
          <a:p>
            <a:pPr marL="342900" indent="-342900">
              <a:defRPr/>
            </a:pPr>
            <a:endParaRPr lang="en-AU" sz="1600" i="0" dirty="0"/>
          </a:p>
          <a:p>
            <a:pPr marL="342900" indent="-342900">
              <a:defRPr/>
            </a:pPr>
            <a:endParaRPr lang="en-AU" sz="1600" i="0" dirty="0"/>
          </a:p>
          <a:p>
            <a:pPr marL="342900" indent="-342900">
              <a:spcBef>
                <a:spcPct val="30000"/>
              </a:spcBef>
              <a:buClr>
                <a:srgbClr val="CC9900"/>
              </a:buClr>
              <a:buSzPct val="110000"/>
              <a:buFont typeface="Wingdings" pitchFamily="2" charset="2"/>
              <a:buChar char="Ü"/>
              <a:defRPr/>
            </a:pPr>
            <a:endParaRPr lang="en-US" sz="1400" b="0" i="0" dirty="0"/>
          </a:p>
          <a:p>
            <a:pPr marL="342900" indent="-342900">
              <a:spcBef>
                <a:spcPct val="150000"/>
              </a:spcBef>
              <a:buClr>
                <a:srgbClr val="CC9900"/>
              </a:buClr>
              <a:buSzPct val="110000"/>
              <a:buFont typeface="Wingdings" pitchFamily="2" charset="2"/>
              <a:buChar char="Ü"/>
              <a:defRPr/>
            </a:pPr>
            <a:r>
              <a:rPr lang="en-US" sz="1600" b="0" i="0" dirty="0" smtClean="0"/>
              <a:t>WHAT: Public Display of Elements &amp; Progress physically on the Wall</a:t>
            </a:r>
          </a:p>
          <a:p>
            <a:pPr marL="342900" indent="-342900">
              <a:spcBef>
                <a:spcPct val="150000"/>
              </a:spcBef>
              <a:buClr>
                <a:srgbClr val="CC9900"/>
              </a:buClr>
              <a:buSzPct val="110000"/>
              <a:buFont typeface="Wingdings" pitchFamily="2" charset="2"/>
              <a:buChar char="Ü"/>
              <a:defRPr/>
            </a:pPr>
            <a:r>
              <a:rPr lang="en-US" sz="1600" dirty="0" smtClean="0"/>
              <a:t>WHEN: Throughout an Agile project</a:t>
            </a:r>
          </a:p>
          <a:p>
            <a:pPr marL="342900" indent="-342900">
              <a:spcBef>
                <a:spcPct val="150000"/>
              </a:spcBef>
              <a:buClr>
                <a:srgbClr val="CC9900"/>
              </a:buClr>
              <a:buSzPct val="110000"/>
              <a:buFont typeface="Wingdings" pitchFamily="2" charset="2"/>
              <a:buChar char="Ü"/>
              <a:defRPr/>
            </a:pPr>
            <a:r>
              <a:rPr lang="en-US" sz="1600" b="0" i="0" dirty="0" smtClean="0"/>
              <a:t>HOW: Product Backlog, User Stories, Prioritization  etc. All </a:t>
            </a:r>
            <a:r>
              <a:rPr lang="en-US" sz="1600" dirty="0" smtClean="0"/>
              <a:t>updated on Charts on Walls throug</a:t>
            </a:r>
            <a:r>
              <a:rPr lang="en-US" sz="1600" b="0" i="0" dirty="0" smtClean="0"/>
              <a:t>hout the Project</a:t>
            </a:r>
          </a:p>
          <a:p>
            <a:pPr marL="342900" indent="-342900">
              <a:spcBef>
                <a:spcPct val="150000"/>
              </a:spcBef>
              <a:buClr>
                <a:srgbClr val="CC9900"/>
              </a:buClr>
              <a:buSzPct val="110000"/>
              <a:buFont typeface="Wingdings" pitchFamily="2" charset="2"/>
              <a:buChar char="Ü"/>
              <a:defRPr/>
            </a:pPr>
            <a:r>
              <a:rPr lang="en-US" sz="1600" dirty="0" smtClean="0"/>
              <a:t>METRIC: Charts per Iteration; Total Charts in a Project; ‘Done’ Charts; </a:t>
            </a:r>
            <a:endParaRPr lang="en-US" sz="1600" b="0" i="0" dirty="0" smtClean="0"/>
          </a:p>
          <a:p>
            <a:pPr marL="342900" indent="-342900">
              <a:spcBef>
                <a:spcPct val="150000"/>
              </a:spcBef>
              <a:buClr>
                <a:srgbClr val="CC9900"/>
              </a:buClr>
              <a:buSzPct val="110000"/>
              <a:buFont typeface="Wingdings" pitchFamily="2" charset="2"/>
              <a:buChar char="Ü"/>
              <a:defRPr/>
            </a:pPr>
            <a:r>
              <a:rPr lang="en-US" sz="1600" dirty="0" smtClean="0"/>
              <a:t>CAVEAT: Keeping charts Current; Ignoring previous project’s Charts</a:t>
            </a:r>
            <a:endParaRPr lang="en-US" sz="1600" b="0" i="0" dirty="0"/>
          </a:p>
        </p:txBody>
      </p:sp>
      <p:sp>
        <p:nvSpPr>
          <p:cNvPr id="9220" name="Text Box 5"/>
          <p:cNvSpPr txBox="1">
            <a:spLocks noChangeArrowheads="1"/>
          </p:cNvSpPr>
          <p:nvPr/>
        </p:nvSpPr>
        <p:spPr bwMode="auto">
          <a:xfrm rot="787765">
            <a:off x="5907088" y="1382117"/>
            <a:ext cx="2782887" cy="714042"/>
          </a:xfrm>
          <a:prstGeom prst="rect">
            <a:avLst/>
          </a:prstGeom>
          <a:noFill/>
          <a:ln w="9525" algn="ctr">
            <a:noFill/>
            <a:miter lim="800000"/>
            <a:headEnd/>
            <a:tailEnd/>
          </a:ln>
        </p:spPr>
        <p:txBody>
          <a:bodyPr>
            <a:spAutoFit/>
          </a:bodyPr>
          <a:lstStyle/>
          <a:p>
            <a:r>
              <a:rPr lang="en-AU" sz="1800" b="1" dirty="0" smtClean="0">
                <a:solidFill>
                  <a:srgbClr val="C00000"/>
                </a:solidFill>
              </a:rPr>
              <a:t>Big Visible Charts</a:t>
            </a:r>
          </a:p>
          <a:p>
            <a:pPr>
              <a:spcBef>
                <a:spcPct val="40000"/>
              </a:spcBef>
            </a:pPr>
            <a:r>
              <a:rPr lang="en-AU" sz="1600" dirty="0" smtClean="0">
                <a:solidFill>
                  <a:srgbClr val="000066"/>
                </a:solidFill>
              </a:rPr>
              <a:t>Make Everything Visible</a:t>
            </a:r>
            <a:endParaRPr lang="en-AU" sz="1600" b="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046663" y="868395"/>
            <a:ext cx="931862" cy="931862"/>
          </a:xfrm>
          <a:prstGeom prst="rect">
            <a:avLst/>
          </a:prstGeom>
          <a:noFill/>
          <a:ln w="9525">
            <a:noFill/>
            <a:miter lim="800000"/>
            <a:headEnd/>
            <a:tailEnd/>
          </a:ln>
        </p:spPr>
      </p:pic>
      <p:sp>
        <p:nvSpPr>
          <p:cNvPr id="9224" name="Line 11"/>
          <p:cNvSpPr>
            <a:spLocks noChangeShapeType="1"/>
          </p:cNvSpPr>
          <p:nvPr/>
        </p:nvSpPr>
        <p:spPr bwMode="auto">
          <a:xfrm>
            <a:off x="4859338" y="1787557"/>
            <a:ext cx="4056062" cy="930756"/>
          </a:xfrm>
          <a:prstGeom prst="line">
            <a:avLst/>
          </a:prstGeom>
          <a:noFill/>
          <a:ln w="19050">
            <a:solidFill>
              <a:srgbClr val="00246C"/>
            </a:solidFill>
            <a:round/>
            <a:headEnd/>
            <a:tailEnd/>
          </a:ln>
        </p:spPr>
        <p:txBody>
          <a:bodyPr anchor="ctr"/>
          <a:lstStyle/>
          <a:p>
            <a:endParaRPr lang="en-US"/>
          </a:p>
        </p:txBody>
      </p:sp>
      <p:sp>
        <p:nvSpPr>
          <p:cNvPr id="11" name="Title 10"/>
          <p:cNvSpPr>
            <a:spLocks noGrp="1"/>
          </p:cNvSpPr>
          <p:nvPr>
            <p:ph type="title" idx="4294967295"/>
          </p:nvPr>
        </p:nvSpPr>
        <p:spPr>
          <a:xfrm>
            <a:off x="723900" y="-152400"/>
            <a:ext cx="7772400" cy="1143000"/>
          </a:xfrm>
        </p:spPr>
        <p:txBody>
          <a:bodyPr/>
          <a:lstStyle/>
          <a:p>
            <a:r>
              <a:rPr lang="en-US" dirty="0" smtClean="0"/>
              <a:t>Visible Charting</a:t>
            </a:r>
            <a:endParaRPr lang="en-US" dirty="0"/>
          </a:p>
        </p:txBody>
      </p:sp>
      <p:pic>
        <p:nvPicPr>
          <p:cNvPr id="1026" name="Picture 2"/>
          <p:cNvPicPr>
            <a:picLocks noChangeAspect="1" noChangeArrowheads="1"/>
          </p:cNvPicPr>
          <p:nvPr/>
        </p:nvPicPr>
        <p:blipFill>
          <a:blip r:embed="rId4" cstate="print"/>
          <a:srcRect l="12884" t="31250" r="46952" b="52083"/>
          <a:stretch>
            <a:fillRect/>
          </a:stretch>
        </p:blipFill>
        <p:spPr bwMode="auto">
          <a:xfrm rot="19373094">
            <a:off x="289364" y="2528958"/>
            <a:ext cx="3912734" cy="1700754"/>
          </a:xfrm>
          <a:prstGeom prst="rect">
            <a:avLst/>
          </a:prstGeom>
          <a:noFill/>
          <a:ln w="9525">
            <a:noFill/>
            <a:miter lim="800000"/>
            <a:headEnd/>
            <a:tailEnd/>
          </a:ln>
          <a:effectLst/>
        </p:spPr>
      </p:pic>
      <p:sp>
        <p:nvSpPr>
          <p:cNvPr id="12" name="Rectangle 11"/>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3" name="Rectangle 12"/>
          <p:cNvSpPr/>
          <p:nvPr/>
        </p:nvSpPr>
        <p:spPr>
          <a:xfrm>
            <a:off x="1406770" y="295870"/>
            <a:ext cx="530916"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8</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4" name="Picture 51" descr="MethodScienceNewlogo4"/>
          <p:cNvPicPr>
            <a:picLocks noChangeAspect="1" noChangeArrowheads="1"/>
          </p:cNvPicPr>
          <p:nvPr/>
        </p:nvPicPr>
        <p:blipFill>
          <a:blip r:embed="rId5" cstate="print"/>
          <a:srcRect/>
          <a:stretch>
            <a:fillRect/>
          </a:stretch>
        </p:blipFill>
        <p:spPr bwMode="auto">
          <a:xfrm>
            <a:off x="3962400" y="1295400"/>
            <a:ext cx="851660" cy="603774"/>
          </a:xfrm>
          <a:prstGeom prst="rect">
            <a:avLst/>
          </a:prstGeom>
          <a:noFill/>
        </p:spPr>
      </p:pic>
      <p:sp>
        <p:nvSpPr>
          <p:cNvPr id="16" name="TextBox 15"/>
          <p:cNvSpPr txBox="1"/>
          <p:nvPr/>
        </p:nvSpPr>
        <p:spPr>
          <a:xfrm>
            <a:off x="643321" y="57912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ChangeArrowheads="1"/>
          </p:cNvSpPr>
          <p:nvPr/>
        </p:nvSpPr>
        <p:spPr bwMode="auto">
          <a:xfrm rot="733675">
            <a:off x="4546203" y="1755336"/>
            <a:ext cx="3738562" cy="4709579"/>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a:lstStyle/>
          <a:p>
            <a:pPr marL="342900" indent="-342900">
              <a:defRPr/>
            </a:pPr>
            <a:r>
              <a:rPr lang="en-AU" sz="1500" i="0" dirty="0"/>
              <a:t>		</a:t>
            </a:r>
          </a:p>
          <a:p>
            <a:pPr marL="342900" indent="-342900">
              <a:defRPr/>
            </a:pPr>
            <a:endParaRPr lang="en-AU" sz="1500" i="0" dirty="0"/>
          </a:p>
          <a:p>
            <a:pPr marL="342900" indent="-342900">
              <a:defRPr/>
            </a:pPr>
            <a:endParaRPr lang="en-AU" sz="1500" i="0" dirty="0"/>
          </a:p>
          <a:p>
            <a:pPr marL="342900" indent="-342900">
              <a:spcBef>
                <a:spcPct val="30000"/>
              </a:spcBef>
              <a:buClr>
                <a:srgbClr val="CC9900"/>
              </a:buClr>
              <a:buSzPct val="110000"/>
              <a:buFont typeface="Wingdings" pitchFamily="2" charset="2"/>
              <a:buChar char="Ü"/>
              <a:defRPr/>
            </a:pPr>
            <a:endParaRPr lang="en-US" sz="1300" b="0" i="0" dirty="0"/>
          </a:p>
          <a:p>
            <a:pPr marL="342900" indent="-342900">
              <a:spcBef>
                <a:spcPct val="150000"/>
              </a:spcBef>
              <a:buClr>
                <a:srgbClr val="CC9900"/>
              </a:buClr>
              <a:buSzPct val="110000"/>
              <a:buFont typeface="Wingdings" pitchFamily="2" charset="2"/>
              <a:buChar char="Ü"/>
              <a:defRPr/>
            </a:pPr>
            <a:r>
              <a:rPr lang="en-US" sz="1400" b="0" i="0" dirty="0" smtClean="0"/>
              <a:t>WHAT: A variation of the Project Plan, wherein Items and their Time estimated</a:t>
            </a:r>
          </a:p>
          <a:p>
            <a:pPr marL="342900" indent="-342900">
              <a:spcBef>
                <a:spcPct val="150000"/>
              </a:spcBef>
              <a:buClr>
                <a:srgbClr val="CC9900"/>
              </a:buClr>
              <a:buSzPct val="110000"/>
              <a:buFont typeface="Wingdings" pitchFamily="2" charset="2"/>
              <a:buChar char="Ü"/>
              <a:defRPr/>
            </a:pPr>
            <a:r>
              <a:rPr lang="en-US" sz="1400" dirty="0" smtClean="0"/>
              <a:t>WHEN: Through out the Agile project and Iteration</a:t>
            </a:r>
          </a:p>
          <a:p>
            <a:pPr marL="342900" indent="-342900">
              <a:spcBef>
                <a:spcPct val="150000"/>
              </a:spcBef>
              <a:buClr>
                <a:srgbClr val="CC9900"/>
              </a:buClr>
              <a:buSzPct val="110000"/>
              <a:buFont typeface="Wingdings" pitchFamily="2" charset="2"/>
              <a:buChar char="Ü"/>
              <a:defRPr/>
            </a:pPr>
            <a:r>
              <a:rPr lang="en-US" sz="1400" b="0" i="0" dirty="0" smtClean="0"/>
              <a:t>HOW: Manage and track Project Control Document. </a:t>
            </a:r>
          </a:p>
          <a:p>
            <a:pPr marL="342900" indent="-342900">
              <a:spcBef>
                <a:spcPct val="150000"/>
              </a:spcBef>
              <a:buClr>
                <a:srgbClr val="CC9900"/>
              </a:buClr>
              <a:buSzPct val="110000"/>
              <a:buFont typeface="Wingdings" pitchFamily="2" charset="2"/>
              <a:buChar char="Ü"/>
              <a:defRPr/>
            </a:pPr>
            <a:r>
              <a:rPr lang="en-US" sz="1400" dirty="0" smtClean="0"/>
              <a:t>METRIC: Project (burn down Chart) Velocity</a:t>
            </a:r>
            <a:endParaRPr lang="en-US" sz="1400" b="0" i="0" dirty="0" smtClean="0"/>
          </a:p>
          <a:p>
            <a:pPr marL="342900" indent="-342900">
              <a:spcBef>
                <a:spcPct val="150000"/>
              </a:spcBef>
              <a:buClr>
                <a:srgbClr val="CC9900"/>
              </a:buClr>
              <a:buSzPct val="110000"/>
              <a:buFont typeface="Wingdings" pitchFamily="2" charset="2"/>
              <a:buChar char="Ü"/>
              <a:defRPr/>
            </a:pPr>
            <a:r>
              <a:rPr lang="en-US" sz="1400" dirty="0" smtClean="0"/>
              <a:t>CAVEAT: Non-Uniform Tasks;  </a:t>
            </a:r>
            <a:endParaRPr lang="en-US" sz="1400" b="0" i="0" dirty="0"/>
          </a:p>
        </p:txBody>
      </p:sp>
      <p:sp>
        <p:nvSpPr>
          <p:cNvPr id="9220" name="Text Box 5"/>
          <p:cNvSpPr txBox="1">
            <a:spLocks noChangeArrowheads="1"/>
          </p:cNvSpPr>
          <p:nvPr/>
        </p:nvSpPr>
        <p:spPr bwMode="auto">
          <a:xfrm rot="787765">
            <a:off x="5907088" y="2109160"/>
            <a:ext cx="2782887" cy="714042"/>
          </a:xfrm>
          <a:prstGeom prst="rect">
            <a:avLst/>
          </a:prstGeom>
          <a:noFill/>
          <a:ln w="9525" algn="ctr">
            <a:noFill/>
            <a:miter lim="800000"/>
            <a:headEnd/>
            <a:tailEnd/>
          </a:ln>
        </p:spPr>
        <p:txBody>
          <a:bodyPr>
            <a:spAutoFit/>
          </a:bodyPr>
          <a:lstStyle/>
          <a:p>
            <a:r>
              <a:rPr lang="en-AU" sz="1800" b="1" dirty="0" smtClean="0">
                <a:solidFill>
                  <a:srgbClr val="C00000"/>
                </a:solidFill>
              </a:rPr>
              <a:t>Backlog Management</a:t>
            </a:r>
          </a:p>
          <a:p>
            <a:pPr>
              <a:spcBef>
                <a:spcPct val="40000"/>
              </a:spcBef>
            </a:pPr>
            <a:r>
              <a:rPr lang="en-AU" sz="1600" dirty="0" smtClean="0">
                <a:solidFill>
                  <a:srgbClr val="000066"/>
                </a:solidFill>
              </a:rPr>
              <a:t>Task Lists &amp; Progress</a:t>
            </a:r>
            <a:endParaRPr lang="en-AU" sz="1600" b="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046663" y="1595438"/>
            <a:ext cx="931862" cy="931862"/>
          </a:xfrm>
          <a:prstGeom prst="rect">
            <a:avLst/>
          </a:prstGeom>
          <a:noFill/>
          <a:ln w="9525">
            <a:noFill/>
            <a:miter lim="800000"/>
            <a:headEnd/>
            <a:tailEnd/>
          </a:ln>
        </p:spPr>
      </p:pic>
      <p:sp>
        <p:nvSpPr>
          <p:cNvPr id="9224" name="Line 11"/>
          <p:cNvSpPr>
            <a:spLocks noChangeShapeType="1"/>
          </p:cNvSpPr>
          <p:nvPr/>
        </p:nvSpPr>
        <p:spPr bwMode="auto">
          <a:xfrm>
            <a:off x="4859338" y="2514600"/>
            <a:ext cx="3673475" cy="842963"/>
          </a:xfrm>
          <a:prstGeom prst="line">
            <a:avLst/>
          </a:prstGeom>
          <a:noFill/>
          <a:ln w="19050">
            <a:solidFill>
              <a:srgbClr val="00246C"/>
            </a:solidFill>
            <a:round/>
            <a:headEnd/>
            <a:tailEnd/>
          </a:ln>
        </p:spPr>
        <p:txBody>
          <a:bodyPr anchor="ctr"/>
          <a:lstStyle/>
          <a:p>
            <a:endParaRPr lang="en-US"/>
          </a:p>
        </p:txBody>
      </p:sp>
      <p:sp>
        <p:nvSpPr>
          <p:cNvPr id="11" name="Title 10"/>
          <p:cNvSpPr>
            <a:spLocks noGrp="1"/>
          </p:cNvSpPr>
          <p:nvPr>
            <p:ph type="title" idx="4294967295"/>
          </p:nvPr>
        </p:nvSpPr>
        <p:spPr/>
        <p:txBody>
          <a:bodyPr/>
          <a:lstStyle/>
          <a:p>
            <a:r>
              <a:rPr lang="en-US" dirty="0" smtClean="0"/>
              <a:t>Backlog Management</a:t>
            </a:r>
            <a:endParaRPr lang="en-US" dirty="0"/>
          </a:p>
        </p:txBody>
      </p:sp>
      <p:pic>
        <p:nvPicPr>
          <p:cNvPr id="1027" name="Picture 3"/>
          <p:cNvPicPr>
            <a:picLocks noChangeAspect="1" noChangeArrowheads="1"/>
          </p:cNvPicPr>
          <p:nvPr/>
        </p:nvPicPr>
        <p:blipFill>
          <a:blip r:embed="rId4" cstate="print"/>
          <a:srcRect l="21669" t="36458" r="49048" b="19792"/>
          <a:stretch>
            <a:fillRect/>
          </a:stretch>
        </p:blipFill>
        <p:spPr bwMode="auto">
          <a:xfrm>
            <a:off x="1082040" y="1295400"/>
            <a:ext cx="2407920" cy="2022652"/>
          </a:xfrm>
          <a:prstGeom prst="rect">
            <a:avLst/>
          </a:prstGeom>
          <a:noFill/>
          <a:ln w="9525">
            <a:noFill/>
            <a:miter lim="800000"/>
            <a:headEnd/>
            <a:tailEnd/>
          </a:ln>
          <a:effectLst/>
        </p:spPr>
      </p:pic>
      <p:sp>
        <p:nvSpPr>
          <p:cNvPr id="12" name="Rectangle 11"/>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3" name="Rectangle 12"/>
          <p:cNvSpPr/>
          <p:nvPr/>
        </p:nvSpPr>
        <p:spPr>
          <a:xfrm>
            <a:off x="1406770" y="295870"/>
            <a:ext cx="530916"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9</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4" name="Content Placeholder 6" descr="scrumvisualv2-4.png"/>
          <p:cNvPicPr>
            <a:picLocks noChangeAspect="1"/>
          </p:cNvPicPr>
          <p:nvPr/>
        </p:nvPicPr>
        <p:blipFill>
          <a:blip r:embed="rId5" cstate="print">
            <a:lum bright="28000"/>
          </a:blip>
          <a:srcRect l="10420" t="10145" r="18730" b="8696"/>
          <a:stretch>
            <a:fillRect/>
          </a:stretch>
        </p:blipFill>
        <p:spPr bwMode="auto">
          <a:xfrm>
            <a:off x="1066800" y="3429000"/>
            <a:ext cx="2454184" cy="1579704"/>
          </a:xfrm>
          <a:prstGeom prst="rect">
            <a:avLst/>
          </a:prstGeom>
          <a:noFill/>
          <a:ln w="9525">
            <a:noFill/>
            <a:miter lim="800000"/>
            <a:headEnd/>
            <a:tailEnd/>
          </a:ln>
          <a:effectLst/>
        </p:spPr>
      </p:pic>
      <p:pic>
        <p:nvPicPr>
          <p:cNvPr id="15" name="Picture 51" descr="MethodScienceNewlogo4"/>
          <p:cNvPicPr>
            <a:picLocks noChangeAspect="1" noChangeArrowheads="1"/>
          </p:cNvPicPr>
          <p:nvPr/>
        </p:nvPicPr>
        <p:blipFill>
          <a:blip r:embed="rId6" cstate="print"/>
          <a:srcRect/>
          <a:stretch>
            <a:fillRect/>
          </a:stretch>
        </p:blipFill>
        <p:spPr bwMode="auto">
          <a:xfrm>
            <a:off x="3720340" y="1600200"/>
            <a:ext cx="851660" cy="603774"/>
          </a:xfrm>
          <a:prstGeom prst="rect">
            <a:avLst/>
          </a:prstGeom>
          <a:noFill/>
        </p:spPr>
      </p:pic>
      <p:sp>
        <p:nvSpPr>
          <p:cNvPr id="17" name="TextBox 16"/>
          <p:cNvSpPr txBox="1"/>
          <p:nvPr/>
        </p:nvSpPr>
        <p:spPr>
          <a:xfrm>
            <a:off x="971102" y="57912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ChangeArrowheads="1"/>
          </p:cNvSpPr>
          <p:nvPr/>
        </p:nvSpPr>
        <p:spPr bwMode="auto">
          <a:xfrm rot="733675">
            <a:off x="4543013" y="1358130"/>
            <a:ext cx="4019663" cy="5126620"/>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a:lstStyle/>
          <a:p>
            <a:pPr marL="342900" indent="-342900">
              <a:defRPr/>
            </a:pPr>
            <a:r>
              <a:rPr lang="en-AU" sz="1600" i="0" dirty="0"/>
              <a:t>		</a:t>
            </a:r>
          </a:p>
          <a:p>
            <a:pPr marL="274320" indent="-342900">
              <a:spcBef>
                <a:spcPts val="2000"/>
              </a:spcBef>
              <a:defRPr/>
            </a:pPr>
            <a:endParaRPr lang="en-AU" sz="1600" i="0" dirty="0"/>
          </a:p>
          <a:p>
            <a:pPr marL="274320" indent="-342900">
              <a:spcBef>
                <a:spcPts val="2000"/>
              </a:spcBef>
              <a:buClr>
                <a:srgbClr val="CC9900"/>
              </a:buClr>
              <a:buSzPct val="110000"/>
              <a:defRPr/>
            </a:pPr>
            <a:endParaRPr lang="en-US" sz="1400" b="0" i="0" dirty="0"/>
          </a:p>
          <a:p>
            <a:pPr marL="274320" indent="-342900">
              <a:spcBef>
                <a:spcPts val="2000"/>
              </a:spcBef>
              <a:buClr>
                <a:srgbClr val="CC9900"/>
              </a:buClr>
              <a:buSzPct val="110000"/>
              <a:buFont typeface="Wingdings" pitchFamily="2" charset="2"/>
              <a:buChar char="Ü"/>
              <a:defRPr/>
            </a:pPr>
            <a:r>
              <a:rPr lang="en-US" sz="1600" b="0" i="0" dirty="0" smtClean="0"/>
              <a:t>WHAT: A demonstration of the Progress to Product Owner; Work through issues</a:t>
            </a:r>
          </a:p>
          <a:p>
            <a:pPr marL="274320" indent="-342900">
              <a:spcBef>
                <a:spcPts val="2000"/>
              </a:spcBef>
              <a:buClr>
                <a:srgbClr val="CC9900"/>
              </a:buClr>
              <a:buSzPct val="110000"/>
              <a:buFont typeface="Wingdings" pitchFamily="2" charset="2"/>
              <a:buChar char="Ü"/>
              <a:defRPr/>
            </a:pPr>
            <a:r>
              <a:rPr lang="en-US" sz="1600" dirty="0" smtClean="0"/>
              <a:t>WHEN: Post Iteration/Sprint, during a Showcase meeting; </a:t>
            </a:r>
          </a:p>
          <a:p>
            <a:pPr marL="274320" indent="-342900">
              <a:spcBef>
                <a:spcPts val="2000"/>
              </a:spcBef>
              <a:buClr>
                <a:srgbClr val="CC9900"/>
              </a:buClr>
              <a:buSzPct val="110000"/>
              <a:buFont typeface="Wingdings" pitchFamily="2" charset="2"/>
              <a:buChar char="Ü"/>
              <a:defRPr/>
            </a:pPr>
            <a:r>
              <a:rPr lang="en-US" sz="1600" b="0" i="0" dirty="0" smtClean="0"/>
              <a:t>HOW: Demonstrate DONE items (executables); Discuss roadblocks; Update Priorities, Estimates</a:t>
            </a:r>
          </a:p>
          <a:p>
            <a:pPr marL="274320" indent="-342900">
              <a:spcBef>
                <a:spcPts val="2000"/>
              </a:spcBef>
              <a:buClr>
                <a:srgbClr val="CC9900"/>
              </a:buClr>
              <a:buSzPct val="110000"/>
              <a:buFont typeface="Wingdings" pitchFamily="2" charset="2"/>
              <a:buChar char="Ü"/>
              <a:defRPr/>
            </a:pPr>
            <a:r>
              <a:rPr lang="en-US" sz="1600" dirty="0" smtClean="0"/>
              <a:t>METRIC: 4 hours Time boxed; </a:t>
            </a:r>
            <a:endParaRPr lang="en-US" sz="1600" b="0" i="0" dirty="0" smtClean="0"/>
          </a:p>
          <a:p>
            <a:pPr marL="274320" indent="-342900">
              <a:spcBef>
                <a:spcPts val="2000"/>
              </a:spcBef>
              <a:buClr>
                <a:srgbClr val="CC9900"/>
              </a:buClr>
              <a:buSzPct val="110000"/>
              <a:buFont typeface="Wingdings" pitchFamily="2" charset="2"/>
              <a:buChar char="Ü"/>
              <a:defRPr/>
            </a:pPr>
            <a:r>
              <a:rPr lang="en-US" sz="1600" dirty="0" smtClean="0"/>
              <a:t>CAVEAT: Demonstrating INCOMPLETE items (e.g. PPT demos, not allowed)</a:t>
            </a:r>
            <a:endParaRPr lang="en-US" sz="1600" b="0" i="0" dirty="0"/>
          </a:p>
        </p:txBody>
      </p:sp>
      <p:sp>
        <p:nvSpPr>
          <p:cNvPr id="9220" name="Text Box 5"/>
          <p:cNvSpPr txBox="1">
            <a:spLocks noChangeArrowheads="1"/>
          </p:cNvSpPr>
          <p:nvPr/>
        </p:nvSpPr>
        <p:spPr bwMode="auto">
          <a:xfrm rot="787765">
            <a:off x="5907088" y="1602136"/>
            <a:ext cx="2782887" cy="714042"/>
          </a:xfrm>
          <a:prstGeom prst="rect">
            <a:avLst/>
          </a:prstGeom>
          <a:noFill/>
          <a:ln w="9525" algn="ctr">
            <a:noFill/>
            <a:miter lim="800000"/>
            <a:headEnd/>
            <a:tailEnd/>
          </a:ln>
        </p:spPr>
        <p:txBody>
          <a:bodyPr>
            <a:spAutoFit/>
          </a:bodyPr>
          <a:lstStyle/>
          <a:p>
            <a:r>
              <a:rPr lang="en-AU" b="1" dirty="0" smtClean="0">
                <a:solidFill>
                  <a:srgbClr val="C00000"/>
                </a:solidFill>
              </a:rPr>
              <a:t>Showcasing </a:t>
            </a:r>
            <a:endParaRPr lang="en-AU" sz="1800" b="1" dirty="0" smtClean="0">
              <a:solidFill>
                <a:srgbClr val="C00000"/>
              </a:solidFill>
            </a:endParaRPr>
          </a:p>
          <a:p>
            <a:pPr>
              <a:spcBef>
                <a:spcPct val="40000"/>
              </a:spcBef>
            </a:pPr>
            <a:r>
              <a:rPr lang="en-AU" sz="1600" b="0" dirty="0" smtClean="0">
                <a:solidFill>
                  <a:srgbClr val="000066"/>
                </a:solidFill>
              </a:rPr>
              <a:t>Demonstration of Progress</a:t>
            </a:r>
            <a:endParaRPr lang="en-AU" sz="1600" b="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046663" y="1173627"/>
            <a:ext cx="931862" cy="931862"/>
          </a:xfrm>
          <a:prstGeom prst="rect">
            <a:avLst/>
          </a:prstGeom>
          <a:noFill/>
          <a:ln w="9525">
            <a:noFill/>
            <a:miter lim="800000"/>
            <a:headEnd/>
            <a:tailEnd/>
          </a:ln>
        </p:spPr>
      </p:pic>
      <p:sp>
        <p:nvSpPr>
          <p:cNvPr id="9224" name="Line 11"/>
          <p:cNvSpPr>
            <a:spLocks noChangeShapeType="1"/>
          </p:cNvSpPr>
          <p:nvPr/>
        </p:nvSpPr>
        <p:spPr bwMode="auto">
          <a:xfrm>
            <a:off x="4937125" y="1976437"/>
            <a:ext cx="3825875" cy="877935"/>
          </a:xfrm>
          <a:prstGeom prst="line">
            <a:avLst/>
          </a:prstGeom>
          <a:noFill/>
          <a:ln w="19050">
            <a:solidFill>
              <a:srgbClr val="00246C"/>
            </a:solidFill>
            <a:round/>
            <a:headEnd/>
            <a:tailEnd/>
          </a:ln>
        </p:spPr>
        <p:txBody>
          <a:bodyPr anchor="ctr"/>
          <a:lstStyle/>
          <a:p>
            <a:endParaRPr lang="en-US"/>
          </a:p>
        </p:txBody>
      </p:sp>
      <p:sp>
        <p:nvSpPr>
          <p:cNvPr id="11" name="Title 10"/>
          <p:cNvSpPr>
            <a:spLocks noGrp="1"/>
          </p:cNvSpPr>
          <p:nvPr>
            <p:ph type="title" idx="4294967295"/>
          </p:nvPr>
        </p:nvSpPr>
        <p:spPr/>
        <p:txBody>
          <a:bodyPr/>
          <a:lstStyle/>
          <a:p>
            <a:r>
              <a:rPr lang="en-US" dirty="0" smtClean="0"/>
              <a:t>Showcasing</a:t>
            </a:r>
            <a:endParaRPr lang="en-US" dirty="0"/>
          </a:p>
        </p:txBody>
      </p:sp>
      <p:sp>
        <p:nvSpPr>
          <p:cNvPr id="10" name="Rectangle 9"/>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2" name="Rectangle 11"/>
          <p:cNvSpPr/>
          <p:nvPr/>
        </p:nvSpPr>
        <p:spPr>
          <a:xfrm>
            <a:off x="1406770" y="295870"/>
            <a:ext cx="877163"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10</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3" name="Picture 51" descr="MethodScienceNewlogo4"/>
          <p:cNvPicPr>
            <a:picLocks noChangeAspect="1" noChangeArrowheads="1"/>
          </p:cNvPicPr>
          <p:nvPr/>
        </p:nvPicPr>
        <p:blipFill>
          <a:blip r:embed="rId4" cstate="print"/>
          <a:srcRect/>
          <a:stretch>
            <a:fillRect/>
          </a:stretch>
        </p:blipFill>
        <p:spPr bwMode="auto">
          <a:xfrm>
            <a:off x="3720340" y="1600200"/>
            <a:ext cx="851660" cy="603774"/>
          </a:xfrm>
          <a:prstGeom prst="rect">
            <a:avLst/>
          </a:prstGeom>
          <a:noFill/>
        </p:spPr>
      </p:pic>
      <p:sp>
        <p:nvSpPr>
          <p:cNvPr id="15" name="TextBox 14"/>
          <p:cNvSpPr txBox="1"/>
          <p:nvPr/>
        </p:nvSpPr>
        <p:spPr>
          <a:xfrm>
            <a:off x="971102" y="57912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
        <p:nvSpPr>
          <p:cNvPr id="8194" name="AutoShape 2" descr="data:image/jpeg;base64,/9j/4AAQSkZJRgABAQAAAQABAAD/2wCEAAkGBhISERUSExQVFBIVFxcZFBUXGRYYFxgXGBgVGBUXFRcaGyYfGBokGRgXIS8gIycuLC0sGB8xNzAsNSYrLi0BCQoKDgwOGg8PGiokHyQ0LS4yKzQuNC8vMiwtMjQqLC4vKTI0NCw0LCo0LCwvLCwtLywsLDQsLC0sLCovLzQsNP/AABEIAKgBLAMBIgACEQEDEQH/xAAcAAEAAgIDAQAAAAAAAAAAAAAABQYEBwEDCAL/xABPEAACAQIDBQUCCwQIAwYHAQABAgMAEQQSIQUGEzFBBxQiUWEycSNCU2KBkZOUsdLUFlKSoRUzQ1RygsHTF6LRJDV0g7LxJTRjc7Ph8Aj/xAAaAQEAAwEBAQAAAAAAAAAAAAAAAQMFAgQG/8QAOBEAAQMBBQQHBQkBAQAAAAAAAQACAxEEEiExURMUQWEFIlKRsdHwcYGCocEVIzIzNEJEsvGS4f/aAAwDAQACEQMRAD8A3jSlKIlKUoiUpSiJSlKIlKUoiUpSiJSlKIlKVjNtOEc5Yx72X/rRFk0rGh2nC7ZUljZvJXUnz5A+hrJoiUpXzJIFFyQAOZOg+uiL6pXSuNjPJ0PuYf8AWu6iJSlKIlKUoiUpSiJSlKIlKUoiUpSiJSlKIlKUoiUpSiJSlKIlKUoiUpSiJSlKIlKUoiUpWBjNtwxNlZrv+4viYX5XA9keptXD5GxtvPNApALjQLPryPvZNN3uVQ8mQFbDOwX2F5C9q9Onedekb/SUH+pry/vrETjpiQEvkNmIuPAoI08iCPoryR2qGaSkbgaA/RXiNzcwVdOwQkY57nmB1vySfnrW95tuwKbZ8xHPKC1vflBtXnHsly96ZSQbhSRrYgCQa3A0uwrcwFZlu6TfZpTGxo1qfYOCujgEnWJ9e1WP9o4vJx/lJ/kNaj96tpxyYKYRuCwCG3Jh8InNTqKjagd9cUseEdmAJGouL2ygv9F8tvpFeOLpieQ3HAGuGC7fZWAVBWiV2hirf1s30SOfwat8dgckjYWVpGZmuurElvbm5k6+Veelg8ip+m38jat+9i2P7vgcrRuSTe4y21aRgNTzysD/AJhX0c8zIrrnkAV+hXmLC7AA99VtulREe80Xxg6erC4+kqTYepqUimVlDKQynUEG4I9CKsitEU2MbgVU5jm5hfdKUq5cJSlKIlKUoiUpSiJSlKIlKUoiUpSiJSlKIlKUoiUpSiJSlKIlKUoiq+/m/sGzIc7+KVh8HH1J8z6fj9ZFJ7NO2A4iR4sWQpJJBvooJ0I+aBo3Rfa5E5ar20bm4tMScUztNE/Jj8QAfULAa+6400XWkOJZGUxEqykFWGhLdD/+qpJvfhzHrH1zVoaKL2Ht7FvHh3aMgSEBUJFwGYgBiOoF7262qpYTCLGuVbnqzE3ZmPNnY6sxPMmte7s9sHwa4XEWAUgBrMV0sLIwuUAJOhBFhoyiwF2wO8MEy5kcFfMEMv0spIH0mvm+mNtI8UBu0+a9lmutBrmpKtK9rGzMmMEnJXU9Cbm5a/8AzEa29k1ulWBFwbg8iOVVrf7dwYvCsB7aeJT7tefS2uvkW0JrO6OnEE4JyOCvnbeatO7pbYGGxSScgfCzHQC7BlJtyUMq31PhzaV6DwuJEiBxyPTqDyIPqDpXmdgysVC5WBIItdgRoQfLXytW1eyveRmHdpTdhYDle1vATrzsMhv5R9b1tdMWW+zbNzHgvPZ30NOHyWyK092ob1CV+AniSwJII9m916GxYgN/hEfma2TvXtDg4V29CPeArMyjyJVSoPmRXnzFYuR3Z5fEzEk5hbUm5t1A9BXk6Gswe4ynhku7Q+mCYbBmV1RDdmNgG0t6k6iwGpPkDXovYGzBh8PHENMqgHz5AAH1AAH0VrXsl3bV5DimGi6IDY9bX+kg/wADDk1barnpm033iIft8VNnZTrJXdu7mhxNlPwMwbPH0WUeISJ+7mAYMOpynTW+DNj41uCwuOYGpHvA5fTVZ2t2o4bDeJGDuDoFs5uND7Jyjn1Ye48q8fR7Z2zNdGDz9nFdzFhaQVfd+99otnwMxI4uW6jQ2BuASDzJIIVepB6BiKR2ads4xEndsZZGZjwpCbixOiux5n1/09nT+8u9M+Ml4sh0NyFvcXNg2b95tAOVrAAACwrq2Du/LjJ0jw4OYkajmh5/6XHuNyLEj7SpHWdh68f8HPNuUHr5L2JSozdvZ0kGGjilkMrooBY/hewvbzt9AFgJOrQaiqqSlKVKJSlKIlKUoiUpSiJSlKIlKUoiUpSiJSlKIlKUoiUpSiLHx+AjnjaKRQyMLEH/AE8j61577QuyaTByGTDkPG98iXUMANXIGgFgdeg6WuFHoyqK6s08kzm7sxC/MiU2RF8h8Y+bMelgM3pC1NsrQ/8Accv/AHkvRAwvdgvMrxFLhgVbllYEEaakg+h/nSCZo/GjFXPJlJDADmQQbi50+g16J2nuxhcQLSxIfWwuL8yBa1/W16om8XZCts+Gc6W+DNzoOg5m/qPoWvPB0vBL1X4K50Dm5etT6+ihd1e0aaFwMQ2dXI8RAFhyvJbmt9c1sw5+IeE7hwWNSVAym46jTS4BsfoIPkQQRoa824jDujsJVKlTqv8A6QOhUjqNLVZNzt+pMJ4WBeK9hbVgSScoW4DLck2uLEmx1INdv6NbMNpFn4qYpbuHD1ipXeDc8vjZ3eTgYKMB5pTfTUqEQfHkYKD19r1ANl3H2hgI7mLCjDx2AjxM5TPK99UzN8bQHKhPI6C1TW9GBikwpEys3jRgisVDylgqIxHxSxF+dgLjVQagdp4h8KuSJVfGNGCjMpVSoJtHFbwqFAYiIEWGpv4jWcZjaIBG4nQUNBhxJ8a93Fei41mJ9clKb57xzCyYePDzRMtmE2SxYkjJklK5wRawHO9qqmG3M/pKCWSGDuWLhbK8Wow0zZblUR9YH5aezqvncYmz49pSPBicTLMsTMudSQuZcxDWiBGYWsbEcr6HQG+7L20MModQ0mEZW4apq0bKrMFjBt4WClQvRsoFgxqSXWRgZBQu1rUHUHIVPD6KKBwrSnyK79ycFwsHGpFmAs4tazKAji3TxK2nneq9vx2iLBaKIhmYcwdACNGexvl1BAHtam4Fs3TvT2i8TCLNhkIEjvGyvbwyIFbxWPizIwYKNCQ1yeVanklMl2YlnuWLE6tcksT5m9z9deiw9HmR5mnHuVT5CBcb/vJZWO2xPM2WeRmHKxsEXyKoLKNfIcqwo+qnS/8AJhy/1H01b91OzubGgO94oxpe1mYaZeY09NDpbkCCdl7J7PMFBZuHxH08Tc7gWuNcw/itWjP0jBZ+rx0CqZGXYjL6Hh65rUO7m6M+KZVtw43KjiPZQGYgIRmIvcmw5A8r3sK9Jbi7gwbNhCqA0pHjfnr1ANhf39fQAARb4SMoYyimNgQyWGUg6EEctasu6rv3cI7FzGSgdiSzILFMxOrMFIBY6kgnrVVh6RbapC1woeHrX0FE0LmNBqpilKVtLyJSlKIlKUoiUpSiJSlKIlKUoiUpSiJSlKIlKUoiUpSiLox+MWGJ5XNkjVmY+igk/hVB3b7a8FibK54bnodP5Nz/AMpY+ld3bdtcwbKkVb5pmVNOi3BcnyFha/zq8zx+yx9wH06n+Q/nXDqnIqxrQR3/ACXsiHbuHcaTILjkSFb+FrEfVVPk2lGLksCRfNluwBBIbkDpcGx6jWvOWG2rPGlo5pUGbQLI6gWBvYA+tdeNx0sgXiSSPp8dmbkT5ms+2WLew0OwpxHkronGKpGi39iN8sIhs00anyMkSn6i4I+qs/DbXhkUMrjKeRuMv0MPCfoNebbXceuT8FruweNkjkZ43aNvEboxU9bcueteF3Qkd3quNVeJ3V99FuzfLcGLGrnXwTDkw5G/P0N/XTUm4JJOpcTsHEYTEQiaNgqyJqASGswY2AF9bGwIuQKysH2h46NCM6tqNSoB5NzyZc3LresbHb5Y2QAmdlzXBEYWPkfNQD/OvXZLPaIRs3OBaqXuDusBT/aLYEssnfsRxGYIMRhmjBJy5OG0V0HK3EniuR1Nc7yx58XhFIzWYsLtl1RWdBoCbFgtz0yjQ3rK3I2hBjcP8KqtiBEIZjoHaPWxzDUAm5uOTD0rA2ZiYXxXG4pxPCDLGVF2t7Od4VGcmze0oZDzuvsjJIN84YsFKe6gI9q0KAjHI4qSxi4d45weItzZTkKsAoRCYyFDOgbKfELX81tXdPhWWGCIizGaAhCRcKkqym9mIusaMTYn2TXbjuCU+EjYghs1o5B4ShDFnYBUGW4uxA9ag8LvQZMbEkCCU5jmF/DFHyds40Z7c3F1A8K5sxLURRyHrAGjcceWXhimagt4N15sLs+LDtZ8RLijKFjubKkWQm5toCQSdALi9SG53ZexYT4oZV5rH66HXoRz+ba3tagRu+W/8suLbu0toIlyqRlKyMObkEWIzGw56LfrUM+/uOKW4qggjURxA/GP7vp0rZjitb4AKgE4n3rxPc2/XMeS3jJtKCFPaVUUc7jKLam7k5QepJNRi7/YIm3GS/q8Q/F7VofH4ySXK0jtI1jq7FjzPny6V8sbyA+ZU/XlqlvQsdKvcSV3t3cMMvmvR+H2xE4urXHnYkfxC6/zqf2JtuBI3LSKADoAcxOgu2Vbm1zbl8U15PwsrK2ZSVazG6kg8j1Fd0u0JZEZXlkceE2Z2YaHyJ8yKvsvRjbLLfaa+3mqnymVtDz+QqvRm8nbTgsNdUPEfXQeI6fNX10sxWrXulvCuOwcOKX+0XUcrMCQwtc21B615A+J7j/Jh/1H8631/wD522oxws2HYNZHzxkg2KsLOFPWxAvb96tUVGZVBaKfP6LbtKUqxVJSlKIlKUoiUpSiJSlKIlKUoiUpSiKO23tBolGXmx5+QHOqjgt+J5ouPHBiXi18Yjj6c8oz5m/yg1Y96PZT3t+FVbdrtHwC4GLPII3ijRGiytmuoC+AAeIG1x79bVhTX5LS9t5wAu0ANM81q2eOsN4R3jXzXTs/tTE7iOFZ5JDyVY0v/wCqwHqdK7tqdpJwzBMRHiImIuA0ceo9CHIP0Gqv2d7cVMdiJ2gkEOIL5ZFjdxHeQvlOUHTUA26gVndq+0O9LFDBDLIUYs0giksLiwVSV1vzNtNB9DYO7b/+itE2eIWgRXOrr6w5KbG9RxkHE7rPPAL+LhRkacygL5j5XUedVSHH7HxEgRcCZJHOiiEFmPno+p8yau+7O9MSYKISJNE8UaI0fBlvdQF8ACnMDa/PS+tqou52OaDacuJlw06RTcW3wUh4fEcODYLfkLaedN3Na3nd6rjijdtKspdyxz8/csva2E2Vhcq4jZjRZrlc0SkHzsyyEX5aXvyrs2Vs7ZeKUtBstpVTQkRIADztdpBc63sNdfWs7tU2qMRAmHgillbiBy4ikyoArCwJXVjm6eRvWZ2cbcSHArBNHNFJFnJzQy2cFi11IU3PitbnpXexd2nd64MUe7CW51q0py1pmqu2P2GHynAEODly8HxBhpltnve+lqktobK2Zhk4k2ynjjNhmMSW15BrSkr/AJrVDY7GO22O/DCTtCJUbKYnuQiqmcAj2tMwv1tV6323jjfAyRxRyzPMmVVEUoy3t4nunhI5253A99Tsndp3eu5YI2vjDWfizxyrn3c1WdkYfY+KJTD7NaUixYLEoA8rlpAB16+ddONn2HC5il2e0bqdVaEAj/n92vI1IdlO0u7RywTxTRM0mdXMUmUjKBlJC6Wy3101qG7RsS+KxqSQ4aV44lVSxikHEIYsRqt8uttR51Nx3ad3rptmhNoMRb1Rxr6Cn8Ph9nwRd7TZs8UYXSVYwpCnrYS5gvW5FutV2aLZ+Pk4cUE8sjXPgjRHGpLOWva12JN7C5va5rY+K3yh7sZBHMzMpAg4MufMR7DDLYDpe9vfVD7KsUcHLMs8MyCUIFk4UhAKltGstwDm58vDrXJhJN6pr7VXC0bJ7rtCMhXP64cs1l7Q25h8HaCWKSNgqgKUHsWyg35MLdQehrK2PDg+7O6YGd8O6nOUhRVdRz04geQW945+tR3avjDi3hjghmcRZ80gikAJbLZVJW5tluTy1FXPYW9kK4OMtHNE0aKph4MuYFQBZAFsQbaH67VQywsZiK966l/IY8NxOYr6OKo2FxmwZHEceALu+iqsIJJ8gM9Zm18FsnC27xsxog3s3iQgkeqyEX9OdQ+5+Kkg2kcTLhZlikMvKKQ8LiEkEALrblp0J91WrtP2us+FGHhilmdnVswikyoFvrcr7R5WHQm/r6bju07vUyWaJs7Iw3qnM1y1xywUdszZmy8ShaDZbyIpsWESAX6gFpRc+gueVRxx+w8+XuB4gOXLwfFmBsFtnve+lqt24G8EcWBSGWOWF4QwYGKWzalsyWU3JvqOd71Smxsn9Md+7pPweLe3Ce+XLkz2t7Xx7edRsndp3ekcEbpJGlmDcsc6Zd/LJS209l7MwyiSbZbxIdAxiQjXocshyk+RtXRsnD7JxLMmH2a0rAXYLEoAF9LlpABqOp6VZ9/d4Y5MC8UUcszzABVEUvh1BzvdRlItoOd7VC9lO0e7JLBPFNGXcOshikynwgZSQulrXF9NTUbF3ad3qtkTDZzIWdYHL60zUdisTsjDSFJMAYpVtcNCtx1BHjt6gj6KtMG8xw8HGTCTxQWuXEMYuOjMM+e3zmH01U+0bGNisZE8OGlkSEAMxikAls2Yrqt8o5a+Z6c9gbQ3xhOFaRY5nZkYCAwy58xU+FhlsB5nl5XrndzWt53epkiY1kZEdScxXLy96h9m9p/eH4cCTySEE5VjTkOZJLWA9SetNp9ppw78OdJ4ntfK0acj1BDEEeoPSq52VYpsHLKs8MyCUIFk4UhAKltDZbgHNz5eHWue1zaPeWiEUUrJCHLymN1XxZdAxA0GW5PLUVGwd23/APRV+7w71srnV19YcqK1rvxOYO8CDEmC2bPw4/Z/ey58xX1ta2tWfd3a5nUk66KwNrGzXtcfRVaw/ahs/uwkL2ZVAMGU58wHsAWsR0ve1Su5B8Hl8HFp5aNpXMd+O0xtD3EG9UE1yFVnWiOkbi6O7Qq0UpSt9ZKUpSiJSlKIlKUoiUpSiKD3p9lPe34VBbu7k7PbAxAwxSCSJS0pUZ2LKCzB/aXUm1jpU7vR7Ke9vwrXmxOzTFtgQO+yRcVMwgGfhAML5X8Q5g62HXrasN36uX4fArXs1NhjJdx589NFed1dnRpg4VRmZApCsHcBhmazeE2156edS3dF83+0k/NUPufFLHgcOjIoZIwpBc3BUkEaKRzHnXbtveUYUIHjZ5JDliiiu8jsBc2BCgAKCSxIArcvNYwErHlaXTOAxxPipPui+b/aSfmp3RfN/tJPzVCbP3saSQRPhZ4Xb2TJkEZ0vYOrMM3zRrz00NpTH7RMMTzSKMkas7ZWJOVQWNhlF9B50bKxzS4cFW6J7SGld/dF83+0k/NTui+b/aSfmrpweOaVFkVAFZQwzNZrEAi4Ckcj510YvbYjlihZDnmz5MpuvgAZsxIBGh8jUmRgbeOS5DHE3eKze6L5v9pJ+andF83+0k/NTPJ+6n8Z/JUDjd9VWVoIoZMRMluIsNisd/ZEkjlVUmx0vf00NHyNYKuUsjc80ap7ui+b/aSfmp3RfN/tJPzVC7L3wSaXgGN4cQFzcGbwMU1GZCuZXW4PI/gakdo7TMETzSJ4I1LNkbMwUasbEC9hc8+lQ2Vjm3gcFLontddIxWT3RfN/tJPzU7ovm/2kn5q+IcS7qGVVysARdiDY8r+GsPZ28CzyTRxr4oHySZjlAbmLEA301/8A41O0bhzyXNx2PJZ/dF83+0k/NTui+b/aSfmrHxG0ijxxlLtIWC5TcDKpa7GwsNOdj0866NsbwJhU4k5VFJCqAzMzMeSogS7MfIU2jMcckDHGlBms/ui+b/aSfmp3RfN/tJPzVWW39IGc4HGiPTxcJSbE2zFA+cD6L2qewG0jNGssajIwuuYlWseRK5dPcda5ZNG80aV2+F7BVwWR3RfN/tJPzU7ovm/2kn5q6sVjGjRpHVQiAsxDnkBc81A5DzrG2Lt9cXCs8ADRNmsWJU+Fip0ynqDXd9t67xXFx129wWd3RfN/tJPzU7ovm/2kn5qZ5P3U/jP5Kr2I34AkeOLDYjEcM2kaFVZFcXugZmXOwtqFBsdOelcvkZH+JSyNz/wqw90Xzf7ST81O6L5v9pJ+asPZO2DiIxKkZVT8WW6OCNCGTKbag/jyINYW3d84cG8cc6uHl0jEYMmY3AsABmvcrpbXMLX1sMrA29wUiJ5dcAxUz3RfN/tJPzV043Brw39s+BtC8hHI8xmqJwu+sUjqghxKluReGREBJsMzsth/ryFzpUvi3k4b+FfZb458j8yjZGPBuqTG+NwvCigMDuLs7uipwYnRowePYFyCL8QScx56Gw91Zu5I8GhuOHFr56NrVKwvZhjDguH32RWZb93u3B1F+GTm8zqQLehq6bkDwa8+HF+DVhfyofi/qt2002b6SX8efrHlorRSlK3VjJSlKIlKUoiUpSiJSlKIoPej2U97fhWuthb/AG0VwAK4JpljXKuI8WWy+EFkAu9upB6G/Wti70+ynvb8Kr27+/8AgFwURMyRGONVaL44KqAQq82GmhFYbv1cvw+BWxZvyPy7+PPnpqprcydnwGHdjdmjDMfMm5J+uofbeMSHasBmNo5YHijY3yiTiRsy35AsoA1/dAHOpbdc8TCQyIzojrmVAI7KrMSFHgPIG1dm3N2YsXEYZy0iHUXyAqw5MpVQQwufrINwSDryRl8YpwWVfay0OvYCpHsUm0CG3hBsbjTkRytUTvr/AN3Yv/w83/43qtbFxGKwGJTAYmRpcPLfuuI0LgqCxhkuDrlBsfoBtoth3viIwGKOdz/2ebT4Mf2b9QgqNoHxuwoeKgxGOVuNQaUKyt2SO6Qcv6qPl/gXzqG3kA/pPZ/Lliuhv/VryI0FRm6+4jDCRf8AbMULopskoRBfx2VcrWHitz6V0z7uNh9q4RzPPLxExK/CyBytkv4bgaHNyt0FeZz3GMAjDVehsbBK4h1c+HJXTeXafd8JPPa5jjdgL2uQDYX99qwtzdhrBhYwReRhnkYjVpXAaRz5ksbXPRQKxO0XDt/RmK8bN8GdGC20IJPhUG9ganMDGWjVlkYAgEAZCLHla6E/XXppenx4D14ry1uwYcSoPtCweXDd7QDjYRhNGethbirforJcH3DyqfkCzQEc1kT+TD09Kh9+ky7OxZLsRwJRY5ALlCB7Kg3vWfsTCt3eIZ2Fo0BACW0UA2upP86i7965o4hSXHZNJ4FYO4+J/wDh0IawMScNvRoiYm/mhqp9nCNFtDEZgQMZEuJS4Yc2JZRfqOKL9eVSEWM4Ue0oFkVHSZ+EpYAZsUivFodR8K7Wy89bVIbYjEGKwD5sqsZIL+EWEkeaMDSx8USgA63P0V49oeqdPP8Axe0iheO3XwvKQZRJtIf/AEIP5zuP52gP8XuqJij71taVmuUwapHENMollXPI4HPMEyrfkKkN2X47YjEJLmSSW0bpkYGONET2spBHEEp0/erB3WUnG7RXMVYYiM3AW9jh48vMEW51YBepX9xJ+nmqa3b1ODQPNW5cOoFso+quMPhUjBCKFBYsQNLsxJY+8kkk9STXz3dvlH+qP8lO7t8o/wBUf5K0rozos+p1UBv+zPhhhUYLJinWFSdbKQWla19bRK5/9xUZ2fYQ4OfFbPJuqMs0JJFzFKOVr/FZcpPUm/UV87a29h12rFDPOEEMDsrvwwOJIyr7RsFYRq1tNQ516Vh7R3nwv9K4NocQkrSpJDKy5GsrEGG7KLX4nIW5Ek89c17/ALwvrkfl68VpxsfstnTAgn38PBbFl5H3VUOzPExPgxEf6+FnjxCt7YlDMXLX55jc36/RYWoQN8q/1R/kqp7y7kyGQYzBSmHGL7RNskwHxZVAA8gDb39CPVMHBwkArReaAtc0xuNK5HnzVwjhVb5QBc3Nup5XP0AVWNrqDtbB3F/gcT0v1gHPpz/n61k7p7cbGQl2LxTRsY5ohkski2zAEqSQbgjU8+vOoHfPYzz7SwCJO8TKs78RcuewMN1WwAFwbagi17g8jXM5rowWjCvmuoWFspa80wPgr4IF/dH1V84v+rf/AAt+BqG2Vu9NE+ZsXPKMpGVzGQNb5haMa6W1voT6WksXh24b/CP7LdI/I/Mr0Rklpq2i87gA4AOqtbYTtC2kMBxO5M2VLd68WWwH9YUy62HNgct/qq77jnwf+VF+DVgYTtE2d3VZOKigIBwf7QEC2QJ18r8vW1SG5J8HK3wcWnlo2lYX8qH4v6rdtP5T/u7mPPHv05YYqz0pSt5YyUpSiJSlKIlKUoiUpSiKD3p9lPe34VUNidlOCbCR8QM00kasZVdhYsoPgHskC+lwb1b96PZT3t+Fa52BsjbncF4M6JGyXijYji5CCQEcoctxawLaAjlWG79XL8PgVtWW/sOpIGY601Ww91MLwsHDFfNw1yXHI5SVuPfauvH734SDEd3mlSJygkGc5QVLMvtHw3up0vf0rH3LwQGAwwbOGEagjM4sRe4tfT3VLz7LidcroHHk/j58/avW2Q8sFxYslwTPv1OJy9qqm19pRYzGYaPDsJBhpTLNIlmVLI6LHnGmZmf2R0BvbS81vmLbOxf/AIab1/smrPg2TEgCouQLyCXQD3BbCu04JOuY+hdyPqLVW2F1HF2ZR0ratujALD3Z/wDlIf8A7UfS39mvTpUNvJ/3ns/3Yr4t/wCyT43xasibPQCwDAeQdwPqDVw+zozzBPqWYnTUWN7ipdCTGGaLlsoEhfrX5rnaGCWaJ4m1V1ZWHowIP8jVW3b3kTDIMFjJBFNCMqvIcizRqPDIjMbHwgXF7gg++rX3NfnfxyfmrqxGyYZFKugdT0fxj6nvUyRuLg9maRyNDSx+Sqm39rx7QZcFhm4kedTipU1RY1YMYs40LuQFyg8s1/KrpGlgBWPFsyJQAq5QOQUlQPcFIFdnc1+d/HJ+apijc0lzsykkjSAxuQWu96dnOduYUC/DmySOLc2wvFdfoGdf5VMdqsTDZzSpfPA8UiEC5BV1Gb6ASatJ2dGTexvprma+l7a3v1P1mvo4FDzBNiCLs51HI2JqrdzRw186q4WoXmGn4fmojcXZvA2fho7WIiUkeTMMzf8AMxqF287bPx/fspbCzoqYkqCTGyX4cpA5rlOU+XPXkbguBQCwzADpnf8ANXPcl+cfezkfUTXboSWBozCrbOBIXOFQcwot99sAIxIcVBkPI8RNeegF730OnoaztmbTE8XFUEKb5b8yvxSRa6kjXKdRex1rHi3WwiPxFw8KvcnMscYa55nMFvWYdnR2IIJBuCCzkEHQggmxFuhqWiavWIXL9j+yqrO6eyop+NjJIwzYl2ZWbKx4IOSADyUoga3z/dX3vvuxG+EkeKNRPF8LCygBg6EPoQOuW1ut/dVkTAIOQI62DOBfroDauWwKHQ5iDzBdyD6EFrEVwLMLlCBXVdby7aXgTTRYuA2sJMIuIRSwaISKnhDG65gtyQAemptWLht9sDJFxlxMWQC5JYKRy0ZTqDqNCL61JDZ0YBAWwN7gFgDfncA2N6xZd2MI0nEaCIyA3zmNC1xyOYreurswADaZKAYSTeryURuNGW7zicrKmJnaSMMMpyBURWK9M2Qt6gg9aw97NsxYbaeBkmbJGyTpmt4QWMFsx6DTn00vYXNW8YJPnfxv+avk7NjJuVBOgubk2F7C51sLnT1PnXBgdsw0ZrsTt2peRhSn0UZDvxgHZVXExMzEBVDAsS2gAA1Jv0qXxZ+Df/C34Gur+i4v3B/7cq+cVg14b+17LfHfyPzquZtMb9FS7Z1FyvvVOwvZFgu7BGzGYoLzhm9oi9wl8uW/S3Lr1qwbkiyW8o4uXLk3KqNg9jbd/o8Ksyqhj8MRsJ+Hl0QNk8JtawzXHK45VeNx/Y/8qH8GrD/lQ/F/Vb9rv7J1+QPx1y/3uVopSlbqxEpSlESlKURKUpREpSlEUHvT7Ke9vwqgbH7X0TBqHgleaJFUlcvCJAspZr3S9hfQ+lX/AHo9lPe34VFbn4/BjZsWR41hWICUMVFmyji8QeZNyb871hu/VS/D4Fa0BYIKvZex1pr4qM3X7RsM2Gj4ssaS651YupzFiTYBCLG9xYnn51LSb/4NSQ08II5gtICPeDFWvuzTFYMbTnPhUEv3QtoAC50W/JilrdbXHWs7tpxOHbgAFTiQWvYgkR25Pb51rX+dXvFpcBRXSdGwutWyo4Vx4YVx0yGSua7/AGDIJE8JAtc5pLC/K54WlfP/ABDwX94g/jf/AG6+dzcfgxs2LI8axLGBMCVFnyji8UHre5N+d/KtbbhYvBrtd2bKsJMvdi2gBLjhc/ZOS4F+pHWp3p2ipj6OiftMHdT2Y/JbNk3+wamzTQqfItID9Riom/2DN7TwmwubNIbAcyfgtBVY7Z8VhzBEpKnEhwVsQWEdmzZuoUm3vI9DUh2S4zDjABVZBKrOZxcBrlmyFr8xkygHlofI03p2i5PR8Qswno7OlMO+tMlK/wDEPBf3iD+N/wDbr6ff7CAAmaEA6glpACPMfBa1qraGKwLbaL+A4PjLmt7B8Izm3IpxLk9CL9K2V2j4zCnZ0gkZGzL8AAQSZPiFLeXW3S9N6dou5ejIWOjbR3WpphX3ZjisuPf7BsbLPCxPIBpCfqEVfP8AxDwX94g/jf8A26qfYtisOEmUlBiS4Otgxiyi2UnmA2a9vMX6VAdqeJwrbQUxkNZVGIKEWLBjcXHN8tgfoHQ03p2i7b0VC60GDrYccPJbN/b7B5c3Ghy3tmzSWv5X4Vr1wvaDgibCeAk8gHe5Pp8HXbjto4DuDEtEcHwyAAVy5bWCqo+NfQAa39a1z2M4rDriJRIVEzKvBLW5AtxApPxvZ052B9ab07RUx9HxPifJR3V4YeXDitgt2gYMEgzwgjQgu4IPkRwq5G/2EILCaHKOZzSWF+VzwtKoXbRicO0sIQqZ1D8UrYkKcvDDkdfaIHkfUVfd2doYIbPjKNEuHEQ4gYrYHL8IJB+9e9787+tN6doknR8TIWS0d1uGHlx4L5/4h4L+8Qfxv/t19Sb+4RTZpoVPOxaQG3Q6xVqrcTEYNdqhnsIc0nAL+ypJPCzX+byv1tV17YsVhjhVVijYjOpisQXC65zpqFI+i9vKm9O0VsnRcLJ2w9bHjh5cOKsCb/YM3tNCbC5s0hsPM/BaCvn/AIh4L+8Qfxv/ALdYHZbjcL/R6LGyK6344JUNnJPif0IAsfIW6Vrp8Tgf6bz+HufHv8y9va/wcXXyt6VO9O0UR9GQvkkZR3VrpjT3ceC2s+/2DFiZoQCLi7SC48x8FqKR7/4NjZZ4STyAaQk+4CKo/tPxmFOz3EjIzNbgAFS2e4syegF7kdL+dV/sWxOHCzKSgxJYWuQGMVhot/nXvbzHpUb07RVt6PhdZzNR2BpTDxorce0LBf3iD+N/9uvo7/YTLm40OUmwbNJa/lfhWvWt+1XE4RsfGUsxCr3koR4vFyuDq4TQ/wCXyrZe1cfge4OWaI4QxEKFIykWsqoB8blYDUGp3p2iSdHwsZG6jut7PLuXWvaDgiQBPASeQDvcn0+CrH2l2h4NY5LzREhWGUNIWvYiwXh87+dUbsZxOHXESiQqJmReCWsNAW4gUn43s6c7A+tdnbRicO00IjKmdVfilbEhTl4Ycjr7RA8j6io3p1Ml6B0VCLUIOtrXD26e72qVwvbKgwoZsPKZ1XKSAOCXA0Oe9xfnlt6etXDclrpc8zHFf6mr5wm0MB3AMGi7nw7EG2XLbVWX97oRzv61zuRbJpy4cVr+Vm51nfyofi/qqpzGYn3GFuPruVopSlbqyEpSlESlKURKUpREpSlEUdtvZHeEADmN1N0a2YXsQQ63GZTflcHQaiq9+w8/y+F+6N+ppSvLLY4JnXntBKtZK9go0rn9icR8vhvujfqa5G5WI+Xwv3Rv1NKVX9nWbseK63iTVc/sXP8ALYX7o36muf2OxHy+F+6N+prmlT9n2fseKjbyaoNz8R8thfujfqa5/ZDEfLYX7o36mlKncbP2U28mq5/ZLEfLYX7o36muRuniPlsJ90b9TSlTuUHZUbaTVc/sriPlsJ90b9TXI3XxHy2E+6N+ppSp3OHsptn6rn9mMR8rhPujfqa5/ZrE/K4T7o36muaVO6xdlRtX6rj9msT8rhPujfqa4O7GI+Vwn3Rv1NKU3WLsptX6rj9l8R8thPujfqa4/ZXEfLYT7o36mlKjc4eyp2z9Vwd08R8thPujfqa4/ZPEfLYX7o36mlKjcoOym2k1XH7IYj5bC/dG/U1wdz8R8thfujfqaUqNxs/Z8VO3k1XH7HYj5fC/dG/U1x+xc/y2F+6N+ppSo+z7P2PFNvJquDuXiPl8L90b9TXH7E4j5fC/dG/U0pUfZ1m7Hip3iTVcHcef5fC/dG/U1ObB2EcOGLScSR8oYhciALfKqJc5RqTqSTfnYABSu4rFBE6+xoBXLpnvFHFS1KUr1qpKUpREpSlEX//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AU"/>
          </a:p>
        </p:txBody>
      </p:sp>
      <p:pic>
        <p:nvPicPr>
          <p:cNvPr id="8196" name="Picture 4" descr="http://tv8-1.usc.edu/wp-content/uploads/2012/02/Showcase.png"/>
          <p:cNvPicPr>
            <a:picLocks noChangeAspect="1" noChangeArrowheads="1"/>
          </p:cNvPicPr>
          <p:nvPr/>
        </p:nvPicPr>
        <p:blipFill>
          <a:blip r:embed="rId5" cstate="print"/>
          <a:srcRect/>
          <a:stretch>
            <a:fillRect/>
          </a:stretch>
        </p:blipFill>
        <p:spPr bwMode="auto">
          <a:xfrm>
            <a:off x="457200" y="2286000"/>
            <a:ext cx="2857500" cy="1607344"/>
          </a:xfrm>
          <a:prstGeom prst="rect">
            <a:avLst/>
          </a:prstGeom>
          <a:noFill/>
        </p:spPr>
      </p:pic>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rot="733675">
            <a:off x="4247747" y="818038"/>
            <a:ext cx="4347921" cy="5643532"/>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lIns="91424" tIns="45712" rIns="91424" bIns="45712"/>
          <a:lstStyle/>
          <a:p>
            <a:pPr marL="342839" indent="-342839">
              <a:defRPr/>
            </a:pPr>
            <a:r>
              <a:rPr lang="en-AU" sz="1600" dirty="0"/>
              <a:t>		</a:t>
            </a:r>
          </a:p>
          <a:p>
            <a:pPr marL="342839" indent="-342839">
              <a:defRPr/>
            </a:pPr>
            <a:endParaRPr lang="en-AU" sz="1600" dirty="0"/>
          </a:p>
          <a:p>
            <a:pPr marL="342839" indent="-342839">
              <a:defRPr/>
            </a:pPr>
            <a:endParaRPr lang="en-AU" sz="1600" dirty="0"/>
          </a:p>
          <a:p>
            <a:pPr marL="342839" indent="-342839">
              <a:spcBef>
                <a:spcPct val="30000"/>
              </a:spcBef>
              <a:buClr>
                <a:srgbClr val="CC9900"/>
              </a:buClr>
              <a:buSzPct val="110000"/>
              <a:buFont typeface="Wingdings" pitchFamily="2" charset="2"/>
              <a:buChar char="Ü"/>
              <a:defRPr/>
            </a:pPr>
            <a:endParaRPr lang="en-US" sz="1400" dirty="0"/>
          </a:p>
          <a:p>
            <a:pPr marL="342839" indent="-342839">
              <a:spcBef>
                <a:spcPct val="150000"/>
              </a:spcBef>
              <a:buClr>
                <a:srgbClr val="CC9900"/>
              </a:buClr>
              <a:buSzPct val="110000"/>
              <a:buFont typeface="Wingdings" pitchFamily="2" charset="2"/>
              <a:buChar char="Ü"/>
              <a:defRPr/>
            </a:pPr>
            <a:r>
              <a:rPr lang="en-US" sz="1600" dirty="0" smtClean="0"/>
              <a:t>WHAT: Meeting Feedback on an Iteration/ project for Team Members (Pigs) </a:t>
            </a:r>
          </a:p>
          <a:p>
            <a:pPr marL="342839" indent="-342839">
              <a:spcBef>
                <a:spcPct val="150000"/>
              </a:spcBef>
              <a:buClr>
                <a:srgbClr val="CC9900"/>
              </a:buClr>
              <a:buSzPct val="110000"/>
              <a:buFont typeface="Wingdings" pitchFamily="2" charset="2"/>
              <a:buChar char="Ü"/>
              <a:defRPr/>
            </a:pPr>
            <a:r>
              <a:rPr lang="en-US" sz="1600" dirty="0" smtClean="0"/>
              <a:t>WHEN: At the end of an Iteration (or a Project)</a:t>
            </a:r>
          </a:p>
          <a:p>
            <a:pPr marL="274320" indent="-342839">
              <a:spcBef>
                <a:spcPct val="150000"/>
              </a:spcBef>
              <a:buClr>
                <a:srgbClr val="CC9900"/>
              </a:buClr>
              <a:buSzPct val="110000"/>
              <a:buFont typeface="Wingdings" pitchFamily="2" charset="2"/>
              <a:buChar char="Ü"/>
              <a:defRPr/>
            </a:pPr>
            <a:r>
              <a:rPr lang="en-US" sz="1600" dirty="0" smtClean="0"/>
              <a:t>HOW: Each Team member to lists What worked/Did not work Well/ To be changed; Facilitated by Scrum Master/ Agile Coach</a:t>
            </a:r>
          </a:p>
          <a:p>
            <a:pPr marL="342839" indent="-342839">
              <a:spcBef>
                <a:spcPct val="150000"/>
              </a:spcBef>
              <a:buClr>
                <a:srgbClr val="CC9900"/>
              </a:buClr>
              <a:buSzPct val="110000"/>
              <a:buFont typeface="Wingdings" pitchFamily="2" charset="2"/>
              <a:buChar char="Ü"/>
              <a:defRPr/>
            </a:pPr>
            <a:r>
              <a:rPr lang="en-US" sz="1600" dirty="0" smtClean="0"/>
              <a:t>METRICS: 3 hours; Total Items / Retrospective; </a:t>
            </a:r>
          </a:p>
          <a:p>
            <a:pPr marL="342839" indent="-342839">
              <a:spcBef>
                <a:spcPct val="150000"/>
              </a:spcBef>
              <a:buClr>
                <a:srgbClr val="CC9900"/>
              </a:buClr>
              <a:buSzPct val="110000"/>
              <a:buFont typeface="Wingdings" pitchFamily="2" charset="2"/>
              <a:buChar char="Ü"/>
              <a:defRPr/>
            </a:pPr>
            <a:r>
              <a:rPr lang="en-US" sz="1600" dirty="0" smtClean="0"/>
              <a:t>CAVEAT: Not Documenting Post Implementation Discussion; No reuse; </a:t>
            </a:r>
            <a:endParaRPr lang="en-US" sz="1600" dirty="0"/>
          </a:p>
        </p:txBody>
      </p:sp>
      <p:sp>
        <p:nvSpPr>
          <p:cNvPr id="5" name="Title 4"/>
          <p:cNvSpPr>
            <a:spLocks noGrp="1"/>
          </p:cNvSpPr>
          <p:nvPr>
            <p:ph type="title" idx="4294967295"/>
          </p:nvPr>
        </p:nvSpPr>
        <p:spPr>
          <a:xfrm>
            <a:off x="571500" y="-76200"/>
            <a:ext cx="7353300" cy="1143000"/>
          </a:xfrm>
        </p:spPr>
        <p:txBody>
          <a:bodyPr/>
          <a:lstStyle/>
          <a:p>
            <a:r>
              <a:rPr lang="en-US" dirty="0" smtClean="0"/>
              <a:t>Retrospective</a:t>
            </a:r>
            <a:br>
              <a:rPr lang="en-US" dirty="0" smtClean="0"/>
            </a:br>
            <a:r>
              <a:rPr lang="en-US" dirty="0" smtClean="0"/>
              <a:t>(Post Iteration)</a:t>
            </a:r>
            <a:endParaRPr lang="en-US" dirty="0"/>
          </a:p>
        </p:txBody>
      </p:sp>
      <p:sp>
        <p:nvSpPr>
          <p:cNvPr id="6" name="Rectangle 5"/>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7" name="Rectangle 6"/>
          <p:cNvSpPr/>
          <p:nvPr/>
        </p:nvSpPr>
        <p:spPr>
          <a:xfrm>
            <a:off x="1406770" y="295870"/>
            <a:ext cx="838948"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11</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9" name="Text Box 5"/>
          <p:cNvSpPr txBox="1">
            <a:spLocks noChangeArrowheads="1"/>
          </p:cNvSpPr>
          <p:nvPr/>
        </p:nvSpPr>
        <p:spPr bwMode="auto">
          <a:xfrm rot="787765">
            <a:off x="6048032" y="1228304"/>
            <a:ext cx="2782887" cy="757114"/>
          </a:xfrm>
          <a:prstGeom prst="rect">
            <a:avLst/>
          </a:prstGeom>
          <a:noFill/>
          <a:ln w="9525" algn="ctr">
            <a:noFill/>
            <a:miter lim="800000"/>
            <a:headEnd/>
            <a:tailEnd/>
          </a:ln>
        </p:spPr>
        <p:txBody>
          <a:bodyPr lIns="91424" tIns="45712" rIns="91424" bIns="45712">
            <a:spAutoFit/>
          </a:bodyPr>
          <a:lstStyle/>
          <a:p>
            <a:r>
              <a:rPr lang="en-AU" b="1" dirty="0" smtClean="0">
                <a:solidFill>
                  <a:srgbClr val="C00000"/>
                </a:solidFill>
              </a:rPr>
              <a:t>Retrospectives</a:t>
            </a:r>
          </a:p>
          <a:p>
            <a:pPr>
              <a:spcBef>
                <a:spcPct val="40000"/>
              </a:spcBef>
            </a:pPr>
            <a:r>
              <a:rPr lang="en-AU" dirty="0" smtClean="0">
                <a:solidFill>
                  <a:srgbClr val="000066"/>
                </a:solidFill>
              </a:rPr>
              <a:t>Reflection on Iteration</a:t>
            </a:r>
            <a:endParaRPr lang="en-AU" dirty="0">
              <a:solidFill>
                <a:srgbClr val="000066"/>
              </a:solidFill>
            </a:endParaRPr>
          </a:p>
        </p:txBody>
      </p:sp>
      <p:pic>
        <p:nvPicPr>
          <p:cNvPr id="10"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rot="922146">
            <a:off x="5190842" y="722018"/>
            <a:ext cx="931862" cy="931862"/>
          </a:xfrm>
          <a:prstGeom prst="rect">
            <a:avLst/>
          </a:prstGeom>
          <a:noFill/>
          <a:ln w="9525">
            <a:noFill/>
            <a:miter lim="800000"/>
            <a:headEnd/>
            <a:tailEnd/>
          </a:ln>
        </p:spPr>
      </p:pic>
      <p:sp>
        <p:nvSpPr>
          <p:cNvPr id="11" name="Line 11"/>
          <p:cNvSpPr>
            <a:spLocks noChangeShapeType="1"/>
          </p:cNvSpPr>
          <p:nvPr/>
        </p:nvSpPr>
        <p:spPr bwMode="auto">
          <a:xfrm>
            <a:off x="4671038" y="1477133"/>
            <a:ext cx="4213384" cy="966858"/>
          </a:xfrm>
          <a:prstGeom prst="line">
            <a:avLst/>
          </a:prstGeom>
          <a:noFill/>
          <a:ln w="19050">
            <a:solidFill>
              <a:srgbClr val="00246C"/>
            </a:solidFill>
            <a:round/>
            <a:headEnd/>
            <a:tailEnd/>
          </a:ln>
        </p:spPr>
        <p:txBody>
          <a:bodyPr lIns="91424" tIns="45712" rIns="91424" bIns="45712" anchor="ctr"/>
          <a:lstStyle/>
          <a:p>
            <a:endParaRPr lang="en-US"/>
          </a:p>
        </p:txBody>
      </p:sp>
      <p:pic>
        <p:nvPicPr>
          <p:cNvPr id="12" name="Picture 51" descr="MethodScienceNewlogo4"/>
          <p:cNvPicPr>
            <a:picLocks noChangeAspect="1" noChangeArrowheads="1"/>
          </p:cNvPicPr>
          <p:nvPr/>
        </p:nvPicPr>
        <p:blipFill>
          <a:blip r:embed="rId3" cstate="print"/>
          <a:srcRect/>
          <a:stretch>
            <a:fillRect/>
          </a:stretch>
        </p:blipFill>
        <p:spPr bwMode="auto">
          <a:xfrm>
            <a:off x="3743178" y="1148591"/>
            <a:ext cx="851660" cy="603774"/>
          </a:xfrm>
          <a:prstGeom prst="rect">
            <a:avLst/>
          </a:prstGeom>
          <a:noFill/>
        </p:spPr>
      </p:pic>
      <p:sp>
        <p:nvSpPr>
          <p:cNvPr id="14" name="TextBox 13"/>
          <p:cNvSpPr txBox="1"/>
          <p:nvPr/>
        </p:nvSpPr>
        <p:spPr>
          <a:xfrm>
            <a:off x="536432" y="56388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pic>
        <p:nvPicPr>
          <p:cNvPr id="13" name="Picture 12" descr="IMG_7574.JPG"/>
          <p:cNvPicPr>
            <a:picLocks noChangeAspect="1"/>
          </p:cNvPicPr>
          <p:nvPr/>
        </p:nvPicPr>
        <p:blipFill>
          <a:blip r:embed="rId4" cstate="print">
            <a:lum bright="38000"/>
          </a:blip>
          <a:srcRect l="10000" t="17500" r="7500"/>
          <a:stretch>
            <a:fillRect/>
          </a:stretch>
        </p:blipFill>
        <p:spPr>
          <a:xfrm>
            <a:off x="304800" y="2438400"/>
            <a:ext cx="2895600" cy="19304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ChangeArrowheads="1"/>
          </p:cNvSpPr>
          <p:nvPr/>
        </p:nvSpPr>
        <p:spPr bwMode="auto">
          <a:xfrm rot="733675">
            <a:off x="4664673" y="1462327"/>
            <a:ext cx="3975671" cy="4909381"/>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lIns="91424" tIns="45712" rIns="91424" bIns="45712"/>
          <a:lstStyle/>
          <a:p>
            <a:pPr marL="342839" indent="-342839">
              <a:defRPr/>
            </a:pPr>
            <a:r>
              <a:rPr lang="en-AU" sz="1600" dirty="0"/>
              <a:t>		</a:t>
            </a:r>
          </a:p>
          <a:p>
            <a:pPr marL="342839" indent="-342839">
              <a:defRPr/>
            </a:pPr>
            <a:endParaRPr lang="en-AU" sz="1600" dirty="0"/>
          </a:p>
          <a:p>
            <a:pPr marL="342839" indent="-342839">
              <a:defRPr/>
            </a:pPr>
            <a:endParaRPr lang="en-AU" sz="1600" dirty="0"/>
          </a:p>
          <a:p>
            <a:pPr marL="342839" indent="-342839">
              <a:spcBef>
                <a:spcPct val="30000"/>
              </a:spcBef>
              <a:buClr>
                <a:srgbClr val="CC9900"/>
              </a:buClr>
              <a:buSzPct val="110000"/>
              <a:buFont typeface="Wingdings" pitchFamily="2" charset="2"/>
              <a:buChar char="Ü"/>
              <a:defRPr/>
            </a:pPr>
            <a:endParaRPr lang="en-US" sz="1400" dirty="0"/>
          </a:p>
          <a:p>
            <a:pPr marL="342839" indent="-342839">
              <a:spcBef>
                <a:spcPct val="150000"/>
              </a:spcBef>
              <a:buClr>
                <a:srgbClr val="CC9900"/>
              </a:buClr>
              <a:buSzPct val="110000"/>
              <a:buFont typeface="Wingdings" pitchFamily="2" charset="2"/>
              <a:buChar char="Ü"/>
              <a:defRPr/>
            </a:pPr>
            <a:r>
              <a:rPr lang="en-US" sz="1600" dirty="0" smtClean="0"/>
              <a:t>WHAT : Ongoing Testing of Software Product; Functional &amp; Non-Functional. </a:t>
            </a:r>
          </a:p>
          <a:p>
            <a:pPr marL="342839" indent="-342839">
              <a:spcBef>
                <a:spcPct val="150000"/>
              </a:spcBef>
              <a:buClr>
                <a:srgbClr val="CC9900"/>
              </a:buClr>
              <a:buSzPct val="110000"/>
              <a:buFont typeface="Wingdings" pitchFamily="2" charset="2"/>
              <a:buChar char="Ü"/>
              <a:defRPr/>
            </a:pPr>
            <a:r>
              <a:rPr lang="en-US" sz="1600" dirty="0" smtClean="0"/>
              <a:t>WHEN : Within Sprints; Iteration-end</a:t>
            </a:r>
          </a:p>
          <a:p>
            <a:pPr marL="342839" indent="-342839">
              <a:spcBef>
                <a:spcPct val="150000"/>
              </a:spcBef>
              <a:buClr>
                <a:srgbClr val="CC9900"/>
              </a:buClr>
              <a:buSzPct val="110000"/>
              <a:buFont typeface="Wingdings" pitchFamily="2" charset="2"/>
              <a:buChar char="Ü"/>
              <a:defRPr/>
            </a:pPr>
            <a:r>
              <a:rPr lang="en-US" sz="1600" dirty="0" smtClean="0"/>
              <a:t>HOW: Write Test Harnesses; Ensure Valid &amp; Invalid Test Data; </a:t>
            </a:r>
          </a:p>
          <a:p>
            <a:pPr marL="342839" indent="-342839">
              <a:spcBef>
                <a:spcPct val="150000"/>
              </a:spcBef>
              <a:buClr>
                <a:srgbClr val="CC9900"/>
              </a:buClr>
              <a:buSzPct val="110000"/>
              <a:buFont typeface="Wingdings" pitchFamily="2" charset="2"/>
              <a:buChar char="Ü"/>
              <a:defRPr/>
            </a:pPr>
            <a:r>
              <a:rPr lang="en-US" sz="1600" dirty="0" smtClean="0"/>
              <a:t>METRICS: Bugs per Story; </a:t>
            </a:r>
          </a:p>
          <a:p>
            <a:pPr marL="342839" indent="-342839">
              <a:spcBef>
                <a:spcPct val="150000"/>
              </a:spcBef>
              <a:buClr>
                <a:srgbClr val="CC9900"/>
              </a:buClr>
              <a:buSzPct val="110000"/>
              <a:buFont typeface="Wingdings" pitchFamily="2" charset="2"/>
              <a:buChar char="Ü"/>
              <a:defRPr/>
            </a:pPr>
            <a:r>
              <a:rPr lang="en-US" sz="1600" dirty="0" smtClean="0"/>
              <a:t>CAVEAT: Don’t forget eventual Integration Test with dependencies. </a:t>
            </a:r>
            <a:endParaRPr lang="en-US" sz="1600" dirty="0"/>
          </a:p>
        </p:txBody>
      </p:sp>
      <p:sp>
        <p:nvSpPr>
          <p:cNvPr id="9220" name="Text Box 5"/>
          <p:cNvSpPr txBox="1">
            <a:spLocks noChangeArrowheads="1"/>
          </p:cNvSpPr>
          <p:nvPr/>
        </p:nvSpPr>
        <p:spPr bwMode="auto">
          <a:xfrm rot="787765">
            <a:off x="6046711" y="1748177"/>
            <a:ext cx="2782887" cy="714025"/>
          </a:xfrm>
          <a:prstGeom prst="rect">
            <a:avLst/>
          </a:prstGeom>
          <a:noFill/>
          <a:ln w="9525" algn="ctr">
            <a:noFill/>
            <a:miter lim="800000"/>
            <a:headEnd/>
            <a:tailEnd/>
          </a:ln>
        </p:spPr>
        <p:txBody>
          <a:bodyPr lIns="91424" tIns="45712" rIns="91424" bIns="45712">
            <a:spAutoFit/>
          </a:bodyPr>
          <a:lstStyle/>
          <a:p>
            <a:r>
              <a:rPr lang="en-AU" b="1" dirty="0" smtClean="0">
                <a:solidFill>
                  <a:srgbClr val="C00000"/>
                </a:solidFill>
              </a:rPr>
              <a:t>Continuous Testing</a:t>
            </a:r>
          </a:p>
          <a:p>
            <a:pPr>
              <a:spcBef>
                <a:spcPct val="40000"/>
              </a:spcBef>
            </a:pPr>
            <a:r>
              <a:rPr lang="en-AU" sz="1600" dirty="0" smtClean="0">
                <a:solidFill>
                  <a:srgbClr val="000066"/>
                </a:solidFill>
              </a:rPr>
              <a:t>V&amp;V of Software &amp; Models</a:t>
            </a:r>
            <a:endParaRPr lang="en-AU" sz="160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186286" y="1234447"/>
            <a:ext cx="931862" cy="931862"/>
          </a:xfrm>
          <a:prstGeom prst="rect">
            <a:avLst/>
          </a:prstGeom>
          <a:noFill/>
          <a:ln w="9525">
            <a:noFill/>
            <a:miter lim="800000"/>
            <a:headEnd/>
            <a:tailEnd/>
          </a:ln>
        </p:spPr>
      </p:pic>
      <p:sp>
        <p:nvSpPr>
          <p:cNvPr id="9224" name="Line 11"/>
          <p:cNvSpPr>
            <a:spLocks noChangeShapeType="1"/>
          </p:cNvSpPr>
          <p:nvPr/>
        </p:nvSpPr>
        <p:spPr bwMode="auto">
          <a:xfrm>
            <a:off x="5003552" y="2050911"/>
            <a:ext cx="3673475" cy="842963"/>
          </a:xfrm>
          <a:prstGeom prst="line">
            <a:avLst/>
          </a:prstGeom>
          <a:noFill/>
          <a:ln w="19050">
            <a:solidFill>
              <a:srgbClr val="00246C"/>
            </a:solidFill>
            <a:round/>
            <a:headEnd/>
            <a:tailEnd/>
          </a:ln>
        </p:spPr>
        <p:txBody>
          <a:bodyPr lIns="91424" tIns="45712" rIns="91424" bIns="45712" anchor="ctr"/>
          <a:lstStyle/>
          <a:p>
            <a:endParaRPr lang="en-US"/>
          </a:p>
        </p:txBody>
      </p:sp>
      <p:sp>
        <p:nvSpPr>
          <p:cNvPr id="11" name="Title 10"/>
          <p:cNvSpPr>
            <a:spLocks noGrp="1"/>
          </p:cNvSpPr>
          <p:nvPr>
            <p:ph type="title" idx="4294967295"/>
          </p:nvPr>
        </p:nvSpPr>
        <p:spPr>
          <a:xfrm>
            <a:off x="2209800" y="228600"/>
            <a:ext cx="5257800" cy="555390"/>
          </a:xfrm>
        </p:spPr>
        <p:txBody>
          <a:bodyPr/>
          <a:lstStyle/>
          <a:p>
            <a:r>
              <a:rPr lang="en-US" dirty="0" smtClean="0"/>
              <a:t>Continuous Testing</a:t>
            </a:r>
            <a:endParaRPr lang="en-US" dirty="0"/>
          </a:p>
        </p:txBody>
      </p:sp>
      <p:sp>
        <p:nvSpPr>
          <p:cNvPr id="9" name="Rectangle 8"/>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3" name="Rectangle 12"/>
          <p:cNvSpPr/>
          <p:nvPr/>
        </p:nvSpPr>
        <p:spPr>
          <a:xfrm>
            <a:off x="1406770" y="76200"/>
            <a:ext cx="877163"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12</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4578" name="Picture 2" descr="http://www.competence.co.in/images/software-testing.jpg"/>
          <p:cNvPicPr>
            <a:picLocks noChangeAspect="1" noChangeArrowheads="1"/>
          </p:cNvPicPr>
          <p:nvPr/>
        </p:nvPicPr>
        <p:blipFill>
          <a:blip r:embed="rId4" cstate="print"/>
          <a:srcRect/>
          <a:stretch>
            <a:fillRect/>
          </a:stretch>
        </p:blipFill>
        <p:spPr bwMode="auto">
          <a:xfrm>
            <a:off x="867749" y="1524000"/>
            <a:ext cx="2332651" cy="2667000"/>
          </a:xfrm>
          <a:prstGeom prst="rect">
            <a:avLst/>
          </a:prstGeom>
          <a:noFill/>
        </p:spPr>
      </p:pic>
      <p:pic>
        <p:nvPicPr>
          <p:cNvPr id="14" name="Picture 51" descr="MethodScienceNewlogo4"/>
          <p:cNvPicPr>
            <a:picLocks noChangeAspect="1" noChangeArrowheads="1"/>
          </p:cNvPicPr>
          <p:nvPr/>
        </p:nvPicPr>
        <p:blipFill>
          <a:blip r:embed="rId5" cstate="print"/>
          <a:srcRect/>
          <a:stretch>
            <a:fillRect/>
          </a:stretch>
        </p:blipFill>
        <p:spPr bwMode="auto">
          <a:xfrm>
            <a:off x="3720340" y="1600200"/>
            <a:ext cx="851660" cy="603774"/>
          </a:xfrm>
          <a:prstGeom prst="rect">
            <a:avLst/>
          </a:prstGeom>
          <a:noFill/>
        </p:spPr>
      </p:pic>
      <p:sp>
        <p:nvSpPr>
          <p:cNvPr id="12" name="TextBox 11"/>
          <p:cNvSpPr txBox="1"/>
          <p:nvPr/>
        </p:nvSpPr>
        <p:spPr>
          <a:xfrm>
            <a:off x="971102" y="57912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ChangeArrowheads="1"/>
          </p:cNvSpPr>
          <p:nvPr/>
        </p:nvSpPr>
        <p:spPr bwMode="auto">
          <a:xfrm rot="733675">
            <a:off x="4305622" y="770335"/>
            <a:ext cx="4257309" cy="5855637"/>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a:lstStyle/>
          <a:p>
            <a:pPr marL="342900" indent="-342900">
              <a:defRPr/>
            </a:pPr>
            <a:r>
              <a:rPr lang="en-AU" sz="1600" i="0" dirty="0"/>
              <a:t>		</a:t>
            </a:r>
          </a:p>
          <a:p>
            <a:pPr marL="342900" indent="-342900">
              <a:defRPr/>
            </a:pPr>
            <a:endParaRPr lang="en-AU" sz="1600" i="0" dirty="0"/>
          </a:p>
          <a:p>
            <a:pPr marL="342900" indent="-342900">
              <a:defRPr/>
            </a:pPr>
            <a:endParaRPr lang="en-AU" sz="1600" i="0" dirty="0"/>
          </a:p>
          <a:p>
            <a:pPr marL="342900" indent="-342900">
              <a:spcBef>
                <a:spcPct val="30000"/>
              </a:spcBef>
              <a:buClr>
                <a:srgbClr val="CC9900"/>
              </a:buClr>
              <a:buSzPct val="110000"/>
              <a:buFont typeface="Wingdings" pitchFamily="2" charset="2"/>
              <a:buChar char="Ü"/>
              <a:defRPr/>
            </a:pPr>
            <a:endParaRPr lang="en-US" sz="1400" b="0" i="0" dirty="0"/>
          </a:p>
          <a:p>
            <a:pPr marL="342900" indent="-342900">
              <a:spcBef>
                <a:spcPct val="150000"/>
              </a:spcBef>
              <a:buClr>
                <a:srgbClr val="CC9900"/>
              </a:buClr>
              <a:buSzPct val="110000"/>
              <a:buFont typeface="Wingdings" pitchFamily="2" charset="2"/>
              <a:buChar char="Ü"/>
              <a:defRPr/>
            </a:pPr>
            <a:r>
              <a:rPr lang="en-US" sz="1600" b="0" i="0" dirty="0" smtClean="0"/>
              <a:t>WHAT: A Daily Meeting </a:t>
            </a:r>
            <a:r>
              <a:rPr lang="en-US" sz="1600" dirty="0" smtClean="0"/>
              <a:t>of ALL team members to speak THREE things – What is achieved, What is planned, and Roadblock? </a:t>
            </a:r>
            <a:endParaRPr lang="en-US" sz="1600" b="0" i="0" dirty="0" smtClean="0"/>
          </a:p>
          <a:p>
            <a:pPr marL="342900" indent="-342900">
              <a:spcBef>
                <a:spcPct val="150000"/>
              </a:spcBef>
              <a:buClr>
                <a:srgbClr val="CC9900"/>
              </a:buClr>
              <a:buSzPct val="110000"/>
              <a:buFont typeface="Wingdings" pitchFamily="2" charset="2"/>
              <a:buChar char="Ü"/>
              <a:defRPr/>
            </a:pPr>
            <a:r>
              <a:rPr lang="en-US" sz="1600" dirty="0" smtClean="0"/>
              <a:t>WHEN: 9:30AM, Every day – Facilitates Collaboration /  Communication</a:t>
            </a:r>
          </a:p>
          <a:p>
            <a:pPr marL="342900" indent="-342900">
              <a:spcBef>
                <a:spcPct val="150000"/>
              </a:spcBef>
              <a:buClr>
                <a:srgbClr val="CC9900"/>
              </a:buClr>
              <a:buSzPct val="110000"/>
              <a:buFont typeface="Wingdings" pitchFamily="2" charset="2"/>
              <a:buChar char="Ü"/>
              <a:defRPr/>
            </a:pPr>
            <a:r>
              <a:rPr lang="en-US" sz="1600" b="0" i="0" dirty="0" smtClean="0"/>
              <a:t>HOW: Limit to 15 minutes; Has to be Standup; Ensure Cross-Functionality; Notes by Agile Coach alone. </a:t>
            </a:r>
          </a:p>
          <a:p>
            <a:pPr marL="342900" indent="-342900">
              <a:spcBef>
                <a:spcPct val="150000"/>
              </a:spcBef>
              <a:buClr>
                <a:srgbClr val="CC9900"/>
              </a:buClr>
              <a:buSzPct val="110000"/>
              <a:buFont typeface="Wingdings" pitchFamily="2" charset="2"/>
              <a:buChar char="Ü"/>
              <a:defRPr/>
            </a:pPr>
            <a:r>
              <a:rPr lang="en-US" sz="1600" dirty="0" smtClean="0"/>
              <a:t>METRIC: Meetings per Iteration ; missed</a:t>
            </a:r>
            <a:endParaRPr lang="en-US" sz="1600" b="0" i="0" dirty="0" smtClean="0"/>
          </a:p>
          <a:p>
            <a:pPr marL="342900" indent="-342900">
              <a:spcBef>
                <a:spcPct val="150000"/>
              </a:spcBef>
              <a:buClr>
                <a:srgbClr val="CC9900"/>
              </a:buClr>
              <a:buSzPct val="110000"/>
              <a:buFont typeface="Wingdings" pitchFamily="2" charset="2"/>
              <a:buChar char="Ü"/>
              <a:defRPr/>
            </a:pPr>
            <a:r>
              <a:rPr lang="en-US" sz="1600" dirty="0" smtClean="0"/>
              <a:t>CAVEAT: Being Pedantic about Standup; (e.g. In an Outsourced Project; Phone call); Degenerates into Task Management!</a:t>
            </a:r>
            <a:endParaRPr lang="en-US" sz="1600" b="0" i="0" dirty="0"/>
          </a:p>
        </p:txBody>
      </p:sp>
      <p:sp>
        <p:nvSpPr>
          <p:cNvPr id="9220" name="Text Box 5"/>
          <p:cNvSpPr txBox="1">
            <a:spLocks noChangeArrowheads="1"/>
          </p:cNvSpPr>
          <p:nvPr/>
        </p:nvSpPr>
        <p:spPr bwMode="auto">
          <a:xfrm rot="787765">
            <a:off x="5999605" y="1076245"/>
            <a:ext cx="2782887" cy="714042"/>
          </a:xfrm>
          <a:prstGeom prst="rect">
            <a:avLst/>
          </a:prstGeom>
          <a:noFill/>
          <a:ln w="9525" algn="ctr">
            <a:noFill/>
            <a:miter lim="800000"/>
            <a:headEnd/>
            <a:tailEnd/>
          </a:ln>
        </p:spPr>
        <p:txBody>
          <a:bodyPr>
            <a:spAutoFit/>
          </a:bodyPr>
          <a:lstStyle/>
          <a:p>
            <a:r>
              <a:rPr lang="en-AU" b="1" dirty="0" smtClean="0">
                <a:solidFill>
                  <a:srgbClr val="C00000"/>
                </a:solidFill>
              </a:rPr>
              <a:t>Stand-up Meeting</a:t>
            </a:r>
            <a:endParaRPr lang="en-AU" sz="1800" b="1" dirty="0" smtClean="0">
              <a:solidFill>
                <a:srgbClr val="C00000"/>
              </a:solidFill>
            </a:endParaRPr>
          </a:p>
          <a:p>
            <a:pPr>
              <a:spcBef>
                <a:spcPct val="40000"/>
              </a:spcBef>
            </a:pPr>
            <a:r>
              <a:rPr lang="en-AU" sz="1600" dirty="0" smtClean="0">
                <a:solidFill>
                  <a:srgbClr val="000066"/>
                </a:solidFill>
              </a:rPr>
              <a:t>A Collaborative Event</a:t>
            </a:r>
            <a:endParaRPr lang="en-AU" sz="1600" b="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139180" y="562523"/>
            <a:ext cx="931862" cy="931862"/>
          </a:xfrm>
          <a:prstGeom prst="rect">
            <a:avLst/>
          </a:prstGeom>
          <a:noFill/>
          <a:ln w="9525">
            <a:noFill/>
            <a:miter lim="800000"/>
            <a:headEnd/>
            <a:tailEnd/>
          </a:ln>
        </p:spPr>
      </p:pic>
      <p:sp>
        <p:nvSpPr>
          <p:cNvPr id="9224" name="Line 11"/>
          <p:cNvSpPr>
            <a:spLocks noChangeShapeType="1"/>
          </p:cNvSpPr>
          <p:nvPr/>
        </p:nvSpPr>
        <p:spPr bwMode="auto">
          <a:xfrm>
            <a:off x="4766117" y="1395720"/>
            <a:ext cx="4095473" cy="939800"/>
          </a:xfrm>
          <a:prstGeom prst="line">
            <a:avLst/>
          </a:prstGeom>
          <a:noFill/>
          <a:ln w="19050">
            <a:solidFill>
              <a:srgbClr val="00246C"/>
            </a:solidFill>
            <a:round/>
            <a:headEnd/>
            <a:tailEnd/>
          </a:ln>
        </p:spPr>
        <p:txBody>
          <a:bodyPr anchor="ctr"/>
          <a:lstStyle/>
          <a:p>
            <a:endParaRPr lang="en-US"/>
          </a:p>
        </p:txBody>
      </p:sp>
      <p:sp>
        <p:nvSpPr>
          <p:cNvPr id="11" name="Title 10"/>
          <p:cNvSpPr>
            <a:spLocks noGrp="1"/>
          </p:cNvSpPr>
          <p:nvPr>
            <p:ph type="title" idx="4294967295"/>
          </p:nvPr>
        </p:nvSpPr>
        <p:spPr/>
        <p:txBody>
          <a:bodyPr/>
          <a:lstStyle/>
          <a:p>
            <a:r>
              <a:rPr lang="en-US" dirty="0" smtClean="0"/>
              <a:t>Stand-up Meeting</a:t>
            </a:r>
            <a:endParaRPr lang="en-US" dirty="0"/>
          </a:p>
        </p:txBody>
      </p:sp>
      <p:pic>
        <p:nvPicPr>
          <p:cNvPr id="5122" name="Picture 2" descr="http://martinfowler.com/articles/standingup.jpg"/>
          <p:cNvPicPr>
            <a:picLocks noChangeAspect="1" noChangeArrowheads="1"/>
          </p:cNvPicPr>
          <p:nvPr/>
        </p:nvPicPr>
        <p:blipFill>
          <a:blip r:embed="rId4" cstate="print"/>
          <a:srcRect/>
          <a:stretch>
            <a:fillRect/>
          </a:stretch>
        </p:blipFill>
        <p:spPr bwMode="auto">
          <a:xfrm>
            <a:off x="644612" y="2514600"/>
            <a:ext cx="3089188" cy="2057400"/>
          </a:xfrm>
          <a:prstGeom prst="rect">
            <a:avLst/>
          </a:prstGeom>
          <a:noFill/>
        </p:spPr>
      </p:pic>
      <p:sp>
        <p:nvSpPr>
          <p:cNvPr id="10" name="Rectangle 9"/>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2" name="Rectangle 11"/>
          <p:cNvSpPr/>
          <p:nvPr/>
        </p:nvSpPr>
        <p:spPr>
          <a:xfrm>
            <a:off x="1406770" y="295870"/>
            <a:ext cx="877163"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13</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3" name="Picture 51" descr="MethodScienceNewlogo4"/>
          <p:cNvPicPr>
            <a:picLocks noChangeAspect="1" noChangeArrowheads="1"/>
          </p:cNvPicPr>
          <p:nvPr/>
        </p:nvPicPr>
        <p:blipFill>
          <a:blip r:embed="rId5" cstate="print"/>
          <a:srcRect/>
          <a:stretch>
            <a:fillRect/>
          </a:stretch>
        </p:blipFill>
        <p:spPr bwMode="auto">
          <a:xfrm>
            <a:off x="3720340" y="1600200"/>
            <a:ext cx="851660" cy="603774"/>
          </a:xfrm>
          <a:prstGeom prst="rect">
            <a:avLst/>
          </a:prstGeom>
          <a:noFill/>
        </p:spPr>
      </p:pic>
      <p:sp>
        <p:nvSpPr>
          <p:cNvPr id="15" name="TextBox 14"/>
          <p:cNvSpPr txBox="1"/>
          <p:nvPr/>
        </p:nvSpPr>
        <p:spPr>
          <a:xfrm>
            <a:off x="612632" y="57912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Job Aids for </a:t>
            </a:r>
            <a:r>
              <a:rPr lang="en-US" smtClean="0"/>
              <a:t>Agile Practices </a:t>
            </a:r>
            <a:r>
              <a:rPr lang="en-US" dirty="0" smtClean="0"/>
              <a:t/>
            </a:r>
            <a:br>
              <a:rPr lang="en-US" dirty="0" smtClean="0"/>
            </a:br>
            <a:r>
              <a:rPr lang="en-US" sz="2400" b="0" dirty="0" smtClean="0"/>
              <a:t>(Aligned with CAMS)</a:t>
            </a:r>
            <a:endParaRPr lang="en-US" b="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46845470"/>
              </p:ext>
            </p:extLst>
          </p:nvPr>
        </p:nvGraphicFramePr>
        <p:xfrm>
          <a:off x="2537968" y="1485900"/>
          <a:ext cx="1905000" cy="91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0"/>
          </p:nvPr>
        </p:nvSpPr>
        <p:spPr>
          <a:xfrm>
            <a:off x="2551113" y="6400800"/>
            <a:ext cx="4078287" cy="457200"/>
          </a:xfrm>
        </p:spPr>
        <p:txBody>
          <a:bodyPr/>
          <a:lstStyle/>
          <a:p>
            <a:r>
              <a:rPr lang="en-US" dirty="0" smtClean="0"/>
              <a:t>www.MethodScience.com, 1998-2015 </a:t>
            </a:r>
          </a:p>
          <a:p>
            <a:pPr>
              <a:buNone/>
            </a:pPr>
            <a:r>
              <a:rPr lang="en-US" b="0" i="1" dirty="0" smtClean="0"/>
              <a:t>version 3.0</a:t>
            </a:r>
            <a:endParaRPr lang="en-US" b="0" i="1" dirty="0"/>
          </a:p>
        </p:txBody>
      </p:sp>
      <p:graphicFrame>
        <p:nvGraphicFramePr>
          <p:cNvPr id="8" name="Content Placeholder 4"/>
          <p:cNvGraphicFramePr>
            <a:graphicFrameLocks/>
          </p:cNvGraphicFramePr>
          <p:nvPr>
            <p:extLst>
              <p:ext uri="{D42A27DB-BD31-4B8C-83A1-F6EECF244321}">
                <p14:modId xmlns:p14="http://schemas.microsoft.com/office/powerpoint/2010/main" val="1687558704"/>
              </p:ext>
            </p:extLst>
          </p:nvPr>
        </p:nvGraphicFramePr>
        <p:xfrm>
          <a:off x="4876800" y="1485900"/>
          <a:ext cx="1905000" cy="914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Content Placeholder 4"/>
          <p:cNvGraphicFramePr>
            <a:graphicFrameLocks/>
          </p:cNvGraphicFramePr>
          <p:nvPr>
            <p:extLst>
              <p:ext uri="{D42A27DB-BD31-4B8C-83A1-F6EECF244321}">
                <p14:modId xmlns:p14="http://schemas.microsoft.com/office/powerpoint/2010/main" val="1067316596"/>
              </p:ext>
            </p:extLst>
          </p:nvPr>
        </p:nvGraphicFramePr>
        <p:xfrm>
          <a:off x="2410968" y="2628900"/>
          <a:ext cx="1905000" cy="9144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0" name="Content Placeholder 4"/>
          <p:cNvGraphicFramePr>
            <a:graphicFrameLocks/>
          </p:cNvGraphicFramePr>
          <p:nvPr>
            <p:extLst>
              <p:ext uri="{D42A27DB-BD31-4B8C-83A1-F6EECF244321}">
                <p14:modId xmlns:p14="http://schemas.microsoft.com/office/powerpoint/2010/main" val="1246518471"/>
              </p:ext>
            </p:extLst>
          </p:nvPr>
        </p:nvGraphicFramePr>
        <p:xfrm>
          <a:off x="4876800" y="2679700"/>
          <a:ext cx="1905000" cy="9144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1" name="Content Placeholder 4"/>
          <p:cNvGraphicFramePr>
            <a:graphicFrameLocks/>
          </p:cNvGraphicFramePr>
          <p:nvPr>
            <p:extLst>
              <p:ext uri="{D42A27DB-BD31-4B8C-83A1-F6EECF244321}">
                <p14:modId xmlns:p14="http://schemas.microsoft.com/office/powerpoint/2010/main" val="407708260"/>
              </p:ext>
            </p:extLst>
          </p:nvPr>
        </p:nvGraphicFramePr>
        <p:xfrm>
          <a:off x="2410968" y="3848100"/>
          <a:ext cx="1905000" cy="9144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12" name="Content Placeholder 4"/>
          <p:cNvGraphicFramePr>
            <a:graphicFrameLocks/>
          </p:cNvGraphicFramePr>
          <p:nvPr>
            <p:extLst>
              <p:ext uri="{D42A27DB-BD31-4B8C-83A1-F6EECF244321}">
                <p14:modId xmlns:p14="http://schemas.microsoft.com/office/powerpoint/2010/main" val="854513743"/>
              </p:ext>
            </p:extLst>
          </p:nvPr>
        </p:nvGraphicFramePr>
        <p:xfrm>
          <a:off x="4876800" y="3873500"/>
          <a:ext cx="1905000" cy="914400"/>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graphicFrame>
        <p:nvGraphicFramePr>
          <p:cNvPr id="13" name="Content Placeholder 4"/>
          <p:cNvGraphicFramePr>
            <a:graphicFrameLocks/>
          </p:cNvGraphicFramePr>
          <p:nvPr>
            <p:extLst>
              <p:ext uri="{D42A27DB-BD31-4B8C-83A1-F6EECF244321}">
                <p14:modId xmlns:p14="http://schemas.microsoft.com/office/powerpoint/2010/main" val="3368020953"/>
              </p:ext>
            </p:extLst>
          </p:nvPr>
        </p:nvGraphicFramePr>
        <p:xfrm>
          <a:off x="2410968" y="5067300"/>
          <a:ext cx="1905000" cy="914400"/>
        </p:xfrm>
        <a:graphic>
          <a:graphicData uri="http://schemas.openxmlformats.org/drawingml/2006/diagram">
            <dgm:relIds xmlns:dgm="http://schemas.openxmlformats.org/drawingml/2006/diagram" xmlns:r="http://schemas.openxmlformats.org/officeDocument/2006/relationships" r:dm="rId33" r:lo="rId34" r:qs="rId35" r:cs="rId36"/>
          </a:graphicData>
        </a:graphic>
      </p:graphicFrame>
      <p:graphicFrame>
        <p:nvGraphicFramePr>
          <p:cNvPr id="14" name="Content Placeholder 4"/>
          <p:cNvGraphicFramePr>
            <a:graphicFrameLocks/>
          </p:cNvGraphicFramePr>
          <p:nvPr>
            <p:extLst>
              <p:ext uri="{D42A27DB-BD31-4B8C-83A1-F6EECF244321}">
                <p14:modId xmlns:p14="http://schemas.microsoft.com/office/powerpoint/2010/main" val="857427782"/>
              </p:ext>
            </p:extLst>
          </p:nvPr>
        </p:nvGraphicFramePr>
        <p:xfrm>
          <a:off x="4876800" y="5067300"/>
          <a:ext cx="1905000" cy="91440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grpSp>
        <p:nvGrpSpPr>
          <p:cNvPr id="15" name="Group 14"/>
          <p:cNvGrpSpPr/>
          <p:nvPr/>
        </p:nvGrpSpPr>
        <p:grpSpPr>
          <a:xfrm rot="5400000">
            <a:off x="7315498" y="2514526"/>
            <a:ext cx="1523627" cy="914176"/>
            <a:chOff x="381372" y="111"/>
            <a:chExt cx="1523627" cy="914176"/>
          </a:xfrm>
          <a:scene3d>
            <a:camera prst="orthographicFront">
              <a:rot lat="0" lon="0" rev="0"/>
            </a:camera>
            <a:lightRig rig="soft" dir="t">
              <a:rot lat="0" lon="0" rev="0"/>
            </a:lightRig>
          </a:scene3d>
        </p:grpSpPr>
        <p:sp>
          <p:nvSpPr>
            <p:cNvPr id="16" name="Rectangle 15"/>
            <p:cNvSpPr/>
            <p:nvPr/>
          </p:nvSpPr>
          <p:spPr>
            <a:xfrm>
              <a:off x="381372" y="111"/>
              <a:ext cx="1523627" cy="914176"/>
            </a:xfrm>
            <a:prstGeom prst="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2">
              <a:schemeClr val="accent1">
                <a:hueOff val="0"/>
                <a:satOff val="0"/>
                <a:lumOff val="0"/>
                <a:alphaOff val="0"/>
              </a:schemeClr>
            </a:fillRef>
            <a:effectRef idx="1">
              <a:scrgbClr r="0" g="0" b="0"/>
            </a:effectRef>
            <a:fontRef idx="minor">
              <a:schemeClr val="dk1"/>
            </a:fontRef>
          </p:style>
        </p:sp>
        <p:sp>
          <p:nvSpPr>
            <p:cNvPr id="17" name="Rectangle 16"/>
            <p:cNvSpPr/>
            <p:nvPr/>
          </p:nvSpPr>
          <p:spPr>
            <a:xfrm>
              <a:off x="381372" y="111"/>
              <a:ext cx="1523627" cy="91417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2000" kern="1200" dirty="0" smtClean="0">
                  <a:solidFill>
                    <a:srgbClr val="C00000"/>
                  </a:solidFill>
                </a:rPr>
                <a:t>[10] </a:t>
              </a:r>
              <a:r>
                <a:rPr lang="en-US" sz="2000" kern="1200" dirty="0" smtClean="0"/>
                <a:t>Show Casing</a:t>
              </a:r>
              <a:endParaRPr lang="en-US" sz="2000" kern="1200" dirty="0"/>
            </a:p>
          </p:txBody>
        </p:sp>
      </p:grpSp>
      <p:grpSp>
        <p:nvGrpSpPr>
          <p:cNvPr id="18" name="Group 17"/>
          <p:cNvGrpSpPr/>
          <p:nvPr/>
        </p:nvGrpSpPr>
        <p:grpSpPr>
          <a:xfrm rot="5400000">
            <a:off x="7315200" y="4496098"/>
            <a:ext cx="1523627" cy="914176"/>
            <a:chOff x="381372" y="111"/>
            <a:chExt cx="1523627" cy="914176"/>
          </a:xfrm>
          <a:scene3d>
            <a:camera prst="orthographicFront">
              <a:rot lat="0" lon="0" rev="0"/>
            </a:camera>
            <a:lightRig rig="soft" dir="t">
              <a:rot lat="0" lon="0" rev="0"/>
            </a:lightRig>
          </a:scene3d>
        </p:grpSpPr>
        <p:sp>
          <p:nvSpPr>
            <p:cNvPr id="19" name="Rectangle 18"/>
            <p:cNvSpPr/>
            <p:nvPr/>
          </p:nvSpPr>
          <p:spPr>
            <a:xfrm>
              <a:off x="381372" y="111"/>
              <a:ext cx="1523627" cy="914176"/>
            </a:xfrm>
            <a:prstGeom prst="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2">
              <a:schemeClr val="accent1">
                <a:hueOff val="0"/>
                <a:satOff val="0"/>
                <a:lumOff val="0"/>
                <a:alphaOff val="0"/>
              </a:schemeClr>
            </a:fillRef>
            <a:effectRef idx="1">
              <a:scrgbClr r="0" g="0" b="0"/>
            </a:effectRef>
            <a:fontRef idx="minor">
              <a:schemeClr val="dk1"/>
            </a:fontRef>
          </p:style>
        </p:sp>
        <p:sp>
          <p:nvSpPr>
            <p:cNvPr id="20" name="Rectangle 19"/>
            <p:cNvSpPr/>
            <p:nvPr/>
          </p:nvSpPr>
          <p:spPr>
            <a:xfrm>
              <a:off x="381372" y="111"/>
              <a:ext cx="1523627" cy="91417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sz="2000" kern="1200" dirty="0" smtClean="0">
                  <a:solidFill>
                    <a:srgbClr val="C00000"/>
                  </a:solidFill>
                </a:rPr>
                <a:t>[11] </a:t>
              </a:r>
              <a:r>
                <a:rPr lang="en-US" sz="2000" kern="1200" dirty="0" smtClean="0"/>
                <a:t> Retrospective</a:t>
              </a:r>
              <a:endParaRPr lang="en-US" sz="2000" kern="1200" dirty="0"/>
            </a:p>
          </p:txBody>
        </p:sp>
      </p:grpSp>
      <p:grpSp>
        <p:nvGrpSpPr>
          <p:cNvPr id="21" name="Group 20"/>
          <p:cNvGrpSpPr/>
          <p:nvPr/>
        </p:nvGrpSpPr>
        <p:grpSpPr>
          <a:xfrm rot="16200000">
            <a:off x="558082" y="1676326"/>
            <a:ext cx="1523627" cy="914176"/>
            <a:chOff x="381372" y="111"/>
            <a:chExt cx="1523627" cy="914176"/>
          </a:xfrm>
          <a:scene3d>
            <a:camera prst="orthographicFront">
              <a:rot lat="0" lon="0" rev="0"/>
            </a:camera>
            <a:lightRig rig="soft" dir="t">
              <a:rot lat="0" lon="0" rev="0"/>
            </a:lightRig>
          </a:scene3d>
        </p:grpSpPr>
        <p:sp>
          <p:nvSpPr>
            <p:cNvPr id="22" name="Rectangle 21"/>
            <p:cNvSpPr/>
            <p:nvPr/>
          </p:nvSpPr>
          <p:spPr>
            <a:xfrm>
              <a:off x="381372" y="111"/>
              <a:ext cx="1523627" cy="914176"/>
            </a:xfrm>
            <a:prstGeom prst="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2">
              <a:schemeClr val="accent1">
                <a:hueOff val="0"/>
                <a:satOff val="0"/>
                <a:lumOff val="0"/>
                <a:alphaOff val="0"/>
              </a:schemeClr>
            </a:fillRef>
            <a:effectRef idx="1">
              <a:scrgbClr r="0" g="0" b="0"/>
            </a:effectRef>
            <a:fontRef idx="minor">
              <a:schemeClr val="dk1"/>
            </a:fontRef>
          </p:style>
        </p:sp>
        <p:sp>
          <p:nvSpPr>
            <p:cNvPr id="23" name="Rectangle 22"/>
            <p:cNvSpPr/>
            <p:nvPr/>
          </p:nvSpPr>
          <p:spPr>
            <a:xfrm>
              <a:off x="381372" y="111"/>
              <a:ext cx="1523627" cy="91417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kern="1200" dirty="0" smtClean="0">
                  <a:solidFill>
                    <a:srgbClr val="C00000"/>
                  </a:solidFill>
                </a:rPr>
                <a:t>[7] </a:t>
              </a:r>
              <a:r>
                <a:rPr lang="en-US" kern="1200" dirty="0" smtClean="0"/>
                <a:t> Iteration Planning</a:t>
              </a:r>
              <a:endParaRPr lang="en-US" kern="1200" dirty="0"/>
            </a:p>
          </p:txBody>
        </p:sp>
      </p:grpSp>
      <p:grpSp>
        <p:nvGrpSpPr>
          <p:cNvPr id="24" name="Group 23"/>
          <p:cNvGrpSpPr/>
          <p:nvPr/>
        </p:nvGrpSpPr>
        <p:grpSpPr>
          <a:xfrm rot="16200000">
            <a:off x="558082" y="3429298"/>
            <a:ext cx="1523627" cy="914176"/>
            <a:chOff x="381372" y="111"/>
            <a:chExt cx="1523627" cy="914176"/>
          </a:xfrm>
          <a:scene3d>
            <a:camera prst="orthographicFront">
              <a:rot lat="0" lon="0" rev="0"/>
            </a:camera>
            <a:lightRig rig="soft" dir="t">
              <a:rot lat="0" lon="0" rev="0"/>
            </a:lightRig>
          </a:scene3d>
        </p:grpSpPr>
        <p:sp>
          <p:nvSpPr>
            <p:cNvPr id="25" name="Rectangle 24"/>
            <p:cNvSpPr/>
            <p:nvPr/>
          </p:nvSpPr>
          <p:spPr>
            <a:xfrm>
              <a:off x="381372" y="111"/>
              <a:ext cx="1523627" cy="914176"/>
            </a:xfrm>
            <a:prstGeom prst="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2">
              <a:schemeClr val="accent1">
                <a:hueOff val="0"/>
                <a:satOff val="0"/>
                <a:lumOff val="0"/>
                <a:alphaOff val="0"/>
              </a:schemeClr>
            </a:fillRef>
            <a:effectRef idx="1">
              <a:scrgbClr r="0" g="0" b="0"/>
            </a:effectRef>
            <a:fontRef idx="minor">
              <a:schemeClr val="dk1"/>
            </a:fontRef>
          </p:style>
        </p:sp>
        <p:sp>
          <p:nvSpPr>
            <p:cNvPr id="26" name="Rectangle 25"/>
            <p:cNvSpPr/>
            <p:nvPr/>
          </p:nvSpPr>
          <p:spPr>
            <a:xfrm>
              <a:off x="381372" y="111"/>
              <a:ext cx="1523627" cy="91417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kern="1200" dirty="0" smtClean="0">
                  <a:solidFill>
                    <a:srgbClr val="C00000"/>
                  </a:solidFill>
                </a:rPr>
                <a:t>[6] </a:t>
              </a:r>
              <a:r>
                <a:rPr lang="en-US" kern="1200" dirty="0" smtClean="0"/>
                <a:t>Capability Analysis</a:t>
              </a:r>
              <a:endParaRPr lang="en-US" kern="1200" dirty="0"/>
            </a:p>
          </p:txBody>
        </p:sp>
      </p:grpSp>
      <p:grpSp>
        <p:nvGrpSpPr>
          <p:cNvPr id="27" name="Group 26"/>
          <p:cNvGrpSpPr/>
          <p:nvPr/>
        </p:nvGrpSpPr>
        <p:grpSpPr>
          <a:xfrm rot="16200000">
            <a:off x="558082" y="5181526"/>
            <a:ext cx="1523627" cy="914176"/>
            <a:chOff x="381372" y="111"/>
            <a:chExt cx="1523627" cy="914176"/>
          </a:xfrm>
          <a:scene3d>
            <a:camera prst="orthographicFront">
              <a:rot lat="0" lon="0" rev="0"/>
            </a:camera>
            <a:lightRig rig="soft" dir="t">
              <a:rot lat="0" lon="0" rev="0"/>
            </a:lightRig>
          </a:scene3d>
        </p:grpSpPr>
        <p:sp>
          <p:nvSpPr>
            <p:cNvPr id="28" name="Rectangle 27"/>
            <p:cNvSpPr/>
            <p:nvPr/>
          </p:nvSpPr>
          <p:spPr>
            <a:xfrm>
              <a:off x="381372" y="111"/>
              <a:ext cx="1523627" cy="914176"/>
            </a:xfrm>
            <a:prstGeom prst="rect">
              <a:avLst/>
            </a:prstGeom>
            <a:ln>
              <a:no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2">
              <a:schemeClr val="accent1">
                <a:hueOff val="0"/>
                <a:satOff val="0"/>
                <a:lumOff val="0"/>
                <a:alphaOff val="0"/>
              </a:schemeClr>
            </a:fillRef>
            <a:effectRef idx="1">
              <a:scrgbClr r="0" g="0" b="0"/>
            </a:effectRef>
            <a:fontRef idx="minor">
              <a:schemeClr val="dk1"/>
            </a:fontRef>
          </p:style>
        </p:sp>
        <p:sp>
          <p:nvSpPr>
            <p:cNvPr id="29" name="Rectangle 28"/>
            <p:cNvSpPr/>
            <p:nvPr/>
          </p:nvSpPr>
          <p:spPr>
            <a:xfrm>
              <a:off x="381372" y="111"/>
              <a:ext cx="1523627" cy="914176"/>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kern="1200" dirty="0" smtClean="0">
                  <a:solidFill>
                    <a:srgbClr val="C00000"/>
                  </a:solidFill>
                </a:rPr>
                <a:t>[5] </a:t>
              </a:r>
              <a:r>
                <a:rPr lang="en-US" kern="1200" dirty="0" smtClean="0"/>
                <a:t>Team Formation</a:t>
              </a:r>
              <a:endParaRPr lang="en-US" kern="1200" dirty="0"/>
            </a:p>
          </p:txBody>
        </p:sp>
      </p:grpSp>
      <p:cxnSp>
        <p:nvCxnSpPr>
          <p:cNvPr id="31" name="Straight Connector 30"/>
          <p:cNvCxnSpPr/>
          <p:nvPr/>
        </p:nvCxnSpPr>
        <p:spPr bwMode="auto">
          <a:xfrm>
            <a:off x="2157984" y="1828800"/>
            <a:ext cx="0" cy="4114800"/>
          </a:xfrm>
          <a:prstGeom prst="line">
            <a:avLst/>
          </a:prstGeom>
          <a:solidFill>
            <a:schemeClr val="accent1"/>
          </a:solidFill>
          <a:ln w="9525" cap="flat" cmpd="sng" algn="ctr">
            <a:solidFill>
              <a:srgbClr val="C00000"/>
            </a:solidFill>
            <a:prstDash val="dash"/>
            <a:round/>
            <a:headEnd type="none" w="med" len="med"/>
            <a:tailEnd type="none" w="med" len="med"/>
          </a:ln>
          <a:effectLst/>
        </p:spPr>
      </p:cxnSp>
      <p:cxnSp>
        <p:nvCxnSpPr>
          <p:cNvPr id="32" name="Straight Connector 31"/>
          <p:cNvCxnSpPr/>
          <p:nvPr/>
        </p:nvCxnSpPr>
        <p:spPr bwMode="auto">
          <a:xfrm>
            <a:off x="7238925" y="1714500"/>
            <a:ext cx="0" cy="4114800"/>
          </a:xfrm>
          <a:prstGeom prst="line">
            <a:avLst/>
          </a:prstGeom>
          <a:solidFill>
            <a:schemeClr val="accent1"/>
          </a:solidFill>
          <a:ln w="9525" cap="flat" cmpd="sng" algn="ctr">
            <a:solidFill>
              <a:srgbClr val="C00000"/>
            </a:solidFill>
            <a:prstDash val="dash"/>
            <a:round/>
            <a:headEnd type="none" w="med" len="med"/>
            <a:tailEnd type="none" w="med" len="med"/>
          </a:ln>
          <a:effectLst/>
        </p:spPr>
      </p:cxnSp>
      <p:graphicFrame>
        <p:nvGraphicFramePr>
          <p:cNvPr id="33" name="Diagram 32"/>
          <p:cNvGraphicFramePr/>
          <p:nvPr>
            <p:extLst>
              <p:ext uri="{D42A27DB-BD31-4B8C-83A1-F6EECF244321}">
                <p14:modId xmlns:p14="http://schemas.microsoft.com/office/powerpoint/2010/main" val="1218242973"/>
              </p:ext>
            </p:extLst>
          </p:nvPr>
        </p:nvGraphicFramePr>
        <p:xfrm>
          <a:off x="3908384" y="3057710"/>
          <a:ext cx="1844716" cy="1229810"/>
        </p:xfrm>
        <a:graphic>
          <a:graphicData uri="http://schemas.openxmlformats.org/drawingml/2006/diagram">
            <dgm:relIds xmlns:dgm="http://schemas.openxmlformats.org/drawingml/2006/diagram" xmlns:r="http://schemas.openxmlformats.org/officeDocument/2006/relationships" r:dm="rId43" r:lo="rId44" r:qs="rId45" r:cs="rId46"/>
          </a:graphicData>
        </a:graphic>
      </p:graphicFrame>
      <p:grpSp>
        <p:nvGrpSpPr>
          <p:cNvPr id="34" name="Diagram group"/>
          <p:cNvGrpSpPr/>
          <p:nvPr/>
        </p:nvGrpSpPr>
        <p:grpSpPr>
          <a:xfrm>
            <a:off x="4455745" y="3304108"/>
            <a:ext cx="774934" cy="774934"/>
            <a:chOff x="1038225" y="519112"/>
            <a:chExt cx="1142047" cy="1142047"/>
          </a:xfr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a:scene3d>
            <a:camera prst="perspectiveFront" zoom="95000"/>
            <a:lightRig rig="flat" dir="t"/>
          </a:scene3d>
        </p:grpSpPr>
        <p:grpSp>
          <p:nvGrpSpPr>
            <p:cNvPr id="35" name="Group 90"/>
            <p:cNvGrpSpPr/>
            <p:nvPr/>
          </p:nvGrpSpPr>
          <p:grpSpPr>
            <a:xfrm>
              <a:off x="1038225" y="519112"/>
              <a:ext cx="1142047" cy="1142047"/>
              <a:chOff x="1038225" y="519112"/>
              <a:chExt cx="1142047" cy="1142047"/>
            </a:xfrm>
            <a:grpFill/>
          </p:grpSpPr>
          <p:sp>
            <p:nvSpPr>
              <p:cNvPr id="36" name=" 3"/>
              <p:cNvSpPr/>
              <p:nvPr/>
            </p:nvSpPr>
            <p:spPr>
              <a:xfrm>
                <a:off x="1038225" y="519112"/>
                <a:ext cx="1142047" cy="1142047"/>
              </a:xfrm>
              <a:prstGeom prst="gear9">
                <a:avLst/>
              </a:prstGeom>
              <a:grpFill/>
              <a:sp3d extrusionH="381000" contourW="38100" prstMaterial="matte">
                <a:contourClr>
                  <a:schemeClr val="lt1"/>
                </a:contourClr>
              </a:sp3d>
            </p:spPr>
            <p:style>
              <a:lnRef idx="0">
                <a:schemeClr val="lt1">
                  <a:hueOff val="0"/>
                  <a:satOff val="0"/>
                  <a:lumOff val="0"/>
                  <a:alphaOff val="0"/>
                </a:schemeClr>
              </a:lnRef>
              <a:fillRef idx="1">
                <a:schemeClr val="accent2">
                  <a:shade val="80000"/>
                  <a:hueOff val="0"/>
                  <a:satOff val="0"/>
                  <a:lumOff val="0"/>
                  <a:alphaOff val="0"/>
                </a:schemeClr>
              </a:fillRef>
              <a:effectRef idx="0">
                <a:schemeClr val="accent2">
                  <a:shade val="80000"/>
                  <a:hueOff val="0"/>
                  <a:satOff val="0"/>
                  <a:lumOff val="0"/>
                  <a:alphaOff val="0"/>
                </a:schemeClr>
              </a:effectRef>
              <a:fontRef idx="minor">
                <a:schemeClr val="lt1"/>
              </a:fontRef>
            </p:style>
          </p:sp>
          <p:sp>
            <p:nvSpPr>
              <p:cNvPr id="37" name=" 4"/>
              <p:cNvSpPr/>
              <p:nvPr/>
            </p:nvSpPr>
            <p:spPr>
              <a:xfrm>
                <a:off x="1267827" y="786632"/>
                <a:ext cx="682843" cy="587035"/>
              </a:xfrm>
              <a:prstGeom prst="rect">
                <a:avLst/>
              </a:prstGeom>
              <a:grpFill/>
              <a:sp3d/>
            </p:spPr>
            <p:style>
              <a:lnRef idx="0">
                <a:scrgbClr r="0" g="0" b="0"/>
              </a:lnRef>
              <a:fillRef idx="0">
                <a:scrgbClr r="0" g="0" b="0"/>
              </a:fillRef>
              <a:effectRef idx="0">
                <a:scrgbClr r="0" g="0" b="0"/>
              </a:effectRef>
              <a:fontRef idx="minor">
                <a:schemeClr val="lt1"/>
              </a:fontRef>
            </p:style>
            <p:txBody>
              <a:bodyPr lIns="24130" tIns="24130" rIns="24130" bIns="24130" spcCol="1270" anchor="ctr"/>
              <a:lstStyle/>
              <a:p>
                <a:pPr algn="ctr" defTabSz="844550">
                  <a:lnSpc>
                    <a:spcPct val="90000"/>
                  </a:lnSpc>
                  <a:spcAft>
                    <a:spcPct val="35000"/>
                  </a:spcAft>
                  <a:defRPr/>
                </a:pPr>
                <a:r>
                  <a:rPr lang="en-AU" sz="1050" dirty="0">
                    <a:solidFill>
                      <a:srgbClr val="002060"/>
                    </a:solidFill>
                  </a:rPr>
                  <a:t>CAMS</a:t>
                </a:r>
              </a:p>
            </p:txBody>
          </p:sp>
        </p:grpSp>
      </p:grpSp>
      <p:sp>
        <p:nvSpPr>
          <p:cNvPr id="38" name="TextBox 37"/>
          <p:cNvSpPr txBox="1"/>
          <p:nvPr/>
        </p:nvSpPr>
        <p:spPr>
          <a:xfrm rot="16200000">
            <a:off x="1327956" y="3691560"/>
            <a:ext cx="1394356" cy="369332"/>
          </a:xfrm>
          <a:prstGeom prst="rect">
            <a:avLst/>
          </a:prstGeom>
          <a:noFill/>
        </p:spPr>
        <p:txBody>
          <a:bodyPr wrap="none" rtlCol="0">
            <a:spAutoFit/>
          </a:bodyPr>
          <a:lstStyle/>
          <a:p>
            <a:r>
              <a:rPr lang="en-AU" i="1" dirty="0" smtClean="0">
                <a:solidFill>
                  <a:srgbClr val="FF0000"/>
                </a:solidFill>
              </a:rPr>
              <a:t>Pre-Iteration</a:t>
            </a:r>
            <a:endParaRPr lang="en-AU" i="1" dirty="0">
              <a:solidFill>
                <a:srgbClr val="FF0000"/>
              </a:solidFill>
            </a:endParaRPr>
          </a:p>
        </p:txBody>
      </p:sp>
      <p:sp>
        <p:nvSpPr>
          <p:cNvPr id="39" name="TextBox 38"/>
          <p:cNvSpPr txBox="1"/>
          <p:nvPr/>
        </p:nvSpPr>
        <p:spPr>
          <a:xfrm rot="16200000">
            <a:off x="6619113" y="3712912"/>
            <a:ext cx="1479892" cy="369332"/>
          </a:xfrm>
          <a:prstGeom prst="rect">
            <a:avLst/>
          </a:prstGeom>
          <a:noFill/>
        </p:spPr>
        <p:txBody>
          <a:bodyPr wrap="none" rtlCol="0">
            <a:spAutoFit/>
          </a:bodyPr>
          <a:lstStyle/>
          <a:p>
            <a:r>
              <a:rPr lang="en-AU" i="1" dirty="0" smtClean="0">
                <a:solidFill>
                  <a:srgbClr val="FF0000"/>
                </a:solidFill>
              </a:rPr>
              <a:t>Post-Iteration</a:t>
            </a:r>
            <a:endParaRPr lang="en-AU" i="1" dirty="0">
              <a:solidFill>
                <a:srgbClr val="FF0000"/>
              </a:solidFill>
            </a:endParaRPr>
          </a:p>
        </p:txBody>
      </p:sp>
      <p:sp>
        <p:nvSpPr>
          <p:cNvPr id="40" name="TextBox 39"/>
          <p:cNvSpPr txBox="1"/>
          <p:nvPr/>
        </p:nvSpPr>
        <p:spPr>
          <a:xfrm>
            <a:off x="3657600" y="6019800"/>
            <a:ext cx="2336986" cy="369332"/>
          </a:xfrm>
          <a:prstGeom prst="rect">
            <a:avLst/>
          </a:prstGeom>
          <a:noFill/>
        </p:spPr>
        <p:txBody>
          <a:bodyPr wrap="none" rtlCol="0">
            <a:spAutoFit/>
          </a:bodyPr>
          <a:lstStyle/>
          <a:p>
            <a:r>
              <a:rPr lang="en-AU" i="1" dirty="0" smtClean="0">
                <a:solidFill>
                  <a:srgbClr val="FF0000"/>
                </a:solidFill>
              </a:rPr>
              <a:t>Core – Within Iteration</a:t>
            </a:r>
            <a:endParaRPr lang="en-AU" i="1" dirty="0">
              <a:solidFill>
                <a:srgbClr val="FF0000"/>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4294967295"/>
          </p:nvPr>
        </p:nvSpPr>
        <p:spPr>
          <a:xfrm>
            <a:off x="8458200" y="6400800"/>
            <a:ext cx="609600" cy="381000"/>
          </a:xfrm>
          <a:noFill/>
        </p:spPr>
        <p:txBody>
          <a:bodyPr/>
          <a:lstStyle/>
          <a:p>
            <a:fld id="{86CBC066-3C6A-49F3-BAF6-BC0CE5D3E9F5}" type="slidenum">
              <a:rPr lang="en-AU" smtClean="0">
                <a:cs typeface="Arial" charset="0"/>
              </a:rPr>
              <a:pPr/>
              <a:t>3</a:t>
            </a:fld>
            <a:endParaRPr lang="en-AU" smtClean="0">
              <a:cs typeface="Arial" charset="0"/>
            </a:endParaRPr>
          </a:p>
        </p:txBody>
      </p:sp>
      <p:sp>
        <p:nvSpPr>
          <p:cNvPr id="212995" name="Rectangle 3"/>
          <p:cNvSpPr>
            <a:spLocks noChangeArrowheads="1"/>
          </p:cNvSpPr>
          <p:nvPr/>
        </p:nvSpPr>
        <p:spPr bwMode="auto">
          <a:xfrm rot="733675">
            <a:off x="4440338" y="817211"/>
            <a:ext cx="4001497" cy="5619952"/>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a:lstStyle/>
          <a:p>
            <a:pPr marL="342900" indent="-342900">
              <a:defRPr/>
            </a:pPr>
            <a:r>
              <a:rPr lang="en-AU" sz="1600" i="0" dirty="0"/>
              <a:t>		</a:t>
            </a:r>
          </a:p>
          <a:p>
            <a:pPr marL="342900" indent="-342900">
              <a:defRPr/>
            </a:pPr>
            <a:endParaRPr lang="en-AU" sz="1600" i="0" dirty="0"/>
          </a:p>
          <a:p>
            <a:pPr marL="342900" indent="-342900">
              <a:defRPr/>
            </a:pPr>
            <a:endParaRPr lang="en-AU" sz="1600" i="0" dirty="0"/>
          </a:p>
          <a:p>
            <a:pPr marL="342900" indent="-342900">
              <a:spcBef>
                <a:spcPct val="30000"/>
              </a:spcBef>
              <a:buClr>
                <a:srgbClr val="CC9900"/>
              </a:buClr>
              <a:buSzPct val="110000"/>
              <a:buFont typeface="Wingdings" pitchFamily="2" charset="2"/>
              <a:buChar char="Ü"/>
              <a:defRPr/>
            </a:pPr>
            <a:endParaRPr lang="en-US" sz="1400" b="0" i="0" dirty="0"/>
          </a:p>
          <a:p>
            <a:pPr marL="342900" indent="-342900">
              <a:spcBef>
                <a:spcPct val="150000"/>
              </a:spcBef>
              <a:buClr>
                <a:srgbClr val="CC9900"/>
              </a:buClr>
              <a:buSzPct val="110000"/>
              <a:buFont typeface="Wingdings" pitchFamily="2" charset="2"/>
              <a:buChar char="Ü"/>
              <a:defRPr/>
            </a:pPr>
            <a:r>
              <a:rPr lang="en-US" sz="1600" b="0" i="0" dirty="0" smtClean="0"/>
              <a:t>WHAT: A verb-like description of Requirement to enable Conversation; Occasionally Features &amp; Tasks; </a:t>
            </a:r>
          </a:p>
          <a:p>
            <a:pPr marL="342900" indent="-342900">
              <a:spcBef>
                <a:spcPct val="150000"/>
              </a:spcBef>
              <a:buClr>
                <a:srgbClr val="CC9900"/>
              </a:buClr>
              <a:buSzPct val="110000"/>
              <a:buFont typeface="Wingdings" pitchFamily="2" charset="2"/>
              <a:buChar char="Ü"/>
              <a:defRPr/>
            </a:pPr>
            <a:r>
              <a:rPr lang="en-US" sz="1600" dirty="0" smtClean="0"/>
              <a:t>WHEN: During Requirements Elicitation (Functional &amp; Non-Functional)</a:t>
            </a:r>
          </a:p>
          <a:p>
            <a:pPr marL="342900" indent="-342900">
              <a:spcBef>
                <a:spcPct val="150000"/>
              </a:spcBef>
              <a:buClr>
                <a:srgbClr val="CC9900"/>
              </a:buClr>
              <a:buSzPct val="110000"/>
              <a:buFont typeface="Wingdings" pitchFamily="2" charset="2"/>
              <a:buChar char="Ü"/>
              <a:defRPr/>
            </a:pPr>
            <a:r>
              <a:rPr lang="en-US" sz="1600" b="0" i="0" dirty="0" smtClean="0"/>
              <a:t>HOW:  Requirements Elicitation Workshops; Handwritten; On Wall; Related to Epics &amp; Themes; </a:t>
            </a:r>
          </a:p>
          <a:p>
            <a:pPr marL="342900" indent="-342900">
              <a:spcBef>
                <a:spcPct val="150000"/>
              </a:spcBef>
              <a:buClr>
                <a:srgbClr val="CC9900"/>
              </a:buClr>
              <a:buSzPct val="110000"/>
              <a:buFont typeface="Wingdings" pitchFamily="2" charset="2"/>
              <a:buChar char="Ü"/>
              <a:defRPr/>
            </a:pPr>
            <a:r>
              <a:rPr lang="en-US" sz="1600" dirty="0" smtClean="0"/>
              <a:t>METRICS: Stories per Iteration;  </a:t>
            </a:r>
            <a:endParaRPr lang="en-US" sz="1600" b="0" i="0" dirty="0" smtClean="0"/>
          </a:p>
          <a:p>
            <a:pPr marL="342900" indent="-342900">
              <a:spcBef>
                <a:spcPct val="150000"/>
              </a:spcBef>
              <a:buClr>
                <a:srgbClr val="CC9900"/>
              </a:buClr>
              <a:buSzPct val="110000"/>
              <a:buFont typeface="Wingdings" pitchFamily="2" charset="2"/>
              <a:buChar char="Ü"/>
              <a:defRPr/>
            </a:pPr>
            <a:r>
              <a:rPr lang="en-US" sz="1600" dirty="0" smtClean="0"/>
              <a:t>CAVEAT: Non-testable Stories; Ignoring Non-Functional;  Overwhelming details; </a:t>
            </a:r>
            <a:endParaRPr lang="en-US" sz="1600" b="0" i="0" dirty="0"/>
          </a:p>
        </p:txBody>
      </p:sp>
      <p:sp>
        <p:nvSpPr>
          <p:cNvPr id="9220" name="Text Box 5"/>
          <p:cNvSpPr txBox="1">
            <a:spLocks noChangeArrowheads="1"/>
          </p:cNvSpPr>
          <p:nvPr/>
        </p:nvSpPr>
        <p:spPr bwMode="auto">
          <a:xfrm rot="787765">
            <a:off x="5923084" y="1230400"/>
            <a:ext cx="2978609" cy="960263"/>
          </a:xfrm>
          <a:prstGeom prst="rect">
            <a:avLst/>
          </a:prstGeom>
          <a:noFill/>
          <a:ln w="9525" algn="ctr">
            <a:noFill/>
            <a:miter lim="800000"/>
            <a:headEnd/>
            <a:tailEnd/>
          </a:ln>
        </p:spPr>
        <p:txBody>
          <a:bodyPr wrap="square">
            <a:spAutoFit/>
          </a:bodyPr>
          <a:lstStyle/>
          <a:p>
            <a:r>
              <a:rPr lang="en-AU" b="1" dirty="0" smtClean="0">
                <a:solidFill>
                  <a:srgbClr val="C00000"/>
                </a:solidFill>
              </a:rPr>
              <a:t>User Story (Story Card)</a:t>
            </a:r>
            <a:endParaRPr lang="en-AU" sz="1800" b="1" dirty="0" smtClean="0">
              <a:solidFill>
                <a:srgbClr val="C00000"/>
              </a:solidFill>
            </a:endParaRPr>
          </a:p>
          <a:p>
            <a:pPr>
              <a:spcBef>
                <a:spcPct val="40000"/>
              </a:spcBef>
            </a:pPr>
            <a:r>
              <a:rPr lang="en-AU" sz="1600" dirty="0" smtClean="0">
                <a:solidFill>
                  <a:srgbClr val="000066"/>
                </a:solidFill>
              </a:rPr>
              <a:t>Short sharp Requirement Statement</a:t>
            </a:r>
            <a:endParaRPr lang="en-AU" sz="1600" b="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4984260" y="723940"/>
            <a:ext cx="997400" cy="997400"/>
          </a:xfrm>
          <a:prstGeom prst="rect">
            <a:avLst/>
          </a:prstGeom>
          <a:noFill/>
          <a:ln w="9525">
            <a:noFill/>
            <a:miter lim="800000"/>
            <a:headEnd/>
            <a:tailEnd/>
          </a:ln>
        </p:spPr>
      </p:pic>
      <p:sp>
        <p:nvSpPr>
          <p:cNvPr id="9224" name="Line 11"/>
          <p:cNvSpPr>
            <a:spLocks noChangeShapeType="1"/>
          </p:cNvSpPr>
          <p:nvPr/>
        </p:nvSpPr>
        <p:spPr bwMode="auto">
          <a:xfrm>
            <a:off x="4805067" y="1763715"/>
            <a:ext cx="3931832" cy="882184"/>
          </a:xfrm>
          <a:prstGeom prst="line">
            <a:avLst/>
          </a:prstGeom>
          <a:noFill/>
          <a:ln w="19050">
            <a:solidFill>
              <a:srgbClr val="00246C"/>
            </a:solidFill>
            <a:round/>
            <a:headEnd/>
            <a:tailEnd/>
          </a:ln>
        </p:spPr>
        <p:txBody>
          <a:bodyPr anchor="ctr"/>
          <a:lstStyle/>
          <a:p>
            <a:endParaRPr lang="en-US"/>
          </a:p>
        </p:txBody>
      </p:sp>
      <p:sp>
        <p:nvSpPr>
          <p:cNvPr id="11" name="Title 10"/>
          <p:cNvSpPr>
            <a:spLocks noGrp="1"/>
          </p:cNvSpPr>
          <p:nvPr>
            <p:ph type="title" idx="4294967295"/>
          </p:nvPr>
        </p:nvSpPr>
        <p:spPr/>
        <p:txBody>
          <a:bodyPr/>
          <a:lstStyle/>
          <a:p>
            <a:r>
              <a:rPr lang="en-US" dirty="0" smtClean="0"/>
              <a:t>User Story / Features</a:t>
            </a:r>
            <a:endParaRPr lang="en-US" dirty="0"/>
          </a:p>
        </p:txBody>
      </p:sp>
      <p:pic>
        <p:nvPicPr>
          <p:cNvPr id="14" name="Picture 1" descr="E:\a-Bhu1\AMP_UserStoryExample.jpg"/>
          <p:cNvPicPr>
            <a:picLocks noChangeAspect="1" noChangeArrowheads="1"/>
          </p:cNvPicPr>
          <p:nvPr/>
        </p:nvPicPr>
        <p:blipFill>
          <a:blip r:embed="rId4" cstate="print"/>
          <a:srcRect/>
          <a:stretch>
            <a:fillRect/>
          </a:stretch>
        </p:blipFill>
        <p:spPr bwMode="auto">
          <a:xfrm>
            <a:off x="1066800" y="1524000"/>
            <a:ext cx="1993758" cy="1191008"/>
          </a:xfrm>
          <a:prstGeom prst="rect">
            <a:avLst/>
          </a:prstGeom>
          <a:noFill/>
        </p:spPr>
      </p:pic>
      <p:sp>
        <p:nvSpPr>
          <p:cNvPr id="10" name="Rectangle 9"/>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3" name="Rectangle 12"/>
          <p:cNvSpPr/>
          <p:nvPr/>
        </p:nvSpPr>
        <p:spPr>
          <a:xfrm>
            <a:off x="1406770" y="295870"/>
            <a:ext cx="530915"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2" name="Picture 11" descr="IMG_2387.JPG"/>
          <p:cNvPicPr>
            <a:picLocks noChangeAspect="1"/>
          </p:cNvPicPr>
          <p:nvPr/>
        </p:nvPicPr>
        <p:blipFill>
          <a:blip r:embed="rId5" cstate="print"/>
          <a:srcRect l="13281" t="13541" r="11718" b="31250"/>
          <a:stretch>
            <a:fillRect/>
          </a:stretch>
        </p:blipFill>
        <p:spPr>
          <a:xfrm>
            <a:off x="1046366" y="3044656"/>
            <a:ext cx="1965978" cy="1085384"/>
          </a:xfrm>
          <a:prstGeom prst="rect">
            <a:avLst/>
          </a:prstGeom>
        </p:spPr>
      </p:pic>
      <p:sp>
        <p:nvSpPr>
          <p:cNvPr id="34818" name="AutoShape 2" descr="https://mail-attachment.googleusercontent.com/attachment/?saduie=AG9B_P8p-mg1e4_OnyxtoiKi1WyG&amp;attid=0.1&amp;disp=emb&amp;view=att&amp;th=13a30b941c5a78b1"/>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0" name="AutoShape 4" descr="https://mail-attachment.googleusercontent.com/attachment/?saduie=AG9B_P8p-mg1e4_OnyxtoiKi1WyG&amp;attid=0.1&amp;disp=emb&amp;view=att&amp;th=13a30b941c5a78b1"/>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2" name="AutoShape 6" descr="https://mail-attachment.googleusercontent.com/attachment/?saduie=AG9B_P8p-mg1e4_OnyxtoiKi1WyG&amp;attid=0.1&amp;disp=emb&amp;view=att&amp;th=13a30b941c5a78b1"/>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4824" name="AutoShape 8" descr="https://mail-attachment.googleusercontent.com/attachment/?saduie=AG9B_P8p-mg1e4_OnyxtoiKi1WyG&amp;attid=0.1&amp;disp=emb&amp;view=att&amp;th=13a30b941c5a78b1"/>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 name="Picture 51" descr="MethodScienceNewlogo4"/>
          <p:cNvPicPr>
            <a:picLocks noChangeAspect="1" noChangeArrowheads="1"/>
          </p:cNvPicPr>
          <p:nvPr/>
        </p:nvPicPr>
        <p:blipFill>
          <a:blip r:embed="rId6" cstate="print"/>
          <a:srcRect/>
          <a:stretch>
            <a:fillRect/>
          </a:stretch>
        </p:blipFill>
        <p:spPr bwMode="auto">
          <a:xfrm>
            <a:off x="3720340" y="1600200"/>
            <a:ext cx="851660" cy="603774"/>
          </a:xfrm>
          <a:prstGeom prst="rect">
            <a:avLst/>
          </a:prstGeom>
          <a:noFill/>
        </p:spPr>
      </p:pic>
      <p:sp>
        <p:nvSpPr>
          <p:cNvPr id="17" name="TextBox 16"/>
          <p:cNvSpPr txBox="1"/>
          <p:nvPr/>
        </p:nvSpPr>
        <p:spPr>
          <a:xfrm>
            <a:off x="685800" y="5638800"/>
            <a:ext cx="3087447"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4294967295"/>
          </p:nvPr>
        </p:nvSpPr>
        <p:spPr>
          <a:xfrm>
            <a:off x="8458200" y="6400800"/>
            <a:ext cx="609600" cy="381000"/>
          </a:xfrm>
          <a:noFill/>
        </p:spPr>
        <p:txBody>
          <a:bodyPr/>
          <a:lstStyle/>
          <a:p>
            <a:fld id="{86CBC066-3C6A-49F3-BAF6-BC0CE5D3E9F5}" type="slidenum">
              <a:rPr lang="en-AU" smtClean="0">
                <a:cs typeface="Arial" charset="0"/>
              </a:rPr>
              <a:pPr/>
              <a:t>4</a:t>
            </a:fld>
            <a:endParaRPr lang="en-AU" smtClean="0">
              <a:cs typeface="Arial" charset="0"/>
            </a:endParaRPr>
          </a:p>
        </p:txBody>
      </p:sp>
      <p:grpSp>
        <p:nvGrpSpPr>
          <p:cNvPr id="45" name="Group 44"/>
          <p:cNvGrpSpPr/>
          <p:nvPr/>
        </p:nvGrpSpPr>
        <p:grpSpPr>
          <a:xfrm>
            <a:off x="4343400" y="1143000"/>
            <a:ext cx="4346575" cy="5174277"/>
            <a:chOff x="4546203" y="1595438"/>
            <a:chExt cx="4143772" cy="4869477"/>
          </a:xfrm>
        </p:grpSpPr>
        <p:sp>
          <p:nvSpPr>
            <p:cNvPr id="212995" name="Rectangle 3"/>
            <p:cNvSpPr>
              <a:spLocks noChangeArrowheads="1"/>
            </p:cNvSpPr>
            <p:nvPr/>
          </p:nvSpPr>
          <p:spPr bwMode="auto">
            <a:xfrm rot="733675">
              <a:off x="4546203" y="1755336"/>
              <a:ext cx="3738562" cy="4709579"/>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a:lstStyle/>
            <a:p>
              <a:pPr marL="342900" indent="-342900">
                <a:defRPr/>
              </a:pPr>
              <a:r>
                <a:rPr lang="en-AU" sz="1600" i="0" dirty="0"/>
                <a:t>		</a:t>
              </a:r>
            </a:p>
            <a:p>
              <a:pPr marL="342900" indent="-342900">
                <a:defRPr/>
              </a:pPr>
              <a:endParaRPr lang="en-AU" sz="1600" i="0" dirty="0"/>
            </a:p>
            <a:p>
              <a:pPr marL="342900" indent="-342900">
                <a:defRPr/>
              </a:pPr>
              <a:endParaRPr lang="en-AU" sz="1600" i="0" dirty="0"/>
            </a:p>
            <a:p>
              <a:pPr marL="342900" indent="-342900">
                <a:spcBef>
                  <a:spcPct val="30000"/>
                </a:spcBef>
                <a:buClr>
                  <a:srgbClr val="CC9900"/>
                </a:buClr>
                <a:buSzPct val="110000"/>
                <a:buFont typeface="Wingdings" pitchFamily="2" charset="2"/>
                <a:buChar char="Ü"/>
                <a:defRPr/>
              </a:pPr>
              <a:endParaRPr lang="en-US" sz="1400" b="0" i="0" dirty="0"/>
            </a:p>
            <a:p>
              <a:pPr marL="274320" indent="-342900">
                <a:spcBef>
                  <a:spcPts val="2000"/>
                </a:spcBef>
                <a:buClr>
                  <a:srgbClr val="CC9900"/>
                </a:buClr>
                <a:buSzPct val="110000"/>
                <a:buFont typeface="Wingdings" pitchFamily="2" charset="2"/>
                <a:buChar char="Ü"/>
                <a:defRPr/>
              </a:pPr>
              <a:r>
                <a:rPr lang="en-US" sz="1600" b="0" i="0" dirty="0" smtClean="0"/>
                <a:t>WHAT:  Profile of a User Group Representative (Actor); Also Team Roles </a:t>
              </a:r>
            </a:p>
            <a:p>
              <a:pPr marL="274320" indent="-342900">
                <a:spcBef>
                  <a:spcPts val="2000"/>
                </a:spcBef>
                <a:buClr>
                  <a:srgbClr val="CC9900"/>
                </a:buClr>
                <a:buSzPct val="110000"/>
                <a:buFont typeface="Wingdings" pitchFamily="2" charset="2"/>
                <a:buChar char="Ü"/>
                <a:defRPr/>
              </a:pPr>
              <a:r>
                <a:rPr lang="en-US" sz="1600" dirty="0" smtClean="0"/>
                <a:t>WHEN: During Stakeholder Analysis / Requirements Elicitation</a:t>
              </a:r>
            </a:p>
            <a:p>
              <a:pPr marL="274320" indent="-342900">
                <a:spcBef>
                  <a:spcPts val="2000"/>
                </a:spcBef>
                <a:buClr>
                  <a:srgbClr val="CC9900"/>
                </a:buClr>
                <a:buSzPct val="110000"/>
                <a:buFont typeface="Wingdings" pitchFamily="2" charset="2"/>
                <a:buChar char="Ü"/>
                <a:defRPr/>
              </a:pPr>
              <a:r>
                <a:rPr lang="en-US" sz="1600" b="0" i="0" dirty="0" smtClean="0"/>
                <a:t>HOW: Create Persona per Demographic; (Real and </a:t>
              </a:r>
              <a:r>
                <a:rPr lang="en-US" sz="1600" dirty="0" smtClean="0"/>
                <a:t>Virtual); Assign Icon, Initials</a:t>
              </a:r>
            </a:p>
            <a:p>
              <a:pPr marL="274320" indent="-342900">
                <a:spcBef>
                  <a:spcPts val="2000"/>
                </a:spcBef>
                <a:buClr>
                  <a:srgbClr val="CC9900"/>
                </a:buClr>
                <a:buSzPct val="110000"/>
                <a:buFont typeface="Wingdings" pitchFamily="2" charset="2"/>
                <a:buChar char="Ü"/>
                <a:defRPr/>
              </a:pPr>
              <a:r>
                <a:rPr lang="en-US" sz="1600" dirty="0" smtClean="0"/>
                <a:t>METRIC: Total User Representatives (Actors)</a:t>
              </a:r>
              <a:endParaRPr lang="en-US" sz="1600" b="0" i="0" dirty="0" smtClean="0"/>
            </a:p>
            <a:p>
              <a:pPr marL="274320" indent="-342900">
                <a:spcBef>
                  <a:spcPts val="2000"/>
                </a:spcBef>
                <a:buClr>
                  <a:srgbClr val="CC9900"/>
                </a:buClr>
                <a:buSzPct val="110000"/>
                <a:buFont typeface="Wingdings" pitchFamily="2" charset="2"/>
                <a:buChar char="Ü"/>
                <a:defRPr/>
              </a:pPr>
              <a:r>
                <a:rPr lang="en-US" sz="1600" dirty="0" smtClean="0"/>
                <a:t>CAVEAT: Changing Personas; Mixing Team Roles with End-User Roles; Incomplete Influence/Interest Matrix;</a:t>
              </a:r>
              <a:endParaRPr lang="en-US" sz="1600" b="0" i="0" dirty="0"/>
            </a:p>
          </p:txBody>
        </p:sp>
        <p:sp>
          <p:nvSpPr>
            <p:cNvPr id="9220" name="Text Box 5"/>
            <p:cNvSpPr txBox="1">
              <a:spLocks noChangeArrowheads="1"/>
            </p:cNvSpPr>
            <p:nvPr/>
          </p:nvSpPr>
          <p:spPr bwMode="auto">
            <a:xfrm rot="787765">
              <a:off x="5907088" y="2109160"/>
              <a:ext cx="2782887" cy="714042"/>
            </a:xfrm>
            <a:prstGeom prst="rect">
              <a:avLst/>
            </a:prstGeom>
            <a:noFill/>
            <a:ln w="9525" algn="ctr">
              <a:noFill/>
              <a:miter lim="800000"/>
              <a:headEnd/>
              <a:tailEnd/>
            </a:ln>
          </p:spPr>
          <p:txBody>
            <a:bodyPr>
              <a:spAutoFit/>
            </a:bodyPr>
            <a:lstStyle/>
            <a:p>
              <a:r>
                <a:rPr lang="en-AU" b="1" dirty="0" smtClean="0">
                  <a:solidFill>
                    <a:srgbClr val="C00000"/>
                  </a:solidFill>
                </a:rPr>
                <a:t>User Persona</a:t>
              </a:r>
              <a:endParaRPr lang="en-AU" sz="1800" b="1" dirty="0" smtClean="0">
                <a:solidFill>
                  <a:srgbClr val="C00000"/>
                </a:solidFill>
              </a:endParaRPr>
            </a:p>
            <a:p>
              <a:pPr>
                <a:spcBef>
                  <a:spcPct val="40000"/>
                </a:spcBef>
              </a:pPr>
              <a:r>
                <a:rPr lang="en-AU" sz="1600" dirty="0" smtClean="0">
                  <a:solidFill>
                    <a:srgbClr val="000066"/>
                  </a:solidFill>
                </a:rPr>
                <a:t>User (Actor) Analysis</a:t>
              </a:r>
              <a:endParaRPr lang="en-AU" sz="1600" b="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046663" y="1595438"/>
              <a:ext cx="931862" cy="931862"/>
            </a:xfrm>
            <a:prstGeom prst="rect">
              <a:avLst/>
            </a:prstGeom>
            <a:noFill/>
            <a:ln w="9525">
              <a:noFill/>
              <a:miter lim="800000"/>
              <a:headEnd/>
              <a:tailEnd/>
            </a:ln>
          </p:spPr>
        </p:pic>
        <p:sp>
          <p:nvSpPr>
            <p:cNvPr id="9224" name="Line 11"/>
            <p:cNvSpPr>
              <a:spLocks noChangeShapeType="1"/>
            </p:cNvSpPr>
            <p:nvPr/>
          </p:nvSpPr>
          <p:spPr bwMode="auto">
            <a:xfrm>
              <a:off x="4859338" y="2514600"/>
              <a:ext cx="3673475" cy="842963"/>
            </a:xfrm>
            <a:prstGeom prst="line">
              <a:avLst/>
            </a:prstGeom>
            <a:noFill/>
            <a:ln w="19050">
              <a:solidFill>
                <a:srgbClr val="00246C"/>
              </a:solidFill>
              <a:round/>
              <a:headEnd/>
              <a:tailEnd/>
            </a:ln>
          </p:spPr>
          <p:txBody>
            <a:bodyPr anchor="ctr"/>
            <a:lstStyle/>
            <a:p>
              <a:endParaRPr lang="en-US"/>
            </a:p>
          </p:txBody>
        </p:sp>
      </p:grpSp>
      <p:sp>
        <p:nvSpPr>
          <p:cNvPr id="11" name="Title 10"/>
          <p:cNvSpPr>
            <a:spLocks noGrp="1"/>
          </p:cNvSpPr>
          <p:nvPr>
            <p:ph type="title" idx="4294967295"/>
          </p:nvPr>
        </p:nvSpPr>
        <p:spPr>
          <a:xfrm>
            <a:off x="2484120" y="0"/>
            <a:ext cx="4251960" cy="1143000"/>
          </a:xfrm>
        </p:spPr>
        <p:txBody>
          <a:bodyPr/>
          <a:lstStyle/>
          <a:p>
            <a:r>
              <a:rPr lang="en-US" dirty="0" smtClean="0"/>
              <a:t>User Persona</a:t>
            </a:r>
            <a:endParaRPr lang="en-US" dirty="0"/>
          </a:p>
        </p:txBody>
      </p:sp>
      <p:sp>
        <p:nvSpPr>
          <p:cNvPr id="9" name="Rectangle 8"/>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2" name="Rectangle 11"/>
          <p:cNvSpPr/>
          <p:nvPr/>
        </p:nvSpPr>
        <p:spPr>
          <a:xfrm>
            <a:off x="1406770" y="295870"/>
            <a:ext cx="530916"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32770" name="Picture 2" descr="Erin"/>
          <p:cNvPicPr>
            <a:picLocks noChangeAspect="1" noChangeArrowheads="1"/>
          </p:cNvPicPr>
          <p:nvPr/>
        </p:nvPicPr>
        <p:blipFill>
          <a:blip r:embed="rId4" cstate="print"/>
          <a:srcRect/>
          <a:stretch>
            <a:fillRect/>
          </a:stretch>
        </p:blipFill>
        <p:spPr bwMode="auto">
          <a:xfrm>
            <a:off x="1372881" y="1730829"/>
            <a:ext cx="1737444" cy="1476828"/>
          </a:xfrm>
          <a:prstGeom prst="rect">
            <a:avLst/>
          </a:prstGeom>
          <a:noFill/>
        </p:spPr>
      </p:pic>
      <p:sp>
        <p:nvSpPr>
          <p:cNvPr id="13" name="Oval 12"/>
          <p:cNvSpPr/>
          <p:nvPr/>
        </p:nvSpPr>
        <p:spPr bwMode="auto">
          <a:xfrm>
            <a:off x="1579563" y="4411663"/>
            <a:ext cx="1071562" cy="1214437"/>
          </a:xfrm>
          <a:prstGeom prst="ellipse">
            <a:avLst/>
          </a:prstGeom>
          <a:gradFill>
            <a:gsLst>
              <a:gs pos="8100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9525" cap="flat" cmpd="sng" algn="ctr">
            <a:solidFill>
              <a:schemeClr val="tx1"/>
            </a:solidFill>
            <a:prstDash val="solid"/>
            <a:round/>
            <a:headEnd type="none" w="med" len="med"/>
            <a:tailEnd type="none" w="med" len="med"/>
          </a:ln>
          <a:effectLst/>
        </p:spPr>
        <p:txBody>
          <a:bodyPr/>
          <a:lstStyle/>
          <a:p>
            <a:pPr eaLnBrk="0" hangingPunct="0">
              <a:defRPr/>
            </a:pPr>
            <a:endParaRPr lang="en-AU"/>
          </a:p>
        </p:txBody>
      </p:sp>
      <p:grpSp>
        <p:nvGrpSpPr>
          <p:cNvPr id="14" name="Group 1042"/>
          <p:cNvGrpSpPr>
            <a:grpSpLocks/>
          </p:cNvGrpSpPr>
          <p:nvPr/>
        </p:nvGrpSpPr>
        <p:grpSpPr bwMode="auto">
          <a:xfrm>
            <a:off x="685800" y="4495800"/>
            <a:ext cx="925513" cy="850900"/>
            <a:chOff x="4660" y="3376"/>
            <a:chExt cx="583" cy="536"/>
          </a:xfrm>
        </p:grpSpPr>
        <p:sp>
          <p:nvSpPr>
            <p:cNvPr id="15" name="Text Box 1043"/>
            <p:cNvSpPr txBox="1">
              <a:spLocks noChangeArrowheads="1"/>
            </p:cNvSpPr>
            <p:nvPr/>
          </p:nvSpPr>
          <p:spPr bwMode="auto">
            <a:xfrm>
              <a:off x="4660" y="3718"/>
              <a:ext cx="583" cy="194"/>
            </a:xfrm>
            <a:prstGeom prst="rect">
              <a:avLst/>
            </a:prstGeom>
            <a:noFill/>
            <a:ln w="9525">
              <a:noFill/>
              <a:miter lim="800000"/>
              <a:headEnd/>
              <a:tailEnd/>
            </a:ln>
          </p:spPr>
          <p:txBody>
            <a:bodyPr wrap="none">
              <a:spAutoFit/>
            </a:bodyPr>
            <a:lstStyle/>
            <a:p>
              <a:pPr algn="ctr" eaLnBrk="0" hangingPunct="0"/>
              <a:r>
                <a:rPr lang="en-US" sz="1400" dirty="0" smtClean="0">
                  <a:solidFill>
                    <a:srgbClr val="800000"/>
                  </a:solidFill>
                  <a:latin typeface="Cambria" pitchFamily="18" charset="0"/>
                </a:rPr>
                <a:t>Customer</a:t>
              </a:r>
              <a:endParaRPr lang="en-US" sz="1400" dirty="0">
                <a:solidFill>
                  <a:srgbClr val="800000"/>
                </a:solidFill>
                <a:latin typeface="Cambria" pitchFamily="18" charset="0"/>
              </a:endParaRPr>
            </a:p>
          </p:txBody>
        </p:sp>
        <p:grpSp>
          <p:nvGrpSpPr>
            <p:cNvPr id="16" name="Group 1044"/>
            <p:cNvGrpSpPr>
              <a:grpSpLocks/>
            </p:cNvGrpSpPr>
            <p:nvPr/>
          </p:nvGrpSpPr>
          <p:grpSpPr bwMode="auto">
            <a:xfrm>
              <a:off x="4803" y="3376"/>
              <a:ext cx="239" cy="331"/>
              <a:chOff x="4129" y="2549"/>
              <a:chExt cx="239" cy="331"/>
            </a:xfrm>
          </p:grpSpPr>
          <p:sp>
            <p:nvSpPr>
              <p:cNvPr id="17" name="Oval 1045"/>
              <p:cNvSpPr>
                <a:spLocks noChangeArrowheads="1"/>
              </p:cNvSpPr>
              <p:nvPr/>
            </p:nvSpPr>
            <p:spPr bwMode="auto">
              <a:xfrm>
                <a:off x="4193" y="2549"/>
                <a:ext cx="117" cy="117"/>
              </a:xfrm>
              <a:prstGeom prst="ellipse">
                <a:avLst/>
              </a:prstGeom>
              <a:noFill/>
              <a:ln w="0">
                <a:solidFill>
                  <a:srgbClr val="990033"/>
                </a:solidFill>
                <a:round/>
                <a:headEnd/>
                <a:tailEnd/>
              </a:ln>
            </p:spPr>
            <p:txBody>
              <a:bodyPr/>
              <a:lstStyle/>
              <a:p>
                <a:pPr algn="ctr" eaLnBrk="0" hangingPunct="0"/>
                <a:endParaRPr lang="en-AU">
                  <a:latin typeface="Cambria" pitchFamily="18" charset="0"/>
                </a:endParaRPr>
              </a:p>
            </p:txBody>
          </p:sp>
          <p:sp>
            <p:nvSpPr>
              <p:cNvPr id="18" name="Line 1046"/>
              <p:cNvSpPr>
                <a:spLocks noChangeShapeType="1"/>
              </p:cNvSpPr>
              <p:nvPr/>
            </p:nvSpPr>
            <p:spPr bwMode="auto">
              <a:xfrm>
                <a:off x="4251" y="2659"/>
                <a:ext cx="1" cy="98"/>
              </a:xfrm>
              <a:prstGeom prst="line">
                <a:avLst/>
              </a:prstGeom>
              <a:noFill/>
              <a:ln w="0">
                <a:solidFill>
                  <a:srgbClr val="990033"/>
                </a:solidFill>
                <a:round/>
                <a:headEnd/>
                <a:tailEnd/>
              </a:ln>
            </p:spPr>
            <p:txBody>
              <a:bodyPr/>
              <a:lstStyle/>
              <a:p>
                <a:endParaRPr lang="en-US"/>
              </a:p>
            </p:txBody>
          </p:sp>
          <p:sp>
            <p:nvSpPr>
              <p:cNvPr id="19" name="Line 1047"/>
              <p:cNvSpPr>
                <a:spLocks noChangeShapeType="1"/>
              </p:cNvSpPr>
              <p:nvPr/>
            </p:nvSpPr>
            <p:spPr bwMode="auto">
              <a:xfrm>
                <a:off x="4161" y="2685"/>
                <a:ext cx="174" cy="1"/>
              </a:xfrm>
              <a:prstGeom prst="line">
                <a:avLst/>
              </a:prstGeom>
              <a:noFill/>
              <a:ln w="0">
                <a:solidFill>
                  <a:srgbClr val="990033"/>
                </a:solidFill>
                <a:round/>
                <a:headEnd/>
                <a:tailEnd/>
              </a:ln>
            </p:spPr>
            <p:txBody>
              <a:bodyPr/>
              <a:lstStyle/>
              <a:p>
                <a:endParaRPr lang="en-US"/>
              </a:p>
            </p:txBody>
          </p:sp>
          <p:sp>
            <p:nvSpPr>
              <p:cNvPr id="20" name="Freeform 1048"/>
              <p:cNvSpPr>
                <a:spLocks/>
              </p:cNvSpPr>
              <p:nvPr/>
            </p:nvSpPr>
            <p:spPr bwMode="auto">
              <a:xfrm>
                <a:off x="4129" y="2757"/>
                <a:ext cx="239" cy="123"/>
              </a:xfrm>
              <a:custGeom>
                <a:avLst/>
                <a:gdLst>
                  <a:gd name="T0" fmla="*/ 0 w 37"/>
                  <a:gd name="T1" fmla="*/ 2147483647 h 19"/>
                  <a:gd name="T2" fmla="*/ 2147483647 w 37"/>
                  <a:gd name="T3" fmla="*/ 0 h 19"/>
                  <a:gd name="T4" fmla="*/ 2147483647 w 37"/>
                  <a:gd name="T5" fmla="*/ 2147483647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9"/>
                    </a:moveTo>
                    <a:lnTo>
                      <a:pt x="19" y="0"/>
                    </a:lnTo>
                    <a:lnTo>
                      <a:pt x="37" y="19"/>
                    </a:lnTo>
                  </a:path>
                </a:pathLst>
              </a:custGeom>
              <a:noFill/>
              <a:ln w="0">
                <a:solidFill>
                  <a:srgbClr val="990033"/>
                </a:solidFill>
                <a:round/>
                <a:headEnd/>
                <a:tailEnd/>
              </a:ln>
            </p:spPr>
            <p:txBody>
              <a:bodyPr/>
              <a:lstStyle/>
              <a:p>
                <a:pPr algn="ctr" eaLnBrk="0" hangingPunct="0"/>
                <a:endParaRPr lang="en-AU">
                  <a:latin typeface="Cambria" pitchFamily="18" charset="0"/>
                </a:endParaRPr>
              </a:p>
            </p:txBody>
          </p:sp>
        </p:grpSp>
      </p:grpSp>
      <p:sp>
        <p:nvSpPr>
          <p:cNvPr id="21" name="Text Box 1079"/>
          <p:cNvSpPr txBox="1">
            <a:spLocks noChangeArrowheads="1"/>
          </p:cNvSpPr>
          <p:nvPr/>
        </p:nvSpPr>
        <p:spPr bwMode="auto">
          <a:xfrm>
            <a:off x="1749425" y="5033963"/>
            <a:ext cx="925831" cy="307777"/>
          </a:xfrm>
          <a:prstGeom prst="rect">
            <a:avLst/>
          </a:prstGeom>
          <a:noFill/>
          <a:ln w="9525" algn="ctr">
            <a:noFill/>
            <a:miter lim="800000"/>
            <a:headEnd/>
            <a:tailEnd/>
          </a:ln>
        </p:spPr>
        <p:txBody>
          <a:bodyPr wrap="none">
            <a:spAutoFit/>
          </a:bodyPr>
          <a:lstStyle/>
          <a:p>
            <a:pPr eaLnBrk="0" hangingPunct="0"/>
            <a:r>
              <a:rPr lang="en-US" sz="1400" dirty="0" smtClean="0">
                <a:solidFill>
                  <a:srgbClr val="800000"/>
                </a:solidFill>
                <a:latin typeface="Cambria" pitchFamily="18" charset="0"/>
              </a:rPr>
              <a:t>Borrower</a:t>
            </a:r>
            <a:endParaRPr lang="en-US" sz="1400" dirty="0">
              <a:solidFill>
                <a:srgbClr val="800000"/>
              </a:solidFill>
              <a:latin typeface="Cambria" pitchFamily="18" charset="0"/>
            </a:endParaRPr>
          </a:p>
        </p:txBody>
      </p:sp>
      <p:grpSp>
        <p:nvGrpSpPr>
          <p:cNvPr id="22" name="Group 1085"/>
          <p:cNvGrpSpPr>
            <a:grpSpLocks/>
          </p:cNvGrpSpPr>
          <p:nvPr/>
        </p:nvGrpSpPr>
        <p:grpSpPr bwMode="auto">
          <a:xfrm>
            <a:off x="1909763" y="4557713"/>
            <a:ext cx="379412" cy="525462"/>
            <a:chOff x="4129" y="2549"/>
            <a:chExt cx="239" cy="331"/>
          </a:xfrm>
        </p:grpSpPr>
        <p:sp>
          <p:nvSpPr>
            <p:cNvPr id="23" name="Oval 1086"/>
            <p:cNvSpPr>
              <a:spLocks noChangeArrowheads="1"/>
            </p:cNvSpPr>
            <p:nvPr/>
          </p:nvSpPr>
          <p:spPr bwMode="auto">
            <a:xfrm>
              <a:off x="4193" y="2549"/>
              <a:ext cx="117" cy="117"/>
            </a:xfrm>
            <a:prstGeom prst="ellipse">
              <a:avLst/>
            </a:prstGeom>
            <a:noFill/>
            <a:ln w="0">
              <a:solidFill>
                <a:srgbClr val="990033"/>
              </a:solidFill>
              <a:round/>
              <a:headEnd/>
              <a:tailEnd/>
            </a:ln>
          </p:spPr>
          <p:txBody>
            <a:bodyPr/>
            <a:lstStyle/>
            <a:p>
              <a:pPr algn="ctr" eaLnBrk="0" hangingPunct="0"/>
              <a:endParaRPr lang="en-AU">
                <a:latin typeface="Cambria" pitchFamily="18" charset="0"/>
              </a:endParaRPr>
            </a:p>
          </p:txBody>
        </p:sp>
        <p:sp>
          <p:nvSpPr>
            <p:cNvPr id="24" name="Line 1087"/>
            <p:cNvSpPr>
              <a:spLocks noChangeShapeType="1"/>
            </p:cNvSpPr>
            <p:nvPr/>
          </p:nvSpPr>
          <p:spPr bwMode="auto">
            <a:xfrm>
              <a:off x="4251" y="2659"/>
              <a:ext cx="1" cy="98"/>
            </a:xfrm>
            <a:prstGeom prst="line">
              <a:avLst/>
            </a:prstGeom>
            <a:noFill/>
            <a:ln w="0">
              <a:solidFill>
                <a:srgbClr val="990033"/>
              </a:solidFill>
              <a:round/>
              <a:headEnd/>
              <a:tailEnd/>
            </a:ln>
          </p:spPr>
          <p:txBody>
            <a:bodyPr/>
            <a:lstStyle/>
            <a:p>
              <a:endParaRPr lang="en-US"/>
            </a:p>
          </p:txBody>
        </p:sp>
        <p:sp>
          <p:nvSpPr>
            <p:cNvPr id="25" name="Line 1088"/>
            <p:cNvSpPr>
              <a:spLocks noChangeShapeType="1"/>
            </p:cNvSpPr>
            <p:nvPr/>
          </p:nvSpPr>
          <p:spPr bwMode="auto">
            <a:xfrm>
              <a:off x="4161" y="2685"/>
              <a:ext cx="174" cy="1"/>
            </a:xfrm>
            <a:prstGeom prst="line">
              <a:avLst/>
            </a:prstGeom>
            <a:noFill/>
            <a:ln w="0">
              <a:solidFill>
                <a:srgbClr val="990033"/>
              </a:solidFill>
              <a:round/>
              <a:headEnd/>
              <a:tailEnd/>
            </a:ln>
          </p:spPr>
          <p:txBody>
            <a:bodyPr/>
            <a:lstStyle/>
            <a:p>
              <a:endParaRPr lang="en-US"/>
            </a:p>
          </p:txBody>
        </p:sp>
        <p:sp>
          <p:nvSpPr>
            <p:cNvPr id="26" name="Freeform 1089"/>
            <p:cNvSpPr>
              <a:spLocks/>
            </p:cNvSpPr>
            <p:nvPr/>
          </p:nvSpPr>
          <p:spPr bwMode="auto">
            <a:xfrm>
              <a:off x="4129" y="2757"/>
              <a:ext cx="239" cy="123"/>
            </a:xfrm>
            <a:custGeom>
              <a:avLst/>
              <a:gdLst>
                <a:gd name="T0" fmla="*/ 0 w 37"/>
                <a:gd name="T1" fmla="*/ 2147483647 h 19"/>
                <a:gd name="T2" fmla="*/ 2147483647 w 37"/>
                <a:gd name="T3" fmla="*/ 0 h 19"/>
                <a:gd name="T4" fmla="*/ 2147483647 w 37"/>
                <a:gd name="T5" fmla="*/ 2147483647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9"/>
                  </a:moveTo>
                  <a:lnTo>
                    <a:pt x="19" y="0"/>
                  </a:lnTo>
                  <a:lnTo>
                    <a:pt x="37" y="19"/>
                  </a:lnTo>
                </a:path>
              </a:pathLst>
            </a:custGeom>
            <a:noFill/>
            <a:ln w="0">
              <a:solidFill>
                <a:srgbClr val="990033"/>
              </a:solidFill>
              <a:round/>
              <a:headEnd/>
              <a:tailEnd/>
            </a:ln>
          </p:spPr>
          <p:txBody>
            <a:bodyPr/>
            <a:lstStyle/>
            <a:p>
              <a:pPr algn="ctr" eaLnBrk="0" hangingPunct="0"/>
              <a:endParaRPr lang="en-AU">
                <a:latin typeface="Cambria" pitchFamily="18" charset="0"/>
              </a:endParaRPr>
            </a:p>
          </p:txBody>
        </p:sp>
      </p:grpSp>
      <p:sp>
        <p:nvSpPr>
          <p:cNvPr id="27" name="Text Box 1092"/>
          <p:cNvSpPr txBox="1">
            <a:spLocks noChangeArrowheads="1"/>
          </p:cNvSpPr>
          <p:nvPr/>
        </p:nvSpPr>
        <p:spPr bwMode="auto">
          <a:xfrm>
            <a:off x="2820282" y="5105400"/>
            <a:ext cx="532518" cy="307777"/>
          </a:xfrm>
          <a:prstGeom prst="rect">
            <a:avLst/>
          </a:prstGeom>
          <a:noFill/>
          <a:ln w="9525" algn="ctr">
            <a:noFill/>
            <a:miter lim="800000"/>
            <a:headEnd/>
            <a:tailEnd/>
          </a:ln>
        </p:spPr>
        <p:txBody>
          <a:bodyPr wrap="none">
            <a:spAutoFit/>
          </a:bodyPr>
          <a:lstStyle/>
          <a:p>
            <a:pPr eaLnBrk="0" hangingPunct="0"/>
            <a:r>
              <a:rPr lang="en-US" sz="1400" dirty="0" smtClean="0">
                <a:solidFill>
                  <a:srgbClr val="800000"/>
                </a:solidFill>
                <a:latin typeface="Cambria" pitchFamily="18" charset="0"/>
              </a:rPr>
              <a:t>Staff</a:t>
            </a:r>
            <a:endParaRPr lang="en-US" sz="1400" dirty="0">
              <a:solidFill>
                <a:srgbClr val="800000"/>
              </a:solidFill>
              <a:latin typeface="Cambria" pitchFamily="18" charset="0"/>
            </a:endParaRPr>
          </a:p>
        </p:txBody>
      </p:sp>
      <p:grpSp>
        <p:nvGrpSpPr>
          <p:cNvPr id="28" name="Group 1093"/>
          <p:cNvGrpSpPr>
            <a:grpSpLocks/>
          </p:cNvGrpSpPr>
          <p:nvPr/>
        </p:nvGrpSpPr>
        <p:grpSpPr bwMode="auto">
          <a:xfrm>
            <a:off x="2887663" y="4579938"/>
            <a:ext cx="379412" cy="525462"/>
            <a:chOff x="4129" y="2549"/>
            <a:chExt cx="239" cy="331"/>
          </a:xfrm>
        </p:grpSpPr>
        <p:sp>
          <p:nvSpPr>
            <p:cNvPr id="29" name="Oval 1094"/>
            <p:cNvSpPr>
              <a:spLocks noChangeArrowheads="1"/>
            </p:cNvSpPr>
            <p:nvPr/>
          </p:nvSpPr>
          <p:spPr bwMode="auto">
            <a:xfrm>
              <a:off x="4193" y="2549"/>
              <a:ext cx="117" cy="117"/>
            </a:xfrm>
            <a:prstGeom prst="ellipse">
              <a:avLst/>
            </a:prstGeom>
            <a:noFill/>
            <a:ln w="0">
              <a:solidFill>
                <a:srgbClr val="990033"/>
              </a:solidFill>
              <a:prstDash val="dash"/>
              <a:round/>
              <a:headEnd/>
              <a:tailEnd/>
            </a:ln>
          </p:spPr>
          <p:txBody>
            <a:bodyPr/>
            <a:lstStyle/>
            <a:p>
              <a:pPr algn="ctr" eaLnBrk="0" hangingPunct="0"/>
              <a:endParaRPr lang="en-AU">
                <a:latin typeface="Cambria" pitchFamily="18" charset="0"/>
              </a:endParaRPr>
            </a:p>
          </p:txBody>
        </p:sp>
        <p:sp>
          <p:nvSpPr>
            <p:cNvPr id="30" name="Line 1095"/>
            <p:cNvSpPr>
              <a:spLocks noChangeShapeType="1"/>
            </p:cNvSpPr>
            <p:nvPr/>
          </p:nvSpPr>
          <p:spPr bwMode="auto">
            <a:xfrm>
              <a:off x="4251" y="2659"/>
              <a:ext cx="1" cy="98"/>
            </a:xfrm>
            <a:prstGeom prst="line">
              <a:avLst/>
            </a:prstGeom>
            <a:noFill/>
            <a:ln w="0">
              <a:solidFill>
                <a:srgbClr val="990033"/>
              </a:solidFill>
              <a:prstDash val="dash"/>
              <a:round/>
              <a:headEnd/>
              <a:tailEnd/>
            </a:ln>
          </p:spPr>
          <p:txBody>
            <a:bodyPr/>
            <a:lstStyle/>
            <a:p>
              <a:endParaRPr lang="en-US"/>
            </a:p>
          </p:txBody>
        </p:sp>
        <p:sp>
          <p:nvSpPr>
            <p:cNvPr id="31" name="Line 1096"/>
            <p:cNvSpPr>
              <a:spLocks noChangeShapeType="1"/>
            </p:cNvSpPr>
            <p:nvPr/>
          </p:nvSpPr>
          <p:spPr bwMode="auto">
            <a:xfrm>
              <a:off x="4161" y="2685"/>
              <a:ext cx="174" cy="1"/>
            </a:xfrm>
            <a:prstGeom prst="line">
              <a:avLst/>
            </a:prstGeom>
            <a:noFill/>
            <a:ln w="0">
              <a:solidFill>
                <a:srgbClr val="990033"/>
              </a:solidFill>
              <a:prstDash val="dash"/>
              <a:round/>
              <a:headEnd/>
              <a:tailEnd/>
            </a:ln>
          </p:spPr>
          <p:txBody>
            <a:bodyPr/>
            <a:lstStyle/>
            <a:p>
              <a:endParaRPr lang="en-US"/>
            </a:p>
          </p:txBody>
        </p:sp>
        <p:sp>
          <p:nvSpPr>
            <p:cNvPr id="32" name="Freeform 1097"/>
            <p:cNvSpPr>
              <a:spLocks/>
            </p:cNvSpPr>
            <p:nvPr/>
          </p:nvSpPr>
          <p:spPr bwMode="auto">
            <a:xfrm>
              <a:off x="4129" y="2757"/>
              <a:ext cx="239" cy="123"/>
            </a:xfrm>
            <a:custGeom>
              <a:avLst/>
              <a:gdLst>
                <a:gd name="T0" fmla="*/ 0 w 37"/>
                <a:gd name="T1" fmla="*/ 2147483647 h 19"/>
                <a:gd name="T2" fmla="*/ 2147483647 w 37"/>
                <a:gd name="T3" fmla="*/ 0 h 19"/>
                <a:gd name="T4" fmla="*/ 2147483647 w 37"/>
                <a:gd name="T5" fmla="*/ 2147483647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9"/>
                  </a:moveTo>
                  <a:lnTo>
                    <a:pt x="19" y="0"/>
                  </a:lnTo>
                  <a:lnTo>
                    <a:pt x="37" y="19"/>
                  </a:lnTo>
                </a:path>
              </a:pathLst>
            </a:custGeom>
            <a:noFill/>
            <a:ln w="0">
              <a:solidFill>
                <a:srgbClr val="990033"/>
              </a:solidFill>
              <a:prstDash val="dash"/>
              <a:round/>
              <a:headEnd/>
              <a:tailEnd/>
            </a:ln>
          </p:spPr>
          <p:txBody>
            <a:bodyPr/>
            <a:lstStyle/>
            <a:p>
              <a:pPr algn="ctr" eaLnBrk="0" hangingPunct="0"/>
              <a:endParaRPr lang="en-AU">
                <a:latin typeface="Cambria" pitchFamily="18" charset="0"/>
              </a:endParaRPr>
            </a:p>
          </p:txBody>
        </p:sp>
      </p:grpSp>
      <p:grpSp>
        <p:nvGrpSpPr>
          <p:cNvPr id="33" name="Group 1042"/>
          <p:cNvGrpSpPr>
            <a:grpSpLocks/>
          </p:cNvGrpSpPr>
          <p:nvPr/>
        </p:nvGrpSpPr>
        <p:grpSpPr bwMode="auto">
          <a:xfrm>
            <a:off x="1860545" y="3365500"/>
            <a:ext cx="539750" cy="850900"/>
            <a:chOff x="4771" y="3376"/>
            <a:chExt cx="340" cy="536"/>
          </a:xfrm>
        </p:grpSpPr>
        <p:sp>
          <p:nvSpPr>
            <p:cNvPr id="34" name="Text Box 1043"/>
            <p:cNvSpPr txBox="1">
              <a:spLocks noChangeArrowheads="1"/>
            </p:cNvSpPr>
            <p:nvPr/>
          </p:nvSpPr>
          <p:spPr bwMode="auto">
            <a:xfrm>
              <a:off x="4771" y="3718"/>
              <a:ext cx="340" cy="194"/>
            </a:xfrm>
            <a:prstGeom prst="rect">
              <a:avLst/>
            </a:prstGeom>
            <a:noFill/>
            <a:ln w="9525">
              <a:noFill/>
              <a:miter lim="800000"/>
              <a:headEnd/>
              <a:tailEnd/>
            </a:ln>
          </p:spPr>
          <p:txBody>
            <a:bodyPr wrap="none">
              <a:spAutoFit/>
            </a:bodyPr>
            <a:lstStyle/>
            <a:p>
              <a:pPr algn="ctr" eaLnBrk="0" hangingPunct="0"/>
              <a:r>
                <a:rPr lang="en-US" sz="1400" dirty="0" smtClean="0">
                  <a:solidFill>
                    <a:srgbClr val="800000"/>
                  </a:solidFill>
                  <a:latin typeface="Cambria" pitchFamily="18" charset="0"/>
                </a:rPr>
                <a:t>User</a:t>
              </a:r>
              <a:endParaRPr lang="en-US" sz="1400" dirty="0">
                <a:solidFill>
                  <a:srgbClr val="800000"/>
                </a:solidFill>
                <a:latin typeface="Cambria" pitchFamily="18" charset="0"/>
              </a:endParaRPr>
            </a:p>
          </p:txBody>
        </p:sp>
        <p:grpSp>
          <p:nvGrpSpPr>
            <p:cNvPr id="35" name="Group 1044"/>
            <p:cNvGrpSpPr>
              <a:grpSpLocks/>
            </p:cNvGrpSpPr>
            <p:nvPr/>
          </p:nvGrpSpPr>
          <p:grpSpPr bwMode="auto">
            <a:xfrm>
              <a:off x="4803" y="3376"/>
              <a:ext cx="239" cy="331"/>
              <a:chOff x="4129" y="2549"/>
              <a:chExt cx="239" cy="331"/>
            </a:xfrm>
          </p:grpSpPr>
          <p:sp>
            <p:nvSpPr>
              <p:cNvPr id="36" name="Oval 1045"/>
              <p:cNvSpPr>
                <a:spLocks noChangeArrowheads="1"/>
              </p:cNvSpPr>
              <p:nvPr/>
            </p:nvSpPr>
            <p:spPr bwMode="auto">
              <a:xfrm>
                <a:off x="4193" y="2549"/>
                <a:ext cx="117" cy="117"/>
              </a:xfrm>
              <a:prstGeom prst="ellipse">
                <a:avLst/>
              </a:prstGeom>
              <a:noFill/>
              <a:ln w="0">
                <a:solidFill>
                  <a:srgbClr val="990033"/>
                </a:solidFill>
                <a:round/>
                <a:headEnd/>
                <a:tailEnd/>
              </a:ln>
            </p:spPr>
            <p:txBody>
              <a:bodyPr/>
              <a:lstStyle/>
              <a:p>
                <a:pPr algn="ctr" eaLnBrk="0" hangingPunct="0"/>
                <a:endParaRPr lang="en-AU">
                  <a:latin typeface="Cambria" pitchFamily="18" charset="0"/>
                </a:endParaRPr>
              </a:p>
            </p:txBody>
          </p:sp>
          <p:sp>
            <p:nvSpPr>
              <p:cNvPr id="37" name="Line 1046"/>
              <p:cNvSpPr>
                <a:spLocks noChangeShapeType="1"/>
              </p:cNvSpPr>
              <p:nvPr/>
            </p:nvSpPr>
            <p:spPr bwMode="auto">
              <a:xfrm>
                <a:off x="4251" y="2659"/>
                <a:ext cx="1" cy="98"/>
              </a:xfrm>
              <a:prstGeom prst="line">
                <a:avLst/>
              </a:prstGeom>
              <a:noFill/>
              <a:ln w="0">
                <a:solidFill>
                  <a:srgbClr val="990033"/>
                </a:solidFill>
                <a:round/>
                <a:headEnd/>
                <a:tailEnd/>
              </a:ln>
            </p:spPr>
            <p:txBody>
              <a:bodyPr/>
              <a:lstStyle/>
              <a:p>
                <a:endParaRPr lang="en-US"/>
              </a:p>
            </p:txBody>
          </p:sp>
          <p:sp>
            <p:nvSpPr>
              <p:cNvPr id="38" name="Line 1047"/>
              <p:cNvSpPr>
                <a:spLocks noChangeShapeType="1"/>
              </p:cNvSpPr>
              <p:nvPr/>
            </p:nvSpPr>
            <p:spPr bwMode="auto">
              <a:xfrm>
                <a:off x="4161" y="2685"/>
                <a:ext cx="174" cy="1"/>
              </a:xfrm>
              <a:prstGeom prst="line">
                <a:avLst/>
              </a:prstGeom>
              <a:noFill/>
              <a:ln w="0">
                <a:solidFill>
                  <a:srgbClr val="990033"/>
                </a:solidFill>
                <a:round/>
                <a:headEnd/>
                <a:tailEnd/>
              </a:ln>
            </p:spPr>
            <p:txBody>
              <a:bodyPr/>
              <a:lstStyle/>
              <a:p>
                <a:endParaRPr lang="en-US"/>
              </a:p>
            </p:txBody>
          </p:sp>
          <p:sp>
            <p:nvSpPr>
              <p:cNvPr id="39" name="Freeform 1048"/>
              <p:cNvSpPr>
                <a:spLocks/>
              </p:cNvSpPr>
              <p:nvPr/>
            </p:nvSpPr>
            <p:spPr bwMode="auto">
              <a:xfrm>
                <a:off x="4129" y="2757"/>
                <a:ext cx="239" cy="123"/>
              </a:xfrm>
              <a:custGeom>
                <a:avLst/>
                <a:gdLst>
                  <a:gd name="T0" fmla="*/ 0 w 37"/>
                  <a:gd name="T1" fmla="*/ 2147483647 h 19"/>
                  <a:gd name="T2" fmla="*/ 2147483647 w 37"/>
                  <a:gd name="T3" fmla="*/ 0 h 19"/>
                  <a:gd name="T4" fmla="*/ 2147483647 w 37"/>
                  <a:gd name="T5" fmla="*/ 2147483647 h 19"/>
                  <a:gd name="T6" fmla="*/ 0 60000 65536"/>
                  <a:gd name="T7" fmla="*/ 0 60000 65536"/>
                  <a:gd name="T8" fmla="*/ 0 60000 65536"/>
                  <a:gd name="T9" fmla="*/ 0 w 37"/>
                  <a:gd name="T10" fmla="*/ 0 h 19"/>
                  <a:gd name="T11" fmla="*/ 37 w 37"/>
                  <a:gd name="T12" fmla="*/ 19 h 19"/>
                </a:gdLst>
                <a:ahLst/>
                <a:cxnLst>
                  <a:cxn ang="T6">
                    <a:pos x="T0" y="T1"/>
                  </a:cxn>
                  <a:cxn ang="T7">
                    <a:pos x="T2" y="T3"/>
                  </a:cxn>
                  <a:cxn ang="T8">
                    <a:pos x="T4" y="T5"/>
                  </a:cxn>
                </a:cxnLst>
                <a:rect l="T9" t="T10" r="T11" b="T12"/>
                <a:pathLst>
                  <a:path w="37" h="19">
                    <a:moveTo>
                      <a:pt x="0" y="19"/>
                    </a:moveTo>
                    <a:lnTo>
                      <a:pt x="19" y="0"/>
                    </a:lnTo>
                    <a:lnTo>
                      <a:pt x="37" y="19"/>
                    </a:lnTo>
                  </a:path>
                </a:pathLst>
              </a:custGeom>
              <a:noFill/>
              <a:ln w="0">
                <a:solidFill>
                  <a:srgbClr val="990033"/>
                </a:solidFill>
                <a:round/>
                <a:headEnd/>
                <a:tailEnd/>
              </a:ln>
            </p:spPr>
            <p:txBody>
              <a:bodyPr/>
              <a:lstStyle/>
              <a:p>
                <a:pPr algn="ctr" eaLnBrk="0" hangingPunct="0"/>
                <a:endParaRPr lang="en-AU">
                  <a:latin typeface="Cambria" pitchFamily="18" charset="0"/>
                </a:endParaRPr>
              </a:p>
            </p:txBody>
          </p:sp>
        </p:grpSp>
      </p:grpSp>
      <p:cxnSp>
        <p:nvCxnSpPr>
          <p:cNvPr id="41" name="Elbow Connector 40"/>
          <p:cNvCxnSpPr/>
          <p:nvPr/>
        </p:nvCxnSpPr>
        <p:spPr bwMode="auto">
          <a:xfrm>
            <a:off x="1066800" y="4267200"/>
            <a:ext cx="2057400" cy="1588"/>
          </a:xfrm>
          <a:prstGeom prst="bentConnector3">
            <a:avLst>
              <a:gd name="adj1" fmla="val 50000"/>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rot="5400000">
            <a:off x="1016794" y="4343400"/>
            <a:ext cx="151606" cy="7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rot="5400000">
            <a:off x="2058194" y="4342606"/>
            <a:ext cx="151606" cy="7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rot="5400000">
            <a:off x="3048000" y="4342606"/>
            <a:ext cx="151606" cy="79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rot="5400000">
            <a:off x="2057400" y="4190206"/>
            <a:ext cx="151606" cy="794"/>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43" name="Picture 51" descr="MethodScienceNewlogo4"/>
          <p:cNvPicPr>
            <a:picLocks noChangeAspect="1" noChangeArrowheads="1"/>
          </p:cNvPicPr>
          <p:nvPr/>
        </p:nvPicPr>
        <p:blipFill>
          <a:blip r:embed="rId5" cstate="print"/>
          <a:srcRect/>
          <a:stretch>
            <a:fillRect/>
          </a:stretch>
        </p:blipFill>
        <p:spPr bwMode="auto">
          <a:xfrm>
            <a:off x="3720340" y="1600200"/>
            <a:ext cx="851660" cy="603774"/>
          </a:xfrm>
          <a:prstGeom prst="rect">
            <a:avLst/>
          </a:prstGeom>
          <a:noFill/>
        </p:spPr>
      </p:pic>
      <p:sp>
        <p:nvSpPr>
          <p:cNvPr id="44" name="TextBox 43"/>
          <p:cNvSpPr txBox="1"/>
          <p:nvPr/>
        </p:nvSpPr>
        <p:spPr>
          <a:xfrm>
            <a:off x="643321" y="57912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ChangeArrowheads="1"/>
          </p:cNvSpPr>
          <p:nvPr/>
        </p:nvSpPr>
        <p:spPr bwMode="auto">
          <a:xfrm rot="733675">
            <a:off x="4490348" y="984825"/>
            <a:ext cx="4124507" cy="5427119"/>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a:lstStyle/>
          <a:p>
            <a:pPr marL="342900" indent="-342900">
              <a:defRPr/>
            </a:pPr>
            <a:r>
              <a:rPr lang="en-AU" sz="1600" i="0" dirty="0"/>
              <a:t>		</a:t>
            </a:r>
          </a:p>
          <a:p>
            <a:pPr marL="342900" indent="-342900">
              <a:defRPr/>
            </a:pPr>
            <a:endParaRPr lang="en-AU" sz="1600" i="0" dirty="0"/>
          </a:p>
          <a:p>
            <a:pPr marL="342900" indent="-342900">
              <a:defRPr/>
            </a:pPr>
            <a:endParaRPr lang="en-AU" sz="1600" i="0" dirty="0"/>
          </a:p>
          <a:p>
            <a:pPr marL="342900" indent="-342900">
              <a:spcBef>
                <a:spcPct val="30000"/>
              </a:spcBef>
              <a:buClr>
                <a:srgbClr val="CC9900"/>
              </a:buClr>
              <a:buSzPct val="110000"/>
              <a:buFont typeface="Wingdings" pitchFamily="2" charset="2"/>
              <a:buChar char="Ü"/>
              <a:defRPr/>
            </a:pPr>
            <a:endParaRPr lang="en-US" sz="1400" b="0" i="0" dirty="0"/>
          </a:p>
          <a:p>
            <a:pPr marL="342900" indent="-342900">
              <a:spcBef>
                <a:spcPct val="150000"/>
              </a:spcBef>
              <a:buClr>
                <a:srgbClr val="CC9900"/>
              </a:buClr>
              <a:buSzPct val="110000"/>
              <a:buFont typeface="Wingdings" pitchFamily="2" charset="2"/>
              <a:buChar char="Ü"/>
              <a:defRPr/>
            </a:pPr>
            <a:r>
              <a:rPr lang="en-US" sz="1600" b="0" i="0" dirty="0" smtClean="0"/>
              <a:t>WHAT: Settin</a:t>
            </a:r>
            <a:r>
              <a:rPr lang="en-US" sz="1600" dirty="0" smtClean="0"/>
              <a:t>g Priorities </a:t>
            </a:r>
            <a:r>
              <a:rPr lang="en-US" sz="1600" b="0" i="0" dirty="0" smtClean="0"/>
              <a:t>on Stories / Product Backlog items</a:t>
            </a:r>
          </a:p>
          <a:p>
            <a:pPr marL="342900" indent="-342900">
              <a:spcBef>
                <a:spcPct val="150000"/>
              </a:spcBef>
              <a:buClr>
                <a:srgbClr val="CC9900"/>
              </a:buClr>
              <a:buSzPct val="110000"/>
              <a:buFont typeface="Wingdings" pitchFamily="2" charset="2"/>
              <a:buChar char="Ü"/>
              <a:defRPr/>
            </a:pPr>
            <a:r>
              <a:rPr lang="en-US" sz="1600" dirty="0" smtClean="0"/>
              <a:t>WHEN: Daily Standup; Iteration Planning; Ongoing (extreme)-All the time</a:t>
            </a:r>
          </a:p>
          <a:p>
            <a:pPr marL="342900" indent="-342900">
              <a:spcBef>
                <a:spcPct val="150000"/>
              </a:spcBef>
              <a:buClr>
                <a:srgbClr val="CC9900"/>
              </a:buClr>
              <a:buSzPct val="110000"/>
              <a:buFont typeface="Wingdings" pitchFamily="2" charset="2"/>
              <a:buChar char="Ü"/>
              <a:defRPr/>
            </a:pPr>
            <a:r>
              <a:rPr lang="en-US" sz="1600" b="0" i="0" dirty="0" smtClean="0"/>
              <a:t>HOW: Team Members select MSCW per story (or Epic); Discuss for Consensus</a:t>
            </a:r>
          </a:p>
          <a:p>
            <a:pPr marL="342900" indent="-342900">
              <a:spcBef>
                <a:spcPct val="150000"/>
              </a:spcBef>
              <a:buClr>
                <a:srgbClr val="CC9900"/>
              </a:buClr>
              <a:buSzPct val="110000"/>
              <a:buFont typeface="Wingdings" pitchFamily="2" charset="2"/>
              <a:buChar char="Ü"/>
              <a:defRPr/>
            </a:pPr>
            <a:r>
              <a:rPr lang="en-US" sz="1600" dirty="0" smtClean="0"/>
              <a:t>METRIC: Total Cards per Priority; Rate of Change of Priorities;</a:t>
            </a:r>
            <a:endParaRPr lang="en-US" sz="1600" b="0" i="0" dirty="0" smtClean="0"/>
          </a:p>
          <a:p>
            <a:pPr marL="342900" indent="-342900">
              <a:spcBef>
                <a:spcPct val="150000"/>
              </a:spcBef>
              <a:buClr>
                <a:srgbClr val="CC9900"/>
              </a:buClr>
              <a:buSzPct val="110000"/>
              <a:buFont typeface="Wingdings" pitchFamily="2" charset="2"/>
              <a:buChar char="Ü"/>
              <a:defRPr/>
            </a:pPr>
            <a:r>
              <a:rPr lang="en-US" sz="1600" dirty="0" smtClean="0"/>
              <a:t>CAVEAT: Disagreements or Uncertainty amongst team (put item on hold)</a:t>
            </a:r>
            <a:endParaRPr lang="en-US" sz="1600" b="0" i="0" dirty="0"/>
          </a:p>
        </p:txBody>
      </p:sp>
      <p:sp>
        <p:nvSpPr>
          <p:cNvPr id="9220" name="Text Box 5"/>
          <p:cNvSpPr txBox="1">
            <a:spLocks noChangeArrowheads="1"/>
          </p:cNvSpPr>
          <p:nvPr/>
        </p:nvSpPr>
        <p:spPr bwMode="auto">
          <a:xfrm rot="787765">
            <a:off x="6096529" y="1218552"/>
            <a:ext cx="2782887" cy="960263"/>
          </a:xfrm>
          <a:prstGeom prst="rect">
            <a:avLst/>
          </a:prstGeom>
          <a:noFill/>
          <a:ln w="9525" algn="ctr">
            <a:noFill/>
            <a:miter lim="800000"/>
            <a:headEnd/>
            <a:tailEnd/>
          </a:ln>
        </p:spPr>
        <p:txBody>
          <a:bodyPr>
            <a:spAutoFit/>
          </a:bodyPr>
          <a:lstStyle/>
          <a:p>
            <a:r>
              <a:rPr lang="en-AU" sz="1800" b="1" dirty="0" smtClean="0">
                <a:solidFill>
                  <a:srgbClr val="C00000"/>
                </a:solidFill>
              </a:rPr>
              <a:t>Prioritization</a:t>
            </a:r>
          </a:p>
          <a:p>
            <a:pPr>
              <a:spcBef>
                <a:spcPct val="40000"/>
              </a:spcBef>
            </a:pPr>
            <a:r>
              <a:rPr lang="en-AU" sz="1600" b="0" dirty="0" smtClean="0">
                <a:solidFill>
                  <a:srgbClr val="000066"/>
                </a:solidFill>
              </a:rPr>
              <a:t>Must, Should, Could &amp; Wont have Priorities  </a:t>
            </a:r>
            <a:endParaRPr lang="en-AU" sz="1600" b="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236104" y="827940"/>
            <a:ext cx="931862" cy="931862"/>
          </a:xfrm>
          <a:prstGeom prst="rect">
            <a:avLst/>
          </a:prstGeom>
          <a:noFill/>
          <a:ln w="9525">
            <a:noFill/>
            <a:miter lim="800000"/>
            <a:headEnd/>
            <a:tailEnd/>
          </a:ln>
        </p:spPr>
      </p:pic>
      <p:sp>
        <p:nvSpPr>
          <p:cNvPr id="9224" name="Line 11"/>
          <p:cNvSpPr>
            <a:spLocks noChangeShapeType="1"/>
          </p:cNvSpPr>
          <p:nvPr/>
        </p:nvSpPr>
        <p:spPr bwMode="auto">
          <a:xfrm>
            <a:off x="5048779" y="1747102"/>
            <a:ext cx="3673475" cy="842963"/>
          </a:xfrm>
          <a:prstGeom prst="line">
            <a:avLst/>
          </a:prstGeom>
          <a:noFill/>
          <a:ln w="19050">
            <a:solidFill>
              <a:srgbClr val="00246C"/>
            </a:solidFill>
            <a:round/>
            <a:headEnd/>
            <a:tailEnd/>
          </a:ln>
        </p:spPr>
        <p:txBody>
          <a:bodyPr anchor="ctr"/>
          <a:lstStyle/>
          <a:p>
            <a:endParaRPr lang="en-US"/>
          </a:p>
        </p:txBody>
      </p:sp>
      <p:pic>
        <p:nvPicPr>
          <p:cNvPr id="11265" name="Picture 1"/>
          <p:cNvPicPr>
            <a:picLocks noChangeAspect="1" noChangeArrowheads="1"/>
          </p:cNvPicPr>
          <p:nvPr/>
        </p:nvPicPr>
        <p:blipFill>
          <a:blip r:embed="rId4" cstate="print"/>
          <a:srcRect l="12884" t="38542" r="38507" b="13542"/>
          <a:stretch>
            <a:fillRect/>
          </a:stretch>
        </p:blipFill>
        <p:spPr bwMode="auto">
          <a:xfrm rot="20017082">
            <a:off x="435016" y="1714758"/>
            <a:ext cx="2904810" cy="1609895"/>
          </a:xfrm>
          <a:prstGeom prst="rect">
            <a:avLst/>
          </a:prstGeom>
          <a:noFill/>
          <a:ln w="9525">
            <a:solidFill>
              <a:srgbClr val="C0C0C0"/>
            </a:solidFill>
            <a:miter lim="800000"/>
            <a:headEnd/>
            <a:tailEnd/>
          </a:ln>
          <a:effectLst/>
        </p:spPr>
      </p:pic>
      <p:sp>
        <p:nvSpPr>
          <p:cNvPr id="9218" name="Slide Number Placeholder 2"/>
          <p:cNvSpPr>
            <a:spLocks noGrp="1"/>
          </p:cNvSpPr>
          <p:nvPr>
            <p:ph type="sldNum" sz="quarter" idx="4294967295"/>
          </p:nvPr>
        </p:nvSpPr>
        <p:spPr>
          <a:xfrm>
            <a:off x="8458200" y="6400800"/>
            <a:ext cx="609600" cy="381000"/>
          </a:xfrm>
          <a:noFill/>
        </p:spPr>
        <p:txBody>
          <a:bodyPr/>
          <a:lstStyle/>
          <a:p>
            <a:fld id="{86CBC066-3C6A-49F3-BAF6-BC0CE5D3E9F5}" type="slidenum">
              <a:rPr lang="en-AU" smtClean="0">
                <a:cs typeface="Arial" charset="0"/>
              </a:rPr>
              <a:pPr/>
              <a:t>5</a:t>
            </a:fld>
            <a:endParaRPr lang="en-AU" smtClean="0">
              <a:cs typeface="Arial" charset="0"/>
            </a:endParaRPr>
          </a:p>
        </p:txBody>
      </p:sp>
      <p:sp>
        <p:nvSpPr>
          <p:cNvPr id="11" name="Title 10"/>
          <p:cNvSpPr>
            <a:spLocks noGrp="1"/>
          </p:cNvSpPr>
          <p:nvPr>
            <p:ph type="title" idx="4294967295"/>
          </p:nvPr>
        </p:nvSpPr>
        <p:spPr>
          <a:xfrm>
            <a:off x="1859280" y="0"/>
            <a:ext cx="5867400" cy="1143000"/>
          </a:xfrm>
        </p:spPr>
        <p:txBody>
          <a:bodyPr/>
          <a:lstStyle/>
          <a:p>
            <a:r>
              <a:rPr lang="en-US" dirty="0" smtClean="0"/>
              <a:t>Prioritization (</a:t>
            </a:r>
            <a:r>
              <a:rPr lang="en-US" dirty="0" err="1" smtClean="0"/>
              <a:t>MoSCoW</a:t>
            </a:r>
            <a:r>
              <a:rPr lang="en-US" dirty="0" smtClean="0"/>
              <a:t>)</a:t>
            </a:r>
            <a:endParaRPr lang="en-US" dirty="0"/>
          </a:p>
        </p:txBody>
      </p:sp>
      <p:sp>
        <p:nvSpPr>
          <p:cNvPr id="10" name="Rectangle 9"/>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2" name="Rectangle 11"/>
          <p:cNvSpPr/>
          <p:nvPr/>
        </p:nvSpPr>
        <p:spPr>
          <a:xfrm>
            <a:off x="1406770" y="295870"/>
            <a:ext cx="530916"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9698" name="Picture 2" descr="http://users.skynet.be/wispa/2012%20wispamoscow/Moscow%20Banner.jpg"/>
          <p:cNvPicPr>
            <a:picLocks noChangeAspect="1" noChangeArrowheads="1"/>
          </p:cNvPicPr>
          <p:nvPr/>
        </p:nvPicPr>
        <p:blipFill>
          <a:blip r:embed="rId5" cstate="print"/>
          <a:srcRect/>
          <a:stretch>
            <a:fillRect/>
          </a:stretch>
        </p:blipFill>
        <p:spPr bwMode="auto">
          <a:xfrm>
            <a:off x="1397000" y="4152900"/>
            <a:ext cx="1879600" cy="1409700"/>
          </a:xfrm>
          <a:prstGeom prst="rect">
            <a:avLst/>
          </a:prstGeom>
          <a:noFill/>
        </p:spPr>
      </p:pic>
      <p:pic>
        <p:nvPicPr>
          <p:cNvPr id="13" name="Picture 51" descr="MethodScienceNewlogo4"/>
          <p:cNvPicPr>
            <a:picLocks noChangeAspect="1" noChangeArrowheads="1"/>
          </p:cNvPicPr>
          <p:nvPr/>
        </p:nvPicPr>
        <p:blipFill>
          <a:blip r:embed="rId6" cstate="print"/>
          <a:srcRect/>
          <a:stretch>
            <a:fillRect/>
          </a:stretch>
        </p:blipFill>
        <p:spPr bwMode="auto">
          <a:xfrm>
            <a:off x="3720340" y="1600200"/>
            <a:ext cx="851660" cy="603774"/>
          </a:xfrm>
          <a:prstGeom prst="rect">
            <a:avLst/>
          </a:prstGeom>
          <a:noFill/>
        </p:spPr>
      </p:pic>
      <p:sp>
        <p:nvSpPr>
          <p:cNvPr id="15" name="TextBox 14"/>
          <p:cNvSpPr txBox="1"/>
          <p:nvPr/>
        </p:nvSpPr>
        <p:spPr>
          <a:xfrm>
            <a:off x="971102" y="57912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4294967295"/>
          </p:nvPr>
        </p:nvSpPr>
        <p:spPr>
          <a:xfrm>
            <a:off x="8458200" y="6400800"/>
            <a:ext cx="609600" cy="381000"/>
          </a:xfrm>
          <a:noFill/>
        </p:spPr>
        <p:txBody>
          <a:bodyPr/>
          <a:lstStyle/>
          <a:p>
            <a:fld id="{86CBC066-3C6A-49F3-BAF6-BC0CE5D3E9F5}" type="slidenum">
              <a:rPr lang="en-AU" smtClean="0">
                <a:cs typeface="Arial" charset="0"/>
              </a:rPr>
              <a:pPr/>
              <a:t>6</a:t>
            </a:fld>
            <a:endParaRPr lang="en-AU" smtClean="0">
              <a:cs typeface="Arial" charset="0"/>
            </a:endParaRPr>
          </a:p>
        </p:txBody>
      </p:sp>
      <p:sp>
        <p:nvSpPr>
          <p:cNvPr id="212995" name="Rectangle 3"/>
          <p:cNvSpPr>
            <a:spLocks noChangeArrowheads="1"/>
          </p:cNvSpPr>
          <p:nvPr/>
        </p:nvSpPr>
        <p:spPr bwMode="auto">
          <a:xfrm rot="733675">
            <a:off x="4498401" y="1332527"/>
            <a:ext cx="3781079" cy="5156407"/>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a:lstStyle/>
          <a:p>
            <a:pPr marL="342900" indent="-342900">
              <a:defRPr/>
            </a:pPr>
            <a:r>
              <a:rPr lang="en-AU" sz="1400" i="0" dirty="0"/>
              <a:t>		</a:t>
            </a:r>
          </a:p>
          <a:p>
            <a:pPr marL="342900" indent="-342900">
              <a:defRPr/>
            </a:pPr>
            <a:endParaRPr lang="en-AU" sz="1400" i="0" dirty="0"/>
          </a:p>
          <a:p>
            <a:pPr marL="342900" indent="-342900">
              <a:defRPr/>
            </a:pPr>
            <a:endParaRPr lang="en-AU" sz="1400" i="0" dirty="0"/>
          </a:p>
          <a:p>
            <a:pPr marL="342900" indent="-342900">
              <a:spcBef>
                <a:spcPct val="30000"/>
              </a:spcBef>
              <a:buClr>
                <a:srgbClr val="CC9900"/>
              </a:buClr>
              <a:buSzPct val="110000"/>
              <a:buFont typeface="Wingdings" pitchFamily="2" charset="2"/>
              <a:buChar char="Ü"/>
              <a:defRPr/>
            </a:pPr>
            <a:endParaRPr lang="en-US" sz="1200" b="0" i="0" dirty="0"/>
          </a:p>
          <a:p>
            <a:pPr marL="342900" indent="-342900">
              <a:spcBef>
                <a:spcPct val="150000"/>
              </a:spcBef>
              <a:buClr>
                <a:srgbClr val="CC9900"/>
              </a:buClr>
              <a:buSzPct val="110000"/>
              <a:buFont typeface="Wingdings" pitchFamily="2" charset="2"/>
              <a:buChar char="Ü"/>
              <a:defRPr/>
            </a:pPr>
            <a:r>
              <a:rPr lang="en-US" sz="1500" b="0" i="0" dirty="0" smtClean="0"/>
              <a:t>WHAT: Group Exercise to Estimate and assign effort in User Stories </a:t>
            </a:r>
          </a:p>
          <a:p>
            <a:pPr marL="342900" indent="-342900">
              <a:spcBef>
                <a:spcPct val="150000"/>
              </a:spcBef>
              <a:buClr>
                <a:srgbClr val="CC9900"/>
              </a:buClr>
              <a:buSzPct val="110000"/>
              <a:buFont typeface="Wingdings" pitchFamily="2" charset="2"/>
              <a:buChar char="Ü"/>
              <a:defRPr/>
            </a:pPr>
            <a:r>
              <a:rPr lang="en-US" sz="1500" dirty="0" smtClean="0"/>
              <a:t>WHEN: During Each Iteration Planning</a:t>
            </a:r>
          </a:p>
          <a:p>
            <a:pPr marL="342900" indent="-342900">
              <a:spcBef>
                <a:spcPct val="150000"/>
              </a:spcBef>
              <a:buClr>
                <a:srgbClr val="CC9900"/>
              </a:buClr>
              <a:buSzPct val="110000"/>
              <a:buFont typeface="Wingdings" pitchFamily="2" charset="2"/>
              <a:buChar char="Ü"/>
              <a:defRPr/>
            </a:pPr>
            <a:r>
              <a:rPr lang="en-US" sz="1500" b="0" i="0" dirty="0" smtClean="0"/>
              <a:t>HOW: Write Estimates (based on priorities); Reveal; Discuss and Build Consensus .</a:t>
            </a:r>
          </a:p>
          <a:p>
            <a:pPr marL="342900" indent="-342900">
              <a:spcBef>
                <a:spcPct val="150000"/>
              </a:spcBef>
              <a:buClr>
                <a:srgbClr val="CC9900"/>
              </a:buClr>
              <a:buSzPct val="110000"/>
              <a:buFont typeface="Wingdings" pitchFamily="2" charset="2"/>
              <a:buChar char="Ü"/>
              <a:defRPr/>
            </a:pPr>
            <a:r>
              <a:rPr lang="en-US" sz="1500" dirty="0" smtClean="0"/>
              <a:t>METRIC: </a:t>
            </a:r>
            <a:r>
              <a:rPr lang="en-US" sz="1500" dirty="0" smtClean="0"/>
              <a:t>1-2-3-5-8-13-20-40</a:t>
            </a:r>
            <a:r>
              <a:rPr lang="en-US" sz="1500" dirty="0" smtClean="0"/>
              <a:t>; Can apply to Affinity areas; Feedback in Next Iteration</a:t>
            </a:r>
            <a:endParaRPr lang="en-US" sz="1500" b="0" i="0" dirty="0" smtClean="0"/>
          </a:p>
          <a:p>
            <a:pPr marL="342900" indent="-342900">
              <a:spcBef>
                <a:spcPct val="150000"/>
              </a:spcBef>
              <a:buClr>
                <a:srgbClr val="CC9900"/>
              </a:buClr>
              <a:buSzPct val="110000"/>
              <a:buFont typeface="Wingdings" pitchFamily="2" charset="2"/>
              <a:buChar char="Ü"/>
              <a:defRPr/>
            </a:pPr>
            <a:r>
              <a:rPr lang="en-US" sz="1500" dirty="0" smtClean="0"/>
              <a:t>CAVEAT: Treating it as a Vote rather than Consensus building; Applying rigorously to High Risk items (that need a Veto); </a:t>
            </a:r>
            <a:endParaRPr lang="en-US" sz="1500" b="0" i="0" dirty="0"/>
          </a:p>
        </p:txBody>
      </p:sp>
      <p:sp>
        <p:nvSpPr>
          <p:cNvPr id="9220" name="Text Box 5"/>
          <p:cNvSpPr txBox="1">
            <a:spLocks noChangeArrowheads="1"/>
          </p:cNvSpPr>
          <p:nvPr/>
        </p:nvSpPr>
        <p:spPr bwMode="auto">
          <a:xfrm rot="787765">
            <a:off x="5907088" y="1548418"/>
            <a:ext cx="2782887" cy="991041"/>
          </a:xfrm>
          <a:prstGeom prst="rect">
            <a:avLst/>
          </a:prstGeom>
          <a:noFill/>
          <a:ln w="9525" algn="ctr">
            <a:noFill/>
            <a:miter lim="800000"/>
            <a:headEnd/>
            <a:tailEnd/>
          </a:ln>
        </p:spPr>
        <p:txBody>
          <a:bodyPr>
            <a:spAutoFit/>
          </a:bodyPr>
          <a:lstStyle/>
          <a:p>
            <a:r>
              <a:rPr lang="en-AU" b="1" dirty="0" smtClean="0">
                <a:solidFill>
                  <a:srgbClr val="C00000"/>
                </a:solidFill>
              </a:rPr>
              <a:t>Estimation (Planning Poker) </a:t>
            </a:r>
            <a:endParaRPr lang="en-AU" sz="1800" b="1" dirty="0" smtClean="0">
              <a:solidFill>
                <a:srgbClr val="C00000"/>
              </a:solidFill>
            </a:endParaRPr>
          </a:p>
          <a:p>
            <a:pPr>
              <a:spcBef>
                <a:spcPct val="40000"/>
              </a:spcBef>
            </a:pPr>
            <a:r>
              <a:rPr lang="en-AU" sz="1600" b="0" dirty="0" smtClean="0">
                <a:solidFill>
                  <a:srgbClr val="000066"/>
                </a:solidFill>
              </a:rPr>
              <a:t>Game to Estimate &amp; Plan work </a:t>
            </a:r>
            <a:endParaRPr lang="en-AU" sz="1600" b="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046663" y="1173195"/>
            <a:ext cx="931862" cy="931862"/>
          </a:xfrm>
          <a:prstGeom prst="rect">
            <a:avLst/>
          </a:prstGeom>
          <a:noFill/>
          <a:ln w="9525">
            <a:noFill/>
            <a:miter lim="800000"/>
            <a:headEnd/>
            <a:tailEnd/>
          </a:ln>
        </p:spPr>
      </p:pic>
      <p:sp>
        <p:nvSpPr>
          <p:cNvPr id="9224" name="Line 11"/>
          <p:cNvSpPr>
            <a:spLocks noChangeShapeType="1"/>
          </p:cNvSpPr>
          <p:nvPr/>
        </p:nvSpPr>
        <p:spPr bwMode="auto">
          <a:xfrm>
            <a:off x="4859338" y="2092357"/>
            <a:ext cx="3673475" cy="842963"/>
          </a:xfrm>
          <a:prstGeom prst="line">
            <a:avLst/>
          </a:prstGeom>
          <a:noFill/>
          <a:ln w="19050">
            <a:solidFill>
              <a:srgbClr val="00246C"/>
            </a:solidFill>
            <a:round/>
            <a:headEnd/>
            <a:tailEnd/>
          </a:ln>
        </p:spPr>
        <p:txBody>
          <a:bodyPr anchor="ctr"/>
          <a:lstStyle/>
          <a:p>
            <a:endParaRPr lang="en-US" sz="2000"/>
          </a:p>
        </p:txBody>
      </p:sp>
      <p:sp>
        <p:nvSpPr>
          <p:cNvPr id="11" name="Title 10"/>
          <p:cNvSpPr>
            <a:spLocks noGrp="1"/>
          </p:cNvSpPr>
          <p:nvPr>
            <p:ph type="title" idx="4294967295"/>
          </p:nvPr>
        </p:nvSpPr>
        <p:spPr>
          <a:xfrm>
            <a:off x="1767840" y="0"/>
            <a:ext cx="6233160" cy="1143000"/>
          </a:xfrm>
        </p:spPr>
        <p:txBody>
          <a:bodyPr/>
          <a:lstStyle/>
          <a:p>
            <a:r>
              <a:rPr lang="en-US" dirty="0" smtClean="0"/>
              <a:t>Estimation </a:t>
            </a:r>
            <a:br>
              <a:rPr lang="en-US" dirty="0" smtClean="0"/>
            </a:br>
            <a:r>
              <a:rPr lang="en-US" b="0" dirty="0" smtClean="0"/>
              <a:t>(Planning Poker; </a:t>
            </a:r>
            <a:r>
              <a:rPr lang="en-US" sz="2800" b="0" dirty="0" smtClean="0"/>
              <a:t>Delphi</a:t>
            </a:r>
            <a:r>
              <a:rPr lang="en-US" b="0" dirty="0" smtClean="0"/>
              <a:t>)</a:t>
            </a:r>
            <a:endParaRPr lang="en-US" b="0" dirty="0"/>
          </a:p>
        </p:txBody>
      </p:sp>
      <p:pic>
        <p:nvPicPr>
          <p:cNvPr id="13316" name="Picture 4" descr="http://blog.garethjmsaunders.co.uk/wp-content/20100417-scrumboard.jpg"/>
          <p:cNvPicPr>
            <a:picLocks noChangeAspect="1" noChangeArrowheads="1"/>
          </p:cNvPicPr>
          <p:nvPr/>
        </p:nvPicPr>
        <p:blipFill>
          <a:blip r:embed="rId4" cstate="print"/>
          <a:srcRect/>
          <a:stretch>
            <a:fillRect/>
          </a:stretch>
        </p:blipFill>
        <p:spPr bwMode="auto">
          <a:xfrm>
            <a:off x="838200" y="1295400"/>
            <a:ext cx="2362200" cy="1466850"/>
          </a:xfrm>
          <a:prstGeom prst="rect">
            <a:avLst/>
          </a:prstGeom>
          <a:noFill/>
          <a:ln>
            <a:solidFill>
              <a:schemeClr val="bg2">
                <a:lumMod val="75000"/>
              </a:schemeClr>
            </a:solidFill>
          </a:ln>
        </p:spPr>
      </p:pic>
      <p:sp>
        <p:nvSpPr>
          <p:cNvPr id="12" name="Rectangle 11"/>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3" name="Rectangle 12"/>
          <p:cNvSpPr/>
          <p:nvPr/>
        </p:nvSpPr>
        <p:spPr>
          <a:xfrm>
            <a:off x="1406770" y="295870"/>
            <a:ext cx="530916"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1026" name="Picture 2"/>
          <p:cNvPicPr>
            <a:picLocks noChangeAspect="1" noChangeArrowheads="1"/>
          </p:cNvPicPr>
          <p:nvPr/>
        </p:nvPicPr>
        <p:blipFill>
          <a:blip r:embed="rId5" cstate="print"/>
          <a:srcRect l="18155" t="31250" r="44363" b="22917"/>
          <a:stretch>
            <a:fillRect/>
          </a:stretch>
        </p:blipFill>
        <p:spPr bwMode="auto">
          <a:xfrm>
            <a:off x="838200" y="2971800"/>
            <a:ext cx="2387600" cy="1641476"/>
          </a:xfrm>
          <a:prstGeom prst="rect">
            <a:avLst/>
          </a:prstGeom>
          <a:noFill/>
          <a:ln w="9525">
            <a:solidFill>
              <a:schemeClr val="bg1">
                <a:lumMod val="65000"/>
              </a:schemeClr>
            </a:solidFill>
            <a:miter lim="800000"/>
            <a:headEnd/>
            <a:tailEnd/>
          </a:ln>
          <a:effectLst/>
        </p:spPr>
      </p:pic>
      <p:pic>
        <p:nvPicPr>
          <p:cNvPr id="1028" name="Picture 4" descr="F_n = F_{n-1} + F_{n-2},\!\,"/>
          <p:cNvPicPr>
            <a:picLocks noChangeAspect="1" noChangeArrowheads="1"/>
          </p:cNvPicPr>
          <p:nvPr/>
        </p:nvPicPr>
        <p:blipFill>
          <a:blip r:embed="rId6" cstate="print"/>
          <a:srcRect/>
          <a:stretch>
            <a:fillRect/>
          </a:stretch>
        </p:blipFill>
        <p:spPr bwMode="auto">
          <a:xfrm>
            <a:off x="745067" y="4813300"/>
            <a:ext cx="2586566" cy="298450"/>
          </a:xfrm>
          <a:prstGeom prst="rect">
            <a:avLst/>
          </a:prstGeom>
          <a:noFill/>
        </p:spPr>
      </p:pic>
      <p:sp>
        <p:nvSpPr>
          <p:cNvPr id="14" name="TextBox 13"/>
          <p:cNvSpPr txBox="1"/>
          <p:nvPr/>
        </p:nvSpPr>
        <p:spPr>
          <a:xfrm>
            <a:off x="533400" y="5181600"/>
            <a:ext cx="3095719" cy="646331"/>
          </a:xfrm>
          <a:prstGeom prst="rect">
            <a:avLst/>
          </a:prstGeom>
          <a:noFill/>
        </p:spPr>
        <p:txBody>
          <a:bodyPr wrap="none" rtlCol="0">
            <a:spAutoFit/>
          </a:bodyPr>
          <a:lstStyle/>
          <a:p>
            <a:r>
              <a:rPr lang="en-US" i="1" dirty="0" smtClean="0"/>
              <a:t>Fibonacci Sequence (Modified)</a:t>
            </a:r>
          </a:p>
          <a:p>
            <a:r>
              <a:rPr lang="en-US" i="1" dirty="0" smtClean="0"/>
              <a:t>Named after </a:t>
            </a:r>
            <a:r>
              <a:rPr lang="en-US" dirty="0" smtClean="0"/>
              <a:t>Leonardo of Pisa </a:t>
            </a:r>
            <a:endParaRPr lang="en-US" i="1" dirty="0"/>
          </a:p>
        </p:txBody>
      </p:sp>
      <p:pic>
        <p:nvPicPr>
          <p:cNvPr id="15" name="Picture 51" descr="MethodScienceNewlogo4"/>
          <p:cNvPicPr>
            <a:picLocks noChangeAspect="1" noChangeArrowheads="1"/>
          </p:cNvPicPr>
          <p:nvPr/>
        </p:nvPicPr>
        <p:blipFill>
          <a:blip r:embed="rId7" cstate="print"/>
          <a:srcRect/>
          <a:stretch>
            <a:fillRect/>
          </a:stretch>
        </p:blipFill>
        <p:spPr bwMode="auto">
          <a:xfrm>
            <a:off x="3581400" y="1600200"/>
            <a:ext cx="851660" cy="603774"/>
          </a:xfrm>
          <a:prstGeom prst="rect">
            <a:avLst/>
          </a:prstGeom>
          <a:noFill/>
        </p:spPr>
      </p:pic>
      <p:sp>
        <p:nvSpPr>
          <p:cNvPr id="18" name="TextBox 17"/>
          <p:cNvSpPr txBox="1"/>
          <p:nvPr/>
        </p:nvSpPr>
        <p:spPr>
          <a:xfrm>
            <a:off x="536432" y="610618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4294967295"/>
          </p:nvPr>
        </p:nvSpPr>
        <p:spPr>
          <a:xfrm>
            <a:off x="8458200" y="6400800"/>
            <a:ext cx="609600" cy="381000"/>
          </a:xfrm>
          <a:noFill/>
        </p:spPr>
        <p:txBody>
          <a:bodyPr/>
          <a:lstStyle/>
          <a:p>
            <a:fld id="{86CBC066-3C6A-49F3-BAF6-BC0CE5D3E9F5}" type="slidenum">
              <a:rPr lang="en-AU" smtClean="0">
                <a:cs typeface="Arial" charset="0"/>
              </a:rPr>
              <a:pPr/>
              <a:t>7</a:t>
            </a:fld>
            <a:endParaRPr lang="en-AU" smtClean="0">
              <a:cs typeface="Arial" charset="0"/>
            </a:endParaRPr>
          </a:p>
        </p:txBody>
      </p:sp>
      <p:sp>
        <p:nvSpPr>
          <p:cNvPr id="212995" name="Rectangle 3"/>
          <p:cNvSpPr>
            <a:spLocks noChangeArrowheads="1"/>
          </p:cNvSpPr>
          <p:nvPr/>
        </p:nvSpPr>
        <p:spPr bwMode="auto">
          <a:xfrm rot="733675">
            <a:off x="4443434" y="748947"/>
            <a:ext cx="4078964" cy="5643542"/>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a:lstStyle/>
          <a:p>
            <a:pPr marL="342900" indent="-342900">
              <a:defRPr/>
            </a:pPr>
            <a:r>
              <a:rPr lang="en-AU" sz="1600" i="0" dirty="0"/>
              <a:t>		</a:t>
            </a:r>
          </a:p>
          <a:p>
            <a:pPr marL="342900" indent="-342900">
              <a:defRPr/>
            </a:pPr>
            <a:endParaRPr lang="en-AU" sz="1600" i="0" dirty="0"/>
          </a:p>
          <a:p>
            <a:pPr marL="342900" indent="-342900">
              <a:defRPr/>
            </a:pPr>
            <a:endParaRPr lang="en-AU" sz="1600" i="0" dirty="0"/>
          </a:p>
          <a:p>
            <a:pPr marL="342900" indent="-342900">
              <a:spcBef>
                <a:spcPct val="30000"/>
              </a:spcBef>
              <a:buClr>
                <a:srgbClr val="CC9900"/>
              </a:buClr>
              <a:buSzPct val="110000"/>
              <a:buFont typeface="Wingdings" pitchFamily="2" charset="2"/>
              <a:buChar char="Ü"/>
              <a:defRPr/>
            </a:pPr>
            <a:endParaRPr lang="en-US" sz="1400" b="0" i="0" dirty="0"/>
          </a:p>
          <a:p>
            <a:pPr marL="342900" indent="-342900">
              <a:spcBef>
                <a:spcPct val="150000"/>
              </a:spcBef>
              <a:buClr>
                <a:srgbClr val="CC9900"/>
              </a:buClr>
              <a:buSzPct val="110000"/>
              <a:buFont typeface="Wingdings" pitchFamily="2" charset="2"/>
              <a:buChar char="Ü"/>
              <a:defRPr/>
            </a:pPr>
            <a:r>
              <a:rPr lang="en-US" sz="1600" b="0" i="0" dirty="0" smtClean="0"/>
              <a:t>WHAT: Organize Agile Team – Nominate people to Roles</a:t>
            </a:r>
          </a:p>
          <a:p>
            <a:pPr marL="342900" indent="-342900">
              <a:spcBef>
                <a:spcPct val="150000"/>
              </a:spcBef>
              <a:buClr>
                <a:srgbClr val="CC9900"/>
              </a:buClr>
              <a:buSzPct val="110000"/>
              <a:buFont typeface="Wingdings" pitchFamily="2" charset="2"/>
              <a:buChar char="Ü"/>
              <a:defRPr/>
            </a:pPr>
            <a:r>
              <a:rPr lang="en-US" sz="1600" dirty="0" smtClean="0"/>
              <a:t>WHEN: Start of Agile Project; When  Team Members change; </a:t>
            </a:r>
          </a:p>
          <a:p>
            <a:pPr marL="342900" indent="-342900">
              <a:spcBef>
                <a:spcPct val="150000"/>
              </a:spcBef>
              <a:buClr>
                <a:srgbClr val="CC9900"/>
              </a:buClr>
              <a:buSzPct val="110000"/>
              <a:buFont typeface="Wingdings" pitchFamily="2" charset="2"/>
              <a:buChar char="Ü"/>
              <a:defRPr/>
            </a:pPr>
            <a:r>
              <a:rPr lang="en-US" sz="1600" b="0" i="0" dirty="0" smtClean="0"/>
              <a:t>HOW: Assign Agile Coach; Product Owner; Team Members; Ensure Cross-functional Stakeholders; Co-located;  </a:t>
            </a:r>
          </a:p>
          <a:p>
            <a:pPr marL="342900" indent="-342900">
              <a:spcBef>
                <a:spcPct val="150000"/>
              </a:spcBef>
              <a:buClr>
                <a:srgbClr val="CC9900"/>
              </a:buClr>
              <a:buSzPct val="110000"/>
              <a:buFont typeface="Wingdings" pitchFamily="2" charset="2"/>
              <a:buChar char="Ü"/>
              <a:defRPr/>
            </a:pPr>
            <a:r>
              <a:rPr lang="en-US" sz="1600" dirty="0" smtClean="0"/>
              <a:t>METRIC: Committed (Pigs) and Observers</a:t>
            </a:r>
            <a:r>
              <a:rPr lang="en-US" sz="1600" smtClean="0"/>
              <a:t>/ Interested </a:t>
            </a:r>
            <a:r>
              <a:rPr lang="en-US" sz="1600" dirty="0" smtClean="0"/>
              <a:t>(Chickens);</a:t>
            </a:r>
            <a:endParaRPr lang="en-US" sz="1600" b="0" i="0" dirty="0" smtClean="0"/>
          </a:p>
          <a:p>
            <a:pPr marL="342900" indent="-342900">
              <a:spcBef>
                <a:spcPct val="150000"/>
              </a:spcBef>
              <a:buClr>
                <a:srgbClr val="CC9900"/>
              </a:buClr>
              <a:buSzPct val="110000"/>
              <a:buFont typeface="Wingdings" pitchFamily="2" charset="2"/>
              <a:buChar char="Ü"/>
              <a:defRPr/>
            </a:pPr>
            <a:r>
              <a:rPr lang="en-US" sz="1600" dirty="0" smtClean="0"/>
              <a:t>CAVEAT: Ignoring roles from Planned methods (e.g. BA; EA); Fixation!  </a:t>
            </a:r>
            <a:endParaRPr lang="en-US" sz="1600" b="0" i="0" dirty="0"/>
          </a:p>
        </p:txBody>
      </p:sp>
      <p:sp>
        <p:nvSpPr>
          <p:cNvPr id="9220" name="Text Box 5"/>
          <p:cNvSpPr txBox="1">
            <a:spLocks noChangeArrowheads="1"/>
          </p:cNvSpPr>
          <p:nvPr/>
        </p:nvSpPr>
        <p:spPr bwMode="auto">
          <a:xfrm rot="787765">
            <a:off x="5907088" y="1153517"/>
            <a:ext cx="2782887" cy="714042"/>
          </a:xfrm>
          <a:prstGeom prst="rect">
            <a:avLst/>
          </a:prstGeom>
          <a:noFill/>
          <a:ln w="9525" algn="ctr">
            <a:noFill/>
            <a:miter lim="800000"/>
            <a:headEnd/>
            <a:tailEnd/>
          </a:ln>
        </p:spPr>
        <p:txBody>
          <a:bodyPr>
            <a:spAutoFit/>
          </a:bodyPr>
          <a:lstStyle/>
          <a:p>
            <a:r>
              <a:rPr lang="en-AU" sz="1800" b="1" dirty="0" smtClean="0">
                <a:solidFill>
                  <a:srgbClr val="C00000"/>
                </a:solidFill>
              </a:rPr>
              <a:t>Team Formation</a:t>
            </a:r>
          </a:p>
          <a:p>
            <a:pPr>
              <a:spcBef>
                <a:spcPct val="40000"/>
              </a:spcBef>
            </a:pPr>
            <a:r>
              <a:rPr lang="en-AU" sz="1600" b="0" dirty="0" smtClean="0">
                <a:solidFill>
                  <a:srgbClr val="000066"/>
                </a:solidFill>
              </a:rPr>
              <a:t>Cross-Functional, Co-located</a:t>
            </a:r>
            <a:endParaRPr lang="en-AU" sz="1600" b="0"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046663" y="639795"/>
            <a:ext cx="931862" cy="931862"/>
          </a:xfrm>
          <a:prstGeom prst="rect">
            <a:avLst/>
          </a:prstGeom>
          <a:noFill/>
          <a:ln w="9525">
            <a:noFill/>
            <a:miter lim="800000"/>
            <a:headEnd/>
            <a:tailEnd/>
          </a:ln>
        </p:spPr>
      </p:pic>
      <p:sp>
        <p:nvSpPr>
          <p:cNvPr id="9224" name="Line 11"/>
          <p:cNvSpPr>
            <a:spLocks noChangeShapeType="1"/>
          </p:cNvSpPr>
          <p:nvPr/>
        </p:nvSpPr>
        <p:spPr bwMode="auto">
          <a:xfrm>
            <a:off x="4859338" y="1558957"/>
            <a:ext cx="3832448" cy="879443"/>
          </a:xfrm>
          <a:prstGeom prst="line">
            <a:avLst/>
          </a:prstGeom>
          <a:noFill/>
          <a:ln w="19050">
            <a:solidFill>
              <a:srgbClr val="00246C"/>
            </a:solidFill>
            <a:round/>
            <a:headEnd/>
            <a:tailEnd/>
          </a:ln>
        </p:spPr>
        <p:txBody>
          <a:bodyPr anchor="ctr"/>
          <a:lstStyle/>
          <a:p>
            <a:endParaRPr lang="en-US"/>
          </a:p>
        </p:txBody>
      </p:sp>
      <p:sp>
        <p:nvSpPr>
          <p:cNvPr id="11" name="Title 10"/>
          <p:cNvSpPr>
            <a:spLocks noGrp="1"/>
          </p:cNvSpPr>
          <p:nvPr>
            <p:ph type="title" idx="4294967295"/>
          </p:nvPr>
        </p:nvSpPr>
        <p:spPr>
          <a:xfrm>
            <a:off x="1905000" y="0"/>
            <a:ext cx="4861560" cy="609600"/>
          </a:xfrm>
        </p:spPr>
        <p:txBody>
          <a:bodyPr/>
          <a:lstStyle/>
          <a:p>
            <a:r>
              <a:rPr lang="en-US" dirty="0" smtClean="0"/>
              <a:t>Team Formation</a:t>
            </a:r>
            <a:endParaRPr lang="en-US" dirty="0"/>
          </a:p>
        </p:txBody>
      </p:sp>
      <p:sp>
        <p:nvSpPr>
          <p:cNvPr id="10" name="Rectangle 9"/>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2" name="Rectangle 11"/>
          <p:cNvSpPr/>
          <p:nvPr/>
        </p:nvSpPr>
        <p:spPr>
          <a:xfrm>
            <a:off x="1406770" y="295870"/>
            <a:ext cx="530916"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5</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8674" name="Picture 2" descr="http://bestwaywithwords.com/wp-content/uploads/2012/07/Persona-icons.jpg"/>
          <p:cNvPicPr>
            <a:picLocks noChangeAspect="1" noChangeArrowheads="1"/>
          </p:cNvPicPr>
          <p:nvPr/>
        </p:nvPicPr>
        <p:blipFill>
          <a:blip r:embed="rId4" cstate="print"/>
          <a:srcRect/>
          <a:stretch>
            <a:fillRect/>
          </a:stretch>
        </p:blipFill>
        <p:spPr bwMode="auto">
          <a:xfrm>
            <a:off x="685800" y="1371600"/>
            <a:ext cx="2874274" cy="2447924"/>
          </a:xfrm>
          <a:prstGeom prst="rect">
            <a:avLst/>
          </a:prstGeom>
          <a:noFill/>
          <a:ln>
            <a:solidFill>
              <a:srgbClr val="C0C0C0"/>
            </a:solidFill>
          </a:ln>
        </p:spPr>
      </p:pic>
      <p:sp>
        <p:nvSpPr>
          <p:cNvPr id="13" name="TextBox 12"/>
          <p:cNvSpPr txBox="1"/>
          <p:nvPr/>
        </p:nvSpPr>
        <p:spPr>
          <a:xfrm>
            <a:off x="1003301" y="2181224"/>
            <a:ext cx="2425699" cy="461665"/>
          </a:xfrm>
          <a:prstGeom prst="rect">
            <a:avLst/>
          </a:prstGeom>
          <a:noFill/>
        </p:spPr>
        <p:txBody>
          <a:bodyPr wrap="square" rtlCol="0">
            <a:spAutoFit/>
          </a:bodyPr>
          <a:lstStyle/>
          <a:p>
            <a:r>
              <a:rPr lang="en-US" sz="1200" dirty="0" smtClean="0"/>
              <a:t>Agile             Product          Domain               </a:t>
            </a:r>
          </a:p>
          <a:p>
            <a:r>
              <a:rPr lang="en-US" sz="1200" dirty="0" smtClean="0"/>
              <a:t>Coach            Owner            Expert</a:t>
            </a:r>
            <a:endParaRPr lang="en-US" sz="1200" dirty="0"/>
          </a:p>
        </p:txBody>
      </p:sp>
      <p:sp>
        <p:nvSpPr>
          <p:cNvPr id="14" name="TextBox 13"/>
          <p:cNvSpPr txBox="1"/>
          <p:nvPr/>
        </p:nvSpPr>
        <p:spPr>
          <a:xfrm>
            <a:off x="914400" y="3357859"/>
            <a:ext cx="2743200" cy="461665"/>
          </a:xfrm>
          <a:prstGeom prst="rect">
            <a:avLst/>
          </a:prstGeom>
          <a:noFill/>
        </p:spPr>
        <p:txBody>
          <a:bodyPr wrap="square" rtlCol="0">
            <a:spAutoFit/>
          </a:bodyPr>
          <a:lstStyle/>
          <a:p>
            <a:r>
              <a:rPr lang="en-US" sz="1200" dirty="0" smtClean="0"/>
              <a:t>Team x             Business         Enterprise </a:t>
            </a:r>
          </a:p>
          <a:p>
            <a:r>
              <a:rPr lang="en-US" sz="1200" dirty="0" smtClean="0"/>
              <a:t>Members         Analyst           Architect</a:t>
            </a:r>
            <a:endParaRPr lang="en-US" sz="1200" dirty="0"/>
          </a:p>
        </p:txBody>
      </p:sp>
      <p:pic>
        <p:nvPicPr>
          <p:cNvPr id="21506" name="Picture 2" descr="http://www.childfund.org.au/on_local_resource/stylesheets/resource/pigsChooksL2.jpg"/>
          <p:cNvPicPr>
            <a:picLocks noChangeAspect="1" noChangeArrowheads="1"/>
          </p:cNvPicPr>
          <p:nvPr/>
        </p:nvPicPr>
        <p:blipFill>
          <a:blip r:embed="rId5" cstate="print"/>
          <a:srcRect/>
          <a:stretch>
            <a:fillRect/>
          </a:stretch>
        </p:blipFill>
        <p:spPr bwMode="auto">
          <a:xfrm>
            <a:off x="990600" y="4022678"/>
            <a:ext cx="2338638" cy="1768522"/>
          </a:xfrm>
          <a:prstGeom prst="rect">
            <a:avLst/>
          </a:prstGeom>
          <a:noFill/>
          <a:ln>
            <a:solidFill>
              <a:srgbClr val="C0C0C0"/>
            </a:solidFill>
          </a:ln>
        </p:spPr>
      </p:pic>
      <p:pic>
        <p:nvPicPr>
          <p:cNvPr id="15" name="Picture 51" descr="MethodScienceNewlogo4"/>
          <p:cNvPicPr>
            <a:picLocks noChangeAspect="1" noChangeArrowheads="1"/>
          </p:cNvPicPr>
          <p:nvPr/>
        </p:nvPicPr>
        <p:blipFill>
          <a:blip r:embed="rId6" cstate="print"/>
          <a:srcRect/>
          <a:stretch>
            <a:fillRect/>
          </a:stretch>
        </p:blipFill>
        <p:spPr bwMode="auto">
          <a:xfrm>
            <a:off x="3720340" y="1600200"/>
            <a:ext cx="851660" cy="603774"/>
          </a:xfrm>
          <a:prstGeom prst="rect">
            <a:avLst/>
          </a:prstGeom>
          <a:noFill/>
        </p:spPr>
      </p:pic>
      <p:sp>
        <p:nvSpPr>
          <p:cNvPr id="17" name="TextBox 16"/>
          <p:cNvSpPr txBox="1"/>
          <p:nvPr/>
        </p:nvSpPr>
        <p:spPr>
          <a:xfrm>
            <a:off x="688832" y="595378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ChangeArrowheads="1"/>
          </p:cNvSpPr>
          <p:nvPr/>
        </p:nvSpPr>
        <p:spPr bwMode="auto">
          <a:xfrm rot="733675">
            <a:off x="4588434" y="817216"/>
            <a:ext cx="4001617" cy="5620620"/>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lIns="91424" tIns="45712" rIns="91424" bIns="45712"/>
          <a:lstStyle/>
          <a:p>
            <a:pPr marL="342839" indent="-342839">
              <a:defRPr/>
            </a:pPr>
            <a:r>
              <a:rPr lang="en-AU" sz="1600" dirty="0"/>
              <a:t>		</a:t>
            </a:r>
          </a:p>
          <a:p>
            <a:pPr marL="342839" indent="-342839">
              <a:defRPr/>
            </a:pPr>
            <a:endParaRPr lang="en-AU" sz="1600" dirty="0"/>
          </a:p>
          <a:p>
            <a:pPr marL="342839" indent="-342839">
              <a:defRPr/>
            </a:pPr>
            <a:endParaRPr lang="en-AU" sz="1600" dirty="0"/>
          </a:p>
          <a:p>
            <a:pPr marL="342839" indent="-342839">
              <a:spcBef>
                <a:spcPct val="30000"/>
              </a:spcBef>
              <a:buClr>
                <a:srgbClr val="CC9900"/>
              </a:buClr>
              <a:buSzPct val="110000"/>
              <a:buFont typeface="Wingdings" pitchFamily="2" charset="2"/>
              <a:buChar char="Ü"/>
              <a:defRPr/>
            </a:pPr>
            <a:endParaRPr lang="en-US" sz="1400" dirty="0"/>
          </a:p>
          <a:p>
            <a:pPr marL="342839" indent="-342839">
              <a:spcBef>
                <a:spcPct val="150000"/>
              </a:spcBef>
              <a:buClr>
                <a:srgbClr val="CC9900"/>
              </a:buClr>
              <a:buSzPct val="110000"/>
              <a:buFont typeface="Wingdings" pitchFamily="2" charset="2"/>
              <a:buChar char="Ü"/>
              <a:defRPr/>
            </a:pPr>
            <a:r>
              <a:rPr lang="en-US" sz="1600" dirty="0" smtClean="0"/>
              <a:t>WHAT: Alignment of  Project with Business Strategies; A Capability Map</a:t>
            </a:r>
          </a:p>
          <a:p>
            <a:pPr marL="342839" indent="-342839">
              <a:spcBef>
                <a:spcPct val="150000"/>
              </a:spcBef>
              <a:buClr>
                <a:srgbClr val="CC9900"/>
              </a:buClr>
              <a:buSzPct val="110000"/>
              <a:buFont typeface="Wingdings" pitchFamily="2" charset="2"/>
              <a:buChar char="Ü"/>
              <a:defRPr/>
            </a:pPr>
            <a:r>
              <a:rPr lang="en-US" sz="1600" dirty="0" smtClean="0"/>
              <a:t>WHEN: Strategic Planning; Revisit every Iteration (2-4 Weeks). </a:t>
            </a:r>
          </a:p>
          <a:p>
            <a:pPr marL="342839" indent="-342839">
              <a:spcBef>
                <a:spcPct val="150000"/>
              </a:spcBef>
              <a:buClr>
                <a:srgbClr val="CC9900"/>
              </a:buClr>
              <a:buSzPct val="110000"/>
              <a:buFont typeface="Wingdings" pitchFamily="2" charset="2"/>
              <a:buChar char="Ü"/>
              <a:defRPr/>
            </a:pPr>
            <a:r>
              <a:rPr lang="en-US" sz="1600" dirty="0" smtClean="0"/>
              <a:t>HOW: Identify Gaps in Capabilities; Undertake Product scoping; Release Planning; Create Capability (Heat) Map</a:t>
            </a:r>
          </a:p>
          <a:p>
            <a:pPr marL="342839" indent="-342839">
              <a:spcBef>
                <a:spcPct val="150000"/>
              </a:spcBef>
              <a:buClr>
                <a:srgbClr val="CC9900"/>
              </a:buClr>
              <a:buSzPct val="110000"/>
              <a:buFont typeface="Wingdings" pitchFamily="2" charset="2"/>
              <a:buChar char="Ü"/>
              <a:defRPr/>
            </a:pPr>
            <a:r>
              <a:rPr lang="en-US" sz="1600" dirty="0" smtClean="0"/>
              <a:t>METRIC: High-Medium-Low: Values; Risks; Gaps; Only Descriptions used. </a:t>
            </a:r>
          </a:p>
          <a:p>
            <a:pPr marL="342839" indent="-342839">
              <a:spcBef>
                <a:spcPct val="150000"/>
              </a:spcBef>
              <a:buClr>
                <a:srgbClr val="CC9900"/>
              </a:buClr>
              <a:buSzPct val="110000"/>
              <a:buFont typeface="Wingdings" pitchFamily="2" charset="2"/>
              <a:buChar char="Ü"/>
              <a:defRPr/>
            </a:pPr>
            <a:r>
              <a:rPr lang="en-US" sz="1600" dirty="0" smtClean="0"/>
              <a:t>CAVEAT: No Standard Model; Gap keeps changing.  </a:t>
            </a:r>
          </a:p>
        </p:txBody>
      </p:sp>
      <p:sp>
        <p:nvSpPr>
          <p:cNvPr id="9220" name="Text Box 5"/>
          <p:cNvSpPr txBox="1">
            <a:spLocks noChangeArrowheads="1"/>
          </p:cNvSpPr>
          <p:nvPr/>
        </p:nvSpPr>
        <p:spPr bwMode="auto">
          <a:xfrm rot="787765">
            <a:off x="6114251" y="1101614"/>
            <a:ext cx="2782887" cy="757114"/>
          </a:xfrm>
          <a:prstGeom prst="rect">
            <a:avLst/>
          </a:prstGeom>
          <a:noFill/>
          <a:ln w="9525" algn="ctr">
            <a:noFill/>
            <a:miter lim="800000"/>
            <a:headEnd/>
            <a:tailEnd/>
          </a:ln>
        </p:spPr>
        <p:txBody>
          <a:bodyPr lIns="91424" tIns="45712" rIns="91424" bIns="45712">
            <a:spAutoFit/>
          </a:bodyPr>
          <a:lstStyle/>
          <a:p>
            <a:r>
              <a:rPr lang="en-AU" b="1" dirty="0" smtClean="0">
                <a:solidFill>
                  <a:srgbClr val="C00000"/>
                </a:solidFill>
              </a:rPr>
              <a:t>Capability Analysis</a:t>
            </a:r>
          </a:p>
          <a:p>
            <a:pPr>
              <a:spcBef>
                <a:spcPct val="40000"/>
              </a:spcBef>
            </a:pPr>
            <a:r>
              <a:rPr lang="en-AU" dirty="0" smtClean="0">
                <a:solidFill>
                  <a:srgbClr val="000066"/>
                </a:solidFill>
              </a:rPr>
              <a:t>Holistic Business Focus</a:t>
            </a:r>
            <a:endParaRPr lang="en-AU"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253826" y="609429"/>
            <a:ext cx="931862" cy="931862"/>
          </a:xfrm>
          <a:prstGeom prst="rect">
            <a:avLst/>
          </a:prstGeom>
          <a:noFill/>
          <a:ln w="9525">
            <a:noFill/>
            <a:miter lim="800000"/>
            <a:headEnd/>
            <a:tailEnd/>
          </a:ln>
        </p:spPr>
      </p:pic>
      <p:sp>
        <p:nvSpPr>
          <p:cNvPr id="9224" name="Line 11"/>
          <p:cNvSpPr>
            <a:spLocks noChangeShapeType="1"/>
          </p:cNvSpPr>
          <p:nvPr/>
        </p:nvSpPr>
        <p:spPr bwMode="auto">
          <a:xfrm>
            <a:off x="5061320" y="1456769"/>
            <a:ext cx="3845420" cy="882420"/>
          </a:xfrm>
          <a:prstGeom prst="line">
            <a:avLst/>
          </a:prstGeom>
          <a:noFill/>
          <a:ln w="19050">
            <a:solidFill>
              <a:srgbClr val="00246C"/>
            </a:solidFill>
            <a:round/>
            <a:headEnd/>
            <a:tailEnd/>
          </a:ln>
        </p:spPr>
        <p:txBody>
          <a:bodyPr lIns="91424" tIns="45712" rIns="91424" bIns="45712" anchor="ctr"/>
          <a:lstStyle/>
          <a:p>
            <a:endParaRPr lang="en-US"/>
          </a:p>
        </p:txBody>
      </p:sp>
      <p:sp>
        <p:nvSpPr>
          <p:cNvPr id="11" name="Title 10"/>
          <p:cNvSpPr>
            <a:spLocks noGrp="1"/>
          </p:cNvSpPr>
          <p:nvPr>
            <p:ph type="title" idx="4294967295"/>
          </p:nvPr>
        </p:nvSpPr>
        <p:spPr>
          <a:xfrm>
            <a:off x="2209800" y="228600"/>
            <a:ext cx="5257800" cy="555390"/>
          </a:xfrm>
        </p:spPr>
        <p:txBody>
          <a:bodyPr/>
          <a:lstStyle/>
          <a:p>
            <a:r>
              <a:rPr lang="en-US" dirty="0" smtClean="0"/>
              <a:t>Capability Analysis</a:t>
            </a:r>
            <a:endParaRPr lang="en-US" dirty="0"/>
          </a:p>
        </p:txBody>
      </p:sp>
      <p:sp>
        <p:nvSpPr>
          <p:cNvPr id="9" name="Rectangle 8"/>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3" name="Rectangle 12"/>
          <p:cNvSpPr/>
          <p:nvPr/>
        </p:nvSpPr>
        <p:spPr>
          <a:xfrm>
            <a:off x="1406770" y="76200"/>
            <a:ext cx="530916"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6</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26628" name="Picture 4" descr="http://wbbinc.com/content/site/iStock_000012107875Medium.jpg"/>
          <p:cNvPicPr>
            <a:picLocks noChangeAspect="1" noChangeArrowheads="1"/>
          </p:cNvPicPr>
          <p:nvPr/>
        </p:nvPicPr>
        <p:blipFill>
          <a:blip r:embed="rId4" cstate="print"/>
          <a:srcRect/>
          <a:stretch>
            <a:fillRect/>
          </a:stretch>
        </p:blipFill>
        <p:spPr bwMode="auto">
          <a:xfrm>
            <a:off x="914400" y="1295400"/>
            <a:ext cx="2395664" cy="1594758"/>
          </a:xfrm>
          <a:prstGeom prst="rect">
            <a:avLst/>
          </a:prstGeom>
          <a:noFill/>
        </p:spPr>
      </p:pic>
      <p:sp>
        <p:nvSpPr>
          <p:cNvPr id="14" name="Rounded Rectangle 13"/>
          <p:cNvSpPr/>
          <p:nvPr/>
        </p:nvSpPr>
        <p:spPr bwMode="auto">
          <a:xfrm>
            <a:off x="685800" y="3886200"/>
            <a:ext cx="838200" cy="304800"/>
          </a:xfrm>
          <a:prstGeom prst="round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High</a:t>
            </a:r>
          </a:p>
        </p:txBody>
      </p:sp>
      <p:sp>
        <p:nvSpPr>
          <p:cNvPr id="15" name="Rounded Rectangle 14"/>
          <p:cNvSpPr/>
          <p:nvPr/>
        </p:nvSpPr>
        <p:spPr bwMode="auto">
          <a:xfrm>
            <a:off x="685800" y="4267200"/>
            <a:ext cx="838200" cy="304800"/>
          </a:xfrm>
          <a:prstGeom prst="round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Medium</a:t>
            </a:r>
          </a:p>
        </p:txBody>
      </p:sp>
      <p:sp>
        <p:nvSpPr>
          <p:cNvPr id="16" name="Rounded Rectangle 15"/>
          <p:cNvSpPr/>
          <p:nvPr/>
        </p:nvSpPr>
        <p:spPr bwMode="auto">
          <a:xfrm>
            <a:off x="685800" y="4648200"/>
            <a:ext cx="838200" cy="304800"/>
          </a:xfrm>
          <a:prstGeom prst="roundRect">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Low</a:t>
            </a:r>
          </a:p>
        </p:txBody>
      </p:sp>
      <p:sp>
        <p:nvSpPr>
          <p:cNvPr id="17" name="TextBox 16"/>
          <p:cNvSpPr txBox="1"/>
          <p:nvPr/>
        </p:nvSpPr>
        <p:spPr>
          <a:xfrm>
            <a:off x="685800" y="3429000"/>
            <a:ext cx="800284" cy="369332"/>
          </a:xfrm>
          <a:prstGeom prst="rect">
            <a:avLst/>
          </a:prstGeom>
          <a:noFill/>
        </p:spPr>
        <p:txBody>
          <a:bodyPr wrap="none" rtlCol="0">
            <a:spAutoFit/>
          </a:bodyPr>
          <a:lstStyle/>
          <a:p>
            <a:r>
              <a:rPr lang="en-US" u="sng" dirty="0" smtClean="0"/>
              <a:t>Values</a:t>
            </a:r>
            <a:endParaRPr lang="en-US" u="sng" dirty="0"/>
          </a:p>
        </p:txBody>
      </p:sp>
      <p:sp>
        <p:nvSpPr>
          <p:cNvPr id="21" name="TextBox 20"/>
          <p:cNvSpPr txBox="1"/>
          <p:nvPr/>
        </p:nvSpPr>
        <p:spPr>
          <a:xfrm>
            <a:off x="2197973" y="3505200"/>
            <a:ext cx="697627" cy="369332"/>
          </a:xfrm>
          <a:prstGeom prst="rect">
            <a:avLst/>
          </a:prstGeom>
          <a:noFill/>
        </p:spPr>
        <p:txBody>
          <a:bodyPr wrap="none" rtlCol="0">
            <a:spAutoFit/>
          </a:bodyPr>
          <a:lstStyle/>
          <a:p>
            <a:r>
              <a:rPr lang="en-US" u="sng" dirty="0" smtClean="0"/>
              <a:t>Risks</a:t>
            </a:r>
            <a:endParaRPr lang="en-US" u="sng" dirty="0"/>
          </a:p>
        </p:txBody>
      </p:sp>
      <p:sp>
        <p:nvSpPr>
          <p:cNvPr id="22" name="Oval 21"/>
          <p:cNvSpPr/>
          <p:nvPr/>
        </p:nvSpPr>
        <p:spPr bwMode="auto">
          <a:xfrm>
            <a:off x="1981200" y="3962400"/>
            <a:ext cx="1143000" cy="304800"/>
          </a:xfrm>
          <a:prstGeom prst="ellipse">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100" dirty="0" smtClean="0"/>
              <a:t>High</a:t>
            </a:r>
          </a:p>
        </p:txBody>
      </p:sp>
      <p:sp>
        <p:nvSpPr>
          <p:cNvPr id="23" name="Oval 22"/>
          <p:cNvSpPr/>
          <p:nvPr/>
        </p:nvSpPr>
        <p:spPr bwMode="auto">
          <a:xfrm>
            <a:off x="1981200" y="4343400"/>
            <a:ext cx="1143000" cy="304800"/>
          </a:xfrm>
          <a:prstGeom prst="ellipse">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100" dirty="0" smtClean="0"/>
              <a:t>Medium</a:t>
            </a:r>
          </a:p>
        </p:txBody>
      </p:sp>
      <p:sp>
        <p:nvSpPr>
          <p:cNvPr id="24" name="Oval 23"/>
          <p:cNvSpPr/>
          <p:nvPr/>
        </p:nvSpPr>
        <p:spPr bwMode="auto">
          <a:xfrm>
            <a:off x="1981200" y="4724400"/>
            <a:ext cx="1143000" cy="304800"/>
          </a:xfrm>
          <a:prstGeom prst="ellipse">
            <a:avLst/>
          </a:prstGeom>
          <a:ln w="12700">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1100" dirty="0" smtClean="0"/>
              <a:t>Low</a:t>
            </a:r>
          </a:p>
        </p:txBody>
      </p:sp>
      <p:pic>
        <p:nvPicPr>
          <p:cNvPr id="19" name="Picture 51" descr="MethodScienceNewlogo4"/>
          <p:cNvPicPr>
            <a:picLocks noChangeAspect="1" noChangeArrowheads="1"/>
          </p:cNvPicPr>
          <p:nvPr/>
        </p:nvPicPr>
        <p:blipFill>
          <a:blip r:embed="rId5" cstate="print"/>
          <a:srcRect/>
          <a:stretch>
            <a:fillRect/>
          </a:stretch>
        </p:blipFill>
        <p:spPr bwMode="auto">
          <a:xfrm>
            <a:off x="3720340" y="1600200"/>
            <a:ext cx="851660" cy="603774"/>
          </a:xfrm>
          <a:prstGeom prst="rect">
            <a:avLst/>
          </a:prstGeom>
          <a:noFill/>
        </p:spPr>
      </p:pic>
      <p:sp>
        <p:nvSpPr>
          <p:cNvPr id="25" name="TextBox 24"/>
          <p:cNvSpPr txBox="1"/>
          <p:nvPr/>
        </p:nvSpPr>
        <p:spPr>
          <a:xfrm>
            <a:off x="971102" y="57912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ChangeArrowheads="1"/>
          </p:cNvSpPr>
          <p:nvPr/>
        </p:nvSpPr>
        <p:spPr bwMode="auto">
          <a:xfrm rot="733675">
            <a:off x="4641381" y="1137227"/>
            <a:ext cx="3738562" cy="5154730"/>
          </a:xfrm>
          <a:prstGeom prst="rect">
            <a:avLst/>
          </a:prstGeom>
          <a:solidFill>
            <a:srgbClr val="FFFFFF"/>
          </a:solidFill>
          <a:ln w="19050">
            <a:solidFill>
              <a:srgbClr val="00246C"/>
            </a:solidFill>
            <a:miter lim="800000"/>
            <a:headEnd/>
            <a:tailEnd/>
          </a:ln>
          <a:effectLst>
            <a:outerShdw dist="35921" dir="2700000" algn="ctr" rotWithShape="0">
              <a:srgbClr val="00246C"/>
            </a:outerShdw>
          </a:effectLst>
        </p:spPr>
        <p:txBody>
          <a:bodyPr lIns="91424" tIns="45712" rIns="91424" bIns="45712"/>
          <a:lstStyle/>
          <a:p>
            <a:pPr marL="342839" indent="-342839">
              <a:defRPr/>
            </a:pPr>
            <a:r>
              <a:rPr lang="en-AU" sz="1500" dirty="0"/>
              <a:t>		</a:t>
            </a:r>
          </a:p>
          <a:p>
            <a:pPr marL="342839" indent="-342839">
              <a:defRPr/>
            </a:pPr>
            <a:endParaRPr lang="en-AU" sz="1500" dirty="0"/>
          </a:p>
          <a:p>
            <a:pPr marL="342839" indent="-342839">
              <a:defRPr/>
            </a:pPr>
            <a:endParaRPr lang="en-AU" sz="1500" dirty="0"/>
          </a:p>
          <a:p>
            <a:pPr marL="342839" indent="-342839">
              <a:spcBef>
                <a:spcPct val="30000"/>
              </a:spcBef>
              <a:buClr>
                <a:srgbClr val="CC9900"/>
              </a:buClr>
              <a:buSzPct val="110000"/>
              <a:buFont typeface="Wingdings" pitchFamily="2" charset="2"/>
              <a:buChar char="Ü"/>
              <a:defRPr/>
            </a:pPr>
            <a:endParaRPr lang="en-US" sz="1300" dirty="0"/>
          </a:p>
          <a:p>
            <a:pPr marL="342839" indent="-342839">
              <a:spcBef>
                <a:spcPct val="150000"/>
              </a:spcBef>
              <a:buClr>
                <a:srgbClr val="CC9900"/>
              </a:buClr>
              <a:buSzPct val="110000"/>
              <a:buFont typeface="Wingdings" pitchFamily="2" charset="2"/>
              <a:buChar char="Ü"/>
              <a:defRPr/>
            </a:pPr>
            <a:r>
              <a:rPr lang="en-US" sz="1600" dirty="0" smtClean="0"/>
              <a:t>WHAT: Dynamic Plan based on Stories &amp; Resources for Iteration</a:t>
            </a:r>
          </a:p>
          <a:p>
            <a:pPr marL="342839" indent="-342839">
              <a:spcBef>
                <a:spcPct val="150000"/>
              </a:spcBef>
              <a:buClr>
                <a:srgbClr val="CC9900"/>
              </a:buClr>
              <a:buSzPct val="110000"/>
              <a:buFont typeface="Wingdings" pitchFamily="2" charset="2"/>
              <a:buChar char="Ü"/>
              <a:defRPr/>
            </a:pPr>
            <a:r>
              <a:rPr lang="en-US" sz="1600" dirty="0" smtClean="0"/>
              <a:t>WHEN: Start of Each Iteration </a:t>
            </a:r>
          </a:p>
          <a:p>
            <a:pPr marL="342839" indent="-342839">
              <a:spcBef>
                <a:spcPct val="150000"/>
              </a:spcBef>
              <a:buClr>
                <a:srgbClr val="CC9900"/>
              </a:buClr>
              <a:buSzPct val="110000"/>
              <a:buFont typeface="Wingdings" pitchFamily="2" charset="2"/>
              <a:buChar char="Ü"/>
              <a:defRPr/>
            </a:pPr>
            <a:r>
              <a:rPr lang="en-US" sz="1600" dirty="0" smtClean="0"/>
              <a:t>HOW: Half-day workshop; Solution Development Team mainly; </a:t>
            </a:r>
          </a:p>
          <a:p>
            <a:pPr marL="342839" indent="-342839">
              <a:spcBef>
                <a:spcPct val="150000"/>
              </a:spcBef>
              <a:buClr>
                <a:srgbClr val="CC9900"/>
              </a:buClr>
              <a:buSzPct val="110000"/>
              <a:buFont typeface="Wingdings" pitchFamily="2" charset="2"/>
              <a:buChar char="Ü"/>
              <a:defRPr/>
            </a:pPr>
            <a:r>
              <a:rPr lang="en-US" sz="1600" dirty="0" smtClean="0"/>
              <a:t>METRICS: Iteration No; Past Iteration Backlogs; Estimates &amp; Priorities; </a:t>
            </a:r>
          </a:p>
          <a:p>
            <a:pPr marL="342839" indent="-342839">
              <a:spcBef>
                <a:spcPct val="150000"/>
              </a:spcBef>
              <a:buClr>
                <a:srgbClr val="CC9900"/>
              </a:buClr>
              <a:buSzPct val="110000"/>
              <a:buFont typeface="Wingdings" pitchFamily="2" charset="2"/>
              <a:buChar char="Ü"/>
              <a:defRPr/>
            </a:pPr>
            <a:r>
              <a:rPr lang="en-US" sz="1600" dirty="0" smtClean="0"/>
              <a:t>CAVEAT: Relying entirely on Iteration plan without Overall Planning</a:t>
            </a:r>
            <a:endParaRPr lang="en-US" sz="1600" dirty="0"/>
          </a:p>
        </p:txBody>
      </p:sp>
      <p:sp>
        <p:nvSpPr>
          <p:cNvPr id="9220" name="Text Box 5"/>
          <p:cNvSpPr txBox="1">
            <a:spLocks noChangeArrowheads="1"/>
          </p:cNvSpPr>
          <p:nvPr/>
        </p:nvSpPr>
        <p:spPr bwMode="auto">
          <a:xfrm rot="787765">
            <a:off x="6046711" y="1290926"/>
            <a:ext cx="2782887" cy="1034113"/>
          </a:xfrm>
          <a:prstGeom prst="rect">
            <a:avLst/>
          </a:prstGeom>
          <a:noFill/>
          <a:ln w="9525" algn="ctr">
            <a:noFill/>
            <a:miter lim="800000"/>
            <a:headEnd/>
            <a:tailEnd/>
          </a:ln>
        </p:spPr>
        <p:txBody>
          <a:bodyPr lIns="91424" tIns="45712" rIns="91424" bIns="45712">
            <a:spAutoFit/>
          </a:bodyPr>
          <a:lstStyle/>
          <a:p>
            <a:r>
              <a:rPr lang="en-AU" b="1" dirty="0" smtClean="0">
                <a:solidFill>
                  <a:srgbClr val="C00000"/>
                </a:solidFill>
              </a:rPr>
              <a:t>Iteration (Sprint) Planning</a:t>
            </a:r>
          </a:p>
          <a:p>
            <a:pPr>
              <a:spcBef>
                <a:spcPct val="40000"/>
              </a:spcBef>
            </a:pPr>
            <a:r>
              <a:rPr lang="en-AU" dirty="0" smtClean="0">
                <a:solidFill>
                  <a:srgbClr val="000066"/>
                </a:solidFill>
              </a:rPr>
              <a:t>For Immediate Iteration</a:t>
            </a:r>
            <a:endParaRPr lang="en-AU" dirty="0">
              <a:solidFill>
                <a:srgbClr val="000066"/>
              </a:solidFill>
            </a:endParaRPr>
          </a:p>
        </p:txBody>
      </p:sp>
      <p:pic>
        <p:nvPicPr>
          <p:cNvPr id="9223"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rot="922146">
            <a:off x="5186286" y="937240"/>
            <a:ext cx="931862" cy="931862"/>
          </a:xfrm>
          <a:prstGeom prst="rect">
            <a:avLst/>
          </a:prstGeom>
          <a:noFill/>
          <a:ln w="9525">
            <a:noFill/>
            <a:miter lim="800000"/>
            <a:headEnd/>
            <a:tailEnd/>
          </a:ln>
        </p:spPr>
      </p:pic>
      <p:sp>
        <p:nvSpPr>
          <p:cNvPr id="9224" name="Line 11"/>
          <p:cNvSpPr>
            <a:spLocks noChangeShapeType="1"/>
          </p:cNvSpPr>
          <p:nvPr/>
        </p:nvSpPr>
        <p:spPr bwMode="auto">
          <a:xfrm>
            <a:off x="5003552" y="1753704"/>
            <a:ext cx="3673475" cy="842963"/>
          </a:xfrm>
          <a:prstGeom prst="line">
            <a:avLst/>
          </a:prstGeom>
          <a:noFill/>
          <a:ln w="19050">
            <a:solidFill>
              <a:srgbClr val="00246C"/>
            </a:solidFill>
            <a:round/>
            <a:headEnd/>
            <a:tailEnd/>
          </a:ln>
        </p:spPr>
        <p:txBody>
          <a:bodyPr lIns="91424" tIns="45712" rIns="91424" bIns="45712" anchor="ctr"/>
          <a:lstStyle/>
          <a:p>
            <a:endParaRPr lang="en-US"/>
          </a:p>
        </p:txBody>
      </p:sp>
      <p:sp>
        <p:nvSpPr>
          <p:cNvPr id="11" name="Title 10"/>
          <p:cNvSpPr>
            <a:spLocks noGrp="1"/>
          </p:cNvSpPr>
          <p:nvPr>
            <p:ph type="title" idx="4294967295"/>
          </p:nvPr>
        </p:nvSpPr>
        <p:spPr>
          <a:xfrm>
            <a:off x="2209800" y="228600"/>
            <a:ext cx="5257800" cy="555390"/>
          </a:xfrm>
        </p:spPr>
        <p:txBody>
          <a:bodyPr/>
          <a:lstStyle/>
          <a:p>
            <a:r>
              <a:rPr lang="en-US" dirty="0" smtClean="0"/>
              <a:t>Iteration (Sprint) Planning</a:t>
            </a:r>
            <a:endParaRPr lang="en-US" dirty="0"/>
          </a:p>
        </p:txBody>
      </p:sp>
      <p:sp>
        <p:nvSpPr>
          <p:cNvPr id="9" name="Rectangle 8"/>
          <p:cNvSpPr/>
          <p:nvPr/>
        </p:nvSpPr>
        <p:spPr>
          <a:xfrm rot="18748367">
            <a:off x="249048" y="506696"/>
            <a:ext cx="1091601" cy="357930"/>
          </a:xfrm>
          <a:prstGeom prst="rect">
            <a:avLst/>
          </a:prstGeom>
          <a:noFill/>
          <a:ln>
            <a:solidFill>
              <a:schemeClr val="tx2"/>
            </a:solidFill>
          </a:ln>
        </p:spPr>
        <p:txBody>
          <a:bodyPr wrap="none" lIns="80147" tIns="40074" rIns="80147" bIns="40074">
            <a:spAutoFit/>
          </a:bodyPr>
          <a:lstStyle/>
          <a:p>
            <a:pPr algn="ctr"/>
            <a:r>
              <a:rPr lang="en-US" b="1" dirty="0" smtClean="0">
                <a:ln w="1905"/>
                <a:solidFill>
                  <a:srgbClr val="C00000"/>
                </a:solidFill>
                <a:effectLst>
                  <a:innerShdw blurRad="69850" dist="43180" dir="5400000">
                    <a:srgbClr val="000000">
                      <a:alpha val="65000"/>
                    </a:srgbClr>
                  </a:innerShdw>
                </a:effectLst>
              </a:rPr>
              <a:t>Job Card</a:t>
            </a:r>
            <a:endParaRPr lang="en-US" b="1" dirty="0">
              <a:ln w="1905"/>
              <a:solidFill>
                <a:srgbClr val="C00000"/>
              </a:solidFill>
              <a:effectLst>
                <a:innerShdw blurRad="69850" dist="43180" dir="5400000">
                  <a:srgbClr val="000000">
                    <a:alpha val="65000"/>
                  </a:srgbClr>
                </a:innerShdw>
              </a:effectLst>
            </a:endParaRPr>
          </a:p>
        </p:txBody>
      </p:sp>
      <p:sp>
        <p:nvSpPr>
          <p:cNvPr id="13" name="Rectangle 12"/>
          <p:cNvSpPr/>
          <p:nvPr/>
        </p:nvSpPr>
        <p:spPr>
          <a:xfrm>
            <a:off x="1406770" y="76200"/>
            <a:ext cx="530916" cy="923330"/>
          </a:xfrm>
          <a:prstGeom prst="rect">
            <a:avLst/>
          </a:prstGeom>
          <a:noFill/>
        </p:spPr>
        <p:txBody>
          <a:bodyPr wrap="none" lIns="91440" tIns="45720" rIns="91440" bIns="45720">
            <a:spAutoFit/>
          </a:bodyPr>
          <a:lstStyle/>
          <a:p>
            <a:pPr algn="ctr"/>
            <a:r>
              <a:rPr lang="en-US"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7</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cxnSp>
        <p:nvCxnSpPr>
          <p:cNvPr id="17" name="Straight Arrow Connector 16"/>
          <p:cNvCxnSpPr/>
          <p:nvPr/>
        </p:nvCxnSpPr>
        <p:spPr bwMode="auto">
          <a:xfrm flipV="1">
            <a:off x="762000" y="1981200"/>
            <a:ext cx="0" cy="114300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cxnSp>
        <p:nvCxnSpPr>
          <p:cNvPr id="18" name="Straight Arrow Connector 17"/>
          <p:cNvCxnSpPr/>
          <p:nvPr/>
        </p:nvCxnSpPr>
        <p:spPr bwMode="auto">
          <a:xfrm>
            <a:off x="838200" y="1676400"/>
            <a:ext cx="838200" cy="0"/>
          </a:xfrm>
          <a:prstGeom prst="straightConnector1">
            <a:avLst/>
          </a:prstGeom>
          <a:solidFill>
            <a:schemeClr val="accent1"/>
          </a:solidFill>
          <a:ln w="3175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flipH="1">
            <a:off x="914401" y="3200400"/>
            <a:ext cx="761999" cy="0"/>
          </a:xfrm>
          <a:prstGeom prst="straightConnector1">
            <a:avLst/>
          </a:prstGeom>
          <a:solidFill>
            <a:schemeClr val="accent1"/>
          </a:solidFill>
          <a:ln w="12700" cap="flat" cmpd="sng" algn="ctr">
            <a:solidFill>
              <a:schemeClr val="tx1"/>
            </a:solidFill>
            <a:prstDash val="solid"/>
            <a:round/>
            <a:headEnd type="none" w="med" len="med"/>
            <a:tailEnd type="arrow"/>
          </a:ln>
          <a:effectLst/>
        </p:spPr>
      </p:cxnSp>
      <p:pic>
        <p:nvPicPr>
          <p:cNvPr id="21" name="Picture 51" descr="MethodScienceNewlogo4"/>
          <p:cNvPicPr>
            <a:picLocks noChangeAspect="1" noChangeArrowheads="1"/>
          </p:cNvPicPr>
          <p:nvPr/>
        </p:nvPicPr>
        <p:blipFill>
          <a:blip r:embed="rId4" cstate="print"/>
          <a:srcRect/>
          <a:stretch>
            <a:fillRect/>
          </a:stretch>
        </p:blipFill>
        <p:spPr bwMode="auto">
          <a:xfrm>
            <a:off x="3720340" y="1600200"/>
            <a:ext cx="851660" cy="603774"/>
          </a:xfrm>
          <a:prstGeom prst="rect">
            <a:avLst/>
          </a:prstGeom>
          <a:noFill/>
        </p:spPr>
      </p:pic>
      <p:sp>
        <p:nvSpPr>
          <p:cNvPr id="23" name="TextBox 22"/>
          <p:cNvSpPr txBox="1"/>
          <p:nvPr/>
        </p:nvSpPr>
        <p:spPr>
          <a:xfrm>
            <a:off x="971102" y="5791200"/>
            <a:ext cx="3087448" cy="677108"/>
          </a:xfrm>
          <a:prstGeom prst="rect">
            <a:avLst/>
          </a:prstGeom>
          <a:noFill/>
        </p:spPr>
        <p:txBody>
          <a:bodyPr wrap="none" rtlCol="0">
            <a:spAutoFit/>
          </a:bodyPr>
          <a:lstStyle/>
          <a:p>
            <a:pPr algn="ctr"/>
            <a:r>
              <a:rPr lang="en-US" sz="1400" b="1" dirty="0" smtClean="0">
                <a:solidFill>
                  <a:schemeClr val="accent4"/>
                </a:solidFill>
              </a:rPr>
              <a:t>©  www.MethodScience.com/JobAids </a:t>
            </a:r>
          </a:p>
          <a:p>
            <a:pPr algn="ctr"/>
            <a:r>
              <a:rPr lang="en-US" sz="1200" i="1" dirty="0" smtClean="0">
                <a:solidFill>
                  <a:schemeClr val="accent4"/>
                </a:solidFill>
              </a:rPr>
              <a:t>version 3.0</a:t>
            </a:r>
            <a:endParaRPr lang="en-US" sz="1400" i="1" dirty="0" smtClean="0">
              <a:solidFill>
                <a:schemeClr val="accent4"/>
              </a:solidFill>
            </a:endParaRPr>
          </a:p>
          <a:p>
            <a:pPr algn="ctr"/>
            <a:r>
              <a:rPr lang="en-AU" sz="1200" dirty="0" smtClean="0">
                <a:solidFill>
                  <a:schemeClr val="accent4"/>
                </a:solidFill>
              </a:rPr>
              <a:t>Checkout the short Video Update</a:t>
            </a:r>
            <a:endParaRPr lang="en-US" sz="1200" dirty="0">
              <a:solidFill>
                <a:schemeClr val="accent4"/>
              </a:solidFill>
            </a:endParaRPr>
          </a:p>
        </p:txBody>
      </p:sp>
      <p:pic>
        <p:nvPicPr>
          <p:cNvPr id="22530" name="Picture 2" descr="http://agiletools.files.wordpress.com/2008/09/board_planning.gif"/>
          <p:cNvPicPr>
            <a:picLocks noChangeAspect="1" noChangeArrowheads="1"/>
          </p:cNvPicPr>
          <p:nvPr/>
        </p:nvPicPr>
        <p:blipFill>
          <a:blip r:embed="rId5" cstate="print"/>
          <a:srcRect/>
          <a:stretch>
            <a:fillRect/>
          </a:stretch>
        </p:blipFill>
        <p:spPr bwMode="auto">
          <a:xfrm>
            <a:off x="1423310" y="1828800"/>
            <a:ext cx="1396090" cy="1303018"/>
          </a:xfrm>
          <a:prstGeom prst="rect">
            <a:avLst/>
          </a:prstGeom>
          <a:noFill/>
        </p:spPr>
      </p:pic>
      <p:pic>
        <p:nvPicPr>
          <p:cNvPr id="14338" name="Picture 2" descr="http://blog.smu.edu/research/files/2012/07/Sprinters-400x3002.jpg"/>
          <p:cNvPicPr>
            <a:picLocks noChangeAspect="1" noChangeArrowheads="1"/>
          </p:cNvPicPr>
          <p:nvPr/>
        </p:nvPicPr>
        <p:blipFill>
          <a:blip r:embed="rId6" cstate="print"/>
          <a:srcRect/>
          <a:stretch>
            <a:fillRect/>
          </a:stretch>
        </p:blipFill>
        <p:spPr bwMode="auto">
          <a:xfrm>
            <a:off x="838200" y="3681984"/>
            <a:ext cx="2304288" cy="1728216"/>
          </a:xfrm>
          <a:prstGeom prst="rect">
            <a:avLst/>
          </a:prstGeom>
          <a:noFill/>
        </p:spPr>
      </p:pic>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Course">
  <a:themeElements>
    <a:clrScheme name="">
      <a:dk1>
        <a:srgbClr val="0000CC"/>
      </a:dk1>
      <a:lt1>
        <a:srgbClr val="FFFFFF"/>
      </a:lt1>
      <a:dk2>
        <a:srgbClr val="000099"/>
      </a:dk2>
      <a:lt2>
        <a:srgbClr val="0099FF"/>
      </a:lt2>
      <a:accent1>
        <a:srgbClr val="33CCCC"/>
      </a:accent1>
      <a:accent2>
        <a:srgbClr val="CCCCFF"/>
      </a:accent2>
      <a:accent3>
        <a:srgbClr val="FFFFFF"/>
      </a:accent3>
      <a:accent4>
        <a:srgbClr val="0000AE"/>
      </a:accent4>
      <a:accent5>
        <a:srgbClr val="ADE2E2"/>
      </a:accent5>
      <a:accent6>
        <a:srgbClr val="B9B9E7"/>
      </a:accent6>
      <a:hlink>
        <a:srgbClr val="CCECFF"/>
      </a:hlink>
      <a:folHlink>
        <a:srgbClr val="CC3300"/>
      </a:folHlink>
    </a:clrScheme>
    <a:fontScheme name="Course">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urs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urs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urs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urs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urs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urs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urs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33284</TotalTime>
  <Words>1005</Words>
  <Application>Microsoft Office PowerPoint</Application>
  <PresentationFormat>On-screen Show (4:3)</PresentationFormat>
  <Paragraphs>354</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 Antiqua</vt:lpstr>
      <vt:lpstr>Bookman Old Style</vt:lpstr>
      <vt:lpstr>Calibri</vt:lpstr>
      <vt:lpstr>Cambria</vt:lpstr>
      <vt:lpstr>Courier New</vt:lpstr>
      <vt:lpstr>Times New Roman</vt:lpstr>
      <vt:lpstr>Wingdings</vt:lpstr>
      <vt:lpstr>Course</vt:lpstr>
      <vt:lpstr>PowerPoint Presentation</vt:lpstr>
      <vt:lpstr>Job Aids for Agile Practices  (Aligned with CAMS)</vt:lpstr>
      <vt:lpstr>User Story / Features</vt:lpstr>
      <vt:lpstr>User Persona</vt:lpstr>
      <vt:lpstr>Prioritization (MoSCoW)</vt:lpstr>
      <vt:lpstr>Estimation  (Planning Poker; Delphi)</vt:lpstr>
      <vt:lpstr>Team Formation</vt:lpstr>
      <vt:lpstr>Capability Analysis</vt:lpstr>
      <vt:lpstr>Iteration (Sprint) Planning</vt:lpstr>
      <vt:lpstr>Visible Charting</vt:lpstr>
      <vt:lpstr>Backlog Management</vt:lpstr>
      <vt:lpstr>Showcasing</vt:lpstr>
      <vt:lpstr>Retrospective (Post Iteration)</vt:lpstr>
      <vt:lpstr>Continuous Testing</vt:lpstr>
      <vt:lpstr>Stand-up Meeting</vt:lpstr>
    </vt:vector>
  </TitlesOfParts>
  <Company>MethodScience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Bhuvan Unhelkar</dc:creator>
  <cp:lastModifiedBy>Unhelkar, Bhuvanesh</cp:lastModifiedBy>
  <cp:revision>855</cp:revision>
  <cp:lastPrinted>2000-12-05T22:58:50Z</cp:lastPrinted>
  <dcterms:created xsi:type="dcterms:W3CDTF">1998-08-28T03:41:59Z</dcterms:created>
  <dcterms:modified xsi:type="dcterms:W3CDTF">2018-09-26T10:03:26Z</dcterms:modified>
</cp:coreProperties>
</file>