
<file path=[Content_Types].xml><?xml version="1.0" encoding="utf-8"?>
<Types xmlns="http://schemas.openxmlformats.org/package/2006/content-types">
  <Default Extension="png" ContentType="image/png"/>
  <Default Extension="jfif" ContentType="image/jpeg"/>
  <Default Extension="tmp"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tags/tag1.xml" ContentType="application/vnd.openxmlformats-officedocument.presentationml.tags+xml"/>
  <Override PartName="/ppt/notesSlides/notesSlide1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2.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85" r:id="rId2"/>
    <p:sldId id="272" r:id="rId3"/>
    <p:sldId id="299" r:id="rId4"/>
    <p:sldId id="382" r:id="rId5"/>
    <p:sldId id="384" r:id="rId6"/>
    <p:sldId id="376" r:id="rId7"/>
    <p:sldId id="383" r:id="rId8"/>
    <p:sldId id="377" r:id="rId9"/>
    <p:sldId id="378" r:id="rId10"/>
    <p:sldId id="379" r:id="rId11"/>
    <p:sldId id="380" r:id="rId12"/>
    <p:sldId id="386" r:id="rId13"/>
    <p:sldId id="387" r:id="rId14"/>
    <p:sldId id="388" r:id="rId15"/>
    <p:sldId id="389" r:id="rId16"/>
    <p:sldId id="390" r:id="rId17"/>
    <p:sldId id="391" r:id="rId18"/>
    <p:sldId id="392" r:id="rId19"/>
    <p:sldId id="393" r:id="rId20"/>
    <p:sldId id="394" r:id="rId21"/>
    <p:sldId id="395" r:id="rId22"/>
    <p:sldId id="396" r:id="rId23"/>
    <p:sldId id="353" r:id="rId24"/>
    <p:sldId id="381" r:id="rId25"/>
    <p:sldId id="270" r:id="rId26"/>
    <p:sldId id="35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9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3577" autoAdjust="0"/>
  </p:normalViewPr>
  <p:slideViewPr>
    <p:cSldViewPr>
      <p:cViewPr varScale="1">
        <p:scale>
          <a:sx n="65" d="100"/>
          <a:sy n="65" d="100"/>
        </p:scale>
        <p:origin x="1536" y="54"/>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49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phldr="1"/>
      <dgm:spPr/>
      <dgm:t>
        <a:bodyPr/>
        <a:lstStyle/>
        <a:p>
          <a:endParaRPr lang="en-US"/>
        </a:p>
      </dgm:t>
    </dgm:pt>
    <dgm:pt modelId="{394471B4-327A-42D4-9898-0D08B5097B45}">
      <dgm:prSet/>
      <dgm:spPr/>
      <dgm:t>
        <a:bodyPr/>
        <a:lstStyle/>
        <a:p>
          <a:pPr rtl="0"/>
          <a:r>
            <a:rPr lang="en-US" dirty="0" smtClean="0"/>
            <a:t>© MethodScience; Material Designed and Presented by Dr. B. Unhelkar; drawn from </a:t>
          </a:r>
          <a:r>
            <a:rPr lang="en-US" i="1" dirty="0" smtClean="0"/>
            <a:t>The Art of Agile Practice</a:t>
          </a:r>
          <a:endParaRPr lang="en-US" i="1"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396615F3-BCCE-4CE2-A610-91DFBBB00117}" type="presOf" srcId="{83473DC7-5CB1-460A-B9B6-23F0C3D74FC0}" destId="{9A3A497F-24C3-4B9A-8E81-F32F66903BD2}" srcOrd="0" destOrd="0" presId="urn:microsoft.com/office/officeart/2005/8/layout/vList2"/>
    <dgm:cxn modelId="{B76540F4-4112-4AFB-90F5-E55B63061C5D}"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2049D496-320D-412E-B22B-DC95691CDE01}"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32EE52B-4420-455F-B6A0-8F252FFA8D46}" type="doc">
      <dgm:prSet loTypeId="urn:microsoft.com/office/officeart/2005/8/layout/hProcess3" loCatId="process" qsTypeId="urn:microsoft.com/office/officeart/2005/8/quickstyle/simple2" qsCatId="simple" csTypeId="urn:microsoft.com/office/officeart/2005/8/colors/accent3_1" csCatId="accent3" phldr="1"/>
      <dgm:spPr/>
    </dgm:pt>
    <dgm:pt modelId="{2B674C03-2BB6-4A4F-B05A-B150F521E783}">
      <dgm:prSet phldrT="[Text]"/>
      <dgm:spPr/>
      <dgm:t>
        <a:bodyPr/>
        <a:lstStyle/>
        <a:p>
          <a:r>
            <a:rPr lang="en-US" dirty="0" smtClean="0"/>
            <a:t>Increment-3</a:t>
          </a:r>
          <a:endParaRPr lang="en-US" dirty="0"/>
        </a:p>
      </dgm:t>
    </dgm:pt>
    <dgm:pt modelId="{E429DE08-75A5-4498-B673-5A0FEE481077}" type="parTrans" cxnId="{1CA2D061-A0BC-48DC-8E84-D3F4A371127A}">
      <dgm:prSet/>
      <dgm:spPr/>
      <dgm:t>
        <a:bodyPr/>
        <a:lstStyle/>
        <a:p>
          <a:endParaRPr lang="en-US"/>
        </a:p>
      </dgm:t>
    </dgm:pt>
    <dgm:pt modelId="{82AD5D70-5A10-4073-ABFC-68D5A1005CA0}" type="sibTrans" cxnId="{1CA2D061-A0BC-48DC-8E84-D3F4A371127A}">
      <dgm:prSet/>
      <dgm:spPr/>
      <dgm:t>
        <a:bodyPr/>
        <a:lstStyle/>
        <a:p>
          <a:endParaRPr lang="en-US"/>
        </a:p>
      </dgm:t>
    </dgm:pt>
    <dgm:pt modelId="{DB53B953-F281-4E6D-8FB7-0BBAD3C7A972}" type="pres">
      <dgm:prSet presAssocID="{832EE52B-4420-455F-B6A0-8F252FFA8D46}" presName="Name0" presStyleCnt="0">
        <dgm:presLayoutVars>
          <dgm:dir/>
          <dgm:animLvl val="lvl"/>
          <dgm:resizeHandles val="exact"/>
        </dgm:presLayoutVars>
      </dgm:prSet>
      <dgm:spPr/>
    </dgm:pt>
    <dgm:pt modelId="{339C837C-6076-4A0C-8B8B-3471B472A369}" type="pres">
      <dgm:prSet presAssocID="{832EE52B-4420-455F-B6A0-8F252FFA8D46}" presName="dummy" presStyleCnt="0"/>
      <dgm:spPr/>
    </dgm:pt>
    <dgm:pt modelId="{C302D9F3-40FF-45D6-A703-08956E9F4E9D}" type="pres">
      <dgm:prSet presAssocID="{832EE52B-4420-455F-B6A0-8F252FFA8D46}" presName="linH" presStyleCnt="0"/>
      <dgm:spPr/>
    </dgm:pt>
    <dgm:pt modelId="{0EA53791-6108-44C2-8FA0-FFCBD2CD63E2}" type="pres">
      <dgm:prSet presAssocID="{832EE52B-4420-455F-B6A0-8F252FFA8D46}" presName="padding1" presStyleCnt="0"/>
      <dgm:spPr/>
    </dgm:pt>
    <dgm:pt modelId="{54FE282E-3750-4092-A619-FA39EC176972}" type="pres">
      <dgm:prSet presAssocID="{2B674C03-2BB6-4A4F-B05A-B150F521E783}" presName="linV" presStyleCnt="0"/>
      <dgm:spPr/>
    </dgm:pt>
    <dgm:pt modelId="{A3CEDF19-9A39-41FD-BFA8-9B1D67642C70}" type="pres">
      <dgm:prSet presAssocID="{2B674C03-2BB6-4A4F-B05A-B150F521E783}" presName="spVertical1" presStyleCnt="0"/>
      <dgm:spPr/>
    </dgm:pt>
    <dgm:pt modelId="{84A511E3-99A0-4217-8E43-BD11B1466132}" type="pres">
      <dgm:prSet presAssocID="{2B674C03-2BB6-4A4F-B05A-B150F521E783}" presName="parTx" presStyleLbl="revTx" presStyleIdx="0" presStyleCnt="1" custLinFactNeighborX="-4438">
        <dgm:presLayoutVars>
          <dgm:chMax val="0"/>
          <dgm:chPref val="0"/>
          <dgm:bulletEnabled val="1"/>
        </dgm:presLayoutVars>
      </dgm:prSet>
      <dgm:spPr/>
      <dgm:t>
        <a:bodyPr/>
        <a:lstStyle/>
        <a:p>
          <a:endParaRPr lang="en-US"/>
        </a:p>
      </dgm:t>
    </dgm:pt>
    <dgm:pt modelId="{EDF4184F-F158-44C4-BE9A-BE99BC12767C}" type="pres">
      <dgm:prSet presAssocID="{2B674C03-2BB6-4A4F-B05A-B150F521E783}" presName="spVertical2" presStyleCnt="0"/>
      <dgm:spPr/>
    </dgm:pt>
    <dgm:pt modelId="{42BCCBE3-ED86-4D24-BFD2-132927FAA5E3}" type="pres">
      <dgm:prSet presAssocID="{2B674C03-2BB6-4A4F-B05A-B150F521E783}" presName="spVertical3" presStyleCnt="0"/>
      <dgm:spPr/>
    </dgm:pt>
    <dgm:pt modelId="{B9EA9388-761C-4A4E-86E7-FABB398F91AA}" type="pres">
      <dgm:prSet presAssocID="{832EE52B-4420-455F-B6A0-8F252FFA8D46}" presName="padding2" presStyleCnt="0"/>
      <dgm:spPr/>
    </dgm:pt>
    <dgm:pt modelId="{37974410-D3F1-424F-BC0A-5A11AE29F435}" type="pres">
      <dgm:prSet presAssocID="{832EE52B-4420-455F-B6A0-8F252FFA8D46}" presName="negArrow" presStyleCnt="0"/>
      <dgm:spPr/>
    </dgm:pt>
    <dgm:pt modelId="{1827639C-6CBD-4EBD-86CF-DF4300094525}" type="pres">
      <dgm:prSet presAssocID="{832EE52B-4420-455F-B6A0-8F252FFA8D46}" presName="backgroundArrow" presStyleLbl="node1" presStyleIdx="0" presStyleCnt="1"/>
      <dgm:spPr/>
    </dgm:pt>
  </dgm:ptLst>
  <dgm:cxnLst>
    <dgm:cxn modelId="{B513DF9D-7B6E-4FD3-999F-95D85F946CBF}" type="presOf" srcId="{832EE52B-4420-455F-B6A0-8F252FFA8D46}" destId="{DB53B953-F281-4E6D-8FB7-0BBAD3C7A972}" srcOrd="0" destOrd="0" presId="urn:microsoft.com/office/officeart/2005/8/layout/hProcess3"/>
    <dgm:cxn modelId="{1CA2D061-A0BC-48DC-8E84-D3F4A371127A}" srcId="{832EE52B-4420-455F-B6A0-8F252FFA8D46}" destId="{2B674C03-2BB6-4A4F-B05A-B150F521E783}" srcOrd="0" destOrd="0" parTransId="{E429DE08-75A5-4498-B673-5A0FEE481077}" sibTransId="{82AD5D70-5A10-4073-ABFC-68D5A1005CA0}"/>
    <dgm:cxn modelId="{8B32DE22-6950-47AE-8618-52958D9A7CC7}" type="presOf" srcId="{2B674C03-2BB6-4A4F-B05A-B150F521E783}" destId="{84A511E3-99A0-4217-8E43-BD11B1466132}" srcOrd="0" destOrd="0" presId="urn:microsoft.com/office/officeart/2005/8/layout/hProcess3"/>
    <dgm:cxn modelId="{A21564A0-1051-4D77-89DA-7A05C450BF6B}" type="presParOf" srcId="{DB53B953-F281-4E6D-8FB7-0BBAD3C7A972}" destId="{339C837C-6076-4A0C-8B8B-3471B472A369}" srcOrd="0" destOrd="0" presId="urn:microsoft.com/office/officeart/2005/8/layout/hProcess3"/>
    <dgm:cxn modelId="{F6674CF4-0014-48EB-923A-A235AF1FC832}" type="presParOf" srcId="{DB53B953-F281-4E6D-8FB7-0BBAD3C7A972}" destId="{C302D9F3-40FF-45D6-A703-08956E9F4E9D}" srcOrd="1" destOrd="0" presId="urn:microsoft.com/office/officeart/2005/8/layout/hProcess3"/>
    <dgm:cxn modelId="{C1DF78F2-00D7-4C8B-B316-4F6584156348}" type="presParOf" srcId="{C302D9F3-40FF-45D6-A703-08956E9F4E9D}" destId="{0EA53791-6108-44C2-8FA0-FFCBD2CD63E2}" srcOrd="0" destOrd="0" presId="urn:microsoft.com/office/officeart/2005/8/layout/hProcess3"/>
    <dgm:cxn modelId="{E8C8ADC2-AC08-4869-B52A-A0D84963E4CD}" type="presParOf" srcId="{C302D9F3-40FF-45D6-A703-08956E9F4E9D}" destId="{54FE282E-3750-4092-A619-FA39EC176972}" srcOrd="1" destOrd="0" presId="urn:microsoft.com/office/officeart/2005/8/layout/hProcess3"/>
    <dgm:cxn modelId="{831F0B87-E4FB-4703-8F47-28494B86EC22}" type="presParOf" srcId="{54FE282E-3750-4092-A619-FA39EC176972}" destId="{A3CEDF19-9A39-41FD-BFA8-9B1D67642C70}" srcOrd="0" destOrd="0" presId="urn:microsoft.com/office/officeart/2005/8/layout/hProcess3"/>
    <dgm:cxn modelId="{C25DD945-36E0-4E77-A581-954FB78F40BB}" type="presParOf" srcId="{54FE282E-3750-4092-A619-FA39EC176972}" destId="{84A511E3-99A0-4217-8E43-BD11B1466132}" srcOrd="1" destOrd="0" presId="urn:microsoft.com/office/officeart/2005/8/layout/hProcess3"/>
    <dgm:cxn modelId="{D30D5033-F4B5-4412-AFC6-9841A0B2E18E}" type="presParOf" srcId="{54FE282E-3750-4092-A619-FA39EC176972}" destId="{EDF4184F-F158-44C4-BE9A-BE99BC12767C}" srcOrd="2" destOrd="0" presId="urn:microsoft.com/office/officeart/2005/8/layout/hProcess3"/>
    <dgm:cxn modelId="{1766887F-ACA9-433E-9170-B9C436D5EE6A}" type="presParOf" srcId="{54FE282E-3750-4092-A619-FA39EC176972}" destId="{42BCCBE3-ED86-4D24-BFD2-132927FAA5E3}" srcOrd="3" destOrd="0" presId="urn:microsoft.com/office/officeart/2005/8/layout/hProcess3"/>
    <dgm:cxn modelId="{321E7E57-2964-4CEC-8FC7-0552891E5B7B}" type="presParOf" srcId="{C302D9F3-40FF-45D6-A703-08956E9F4E9D}" destId="{B9EA9388-761C-4A4E-86E7-FABB398F91AA}" srcOrd="2" destOrd="0" presId="urn:microsoft.com/office/officeart/2005/8/layout/hProcess3"/>
    <dgm:cxn modelId="{84091749-8275-4A86-A293-6E183BCFC641}" type="presParOf" srcId="{C302D9F3-40FF-45D6-A703-08956E9F4E9D}" destId="{37974410-D3F1-424F-BC0A-5A11AE29F435}" srcOrd="3" destOrd="0" presId="urn:microsoft.com/office/officeart/2005/8/layout/hProcess3"/>
    <dgm:cxn modelId="{768BB9E9-7BE6-430B-8A33-98B1EB040CA5}" type="presParOf" srcId="{C302D9F3-40FF-45D6-A703-08956E9F4E9D}" destId="{1827639C-6CBD-4EBD-86CF-DF4300094525}" srcOrd="4" destOrd="0" presId="urn:microsoft.com/office/officeart/2005/8/layout/hProcess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3F0626A-E513-4840-A072-5DEC8052279E}" type="doc">
      <dgm:prSet loTypeId="urn:microsoft.com/office/officeart/2005/8/layout/cycle8" loCatId="cycle" qsTypeId="urn:microsoft.com/office/officeart/2005/8/quickstyle/3d3" qsCatId="3D" csTypeId="urn:microsoft.com/office/officeart/2005/8/colors/accent0_2" csCatId="mainScheme" phldr="1"/>
      <dgm:spPr/>
    </dgm:pt>
    <dgm:pt modelId="{4E2585C7-6D82-4C96-B7EB-1F899781FE19}">
      <dgm:prSet phldrT="[Text]"/>
      <dgm:spPr/>
      <dgm:t>
        <a:bodyPr/>
        <a:lstStyle/>
        <a:p>
          <a:r>
            <a:rPr lang="en-US" dirty="0" smtClean="0"/>
            <a:t>Design</a:t>
          </a:r>
          <a:endParaRPr lang="en-US" dirty="0"/>
        </a:p>
      </dgm:t>
    </dgm:pt>
    <dgm:pt modelId="{D4101E14-68B9-4A19-B3C8-4B2E5E29BBD1}" type="parTrans" cxnId="{0BB74E62-D963-42D4-B11A-E0F08EC6F279}">
      <dgm:prSet/>
      <dgm:spPr/>
      <dgm:t>
        <a:bodyPr/>
        <a:lstStyle/>
        <a:p>
          <a:endParaRPr lang="en-US"/>
        </a:p>
      </dgm:t>
    </dgm:pt>
    <dgm:pt modelId="{BAD962D1-20F3-43AF-A729-EC24B8F7CC82}" type="sibTrans" cxnId="{0BB74E62-D963-42D4-B11A-E0F08EC6F279}">
      <dgm:prSet/>
      <dgm:spPr/>
      <dgm:t>
        <a:bodyPr/>
        <a:lstStyle/>
        <a:p>
          <a:endParaRPr lang="en-US"/>
        </a:p>
      </dgm:t>
    </dgm:pt>
    <dgm:pt modelId="{A963292D-7186-468D-AB00-BE75F0411212}">
      <dgm:prSet phldrT="[Text]"/>
      <dgm:spPr/>
      <dgm:t>
        <a:bodyPr/>
        <a:lstStyle/>
        <a:p>
          <a:r>
            <a:rPr lang="en-US" dirty="0" smtClean="0"/>
            <a:t>Code</a:t>
          </a:r>
          <a:endParaRPr lang="en-US" dirty="0"/>
        </a:p>
      </dgm:t>
    </dgm:pt>
    <dgm:pt modelId="{9958DAF8-C5C7-4426-B50D-5E31E3EAE234}" type="parTrans" cxnId="{2AE72AEE-DA32-4375-BFB9-E21E9B2B206C}">
      <dgm:prSet/>
      <dgm:spPr/>
      <dgm:t>
        <a:bodyPr/>
        <a:lstStyle/>
        <a:p>
          <a:endParaRPr lang="en-US"/>
        </a:p>
      </dgm:t>
    </dgm:pt>
    <dgm:pt modelId="{9C43F3AD-8F7C-43DA-9E80-5DFEE2E3BB0C}" type="sibTrans" cxnId="{2AE72AEE-DA32-4375-BFB9-E21E9B2B206C}">
      <dgm:prSet/>
      <dgm:spPr/>
      <dgm:t>
        <a:bodyPr/>
        <a:lstStyle/>
        <a:p>
          <a:endParaRPr lang="en-US"/>
        </a:p>
      </dgm:t>
    </dgm:pt>
    <dgm:pt modelId="{0AFC352D-474C-408C-B06C-60FCA468164F}">
      <dgm:prSet phldrT="[Text]"/>
      <dgm:spPr/>
      <dgm:t>
        <a:bodyPr/>
        <a:lstStyle/>
        <a:p>
          <a:r>
            <a:rPr lang="en-US" dirty="0" smtClean="0"/>
            <a:t>Test</a:t>
          </a:r>
          <a:endParaRPr lang="en-US" dirty="0"/>
        </a:p>
      </dgm:t>
    </dgm:pt>
    <dgm:pt modelId="{05964C4B-80D4-4346-B1BC-451A08BD9797}" type="parTrans" cxnId="{5B11A4F1-FE6B-4E59-9EF6-2BC81B70BF01}">
      <dgm:prSet/>
      <dgm:spPr/>
      <dgm:t>
        <a:bodyPr/>
        <a:lstStyle/>
        <a:p>
          <a:endParaRPr lang="en-US"/>
        </a:p>
      </dgm:t>
    </dgm:pt>
    <dgm:pt modelId="{6D9A6847-E3EF-423F-BDF9-E51EB9BDAB14}" type="sibTrans" cxnId="{5B11A4F1-FE6B-4E59-9EF6-2BC81B70BF01}">
      <dgm:prSet/>
      <dgm:spPr/>
      <dgm:t>
        <a:bodyPr/>
        <a:lstStyle/>
        <a:p>
          <a:endParaRPr lang="en-US"/>
        </a:p>
      </dgm:t>
    </dgm:pt>
    <dgm:pt modelId="{D458AFBF-7674-4C5C-A756-D1600CA73916}">
      <dgm:prSet phldrT="[Text]"/>
      <dgm:spPr/>
      <dgm:t>
        <a:bodyPr/>
        <a:lstStyle/>
        <a:p>
          <a:r>
            <a:rPr lang="en-US" dirty="0" smtClean="0"/>
            <a:t>Analyze</a:t>
          </a:r>
          <a:endParaRPr lang="en-US" dirty="0"/>
        </a:p>
      </dgm:t>
    </dgm:pt>
    <dgm:pt modelId="{EC3CAC09-F9F7-4427-A748-BBF824E60E6F}" type="parTrans" cxnId="{93058314-9FAA-4FF8-AFDF-C8E991603486}">
      <dgm:prSet/>
      <dgm:spPr/>
      <dgm:t>
        <a:bodyPr/>
        <a:lstStyle/>
        <a:p>
          <a:endParaRPr lang="en-US"/>
        </a:p>
      </dgm:t>
    </dgm:pt>
    <dgm:pt modelId="{582D642D-FEF2-4B2A-9A0A-D3AF01CB432D}" type="sibTrans" cxnId="{93058314-9FAA-4FF8-AFDF-C8E991603486}">
      <dgm:prSet/>
      <dgm:spPr/>
      <dgm:t>
        <a:bodyPr/>
        <a:lstStyle/>
        <a:p>
          <a:endParaRPr lang="en-US"/>
        </a:p>
      </dgm:t>
    </dgm:pt>
    <dgm:pt modelId="{29FD0053-702C-4575-8D7A-C054D4AB402B}" type="pres">
      <dgm:prSet presAssocID="{E3F0626A-E513-4840-A072-5DEC8052279E}" presName="compositeShape" presStyleCnt="0">
        <dgm:presLayoutVars>
          <dgm:chMax val="7"/>
          <dgm:dir/>
          <dgm:resizeHandles val="exact"/>
        </dgm:presLayoutVars>
      </dgm:prSet>
      <dgm:spPr/>
    </dgm:pt>
    <dgm:pt modelId="{0EF3D383-7987-410F-B6E4-113B8BCAEF92}" type="pres">
      <dgm:prSet presAssocID="{E3F0626A-E513-4840-A072-5DEC8052279E}" presName="wedge1" presStyleLbl="node1" presStyleIdx="0" presStyleCnt="4"/>
      <dgm:spPr/>
      <dgm:t>
        <a:bodyPr/>
        <a:lstStyle/>
        <a:p>
          <a:endParaRPr lang="en-US"/>
        </a:p>
      </dgm:t>
    </dgm:pt>
    <dgm:pt modelId="{C62FB67B-7313-44E8-B54D-0A9A0BF0FFAA}" type="pres">
      <dgm:prSet presAssocID="{E3F0626A-E513-4840-A072-5DEC8052279E}" presName="dummy1a" presStyleCnt="0"/>
      <dgm:spPr/>
    </dgm:pt>
    <dgm:pt modelId="{98EE8A60-E6AB-41EC-92CC-FF51EEBBC216}" type="pres">
      <dgm:prSet presAssocID="{E3F0626A-E513-4840-A072-5DEC8052279E}" presName="dummy1b" presStyleCnt="0"/>
      <dgm:spPr/>
    </dgm:pt>
    <dgm:pt modelId="{96EF324E-336D-40A0-A832-3A541FC3F53D}" type="pres">
      <dgm:prSet presAssocID="{E3F0626A-E513-4840-A072-5DEC8052279E}" presName="wedge1Tx" presStyleLbl="node1" presStyleIdx="0" presStyleCnt="4">
        <dgm:presLayoutVars>
          <dgm:chMax val="0"/>
          <dgm:chPref val="0"/>
          <dgm:bulletEnabled val="1"/>
        </dgm:presLayoutVars>
      </dgm:prSet>
      <dgm:spPr/>
      <dgm:t>
        <a:bodyPr/>
        <a:lstStyle/>
        <a:p>
          <a:endParaRPr lang="en-US"/>
        </a:p>
      </dgm:t>
    </dgm:pt>
    <dgm:pt modelId="{04C1EBA6-3FF1-42AD-BAD4-BFF3321317FA}" type="pres">
      <dgm:prSet presAssocID="{E3F0626A-E513-4840-A072-5DEC8052279E}" presName="wedge2" presStyleLbl="node1" presStyleIdx="1" presStyleCnt="4"/>
      <dgm:spPr/>
      <dgm:t>
        <a:bodyPr/>
        <a:lstStyle/>
        <a:p>
          <a:endParaRPr lang="en-US"/>
        </a:p>
      </dgm:t>
    </dgm:pt>
    <dgm:pt modelId="{F41514F7-0B76-44E9-936E-838C77F0882A}" type="pres">
      <dgm:prSet presAssocID="{E3F0626A-E513-4840-A072-5DEC8052279E}" presName="dummy2a" presStyleCnt="0"/>
      <dgm:spPr/>
    </dgm:pt>
    <dgm:pt modelId="{B1E2228E-E8BF-48F0-A8F6-732FE0533B64}" type="pres">
      <dgm:prSet presAssocID="{E3F0626A-E513-4840-A072-5DEC8052279E}" presName="dummy2b" presStyleCnt="0"/>
      <dgm:spPr/>
    </dgm:pt>
    <dgm:pt modelId="{D2860474-66FE-479C-9E56-B588BD7FDAD5}" type="pres">
      <dgm:prSet presAssocID="{E3F0626A-E513-4840-A072-5DEC8052279E}" presName="wedge2Tx" presStyleLbl="node1" presStyleIdx="1" presStyleCnt="4">
        <dgm:presLayoutVars>
          <dgm:chMax val="0"/>
          <dgm:chPref val="0"/>
          <dgm:bulletEnabled val="1"/>
        </dgm:presLayoutVars>
      </dgm:prSet>
      <dgm:spPr/>
      <dgm:t>
        <a:bodyPr/>
        <a:lstStyle/>
        <a:p>
          <a:endParaRPr lang="en-US"/>
        </a:p>
      </dgm:t>
    </dgm:pt>
    <dgm:pt modelId="{80F3E876-8169-47C4-B5CD-5F8BDA3E2F3A}" type="pres">
      <dgm:prSet presAssocID="{E3F0626A-E513-4840-A072-5DEC8052279E}" presName="wedge3" presStyleLbl="node1" presStyleIdx="2" presStyleCnt="4"/>
      <dgm:spPr/>
      <dgm:t>
        <a:bodyPr/>
        <a:lstStyle/>
        <a:p>
          <a:endParaRPr lang="en-US"/>
        </a:p>
      </dgm:t>
    </dgm:pt>
    <dgm:pt modelId="{8B0319FF-4564-4D1E-8889-39E44365162C}" type="pres">
      <dgm:prSet presAssocID="{E3F0626A-E513-4840-A072-5DEC8052279E}" presName="dummy3a" presStyleCnt="0"/>
      <dgm:spPr/>
    </dgm:pt>
    <dgm:pt modelId="{9E1C5D63-1F2F-4900-B027-C8F4B9E6003C}" type="pres">
      <dgm:prSet presAssocID="{E3F0626A-E513-4840-A072-5DEC8052279E}" presName="dummy3b" presStyleCnt="0"/>
      <dgm:spPr/>
    </dgm:pt>
    <dgm:pt modelId="{BD11C6E9-0570-46AD-B7E8-0602D979E441}" type="pres">
      <dgm:prSet presAssocID="{E3F0626A-E513-4840-A072-5DEC8052279E}" presName="wedge3Tx" presStyleLbl="node1" presStyleIdx="2" presStyleCnt="4">
        <dgm:presLayoutVars>
          <dgm:chMax val="0"/>
          <dgm:chPref val="0"/>
          <dgm:bulletEnabled val="1"/>
        </dgm:presLayoutVars>
      </dgm:prSet>
      <dgm:spPr/>
      <dgm:t>
        <a:bodyPr/>
        <a:lstStyle/>
        <a:p>
          <a:endParaRPr lang="en-US"/>
        </a:p>
      </dgm:t>
    </dgm:pt>
    <dgm:pt modelId="{F8767B6E-A4AE-4E47-B8E1-4F9A41557BF9}" type="pres">
      <dgm:prSet presAssocID="{E3F0626A-E513-4840-A072-5DEC8052279E}" presName="wedge4" presStyleLbl="node1" presStyleIdx="3" presStyleCnt="4"/>
      <dgm:spPr/>
      <dgm:t>
        <a:bodyPr/>
        <a:lstStyle/>
        <a:p>
          <a:endParaRPr lang="en-US"/>
        </a:p>
      </dgm:t>
    </dgm:pt>
    <dgm:pt modelId="{C680C215-DCFA-4D5A-96B3-989002B9EFCD}" type="pres">
      <dgm:prSet presAssocID="{E3F0626A-E513-4840-A072-5DEC8052279E}" presName="dummy4a" presStyleCnt="0"/>
      <dgm:spPr/>
    </dgm:pt>
    <dgm:pt modelId="{0088A0A4-A197-411F-BF43-4CE6B6EF8BAA}" type="pres">
      <dgm:prSet presAssocID="{E3F0626A-E513-4840-A072-5DEC8052279E}" presName="dummy4b" presStyleCnt="0"/>
      <dgm:spPr/>
    </dgm:pt>
    <dgm:pt modelId="{1BE431C3-1825-40B5-B05F-5E4CA898E921}" type="pres">
      <dgm:prSet presAssocID="{E3F0626A-E513-4840-A072-5DEC8052279E}" presName="wedge4Tx" presStyleLbl="node1" presStyleIdx="3" presStyleCnt="4">
        <dgm:presLayoutVars>
          <dgm:chMax val="0"/>
          <dgm:chPref val="0"/>
          <dgm:bulletEnabled val="1"/>
        </dgm:presLayoutVars>
      </dgm:prSet>
      <dgm:spPr/>
      <dgm:t>
        <a:bodyPr/>
        <a:lstStyle/>
        <a:p>
          <a:endParaRPr lang="en-US"/>
        </a:p>
      </dgm:t>
    </dgm:pt>
    <dgm:pt modelId="{5A5BD95B-3A30-412E-8FF3-5EAA7BA9768B}" type="pres">
      <dgm:prSet presAssocID="{BAD962D1-20F3-43AF-A729-EC24B8F7CC82}" presName="arrowWedge1" presStyleLbl="fgSibTrans2D1" presStyleIdx="0" presStyleCnt="4"/>
      <dgm:spPr/>
    </dgm:pt>
    <dgm:pt modelId="{F0A98E0D-0705-4A15-86DC-1AB65C278276}" type="pres">
      <dgm:prSet presAssocID="{9C43F3AD-8F7C-43DA-9E80-5DFEE2E3BB0C}" presName="arrowWedge2" presStyleLbl="fgSibTrans2D1" presStyleIdx="1" presStyleCnt="4"/>
      <dgm:spPr/>
    </dgm:pt>
    <dgm:pt modelId="{FDA30055-3633-44CA-8658-80A1BCA1DB82}" type="pres">
      <dgm:prSet presAssocID="{6D9A6847-E3EF-423F-BDF9-E51EB9BDAB14}" presName="arrowWedge3" presStyleLbl="fgSibTrans2D1" presStyleIdx="2" presStyleCnt="4"/>
      <dgm:spPr/>
    </dgm:pt>
    <dgm:pt modelId="{4AE38911-DAB0-4063-879A-5D001D008B9E}" type="pres">
      <dgm:prSet presAssocID="{582D642D-FEF2-4B2A-9A0A-D3AF01CB432D}" presName="arrowWedge4" presStyleLbl="fgSibTrans2D1" presStyleIdx="3" presStyleCnt="4"/>
      <dgm:spPr/>
    </dgm:pt>
  </dgm:ptLst>
  <dgm:cxnLst>
    <dgm:cxn modelId="{86F2133A-D08E-4853-AF96-D93116362569}" type="presOf" srcId="{4E2585C7-6D82-4C96-B7EB-1F899781FE19}" destId="{0EF3D383-7987-410F-B6E4-113B8BCAEF92}" srcOrd="0" destOrd="0" presId="urn:microsoft.com/office/officeart/2005/8/layout/cycle8"/>
    <dgm:cxn modelId="{6CFF8A26-A1B2-41FC-B006-3DF1D4F937D0}" type="presOf" srcId="{D458AFBF-7674-4C5C-A756-D1600CA73916}" destId="{F8767B6E-A4AE-4E47-B8E1-4F9A41557BF9}" srcOrd="0" destOrd="0" presId="urn:microsoft.com/office/officeart/2005/8/layout/cycle8"/>
    <dgm:cxn modelId="{2AE72AEE-DA32-4375-BFB9-E21E9B2B206C}" srcId="{E3F0626A-E513-4840-A072-5DEC8052279E}" destId="{A963292D-7186-468D-AB00-BE75F0411212}" srcOrd="1" destOrd="0" parTransId="{9958DAF8-C5C7-4426-B50D-5E31E3EAE234}" sibTransId="{9C43F3AD-8F7C-43DA-9E80-5DFEE2E3BB0C}"/>
    <dgm:cxn modelId="{FB1422A2-8395-4BD5-B39E-7ABEE6C118AA}" type="presOf" srcId="{A963292D-7186-468D-AB00-BE75F0411212}" destId="{D2860474-66FE-479C-9E56-B588BD7FDAD5}" srcOrd="1" destOrd="0" presId="urn:microsoft.com/office/officeart/2005/8/layout/cycle8"/>
    <dgm:cxn modelId="{20233872-DC90-43FC-9980-C9D54B812333}" type="presOf" srcId="{D458AFBF-7674-4C5C-A756-D1600CA73916}" destId="{1BE431C3-1825-40B5-B05F-5E4CA898E921}" srcOrd="1" destOrd="0" presId="urn:microsoft.com/office/officeart/2005/8/layout/cycle8"/>
    <dgm:cxn modelId="{93058314-9FAA-4FF8-AFDF-C8E991603486}" srcId="{E3F0626A-E513-4840-A072-5DEC8052279E}" destId="{D458AFBF-7674-4C5C-A756-D1600CA73916}" srcOrd="3" destOrd="0" parTransId="{EC3CAC09-F9F7-4427-A748-BBF824E60E6F}" sibTransId="{582D642D-FEF2-4B2A-9A0A-D3AF01CB432D}"/>
    <dgm:cxn modelId="{B8C51CCA-7519-4475-97EC-9E8747161A03}" type="presOf" srcId="{0AFC352D-474C-408C-B06C-60FCA468164F}" destId="{80F3E876-8169-47C4-B5CD-5F8BDA3E2F3A}" srcOrd="0" destOrd="0" presId="urn:microsoft.com/office/officeart/2005/8/layout/cycle8"/>
    <dgm:cxn modelId="{E09A1376-D92B-47E8-A713-41D7AE906745}" type="presOf" srcId="{E3F0626A-E513-4840-A072-5DEC8052279E}" destId="{29FD0053-702C-4575-8D7A-C054D4AB402B}" srcOrd="0" destOrd="0" presId="urn:microsoft.com/office/officeart/2005/8/layout/cycle8"/>
    <dgm:cxn modelId="{0BB74E62-D963-42D4-B11A-E0F08EC6F279}" srcId="{E3F0626A-E513-4840-A072-5DEC8052279E}" destId="{4E2585C7-6D82-4C96-B7EB-1F899781FE19}" srcOrd="0" destOrd="0" parTransId="{D4101E14-68B9-4A19-B3C8-4B2E5E29BBD1}" sibTransId="{BAD962D1-20F3-43AF-A729-EC24B8F7CC82}"/>
    <dgm:cxn modelId="{5B11A4F1-FE6B-4E59-9EF6-2BC81B70BF01}" srcId="{E3F0626A-E513-4840-A072-5DEC8052279E}" destId="{0AFC352D-474C-408C-B06C-60FCA468164F}" srcOrd="2" destOrd="0" parTransId="{05964C4B-80D4-4346-B1BC-451A08BD9797}" sibTransId="{6D9A6847-E3EF-423F-BDF9-E51EB9BDAB14}"/>
    <dgm:cxn modelId="{AD7E9E6D-F187-44E9-8BA2-FD852B7BE6EA}" type="presOf" srcId="{A963292D-7186-468D-AB00-BE75F0411212}" destId="{04C1EBA6-3FF1-42AD-BAD4-BFF3321317FA}" srcOrd="0" destOrd="0" presId="urn:microsoft.com/office/officeart/2005/8/layout/cycle8"/>
    <dgm:cxn modelId="{F8189448-0E6D-4AA6-81FC-51781A71F0E1}" type="presOf" srcId="{0AFC352D-474C-408C-B06C-60FCA468164F}" destId="{BD11C6E9-0570-46AD-B7E8-0602D979E441}" srcOrd="1" destOrd="0" presId="urn:microsoft.com/office/officeart/2005/8/layout/cycle8"/>
    <dgm:cxn modelId="{DB7DC535-F041-401E-B3FA-E662AA61C5F3}" type="presOf" srcId="{4E2585C7-6D82-4C96-B7EB-1F899781FE19}" destId="{96EF324E-336D-40A0-A832-3A541FC3F53D}" srcOrd="1" destOrd="0" presId="urn:microsoft.com/office/officeart/2005/8/layout/cycle8"/>
    <dgm:cxn modelId="{88EFB1D8-8EB7-4C7E-88D6-5AEBD24EF482}" type="presParOf" srcId="{29FD0053-702C-4575-8D7A-C054D4AB402B}" destId="{0EF3D383-7987-410F-B6E4-113B8BCAEF92}" srcOrd="0" destOrd="0" presId="urn:microsoft.com/office/officeart/2005/8/layout/cycle8"/>
    <dgm:cxn modelId="{01534898-04E6-4451-B258-2C3E030434E0}" type="presParOf" srcId="{29FD0053-702C-4575-8D7A-C054D4AB402B}" destId="{C62FB67B-7313-44E8-B54D-0A9A0BF0FFAA}" srcOrd="1" destOrd="0" presId="urn:microsoft.com/office/officeart/2005/8/layout/cycle8"/>
    <dgm:cxn modelId="{5D71BB93-420E-439E-B5F0-70C867992ED2}" type="presParOf" srcId="{29FD0053-702C-4575-8D7A-C054D4AB402B}" destId="{98EE8A60-E6AB-41EC-92CC-FF51EEBBC216}" srcOrd="2" destOrd="0" presId="urn:microsoft.com/office/officeart/2005/8/layout/cycle8"/>
    <dgm:cxn modelId="{58E59105-F037-4798-9044-BA9C65A966A0}" type="presParOf" srcId="{29FD0053-702C-4575-8D7A-C054D4AB402B}" destId="{96EF324E-336D-40A0-A832-3A541FC3F53D}" srcOrd="3" destOrd="0" presId="urn:microsoft.com/office/officeart/2005/8/layout/cycle8"/>
    <dgm:cxn modelId="{BB5A57E0-AED1-43C6-829C-D0D61C13DA84}" type="presParOf" srcId="{29FD0053-702C-4575-8D7A-C054D4AB402B}" destId="{04C1EBA6-3FF1-42AD-BAD4-BFF3321317FA}" srcOrd="4" destOrd="0" presId="urn:microsoft.com/office/officeart/2005/8/layout/cycle8"/>
    <dgm:cxn modelId="{28A191CF-5B1F-4F2D-9FAE-6D6B827FE50E}" type="presParOf" srcId="{29FD0053-702C-4575-8D7A-C054D4AB402B}" destId="{F41514F7-0B76-44E9-936E-838C77F0882A}" srcOrd="5" destOrd="0" presId="urn:microsoft.com/office/officeart/2005/8/layout/cycle8"/>
    <dgm:cxn modelId="{7CFB52AB-ED79-4BA6-8BFF-B3D93B69AC9E}" type="presParOf" srcId="{29FD0053-702C-4575-8D7A-C054D4AB402B}" destId="{B1E2228E-E8BF-48F0-A8F6-732FE0533B64}" srcOrd="6" destOrd="0" presId="urn:microsoft.com/office/officeart/2005/8/layout/cycle8"/>
    <dgm:cxn modelId="{F45A112F-BEE8-4707-8370-B2292DB7AA7A}" type="presParOf" srcId="{29FD0053-702C-4575-8D7A-C054D4AB402B}" destId="{D2860474-66FE-479C-9E56-B588BD7FDAD5}" srcOrd="7" destOrd="0" presId="urn:microsoft.com/office/officeart/2005/8/layout/cycle8"/>
    <dgm:cxn modelId="{F33EF2ED-D5C4-4A3A-B453-735279DFC4A4}" type="presParOf" srcId="{29FD0053-702C-4575-8D7A-C054D4AB402B}" destId="{80F3E876-8169-47C4-B5CD-5F8BDA3E2F3A}" srcOrd="8" destOrd="0" presId="urn:microsoft.com/office/officeart/2005/8/layout/cycle8"/>
    <dgm:cxn modelId="{84D9B48F-C8B0-41D7-9C40-99BCC55B0207}" type="presParOf" srcId="{29FD0053-702C-4575-8D7A-C054D4AB402B}" destId="{8B0319FF-4564-4D1E-8889-39E44365162C}" srcOrd="9" destOrd="0" presId="urn:microsoft.com/office/officeart/2005/8/layout/cycle8"/>
    <dgm:cxn modelId="{0A3CE6F8-924A-47C3-97E3-CDBEF7BE10E8}" type="presParOf" srcId="{29FD0053-702C-4575-8D7A-C054D4AB402B}" destId="{9E1C5D63-1F2F-4900-B027-C8F4B9E6003C}" srcOrd="10" destOrd="0" presId="urn:microsoft.com/office/officeart/2005/8/layout/cycle8"/>
    <dgm:cxn modelId="{3C618CC5-B6EA-4045-A1E8-D049E5F2EB48}" type="presParOf" srcId="{29FD0053-702C-4575-8D7A-C054D4AB402B}" destId="{BD11C6E9-0570-46AD-B7E8-0602D979E441}" srcOrd="11" destOrd="0" presId="urn:microsoft.com/office/officeart/2005/8/layout/cycle8"/>
    <dgm:cxn modelId="{4687BA81-5C2D-4742-A338-B5FABE4336DC}" type="presParOf" srcId="{29FD0053-702C-4575-8D7A-C054D4AB402B}" destId="{F8767B6E-A4AE-4E47-B8E1-4F9A41557BF9}" srcOrd="12" destOrd="0" presId="urn:microsoft.com/office/officeart/2005/8/layout/cycle8"/>
    <dgm:cxn modelId="{8AE789F9-9D3A-40E4-BFD2-2D6DC7A53450}" type="presParOf" srcId="{29FD0053-702C-4575-8D7A-C054D4AB402B}" destId="{C680C215-DCFA-4D5A-96B3-989002B9EFCD}" srcOrd="13" destOrd="0" presId="urn:microsoft.com/office/officeart/2005/8/layout/cycle8"/>
    <dgm:cxn modelId="{CEA947EC-528F-4E93-B680-AF66B78E9E86}" type="presParOf" srcId="{29FD0053-702C-4575-8D7A-C054D4AB402B}" destId="{0088A0A4-A197-411F-BF43-4CE6B6EF8BAA}" srcOrd="14" destOrd="0" presId="urn:microsoft.com/office/officeart/2005/8/layout/cycle8"/>
    <dgm:cxn modelId="{1CE06333-643A-4D35-83A2-F7D80E658C07}" type="presParOf" srcId="{29FD0053-702C-4575-8D7A-C054D4AB402B}" destId="{1BE431C3-1825-40B5-B05F-5E4CA898E921}" srcOrd="15" destOrd="0" presId="urn:microsoft.com/office/officeart/2005/8/layout/cycle8"/>
    <dgm:cxn modelId="{9D95C10C-6F54-41DC-B871-2A642EB4AE87}" type="presParOf" srcId="{29FD0053-702C-4575-8D7A-C054D4AB402B}" destId="{5A5BD95B-3A30-412E-8FF3-5EAA7BA9768B}" srcOrd="16" destOrd="0" presId="urn:microsoft.com/office/officeart/2005/8/layout/cycle8"/>
    <dgm:cxn modelId="{AFD56124-01FB-44BC-8BEE-F09BE695F951}" type="presParOf" srcId="{29FD0053-702C-4575-8D7A-C054D4AB402B}" destId="{F0A98E0D-0705-4A15-86DC-1AB65C278276}" srcOrd="17" destOrd="0" presId="urn:microsoft.com/office/officeart/2005/8/layout/cycle8"/>
    <dgm:cxn modelId="{F5A4B0FD-270D-4EBF-8342-F21F14083CD0}" type="presParOf" srcId="{29FD0053-702C-4575-8D7A-C054D4AB402B}" destId="{FDA30055-3633-44CA-8658-80A1BCA1DB82}" srcOrd="18" destOrd="0" presId="urn:microsoft.com/office/officeart/2005/8/layout/cycle8"/>
    <dgm:cxn modelId="{8C22A00D-C976-47AF-9E89-B6F6BFA063C6}" type="presParOf" srcId="{29FD0053-702C-4575-8D7A-C054D4AB402B}" destId="{4AE38911-DAB0-4063-879A-5D001D008B9E}" srcOrd="19" destOrd="0" presId="urn:microsoft.com/office/officeart/2005/8/layout/cycle8"/>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3F0626A-E513-4840-A072-5DEC8052279E}" type="doc">
      <dgm:prSet loTypeId="urn:microsoft.com/office/officeart/2005/8/layout/cycle8" loCatId="cycle" qsTypeId="urn:microsoft.com/office/officeart/2005/8/quickstyle/3d3" qsCatId="3D" csTypeId="urn:microsoft.com/office/officeart/2005/8/colors/accent0_2" csCatId="mainScheme" phldr="1"/>
      <dgm:spPr/>
    </dgm:pt>
    <dgm:pt modelId="{4E2585C7-6D82-4C96-B7EB-1F899781FE19}">
      <dgm:prSet phldrT="[Text]"/>
      <dgm:spPr/>
      <dgm:t>
        <a:bodyPr/>
        <a:lstStyle/>
        <a:p>
          <a:r>
            <a:rPr lang="en-US" dirty="0" smtClean="0"/>
            <a:t>Design</a:t>
          </a:r>
          <a:endParaRPr lang="en-US" dirty="0"/>
        </a:p>
      </dgm:t>
    </dgm:pt>
    <dgm:pt modelId="{D4101E14-68B9-4A19-B3C8-4B2E5E29BBD1}" type="parTrans" cxnId="{0BB74E62-D963-42D4-B11A-E0F08EC6F279}">
      <dgm:prSet/>
      <dgm:spPr/>
      <dgm:t>
        <a:bodyPr/>
        <a:lstStyle/>
        <a:p>
          <a:endParaRPr lang="en-US"/>
        </a:p>
      </dgm:t>
    </dgm:pt>
    <dgm:pt modelId="{BAD962D1-20F3-43AF-A729-EC24B8F7CC82}" type="sibTrans" cxnId="{0BB74E62-D963-42D4-B11A-E0F08EC6F279}">
      <dgm:prSet/>
      <dgm:spPr/>
      <dgm:t>
        <a:bodyPr/>
        <a:lstStyle/>
        <a:p>
          <a:endParaRPr lang="en-US"/>
        </a:p>
      </dgm:t>
    </dgm:pt>
    <dgm:pt modelId="{A963292D-7186-468D-AB00-BE75F0411212}">
      <dgm:prSet phldrT="[Text]"/>
      <dgm:spPr/>
      <dgm:t>
        <a:bodyPr/>
        <a:lstStyle/>
        <a:p>
          <a:r>
            <a:rPr lang="en-US" dirty="0" smtClean="0"/>
            <a:t>Code</a:t>
          </a:r>
          <a:endParaRPr lang="en-US" dirty="0"/>
        </a:p>
      </dgm:t>
    </dgm:pt>
    <dgm:pt modelId="{9958DAF8-C5C7-4426-B50D-5E31E3EAE234}" type="parTrans" cxnId="{2AE72AEE-DA32-4375-BFB9-E21E9B2B206C}">
      <dgm:prSet/>
      <dgm:spPr/>
      <dgm:t>
        <a:bodyPr/>
        <a:lstStyle/>
        <a:p>
          <a:endParaRPr lang="en-US"/>
        </a:p>
      </dgm:t>
    </dgm:pt>
    <dgm:pt modelId="{9C43F3AD-8F7C-43DA-9E80-5DFEE2E3BB0C}" type="sibTrans" cxnId="{2AE72AEE-DA32-4375-BFB9-E21E9B2B206C}">
      <dgm:prSet/>
      <dgm:spPr/>
      <dgm:t>
        <a:bodyPr/>
        <a:lstStyle/>
        <a:p>
          <a:endParaRPr lang="en-US"/>
        </a:p>
      </dgm:t>
    </dgm:pt>
    <dgm:pt modelId="{0AFC352D-474C-408C-B06C-60FCA468164F}">
      <dgm:prSet phldrT="[Text]"/>
      <dgm:spPr/>
      <dgm:t>
        <a:bodyPr/>
        <a:lstStyle/>
        <a:p>
          <a:r>
            <a:rPr lang="en-US" dirty="0" smtClean="0"/>
            <a:t>Test</a:t>
          </a:r>
          <a:endParaRPr lang="en-US" dirty="0"/>
        </a:p>
      </dgm:t>
    </dgm:pt>
    <dgm:pt modelId="{05964C4B-80D4-4346-B1BC-451A08BD9797}" type="parTrans" cxnId="{5B11A4F1-FE6B-4E59-9EF6-2BC81B70BF01}">
      <dgm:prSet/>
      <dgm:spPr/>
      <dgm:t>
        <a:bodyPr/>
        <a:lstStyle/>
        <a:p>
          <a:endParaRPr lang="en-US"/>
        </a:p>
      </dgm:t>
    </dgm:pt>
    <dgm:pt modelId="{6D9A6847-E3EF-423F-BDF9-E51EB9BDAB14}" type="sibTrans" cxnId="{5B11A4F1-FE6B-4E59-9EF6-2BC81B70BF01}">
      <dgm:prSet/>
      <dgm:spPr/>
      <dgm:t>
        <a:bodyPr/>
        <a:lstStyle/>
        <a:p>
          <a:endParaRPr lang="en-US"/>
        </a:p>
      </dgm:t>
    </dgm:pt>
    <dgm:pt modelId="{D458AFBF-7674-4C5C-A756-D1600CA73916}">
      <dgm:prSet phldrT="[Text]"/>
      <dgm:spPr/>
      <dgm:t>
        <a:bodyPr/>
        <a:lstStyle/>
        <a:p>
          <a:r>
            <a:rPr lang="en-US" dirty="0" smtClean="0"/>
            <a:t>Analyze</a:t>
          </a:r>
          <a:endParaRPr lang="en-US" dirty="0"/>
        </a:p>
      </dgm:t>
    </dgm:pt>
    <dgm:pt modelId="{EC3CAC09-F9F7-4427-A748-BBF824E60E6F}" type="parTrans" cxnId="{93058314-9FAA-4FF8-AFDF-C8E991603486}">
      <dgm:prSet/>
      <dgm:spPr/>
      <dgm:t>
        <a:bodyPr/>
        <a:lstStyle/>
        <a:p>
          <a:endParaRPr lang="en-US"/>
        </a:p>
      </dgm:t>
    </dgm:pt>
    <dgm:pt modelId="{582D642D-FEF2-4B2A-9A0A-D3AF01CB432D}" type="sibTrans" cxnId="{93058314-9FAA-4FF8-AFDF-C8E991603486}">
      <dgm:prSet/>
      <dgm:spPr/>
      <dgm:t>
        <a:bodyPr/>
        <a:lstStyle/>
        <a:p>
          <a:endParaRPr lang="en-US"/>
        </a:p>
      </dgm:t>
    </dgm:pt>
    <dgm:pt modelId="{29FD0053-702C-4575-8D7A-C054D4AB402B}" type="pres">
      <dgm:prSet presAssocID="{E3F0626A-E513-4840-A072-5DEC8052279E}" presName="compositeShape" presStyleCnt="0">
        <dgm:presLayoutVars>
          <dgm:chMax val="7"/>
          <dgm:dir/>
          <dgm:resizeHandles val="exact"/>
        </dgm:presLayoutVars>
      </dgm:prSet>
      <dgm:spPr/>
    </dgm:pt>
    <dgm:pt modelId="{0EF3D383-7987-410F-B6E4-113B8BCAEF92}" type="pres">
      <dgm:prSet presAssocID="{E3F0626A-E513-4840-A072-5DEC8052279E}" presName="wedge1" presStyleLbl="node1" presStyleIdx="0" presStyleCnt="4"/>
      <dgm:spPr/>
      <dgm:t>
        <a:bodyPr/>
        <a:lstStyle/>
        <a:p>
          <a:endParaRPr lang="en-US"/>
        </a:p>
      </dgm:t>
    </dgm:pt>
    <dgm:pt modelId="{C62FB67B-7313-44E8-B54D-0A9A0BF0FFAA}" type="pres">
      <dgm:prSet presAssocID="{E3F0626A-E513-4840-A072-5DEC8052279E}" presName="dummy1a" presStyleCnt="0"/>
      <dgm:spPr/>
    </dgm:pt>
    <dgm:pt modelId="{98EE8A60-E6AB-41EC-92CC-FF51EEBBC216}" type="pres">
      <dgm:prSet presAssocID="{E3F0626A-E513-4840-A072-5DEC8052279E}" presName="dummy1b" presStyleCnt="0"/>
      <dgm:spPr/>
    </dgm:pt>
    <dgm:pt modelId="{96EF324E-336D-40A0-A832-3A541FC3F53D}" type="pres">
      <dgm:prSet presAssocID="{E3F0626A-E513-4840-A072-5DEC8052279E}" presName="wedge1Tx" presStyleLbl="node1" presStyleIdx="0" presStyleCnt="4">
        <dgm:presLayoutVars>
          <dgm:chMax val="0"/>
          <dgm:chPref val="0"/>
          <dgm:bulletEnabled val="1"/>
        </dgm:presLayoutVars>
      </dgm:prSet>
      <dgm:spPr/>
      <dgm:t>
        <a:bodyPr/>
        <a:lstStyle/>
        <a:p>
          <a:endParaRPr lang="en-US"/>
        </a:p>
      </dgm:t>
    </dgm:pt>
    <dgm:pt modelId="{04C1EBA6-3FF1-42AD-BAD4-BFF3321317FA}" type="pres">
      <dgm:prSet presAssocID="{E3F0626A-E513-4840-A072-5DEC8052279E}" presName="wedge2" presStyleLbl="node1" presStyleIdx="1" presStyleCnt="4"/>
      <dgm:spPr/>
      <dgm:t>
        <a:bodyPr/>
        <a:lstStyle/>
        <a:p>
          <a:endParaRPr lang="en-US"/>
        </a:p>
      </dgm:t>
    </dgm:pt>
    <dgm:pt modelId="{F41514F7-0B76-44E9-936E-838C77F0882A}" type="pres">
      <dgm:prSet presAssocID="{E3F0626A-E513-4840-A072-5DEC8052279E}" presName="dummy2a" presStyleCnt="0"/>
      <dgm:spPr/>
    </dgm:pt>
    <dgm:pt modelId="{B1E2228E-E8BF-48F0-A8F6-732FE0533B64}" type="pres">
      <dgm:prSet presAssocID="{E3F0626A-E513-4840-A072-5DEC8052279E}" presName="dummy2b" presStyleCnt="0"/>
      <dgm:spPr/>
    </dgm:pt>
    <dgm:pt modelId="{D2860474-66FE-479C-9E56-B588BD7FDAD5}" type="pres">
      <dgm:prSet presAssocID="{E3F0626A-E513-4840-A072-5DEC8052279E}" presName="wedge2Tx" presStyleLbl="node1" presStyleIdx="1" presStyleCnt="4">
        <dgm:presLayoutVars>
          <dgm:chMax val="0"/>
          <dgm:chPref val="0"/>
          <dgm:bulletEnabled val="1"/>
        </dgm:presLayoutVars>
      </dgm:prSet>
      <dgm:spPr/>
      <dgm:t>
        <a:bodyPr/>
        <a:lstStyle/>
        <a:p>
          <a:endParaRPr lang="en-US"/>
        </a:p>
      </dgm:t>
    </dgm:pt>
    <dgm:pt modelId="{80F3E876-8169-47C4-B5CD-5F8BDA3E2F3A}" type="pres">
      <dgm:prSet presAssocID="{E3F0626A-E513-4840-A072-5DEC8052279E}" presName="wedge3" presStyleLbl="node1" presStyleIdx="2" presStyleCnt="4"/>
      <dgm:spPr/>
      <dgm:t>
        <a:bodyPr/>
        <a:lstStyle/>
        <a:p>
          <a:endParaRPr lang="en-US"/>
        </a:p>
      </dgm:t>
    </dgm:pt>
    <dgm:pt modelId="{8B0319FF-4564-4D1E-8889-39E44365162C}" type="pres">
      <dgm:prSet presAssocID="{E3F0626A-E513-4840-A072-5DEC8052279E}" presName="dummy3a" presStyleCnt="0"/>
      <dgm:spPr/>
    </dgm:pt>
    <dgm:pt modelId="{9E1C5D63-1F2F-4900-B027-C8F4B9E6003C}" type="pres">
      <dgm:prSet presAssocID="{E3F0626A-E513-4840-A072-5DEC8052279E}" presName="dummy3b" presStyleCnt="0"/>
      <dgm:spPr/>
    </dgm:pt>
    <dgm:pt modelId="{BD11C6E9-0570-46AD-B7E8-0602D979E441}" type="pres">
      <dgm:prSet presAssocID="{E3F0626A-E513-4840-A072-5DEC8052279E}" presName="wedge3Tx" presStyleLbl="node1" presStyleIdx="2" presStyleCnt="4">
        <dgm:presLayoutVars>
          <dgm:chMax val="0"/>
          <dgm:chPref val="0"/>
          <dgm:bulletEnabled val="1"/>
        </dgm:presLayoutVars>
      </dgm:prSet>
      <dgm:spPr/>
      <dgm:t>
        <a:bodyPr/>
        <a:lstStyle/>
        <a:p>
          <a:endParaRPr lang="en-US"/>
        </a:p>
      </dgm:t>
    </dgm:pt>
    <dgm:pt modelId="{F8767B6E-A4AE-4E47-B8E1-4F9A41557BF9}" type="pres">
      <dgm:prSet presAssocID="{E3F0626A-E513-4840-A072-5DEC8052279E}" presName="wedge4" presStyleLbl="node1" presStyleIdx="3" presStyleCnt="4"/>
      <dgm:spPr/>
      <dgm:t>
        <a:bodyPr/>
        <a:lstStyle/>
        <a:p>
          <a:endParaRPr lang="en-US"/>
        </a:p>
      </dgm:t>
    </dgm:pt>
    <dgm:pt modelId="{C680C215-DCFA-4D5A-96B3-989002B9EFCD}" type="pres">
      <dgm:prSet presAssocID="{E3F0626A-E513-4840-A072-5DEC8052279E}" presName="dummy4a" presStyleCnt="0"/>
      <dgm:spPr/>
    </dgm:pt>
    <dgm:pt modelId="{0088A0A4-A197-411F-BF43-4CE6B6EF8BAA}" type="pres">
      <dgm:prSet presAssocID="{E3F0626A-E513-4840-A072-5DEC8052279E}" presName="dummy4b" presStyleCnt="0"/>
      <dgm:spPr/>
    </dgm:pt>
    <dgm:pt modelId="{1BE431C3-1825-40B5-B05F-5E4CA898E921}" type="pres">
      <dgm:prSet presAssocID="{E3F0626A-E513-4840-A072-5DEC8052279E}" presName="wedge4Tx" presStyleLbl="node1" presStyleIdx="3" presStyleCnt="4">
        <dgm:presLayoutVars>
          <dgm:chMax val="0"/>
          <dgm:chPref val="0"/>
          <dgm:bulletEnabled val="1"/>
        </dgm:presLayoutVars>
      </dgm:prSet>
      <dgm:spPr/>
      <dgm:t>
        <a:bodyPr/>
        <a:lstStyle/>
        <a:p>
          <a:endParaRPr lang="en-US"/>
        </a:p>
      </dgm:t>
    </dgm:pt>
    <dgm:pt modelId="{5A5BD95B-3A30-412E-8FF3-5EAA7BA9768B}" type="pres">
      <dgm:prSet presAssocID="{BAD962D1-20F3-43AF-A729-EC24B8F7CC82}" presName="arrowWedge1" presStyleLbl="fgSibTrans2D1" presStyleIdx="0" presStyleCnt="4"/>
      <dgm:spPr/>
    </dgm:pt>
    <dgm:pt modelId="{F0A98E0D-0705-4A15-86DC-1AB65C278276}" type="pres">
      <dgm:prSet presAssocID="{9C43F3AD-8F7C-43DA-9E80-5DFEE2E3BB0C}" presName="arrowWedge2" presStyleLbl="fgSibTrans2D1" presStyleIdx="1" presStyleCnt="4"/>
      <dgm:spPr/>
    </dgm:pt>
    <dgm:pt modelId="{FDA30055-3633-44CA-8658-80A1BCA1DB82}" type="pres">
      <dgm:prSet presAssocID="{6D9A6847-E3EF-423F-BDF9-E51EB9BDAB14}" presName="arrowWedge3" presStyleLbl="fgSibTrans2D1" presStyleIdx="2" presStyleCnt="4"/>
      <dgm:spPr/>
    </dgm:pt>
    <dgm:pt modelId="{4AE38911-DAB0-4063-879A-5D001D008B9E}" type="pres">
      <dgm:prSet presAssocID="{582D642D-FEF2-4B2A-9A0A-D3AF01CB432D}" presName="arrowWedge4" presStyleLbl="fgSibTrans2D1" presStyleIdx="3" presStyleCnt="4"/>
      <dgm:spPr/>
    </dgm:pt>
  </dgm:ptLst>
  <dgm:cxnLst>
    <dgm:cxn modelId="{5B11A4F1-FE6B-4E59-9EF6-2BC81B70BF01}" srcId="{E3F0626A-E513-4840-A072-5DEC8052279E}" destId="{0AFC352D-474C-408C-B06C-60FCA468164F}" srcOrd="2" destOrd="0" parTransId="{05964C4B-80D4-4346-B1BC-451A08BD9797}" sibTransId="{6D9A6847-E3EF-423F-BDF9-E51EB9BDAB14}"/>
    <dgm:cxn modelId="{F2C00ECA-A97F-44A2-B14C-FF682EDD8A85}" type="presOf" srcId="{A963292D-7186-468D-AB00-BE75F0411212}" destId="{D2860474-66FE-479C-9E56-B588BD7FDAD5}" srcOrd="1" destOrd="0" presId="urn:microsoft.com/office/officeart/2005/8/layout/cycle8"/>
    <dgm:cxn modelId="{93206EA4-53A7-4336-A9E7-DEEF4A77C851}" type="presOf" srcId="{D458AFBF-7674-4C5C-A756-D1600CA73916}" destId="{F8767B6E-A4AE-4E47-B8E1-4F9A41557BF9}" srcOrd="0" destOrd="0" presId="urn:microsoft.com/office/officeart/2005/8/layout/cycle8"/>
    <dgm:cxn modelId="{863CB7D1-9572-414B-A8F3-43759952BB5C}" type="presOf" srcId="{0AFC352D-474C-408C-B06C-60FCA468164F}" destId="{BD11C6E9-0570-46AD-B7E8-0602D979E441}" srcOrd="1" destOrd="0" presId="urn:microsoft.com/office/officeart/2005/8/layout/cycle8"/>
    <dgm:cxn modelId="{6D61F048-D8B8-430C-B281-26FBD0C70A66}" type="presOf" srcId="{4E2585C7-6D82-4C96-B7EB-1F899781FE19}" destId="{96EF324E-336D-40A0-A832-3A541FC3F53D}" srcOrd="1" destOrd="0" presId="urn:microsoft.com/office/officeart/2005/8/layout/cycle8"/>
    <dgm:cxn modelId="{0559D47D-AD41-42DF-AA53-81893EF19D06}" type="presOf" srcId="{A963292D-7186-468D-AB00-BE75F0411212}" destId="{04C1EBA6-3FF1-42AD-BAD4-BFF3321317FA}" srcOrd="0" destOrd="0" presId="urn:microsoft.com/office/officeart/2005/8/layout/cycle8"/>
    <dgm:cxn modelId="{0DE44F4A-5D0E-4757-B074-D8DECB284CC4}" type="presOf" srcId="{D458AFBF-7674-4C5C-A756-D1600CA73916}" destId="{1BE431C3-1825-40B5-B05F-5E4CA898E921}" srcOrd="1" destOrd="0" presId="urn:microsoft.com/office/officeart/2005/8/layout/cycle8"/>
    <dgm:cxn modelId="{38737886-5E97-408A-B5A0-6F3C70463A97}" type="presOf" srcId="{4E2585C7-6D82-4C96-B7EB-1F899781FE19}" destId="{0EF3D383-7987-410F-B6E4-113B8BCAEF92}" srcOrd="0" destOrd="0" presId="urn:microsoft.com/office/officeart/2005/8/layout/cycle8"/>
    <dgm:cxn modelId="{4B016AFA-20A1-446E-A1BC-7448AA9E96B9}" type="presOf" srcId="{0AFC352D-474C-408C-B06C-60FCA468164F}" destId="{80F3E876-8169-47C4-B5CD-5F8BDA3E2F3A}" srcOrd="0" destOrd="0" presId="urn:microsoft.com/office/officeart/2005/8/layout/cycle8"/>
    <dgm:cxn modelId="{2AE72AEE-DA32-4375-BFB9-E21E9B2B206C}" srcId="{E3F0626A-E513-4840-A072-5DEC8052279E}" destId="{A963292D-7186-468D-AB00-BE75F0411212}" srcOrd="1" destOrd="0" parTransId="{9958DAF8-C5C7-4426-B50D-5E31E3EAE234}" sibTransId="{9C43F3AD-8F7C-43DA-9E80-5DFEE2E3BB0C}"/>
    <dgm:cxn modelId="{477EDB9A-B9B0-41AF-BE34-63AA5F27ABAA}" type="presOf" srcId="{E3F0626A-E513-4840-A072-5DEC8052279E}" destId="{29FD0053-702C-4575-8D7A-C054D4AB402B}" srcOrd="0" destOrd="0" presId="urn:microsoft.com/office/officeart/2005/8/layout/cycle8"/>
    <dgm:cxn modelId="{93058314-9FAA-4FF8-AFDF-C8E991603486}" srcId="{E3F0626A-E513-4840-A072-5DEC8052279E}" destId="{D458AFBF-7674-4C5C-A756-D1600CA73916}" srcOrd="3" destOrd="0" parTransId="{EC3CAC09-F9F7-4427-A748-BBF824E60E6F}" sibTransId="{582D642D-FEF2-4B2A-9A0A-D3AF01CB432D}"/>
    <dgm:cxn modelId="{0BB74E62-D963-42D4-B11A-E0F08EC6F279}" srcId="{E3F0626A-E513-4840-A072-5DEC8052279E}" destId="{4E2585C7-6D82-4C96-B7EB-1F899781FE19}" srcOrd="0" destOrd="0" parTransId="{D4101E14-68B9-4A19-B3C8-4B2E5E29BBD1}" sibTransId="{BAD962D1-20F3-43AF-A729-EC24B8F7CC82}"/>
    <dgm:cxn modelId="{482D23AD-5397-4000-BBB4-8E95FCEFFD70}" type="presParOf" srcId="{29FD0053-702C-4575-8D7A-C054D4AB402B}" destId="{0EF3D383-7987-410F-B6E4-113B8BCAEF92}" srcOrd="0" destOrd="0" presId="urn:microsoft.com/office/officeart/2005/8/layout/cycle8"/>
    <dgm:cxn modelId="{FE32FF03-9073-4B14-B86A-3A5E8D79D8E9}" type="presParOf" srcId="{29FD0053-702C-4575-8D7A-C054D4AB402B}" destId="{C62FB67B-7313-44E8-B54D-0A9A0BF0FFAA}" srcOrd="1" destOrd="0" presId="urn:microsoft.com/office/officeart/2005/8/layout/cycle8"/>
    <dgm:cxn modelId="{A792B1D1-EEC1-47AA-9F89-7FE5D23D0752}" type="presParOf" srcId="{29FD0053-702C-4575-8D7A-C054D4AB402B}" destId="{98EE8A60-E6AB-41EC-92CC-FF51EEBBC216}" srcOrd="2" destOrd="0" presId="urn:microsoft.com/office/officeart/2005/8/layout/cycle8"/>
    <dgm:cxn modelId="{5A987462-D115-4B24-B4D5-75828AB23732}" type="presParOf" srcId="{29FD0053-702C-4575-8D7A-C054D4AB402B}" destId="{96EF324E-336D-40A0-A832-3A541FC3F53D}" srcOrd="3" destOrd="0" presId="urn:microsoft.com/office/officeart/2005/8/layout/cycle8"/>
    <dgm:cxn modelId="{40CE1A4C-E747-4342-9A5A-62F1F446126E}" type="presParOf" srcId="{29FD0053-702C-4575-8D7A-C054D4AB402B}" destId="{04C1EBA6-3FF1-42AD-BAD4-BFF3321317FA}" srcOrd="4" destOrd="0" presId="urn:microsoft.com/office/officeart/2005/8/layout/cycle8"/>
    <dgm:cxn modelId="{F21BAFF7-AF62-4E45-88BC-5F5BCCD21642}" type="presParOf" srcId="{29FD0053-702C-4575-8D7A-C054D4AB402B}" destId="{F41514F7-0B76-44E9-936E-838C77F0882A}" srcOrd="5" destOrd="0" presId="urn:microsoft.com/office/officeart/2005/8/layout/cycle8"/>
    <dgm:cxn modelId="{8B7C618F-F3AE-4667-9099-996A6F6EDF3B}" type="presParOf" srcId="{29FD0053-702C-4575-8D7A-C054D4AB402B}" destId="{B1E2228E-E8BF-48F0-A8F6-732FE0533B64}" srcOrd="6" destOrd="0" presId="urn:microsoft.com/office/officeart/2005/8/layout/cycle8"/>
    <dgm:cxn modelId="{F0C3B2C5-9DD2-4312-877E-DA5B12083460}" type="presParOf" srcId="{29FD0053-702C-4575-8D7A-C054D4AB402B}" destId="{D2860474-66FE-479C-9E56-B588BD7FDAD5}" srcOrd="7" destOrd="0" presId="urn:microsoft.com/office/officeart/2005/8/layout/cycle8"/>
    <dgm:cxn modelId="{8B0CEE2E-F821-4A4E-B340-F15DBB435589}" type="presParOf" srcId="{29FD0053-702C-4575-8D7A-C054D4AB402B}" destId="{80F3E876-8169-47C4-B5CD-5F8BDA3E2F3A}" srcOrd="8" destOrd="0" presId="urn:microsoft.com/office/officeart/2005/8/layout/cycle8"/>
    <dgm:cxn modelId="{BB754CCA-70A0-453D-B946-21F36AF77188}" type="presParOf" srcId="{29FD0053-702C-4575-8D7A-C054D4AB402B}" destId="{8B0319FF-4564-4D1E-8889-39E44365162C}" srcOrd="9" destOrd="0" presId="urn:microsoft.com/office/officeart/2005/8/layout/cycle8"/>
    <dgm:cxn modelId="{07BC9187-0B6D-4EBF-8EE9-F1C4A7FAF4C2}" type="presParOf" srcId="{29FD0053-702C-4575-8D7A-C054D4AB402B}" destId="{9E1C5D63-1F2F-4900-B027-C8F4B9E6003C}" srcOrd="10" destOrd="0" presId="urn:microsoft.com/office/officeart/2005/8/layout/cycle8"/>
    <dgm:cxn modelId="{4F0AC3E6-582E-4A89-81D2-137E05BD981C}" type="presParOf" srcId="{29FD0053-702C-4575-8D7A-C054D4AB402B}" destId="{BD11C6E9-0570-46AD-B7E8-0602D979E441}" srcOrd="11" destOrd="0" presId="urn:microsoft.com/office/officeart/2005/8/layout/cycle8"/>
    <dgm:cxn modelId="{1698DFEB-8990-46CD-8519-2E021D62BDC3}" type="presParOf" srcId="{29FD0053-702C-4575-8D7A-C054D4AB402B}" destId="{F8767B6E-A4AE-4E47-B8E1-4F9A41557BF9}" srcOrd="12" destOrd="0" presId="urn:microsoft.com/office/officeart/2005/8/layout/cycle8"/>
    <dgm:cxn modelId="{1B55E71C-DC08-4817-83D3-E416F8C7779B}" type="presParOf" srcId="{29FD0053-702C-4575-8D7A-C054D4AB402B}" destId="{C680C215-DCFA-4D5A-96B3-989002B9EFCD}" srcOrd="13" destOrd="0" presId="urn:microsoft.com/office/officeart/2005/8/layout/cycle8"/>
    <dgm:cxn modelId="{310AB789-E9FA-4013-8F27-28AAC9B67F53}" type="presParOf" srcId="{29FD0053-702C-4575-8D7A-C054D4AB402B}" destId="{0088A0A4-A197-411F-BF43-4CE6B6EF8BAA}" srcOrd="14" destOrd="0" presId="urn:microsoft.com/office/officeart/2005/8/layout/cycle8"/>
    <dgm:cxn modelId="{2424333B-788F-464F-9CB9-E38E8FDE1519}" type="presParOf" srcId="{29FD0053-702C-4575-8D7A-C054D4AB402B}" destId="{1BE431C3-1825-40B5-B05F-5E4CA898E921}" srcOrd="15" destOrd="0" presId="urn:microsoft.com/office/officeart/2005/8/layout/cycle8"/>
    <dgm:cxn modelId="{B98A5F8D-F0BB-4B66-9C2C-6FA69F65C7D1}" type="presParOf" srcId="{29FD0053-702C-4575-8D7A-C054D4AB402B}" destId="{5A5BD95B-3A30-412E-8FF3-5EAA7BA9768B}" srcOrd="16" destOrd="0" presId="urn:microsoft.com/office/officeart/2005/8/layout/cycle8"/>
    <dgm:cxn modelId="{9DC58D72-C4B9-4F94-958A-45F9BA1F35DF}" type="presParOf" srcId="{29FD0053-702C-4575-8D7A-C054D4AB402B}" destId="{F0A98E0D-0705-4A15-86DC-1AB65C278276}" srcOrd="17" destOrd="0" presId="urn:microsoft.com/office/officeart/2005/8/layout/cycle8"/>
    <dgm:cxn modelId="{F8AF1E9D-5928-45D9-B091-2B72F09FD709}" type="presParOf" srcId="{29FD0053-702C-4575-8D7A-C054D4AB402B}" destId="{FDA30055-3633-44CA-8658-80A1BCA1DB82}" srcOrd="18" destOrd="0" presId="urn:microsoft.com/office/officeart/2005/8/layout/cycle8"/>
    <dgm:cxn modelId="{1B8B6443-64CE-4ADD-9B3F-A44E194088BB}" type="presParOf" srcId="{29FD0053-702C-4575-8D7A-C054D4AB402B}" destId="{4AE38911-DAB0-4063-879A-5D001D008B9E}" srcOrd="19" destOrd="0" presId="urn:microsoft.com/office/officeart/2005/8/layout/cycle8"/>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3F0626A-E513-4840-A072-5DEC8052279E}" type="doc">
      <dgm:prSet loTypeId="urn:microsoft.com/office/officeart/2005/8/layout/cycle8" loCatId="cycle" qsTypeId="urn:microsoft.com/office/officeart/2005/8/quickstyle/3d3" qsCatId="3D" csTypeId="urn:microsoft.com/office/officeart/2005/8/colors/accent0_2" csCatId="mainScheme" phldr="1"/>
      <dgm:spPr/>
    </dgm:pt>
    <dgm:pt modelId="{4E2585C7-6D82-4C96-B7EB-1F899781FE19}">
      <dgm:prSet phldrT="[Text]"/>
      <dgm:spPr/>
      <dgm:t>
        <a:bodyPr/>
        <a:lstStyle/>
        <a:p>
          <a:r>
            <a:rPr lang="en-US" dirty="0" smtClean="0"/>
            <a:t>Design</a:t>
          </a:r>
          <a:endParaRPr lang="en-US" dirty="0"/>
        </a:p>
      </dgm:t>
    </dgm:pt>
    <dgm:pt modelId="{D4101E14-68B9-4A19-B3C8-4B2E5E29BBD1}" type="parTrans" cxnId="{0BB74E62-D963-42D4-B11A-E0F08EC6F279}">
      <dgm:prSet/>
      <dgm:spPr/>
      <dgm:t>
        <a:bodyPr/>
        <a:lstStyle/>
        <a:p>
          <a:endParaRPr lang="en-US"/>
        </a:p>
      </dgm:t>
    </dgm:pt>
    <dgm:pt modelId="{BAD962D1-20F3-43AF-A729-EC24B8F7CC82}" type="sibTrans" cxnId="{0BB74E62-D963-42D4-B11A-E0F08EC6F279}">
      <dgm:prSet/>
      <dgm:spPr/>
      <dgm:t>
        <a:bodyPr/>
        <a:lstStyle/>
        <a:p>
          <a:endParaRPr lang="en-US"/>
        </a:p>
      </dgm:t>
    </dgm:pt>
    <dgm:pt modelId="{A963292D-7186-468D-AB00-BE75F0411212}">
      <dgm:prSet phldrT="[Text]"/>
      <dgm:spPr/>
      <dgm:t>
        <a:bodyPr/>
        <a:lstStyle/>
        <a:p>
          <a:r>
            <a:rPr lang="en-US" dirty="0" smtClean="0"/>
            <a:t>Code</a:t>
          </a:r>
          <a:endParaRPr lang="en-US" dirty="0"/>
        </a:p>
      </dgm:t>
    </dgm:pt>
    <dgm:pt modelId="{9958DAF8-C5C7-4426-B50D-5E31E3EAE234}" type="parTrans" cxnId="{2AE72AEE-DA32-4375-BFB9-E21E9B2B206C}">
      <dgm:prSet/>
      <dgm:spPr/>
      <dgm:t>
        <a:bodyPr/>
        <a:lstStyle/>
        <a:p>
          <a:endParaRPr lang="en-US"/>
        </a:p>
      </dgm:t>
    </dgm:pt>
    <dgm:pt modelId="{9C43F3AD-8F7C-43DA-9E80-5DFEE2E3BB0C}" type="sibTrans" cxnId="{2AE72AEE-DA32-4375-BFB9-E21E9B2B206C}">
      <dgm:prSet/>
      <dgm:spPr/>
      <dgm:t>
        <a:bodyPr/>
        <a:lstStyle/>
        <a:p>
          <a:endParaRPr lang="en-US"/>
        </a:p>
      </dgm:t>
    </dgm:pt>
    <dgm:pt modelId="{0AFC352D-474C-408C-B06C-60FCA468164F}">
      <dgm:prSet phldrT="[Text]"/>
      <dgm:spPr/>
      <dgm:t>
        <a:bodyPr/>
        <a:lstStyle/>
        <a:p>
          <a:r>
            <a:rPr lang="en-US" dirty="0" smtClean="0"/>
            <a:t>Test</a:t>
          </a:r>
          <a:endParaRPr lang="en-US" dirty="0"/>
        </a:p>
      </dgm:t>
    </dgm:pt>
    <dgm:pt modelId="{05964C4B-80D4-4346-B1BC-451A08BD9797}" type="parTrans" cxnId="{5B11A4F1-FE6B-4E59-9EF6-2BC81B70BF01}">
      <dgm:prSet/>
      <dgm:spPr/>
      <dgm:t>
        <a:bodyPr/>
        <a:lstStyle/>
        <a:p>
          <a:endParaRPr lang="en-US"/>
        </a:p>
      </dgm:t>
    </dgm:pt>
    <dgm:pt modelId="{6D9A6847-E3EF-423F-BDF9-E51EB9BDAB14}" type="sibTrans" cxnId="{5B11A4F1-FE6B-4E59-9EF6-2BC81B70BF01}">
      <dgm:prSet/>
      <dgm:spPr/>
      <dgm:t>
        <a:bodyPr/>
        <a:lstStyle/>
        <a:p>
          <a:endParaRPr lang="en-US"/>
        </a:p>
      </dgm:t>
    </dgm:pt>
    <dgm:pt modelId="{D458AFBF-7674-4C5C-A756-D1600CA73916}">
      <dgm:prSet phldrT="[Text]"/>
      <dgm:spPr/>
      <dgm:t>
        <a:bodyPr/>
        <a:lstStyle/>
        <a:p>
          <a:r>
            <a:rPr lang="en-US" dirty="0" smtClean="0"/>
            <a:t>Analyze</a:t>
          </a:r>
          <a:endParaRPr lang="en-US" dirty="0"/>
        </a:p>
      </dgm:t>
    </dgm:pt>
    <dgm:pt modelId="{EC3CAC09-F9F7-4427-A748-BBF824E60E6F}" type="parTrans" cxnId="{93058314-9FAA-4FF8-AFDF-C8E991603486}">
      <dgm:prSet/>
      <dgm:spPr/>
      <dgm:t>
        <a:bodyPr/>
        <a:lstStyle/>
        <a:p>
          <a:endParaRPr lang="en-US"/>
        </a:p>
      </dgm:t>
    </dgm:pt>
    <dgm:pt modelId="{582D642D-FEF2-4B2A-9A0A-D3AF01CB432D}" type="sibTrans" cxnId="{93058314-9FAA-4FF8-AFDF-C8E991603486}">
      <dgm:prSet/>
      <dgm:spPr/>
      <dgm:t>
        <a:bodyPr/>
        <a:lstStyle/>
        <a:p>
          <a:endParaRPr lang="en-US"/>
        </a:p>
      </dgm:t>
    </dgm:pt>
    <dgm:pt modelId="{29FD0053-702C-4575-8D7A-C054D4AB402B}" type="pres">
      <dgm:prSet presAssocID="{E3F0626A-E513-4840-A072-5DEC8052279E}" presName="compositeShape" presStyleCnt="0">
        <dgm:presLayoutVars>
          <dgm:chMax val="7"/>
          <dgm:dir/>
          <dgm:resizeHandles val="exact"/>
        </dgm:presLayoutVars>
      </dgm:prSet>
      <dgm:spPr/>
    </dgm:pt>
    <dgm:pt modelId="{0EF3D383-7987-410F-B6E4-113B8BCAEF92}" type="pres">
      <dgm:prSet presAssocID="{E3F0626A-E513-4840-A072-5DEC8052279E}" presName="wedge1" presStyleLbl="node1" presStyleIdx="0" presStyleCnt="4"/>
      <dgm:spPr/>
      <dgm:t>
        <a:bodyPr/>
        <a:lstStyle/>
        <a:p>
          <a:endParaRPr lang="en-US"/>
        </a:p>
      </dgm:t>
    </dgm:pt>
    <dgm:pt modelId="{C62FB67B-7313-44E8-B54D-0A9A0BF0FFAA}" type="pres">
      <dgm:prSet presAssocID="{E3F0626A-E513-4840-A072-5DEC8052279E}" presName="dummy1a" presStyleCnt="0"/>
      <dgm:spPr/>
    </dgm:pt>
    <dgm:pt modelId="{98EE8A60-E6AB-41EC-92CC-FF51EEBBC216}" type="pres">
      <dgm:prSet presAssocID="{E3F0626A-E513-4840-A072-5DEC8052279E}" presName="dummy1b" presStyleCnt="0"/>
      <dgm:spPr/>
    </dgm:pt>
    <dgm:pt modelId="{96EF324E-336D-40A0-A832-3A541FC3F53D}" type="pres">
      <dgm:prSet presAssocID="{E3F0626A-E513-4840-A072-5DEC8052279E}" presName="wedge1Tx" presStyleLbl="node1" presStyleIdx="0" presStyleCnt="4">
        <dgm:presLayoutVars>
          <dgm:chMax val="0"/>
          <dgm:chPref val="0"/>
          <dgm:bulletEnabled val="1"/>
        </dgm:presLayoutVars>
      </dgm:prSet>
      <dgm:spPr/>
      <dgm:t>
        <a:bodyPr/>
        <a:lstStyle/>
        <a:p>
          <a:endParaRPr lang="en-US"/>
        </a:p>
      </dgm:t>
    </dgm:pt>
    <dgm:pt modelId="{04C1EBA6-3FF1-42AD-BAD4-BFF3321317FA}" type="pres">
      <dgm:prSet presAssocID="{E3F0626A-E513-4840-A072-5DEC8052279E}" presName="wedge2" presStyleLbl="node1" presStyleIdx="1" presStyleCnt="4"/>
      <dgm:spPr/>
      <dgm:t>
        <a:bodyPr/>
        <a:lstStyle/>
        <a:p>
          <a:endParaRPr lang="en-US"/>
        </a:p>
      </dgm:t>
    </dgm:pt>
    <dgm:pt modelId="{F41514F7-0B76-44E9-936E-838C77F0882A}" type="pres">
      <dgm:prSet presAssocID="{E3F0626A-E513-4840-A072-5DEC8052279E}" presName="dummy2a" presStyleCnt="0"/>
      <dgm:spPr/>
    </dgm:pt>
    <dgm:pt modelId="{B1E2228E-E8BF-48F0-A8F6-732FE0533B64}" type="pres">
      <dgm:prSet presAssocID="{E3F0626A-E513-4840-A072-5DEC8052279E}" presName="dummy2b" presStyleCnt="0"/>
      <dgm:spPr/>
    </dgm:pt>
    <dgm:pt modelId="{D2860474-66FE-479C-9E56-B588BD7FDAD5}" type="pres">
      <dgm:prSet presAssocID="{E3F0626A-E513-4840-A072-5DEC8052279E}" presName="wedge2Tx" presStyleLbl="node1" presStyleIdx="1" presStyleCnt="4">
        <dgm:presLayoutVars>
          <dgm:chMax val="0"/>
          <dgm:chPref val="0"/>
          <dgm:bulletEnabled val="1"/>
        </dgm:presLayoutVars>
      </dgm:prSet>
      <dgm:spPr/>
      <dgm:t>
        <a:bodyPr/>
        <a:lstStyle/>
        <a:p>
          <a:endParaRPr lang="en-US"/>
        </a:p>
      </dgm:t>
    </dgm:pt>
    <dgm:pt modelId="{80F3E876-8169-47C4-B5CD-5F8BDA3E2F3A}" type="pres">
      <dgm:prSet presAssocID="{E3F0626A-E513-4840-A072-5DEC8052279E}" presName="wedge3" presStyleLbl="node1" presStyleIdx="2" presStyleCnt="4"/>
      <dgm:spPr/>
      <dgm:t>
        <a:bodyPr/>
        <a:lstStyle/>
        <a:p>
          <a:endParaRPr lang="en-US"/>
        </a:p>
      </dgm:t>
    </dgm:pt>
    <dgm:pt modelId="{8B0319FF-4564-4D1E-8889-39E44365162C}" type="pres">
      <dgm:prSet presAssocID="{E3F0626A-E513-4840-A072-5DEC8052279E}" presName="dummy3a" presStyleCnt="0"/>
      <dgm:spPr/>
    </dgm:pt>
    <dgm:pt modelId="{9E1C5D63-1F2F-4900-B027-C8F4B9E6003C}" type="pres">
      <dgm:prSet presAssocID="{E3F0626A-E513-4840-A072-5DEC8052279E}" presName="dummy3b" presStyleCnt="0"/>
      <dgm:spPr/>
    </dgm:pt>
    <dgm:pt modelId="{BD11C6E9-0570-46AD-B7E8-0602D979E441}" type="pres">
      <dgm:prSet presAssocID="{E3F0626A-E513-4840-A072-5DEC8052279E}" presName="wedge3Tx" presStyleLbl="node1" presStyleIdx="2" presStyleCnt="4">
        <dgm:presLayoutVars>
          <dgm:chMax val="0"/>
          <dgm:chPref val="0"/>
          <dgm:bulletEnabled val="1"/>
        </dgm:presLayoutVars>
      </dgm:prSet>
      <dgm:spPr/>
      <dgm:t>
        <a:bodyPr/>
        <a:lstStyle/>
        <a:p>
          <a:endParaRPr lang="en-US"/>
        </a:p>
      </dgm:t>
    </dgm:pt>
    <dgm:pt modelId="{F8767B6E-A4AE-4E47-B8E1-4F9A41557BF9}" type="pres">
      <dgm:prSet presAssocID="{E3F0626A-E513-4840-A072-5DEC8052279E}" presName="wedge4" presStyleLbl="node1" presStyleIdx="3" presStyleCnt="4"/>
      <dgm:spPr/>
      <dgm:t>
        <a:bodyPr/>
        <a:lstStyle/>
        <a:p>
          <a:endParaRPr lang="en-US"/>
        </a:p>
      </dgm:t>
    </dgm:pt>
    <dgm:pt modelId="{C680C215-DCFA-4D5A-96B3-989002B9EFCD}" type="pres">
      <dgm:prSet presAssocID="{E3F0626A-E513-4840-A072-5DEC8052279E}" presName="dummy4a" presStyleCnt="0"/>
      <dgm:spPr/>
    </dgm:pt>
    <dgm:pt modelId="{0088A0A4-A197-411F-BF43-4CE6B6EF8BAA}" type="pres">
      <dgm:prSet presAssocID="{E3F0626A-E513-4840-A072-5DEC8052279E}" presName="dummy4b" presStyleCnt="0"/>
      <dgm:spPr/>
    </dgm:pt>
    <dgm:pt modelId="{1BE431C3-1825-40B5-B05F-5E4CA898E921}" type="pres">
      <dgm:prSet presAssocID="{E3F0626A-E513-4840-A072-5DEC8052279E}" presName="wedge4Tx" presStyleLbl="node1" presStyleIdx="3" presStyleCnt="4">
        <dgm:presLayoutVars>
          <dgm:chMax val="0"/>
          <dgm:chPref val="0"/>
          <dgm:bulletEnabled val="1"/>
        </dgm:presLayoutVars>
      </dgm:prSet>
      <dgm:spPr/>
      <dgm:t>
        <a:bodyPr/>
        <a:lstStyle/>
        <a:p>
          <a:endParaRPr lang="en-US"/>
        </a:p>
      </dgm:t>
    </dgm:pt>
    <dgm:pt modelId="{5A5BD95B-3A30-412E-8FF3-5EAA7BA9768B}" type="pres">
      <dgm:prSet presAssocID="{BAD962D1-20F3-43AF-A729-EC24B8F7CC82}" presName="arrowWedge1" presStyleLbl="fgSibTrans2D1" presStyleIdx="0" presStyleCnt="4"/>
      <dgm:spPr/>
    </dgm:pt>
    <dgm:pt modelId="{F0A98E0D-0705-4A15-86DC-1AB65C278276}" type="pres">
      <dgm:prSet presAssocID="{9C43F3AD-8F7C-43DA-9E80-5DFEE2E3BB0C}" presName="arrowWedge2" presStyleLbl="fgSibTrans2D1" presStyleIdx="1" presStyleCnt="4"/>
      <dgm:spPr/>
    </dgm:pt>
    <dgm:pt modelId="{FDA30055-3633-44CA-8658-80A1BCA1DB82}" type="pres">
      <dgm:prSet presAssocID="{6D9A6847-E3EF-423F-BDF9-E51EB9BDAB14}" presName="arrowWedge3" presStyleLbl="fgSibTrans2D1" presStyleIdx="2" presStyleCnt="4"/>
      <dgm:spPr/>
    </dgm:pt>
    <dgm:pt modelId="{4AE38911-DAB0-4063-879A-5D001D008B9E}" type="pres">
      <dgm:prSet presAssocID="{582D642D-FEF2-4B2A-9A0A-D3AF01CB432D}" presName="arrowWedge4" presStyleLbl="fgSibTrans2D1" presStyleIdx="3" presStyleCnt="4"/>
      <dgm:spPr/>
    </dgm:pt>
  </dgm:ptLst>
  <dgm:cxnLst>
    <dgm:cxn modelId="{4AEDBEC6-934F-44AB-A670-B22E27B1C3D4}" type="presOf" srcId="{A963292D-7186-468D-AB00-BE75F0411212}" destId="{04C1EBA6-3FF1-42AD-BAD4-BFF3321317FA}" srcOrd="0" destOrd="0" presId="urn:microsoft.com/office/officeart/2005/8/layout/cycle8"/>
    <dgm:cxn modelId="{456B0FCA-7F4E-4FEB-977A-C939B149131C}" type="presOf" srcId="{E3F0626A-E513-4840-A072-5DEC8052279E}" destId="{29FD0053-702C-4575-8D7A-C054D4AB402B}" srcOrd="0" destOrd="0" presId="urn:microsoft.com/office/officeart/2005/8/layout/cycle8"/>
    <dgm:cxn modelId="{2AE72AEE-DA32-4375-BFB9-E21E9B2B206C}" srcId="{E3F0626A-E513-4840-A072-5DEC8052279E}" destId="{A963292D-7186-468D-AB00-BE75F0411212}" srcOrd="1" destOrd="0" parTransId="{9958DAF8-C5C7-4426-B50D-5E31E3EAE234}" sibTransId="{9C43F3AD-8F7C-43DA-9E80-5DFEE2E3BB0C}"/>
    <dgm:cxn modelId="{FFC6627D-03A6-4E5A-BFE5-1E2F9E5E522C}" type="presOf" srcId="{4E2585C7-6D82-4C96-B7EB-1F899781FE19}" destId="{0EF3D383-7987-410F-B6E4-113B8BCAEF92}" srcOrd="0" destOrd="0" presId="urn:microsoft.com/office/officeart/2005/8/layout/cycle8"/>
    <dgm:cxn modelId="{8E86C3C0-DDA4-4D81-B459-561B862BCEF9}" type="presOf" srcId="{D458AFBF-7674-4C5C-A756-D1600CA73916}" destId="{1BE431C3-1825-40B5-B05F-5E4CA898E921}" srcOrd="1" destOrd="0" presId="urn:microsoft.com/office/officeart/2005/8/layout/cycle8"/>
    <dgm:cxn modelId="{93058314-9FAA-4FF8-AFDF-C8E991603486}" srcId="{E3F0626A-E513-4840-A072-5DEC8052279E}" destId="{D458AFBF-7674-4C5C-A756-D1600CA73916}" srcOrd="3" destOrd="0" parTransId="{EC3CAC09-F9F7-4427-A748-BBF824E60E6F}" sibTransId="{582D642D-FEF2-4B2A-9A0A-D3AF01CB432D}"/>
    <dgm:cxn modelId="{C08BA85E-2210-4944-B97A-7B4C0FB7CEC4}" type="presOf" srcId="{0AFC352D-474C-408C-B06C-60FCA468164F}" destId="{80F3E876-8169-47C4-B5CD-5F8BDA3E2F3A}" srcOrd="0" destOrd="0" presId="urn:microsoft.com/office/officeart/2005/8/layout/cycle8"/>
    <dgm:cxn modelId="{0BB74E62-D963-42D4-B11A-E0F08EC6F279}" srcId="{E3F0626A-E513-4840-A072-5DEC8052279E}" destId="{4E2585C7-6D82-4C96-B7EB-1F899781FE19}" srcOrd="0" destOrd="0" parTransId="{D4101E14-68B9-4A19-B3C8-4B2E5E29BBD1}" sibTransId="{BAD962D1-20F3-43AF-A729-EC24B8F7CC82}"/>
    <dgm:cxn modelId="{5B11A4F1-FE6B-4E59-9EF6-2BC81B70BF01}" srcId="{E3F0626A-E513-4840-A072-5DEC8052279E}" destId="{0AFC352D-474C-408C-B06C-60FCA468164F}" srcOrd="2" destOrd="0" parTransId="{05964C4B-80D4-4346-B1BC-451A08BD9797}" sibTransId="{6D9A6847-E3EF-423F-BDF9-E51EB9BDAB14}"/>
    <dgm:cxn modelId="{CDFB049D-4712-4CA4-B1A7-45C94C0CF378}" type="presOf" srcId="{D458AFBF-7674-4C5C-A756-D1600CA73916}" destId="{F8767B6E-A4AE-4E47-B8E1-4F9A41557BF9}" srcOrd="0" destOrd="0" presId="urn:microsoft.com/office/officeart/2005/8/layout/cycle8"/>
    <dgm:cxn modelId="{6034F4AE-C3BE-4649-9573-ADEBB3C87A75}" type="presOf" srcId="{4E2585C7-6D82-4C96-B7EB-1F899781FE19}" destId="{96EF324E-336D-40A0-A832-3A541FC3F53D}" srcOrd="1" destOrd="0" presId="urn:microsoft.com/office/officeart/2005/8/layout/cycle8"/>
    <dgm:cxn modelId="{842B2E93-2421-4E3B-A90C-0364F17D2B2D}" type="presOf" srcId="{A963292D-7186-468D-AB00-BE75F0411212}" destId="{D2860474-66FE-479C-9E56-B588BD7FDAD5}" srcOrd="1" destOrd="0" presId="urn:microsoft.com/office/officeart/2005/8/layout/cycle8"/>
    <dgm:cxn modelId="{B1AD03A7-E9AA-404E-9C62-050E8F930DA2}" type="presOf" srcId="{0AFC352D-474C-408C-B06C-60FCA468164F}" destId="{BD11C6E9-0570-46AD-B7E8-0602D979E441}" srcOrd="1" destOrd="0" presId="urn:microsoft.com/office/officeart/2005/8/layout/cycle8"/>
    <dgm:cxn modelId="{075587EC-2BB1-44EB-9D8D-F2F41B111FA4}" type="presParOf" srcId="{29FD0053-702C-4575-8D7A-C054D4AB402B}" destId="{0EF3D383-7987-410F-B6E4-113B8BCAEF92}" srcOrd="0" destOrd="0" presId="urn:microsoft.com/office/officeart/2005/8/layout/cycle8"/>
    <dgm:cxn modelId="{8C51B037-27B3-4924-9CBA-8DB9C5845992}" type="presParOf" srcId="{29FD0053-702C-4575-8D7A-C054D4AB402B}" destId="{C62FB67B-7313-44E8-B54D-0A9A0BF0FFAA}" srcOrd="1" destOrd="0" presId="urn:microsoft.com/office/officeart/2005/8/layout/cycle8"/>
    <dgm:cxn modelId="{D4315D63-A23D-4962-929D-662533F77D95}" type="presParOf" srcId="{29FD0053-702C-4575-8D7A-C054D4AB402B}" destId="{98EE8A60-E6AB-41EC-92CC-FF51EEBBC216}" srcOrd="2" destOrd="0" presId="urn:microsoft.com/office/officeart/2005/8/layout/cycle8"/>
    <dgm:cxn modelId="{73EB289E-ED63-42F1-BA61-B08D6DD50BA9}" type="presParOf" srcId="{29FD0053-702C-4575-8D7A-C054D4AB402B}" destId="{96EF324E-336D-40A0-A832-3A541FC3F53D}" srcOrd="3" destOrd="0" presId="urn:microsoft.com/office/officeart/2005/8/layout/cycle8"/>
    <dgm:cxn modelId="{09B3E2AF-09DD-43AF-8E92-582E6D50573D}" type="presParOf" srcId="{29FD0053-702C-4575-8D7A-C054D4AB402B}" destId="{04C1EBA6-3FF1-42AD-BAD4-BFF3321317FA}" srcOrd="4" destOrd="0" presId="urn:microsoft.com/office/officeart/2005/8/layout/cycle8"/>
    <dgm:cxn modelId="{F5220096-CD41-4C52-BC51-E60C7A396F35}" type="presParOf" srcId="{29FD0053-702C-4575-8D7A-C054D4AB402B}" destId="{F41514F7-0B76-44E9-936E-838C77F0882A}" srcOrd="5" destOrd="0" presId="urn:microsoft.com/office/officeart/2005/8/layout/cycle8"/>
    <dgm:cxn modelId="{0D8BD23F-81F0-4798-BAB9-DB6868F46A31}" type="presParOf" srcId="{29FD0053-702C-4575-8D7A-C054D4AB402B}" destId="{B1E2228E-E8BF-48F0-A8F6-732FE0533B64}" srcOrd="6" destOrd="0" presId="urn:microsoft.com/office/officeart/2005/8/layout/cycle8"/>
    <dgm:cxn modelId="{BB1AF937-6477-4F72-A10C-C5CE4F2A6207}" type="presParOf" srcId="{29FD0053-702C-4575-8D7A-C054D4AB402B}" destId="{D2860474-66FE-479C-9E56-B588BD7FDAD5}" srcOrd="7" destOrd="0" presId="urn:microsoft.com/office/officeart/2005/8/layout/cycle8"/>
    <dgm:cxn modelId="{FD4D0E77-8E45-40DC-BED5-917725D9AD99}" type="presParOf" srcId="{29FD0053-702C-4575-8D7A-C054D4AB402B}" destId="{80F3E876-8169-47C4-B5CD-5F8BDA3E2F3A}" srcOrd="8" destOrd="0" presId="urn:microsoft.com/office/officeart/2005/8/layout/cycle8"/>
    <dgm:cxn modelId="{EE77EA34-F702-4068-93A0-8AEE0876757F}" type="presParOf" srcId="{29FD0053-702C-4575-8D7A-C054D4AB402B}" destId="{8B0319FF-4564-4D1E-8889-39E44365162C}" srcOrd="9" destOrd="0" presId="urn:microsoft.com/office/officeart/2005/8/layout/cycle8"/>
    <dgm:cxn modelId="{4FC0F602-0497-4808-B418-A24BF96DB99D}" type="presParOf" srcId="{29FD0053-702C-4575-8D7A-C054D4AB402B}" destId="{9E1C5D63-1F2F-4900-B027-C8F4B9E6003C}" srcOrd="10" destOrd="0" presId="urn:microsoft.com/office/officeart/2005/8/layout/cycle8"/>
    <dgm:cxn modelId="{6FACA612-BCFD-4681-8476-97B6234EE129}" type="presParOf" srcId="{29FD0053-702C-4575-8D7A-C054D4AB402B}" destId="{BD11C6E9-0570-46AD-B7E8-0602D979E441}" srcOrd="11" destOrd="0" presId="urn:microsoft.com/office/officeart/2005/8/layout/cycle8"/>
    <dgm:cxn modelId="{825B7216-C2DC-440E-BF8E-4B1570398E5C}" type="presParOf" srcId="{29FD0053-702C-4575-8D7A-C054D4AB402B}" destId="{F8767B6E-A4AE-4E47-B8E1-4F9A41557BF9}" srcOrd="12" destOrd="0" presId="urn:microsoft.com/office/officeart/2005/8/layout/cycle8"/>
    <dgm:cxn modelId="{68D7E7EF-36D0-4CF6-8778-DA6CD3570642}" type="presParOf" srcId="{29FD0053-702C-4575-8D7A-C054D4AB402B}" destId="{C680C215-DCFA-4D5A-96B3-989002B9EFCD}" srcOrd="13" destOrd="0" presId="urn:microsoft.com/office/officeart/2005/8/layout/cycle8"/>
    <dgm:cxn modelId="{7F72BECC-0832-4F76-8654-9A06E38420E9}" type="presParOf" srcId="{29FD0053-702C-4575-8D7A-C054D4AB402B}" destId="{0088A0A4-A197-411F-BF43-4CE6B6EF8BAA}" srcOrd="14" destOrd="0" presId="urn:microsoft.com/office/officeart/2005/8/layout/cycle8"/>
    <dgm:cxn modelId="{46944A6E-FCCC-4D6B-8201-9F5C141076A3}" type="presParOf" srcId="{29FD0053-702C-4575-8D7A-C054D4AB402B}" destId="{1BE431C3-1825-40B5-B05F-5E4CA898E921}" srcOrd="15" destOrd="0" presId="urn:microsoft.com/office/officeart/2005/8/layout/cycle8"/>
    <dgm:cxn modelId="{E863E248-0646-42F0-87BF-D9EB5D59E22A}" type="presParOf" srcId="{29FD0053-702C-4575-8D7A-C054D4AB402B}" destId="{5A5BD95B-3A30-412E-8FF3-5EAA7BA9768B}" srcOrd="16" destOrd="0" presId="urn:microsoft.com/office/officeart/2005/8/layout/cycle8"/>
    <dgm:cxn modelId="{79FA81AA-9E1B-4F6E-8D9D-905354DCB0D4}" type="presParOf" srcId="{29FD0053-702C-4575-8D7A-C054D4AB402B}" destId="{F0A98E0D-0705-4A15-86DC-1AB65C278276}" srcOrd="17" destOrd="0" presId="urn:microsoft.com/office/officeart/2005/8/layout/cycle8"/>
    <dgm:cxn modelId="{A51CB549-E8F3-4E3D-8896-3B94B2B89C40}" type="presParOf" srcId="{29FD0053-702C-4575-8D7A-C054D4AB402B}" destId="{FDA30055-3633-44CA-8658-80A1BCA1DB82}" srcOrd="18" destOrd="0" presId="urn:microsoft.com/office/officeart/2005/8/layout/cycle8"/>
    <dgm:cxn modelId="{C76209D6-5FC8-42DC-A497-369BC8B9B223}" type="presParOf" srcId="{29FD0053-702C-4575-8D7A-C054D4AB402B}" destId="{4AE38911-DAB0-4063-879A-5D001D008B9E}" srcOrd="19" destOrd="0" presId="urn:microsoft.com/office/officeart/2005/8/layout/cycle8"/>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3F0626A-E513-4840-A072-5DEC8052279E}" type="doc">
      <dgm:prSet loTypeId="urn:microsoft.com/office/officeart/2005/8/layout/cycle8" loCatId="cycle" qsTypeId="urn:microsoft.com/office/officeart/2005/8/quickstyle/3d3" qsCatId="3D" csTypeId="urn:microsoft.com/office/officeart/2005/8/colors/accent0_2" csCatId="mainScheme" phldr="1"/>
      <dgm:spPr/>
    </dgm:pt>
    <dgm:pt modelId="{4E2585C7-6D82-4C96-B7EB-1F899781FE19}">
      <dgm:prSet phldrT="[Text]"/>
      <dgm:spPr/>
      <dgm:t>
        <a:bodyPr/>
        <a:lstStyle/>
        <a:p>
          <a:r>
            <a:rPr lang="en-US" dirty="0" smtClean="0"/>
            <a:t>Design</a:t>
          </a:r>
          <a:endParaRPr lang="en-US" dirty="0"/>
        </a:p>
      </dgm:t>
    </dgm:pt>
    <dgm:pt modelId="{D4101E14-68B9-4A19-B3C8-4B2E5E29BBD1}" type="parTrans" cxnId="{0BB74E62-D963-42D4-B11A-E0F08EC6F279}">
      <dgm:prSet/>
      <dgm:spPr/>
      <dgm:t>
        <a:bodyPr/>
        <a:lstStyle/>
        <a:p>
          <a:endParaRPr lang="en-US"/>
        </a:p>
      </dgm:t>
    </dgm:pt>
    <dgm:pt modelId="{BAD962D1-20F3-43AF-A729-EC24B8F7CC82}" type="sibTrans" cxnId="{0BB74E62-D963-42D4-B11A-E0F08EC6F279}">
      <dgm:prSet/>
      <dgm:spPr/>
      <dgm:t>
        <a:bodyPr/>
        <a:lstStyle/>
        <a:p>
          <a:endParaRPr lang="en-US"/>
        </a:p>
      </dgm:t>
    </dgm:pt>
    <dgm:pt modelId="{A963292D-7186-468D-AB00-BE75F0411212}">
      <dgm:prSet phldrT="[Text]"/>
      <dgm:spPr/>
      <dgm:t>
        <a:bodyPr/>
        <a:lstStyle/>
        <a:p>
          <a:r>
            <a:rPr lang="en-US" dirty="0" smtClean="0"/>
            <a:t>Code</a:t>
          </a:r>
          <a:endParaRPr lang="en-US" dirty="0"/>
        </a:p>
      </dgm:t>
    </dgm:pt>
    <dgm:pt modelId="{9958DAF8-C5C7-4426-B50D-5E31E3EAE234}" type="parTrans" cxnId="{2AE72AEE-DA32-4375-BFB9-E21E9B2B206C}">
      <dgm:prSet/>
      <dgm:spPr/>
      <dgm:t>
        <a:bodyPr/>
        <a:lstStyle/>
        <a:p>
          <a:endParaRPr lang="en-US"/>
        </a:p>
      </dgm:t>
    </dgm:pt>
    <dgm:pt modelId="{9C43F3AD-8F7C-43DA-9E80-5DFEE2E3BB0C}" type="sibTrans" cxnId="{2AE72AEE-DA32-4375-BFB9-E21E9B2B206C}">
      <dgm:prSet/>
      <dgm:spPr/>
      <dgm:t>
        <a:bodyPr/>
        <a:lstStyle/>
        <a:p>
          <a:endParaRPr lang="en-US"/>
        </a:p>
      </dgm:t>
    </dgm:pt>
    <dgm:pt modelId="{0AFC352D-474C-408C-B06C-60FCA468164F}">
      <dgm:prSet phldrT="[Text]"/>
      <dgm:spPr/>
      <dgm:t>
        <a:bodyPr/>
        <a:lstStyle/>
        <a:p>
          <a:r>
            <a:rPr lang="en-US" dirty="0" smtClean="0"/>
            <a:t>Test</a:t>
          </a:r>
          <a:endParaRPr lang="en-US" dirty="0"/>
        </a:p>
      </dgm:t>
    </dgm:pt>
    <dgm:pt modelId="{05964C4B-80D4-4346-B1BC-451A08BD9797}" type="parTrans" cxnId="{5B11A4F1-FE6B-4E59-9EF6-2BC81B70BF01}">
      <dgm:prSet/>
      <dgm:spPr/>
      <dgm:t>
        <a:bodyPr/>
        <a:lstStyle/>
        <a:p>
          <a:endParaRPr lang="en-US"/>
        </a:p>
      </dgm:t>
    </dgm:pt>
    <dgm:pt modelId="{6D9A6847-E3EF-423F-BDF9-E51EB9BDAB14}" type="sibTrans" cxnId="{5B11A4F1-FE6B-4E59-9EF6-2BC81B70BF01}">
      <dgm:prSet/>
      <dgm:spPr/>
      <dgm:t>
        <a:bodyPr/>
        <a:lstStyle/>
        <a:p>
          <a:endParaRPr lang="en-US"/>
        </a:p>
      </dgm:t>
    </dgm:pt>
    <dgm:pt modelId="{D458AFBF-7674-4C5C-A756-D1600CA73916}">
      <dgm:prSet phldrT="[Text]"/>
      <dgm:spPr/>
      <dgm:t>
        <a:bodyPr/>
        <a:lstStyle/>
        <a:p>
          <a:r>
            <a:rPr lang="en-US" dirty="0" smtClean="0"/>
            <a:t>Analyze</a:t>
          </a:r>
          <a:endParaRPr lang="en-US" dirty="0"/>
        </a:p>
      </dgm:t>
    </dgm:pt>
    <dgm:pt modelId="{EC3CAC09-F9F7-4427-A748-BBF824E60E6F}" type="parTrans" cxnId="{93058314-9FAA-4FF8-AFDF-C8E991603486}">
      <dgm:prSet/>
      <dgm:spPr/>
      <dgm:t>
        <a:bodyPr/>
        <a:lstStyle/>
        <a:p>
          <a:endParaRPr lang="en-US"/>
        </a:p>
      </dgm:t>
    </dgm:pt>
    <dgm:pt modelId="{582D642D-FEF2-4B2A-9A0A-D3AF01CB432D}" type="sibTrans" cxnId="{93058314-9FAA-4FF8-AFDF-C8E991603486}">
      <dgm:prSet/>
      <dgm:spPr/>
      <dgm:t>
        <a:bodyPr/>
        <a:lstStyle/>
        <a:p>
          <a:endParaRPr lang="en-US"/>
        </a:p>
      </dgm:t>
    </dgm:pt>
    <dgm:pt modelId="{29FD0053-702C-4575-8D7A-C054D4AB402B}" type="pres">
      <dgm:prSet presAssocID="{E3F0626A-E513-4840-A072-5DEC8052279E}" presName="compositeShape" presStyleCnt="0">
        <dgm:presLayoutVars>
          <dgm:chMax val="7"/>
          <dgm:dir/>
          <dgm:resizeHandles val="exact"/>
        </dgm:presLayoutVars>
      </dgm:prSet>
      <dgm:spPr/>
    </dgm:pt>
    <dgm:pt modelId="{0EF3D383-7987-410F-B6E4-113B8BCAEF92}" type="pres">
      <dgm:prSet presAssocID="{E3F0626A-E513-4840-A072-5DEC8052279E}" presName="wedge1" presStyleLbl="node1" presStyleIdx="0" presStyleCnt="4"/>
      <dgm:spPr/>
      <dgm:t>
        <a:bodyPr/>
        <a:lstStyle/>
        <a:p>
          <a:endParaRPr lang="en-US"/>
        </a:p>
      </dgm:t>
    </dgm:pt>
    <dgm:pt modelId="{C62FB67B-7313-44E8-B54D-0A9A0BF0FFAA}" type="pres">
      <dgm:prSet presAssocID="{E3F0626A-E513-4840-A072-5DEC8052279E}" presName="dummy1a" presStyleCnt="0"/>
      <dgm:spPr/>
    </dgm:pt>
    <dgm:pt modelId="{98EE8A60-E6AB-41EC-92CC-FF51EEBBC216}" type="pres">
      <dgm:prSet presAssocID="{E3F0626A-E513-4840-A072-5DEC8052279E}" presName="dummy1b" presStyleCnt="0"/>
      <dgm:spPr/>
    </dgm:pt>
    <dgm:pt modelId="{96EF324E-336D-40A0-A832-3A541FC3F53D}" type="pres">
      <dgm:prSet presAssocID="{E3F0626A-E513-4840-A072-5DEC8052279E}" presName="wedge1Tx" presStyleLbl="node1" presStyleIdx="0" presStyleCnt="4">
        <dgm:presLayoutVars>
          <dgm:chMax val="0"/>
          <dgm:chPref val="0"/>
          <dgm:bulletEnabled val="1"/>
        </dgm:presLayoutVars>
      </dgm:prSet>
      <dgm:spPr/>
      <dgm:t>
        <a:bodyPr/>
        <a:lstStyle/>
        <a:p>
          <a:endParaRPr lang="en-US"/>
        </a:p>
      </dgm:t>
    </dgm:pt>
    <dgm:pt modelId="{04C1EBA6-3FF1-42AD-BAD4-BFF3321317FA}" type="pres">
      <dgm:prSet presAssocID="{E3F0626A-E513-4840-A072-5DEC8052279E}" presName="wedge2" presStyleLbl="node1" presStyleIdx="1" presStyleCnt="4"/>
      <dgm:spPr/>
      <dgm:t>
        <a:bodyPr/>
        <a:lstStyle/>
        <a:p>
          <a:endParaRPr lang="en-US"/>
        </a:p>
      </dgm:t>
    </dgm:pt>
    <dgm:pt modelId="{F41514F7-0B76-44E9-936E-838C77F0882A}" type="pres">
      <dgm:prSet presAssocID="{E3F0626A-E513-4840-A072-5DEC8052279E}" presName="dummy2a" presStyleCnt="0"/>
      <dgm:spPr/>
    </dgm:pt>
    <dgm:pt modelId="{B1E2228E-E8BF-48F0-A8F6-732FE0533B64}" type="pres">
      <dgm:prSet presAssocID="{E3F0626A-E513-4840-A072-5DEC8052279E}" presName="dummy2b" presStyleCnt="0"/>
      <dgm:spPr/>
    </dgm:pt>
    <dgm:pt modelId="{D2860474-66FE-479C-9E56-B588BD7FDAD5}" type="pres">
      <dgm:prSet presAssocID="{E3F0626A-E513-4840-A072-5DEC8052279E}" presName="wedge2Tx" presStyleLbl="node1" presStyleIdx="1" presStyleCnt="4">
        <dgm:presLayoutVars>
          <dgm:chMax val="0"/>
          <dgm:chPref val="0"/>
          <dgm:bulletEnabled val="1"/>
        </dgm:presLayoutVars>
      </dgm:prSet>
      <dgm:spPr/>
      <dgm:t>
        <a:bodyPr/>
        <a:lstStyle/>
        <a:p>
          <a:endParaRPr lang="en-US"/>
        </a:p>
      </dgm:t>
    </dgm:pt>
    <dgm:pt modelId="{80F3E876-8169-47C4-B5CD-5F8BDA3E2F3A}" type="pres">
      <dgm:prSet presAssocID="{E3F0626A-E513-4840-A072-5DEC8052279E}" presName="wedge3" presStyleLbl="node1" presStyleIdx="2" presStyleCnt="4"/>
      <dgm:spPr/>
      <dgm:t>
        <a:bodyPr/>
        <a:lstStyle/>
        <a:p>
          <a:endParaRPr lang="en-US"/>
        </a:p>
      </dgm:t>
    </dgm:pt>
    <dgm:pt modelId="{8B0319FF-4564-4D1E-8889-39E44365162C}" type="pres">
      <dgm:prSet presAssocID="{E3F0626A-E513-4840-A072-5DEC8052279E}" presName="dummy3a" presStyleCnt="0"/>
      <dgm:spPr/>
    </dgm:pt>
    <dgm:pt modelId="{9E1C5D63-1F2F-4900-B027-C8F4B9E6003C}" type="pres">
      <dgm:prSet presAssocID="{E3F0626A-E513-4840-A072-5DEC8052279E}" presName="dummy3b" presStyleCnt="0"/>
      <dgm:spPr/>
    </dgm:pt>
    <dgm:pt modelId="{BD11C6E9-0570-46AD-B7E8-0602D979E441}" type="pres">
      <dgm:prSet presAssocID="{E3F0626A-E513-4840-A072-5DEC8052279E}" presName="wedge3Tx" presStyleLbl="node1" presStyleIdx="2" presStyleCnt="4">
        <dgm:presLayoutVars>
          <dgm:chMax val="0"/>
          <dgm:chPref val="0"/>
          <dgm:bulletEnabled val="1"/>
        </dgm:presLayoutVars>
      </dgm:prSet>
      <dgm:spPr/>
      <dgm:t>
        <a:bodyPr/>
        <a:lstStyle/>
        <a:p>
          <a:endParaRPr lang="en-US"/>
        </a:p>
      </dgm:t>
    </dgm:pt>
    <dgm:pt modelId="{F8767B6E-A4AE-4E47-B8E1-4F9A41557BF9}" type="pres">
      <dgm:prSet presAssocID="{E3F0626A-E513-4840-A072-5DEC8052279E}" presName="wedge4" presStyleLbl="node1" presStyleIdx="3" presStyleCnt="4"/>
      <dgm:spPr/>
      <dgm:t>
        <a:bodyPr/>
        <a:lstStyle/>
        <a:p>
          <a:endParaRPr lang="en-US"/>
        </a:p>
      </dgm:t>
    </dgm:pt>
    <dgm:pt modelId="{C680C215-DCFA-4D5A-96B3-989002B9EFCD}" type="pres">
      <dgm:prSet presAssocID="{E3F0626A-E513-4840-A072-5DEC8052279E}" presName="dummy4a" presStyleCnt="0"/>
      <dgm:spPr/>
    </dgm:pt>
    <dgm:pt modelId="{0088A0A4-A197-411F-BF43-4CE6B6EF8BAA}" type="pres">
      <dgm:prSet presAssocID="{E3F0626A-E513-4840-A072-5DEC8052279E}" presName="dummy4b" presStyleCnt="0"/>
      <dgm:spPr/>
    </dgm:pt>
    <dgm:pt modelId="{1BE431C3-1825-40B5-B05F-5E4CA898E921}" type="pres">
      <dgm:prSet presAssocID="{E3F0626A-E513-4840-A072-5DEC8052279E}" presName="wedge4Tx" presStyleLbl="node1" presStyleIdx="3" presStyleCnt="4">
        <dgm:presLayoutVars>
          <dgm:chMax val="0"/>
          <dgm:chPref val="0"/>
          <dgm:bulletEnabled val="1"/>
        </dgm:presLayoutVars>
      </dgm:prSet>
      <dgm:spPr/>
      <dgm:t>
        <a:bodyPr/>
        <a:lstStyle/>
        <a:p>
          <a:endParaRPr lang="en-US"/>
        </a:p>
      </dgm:t>
    </dgm:pt>
    <dgm:pt modelId="{5A5BD95B-3A30-412E-8FF3-5EAA7BA9768B}" type="pres">
      <dgm:prSet presAssocID="{BAD962D1-20F3-43AF-A729-EC24B8F7CC82}" presName="arrowWedge1" presStyleLbl="fgSibTrans2D1" presStyleIdx="0" presStyleCnt="4"/>
      <dgm:spPr/>
    </dgm:pt>
    <dgm:pt modelId="{F0A98E0D-0705-4A15-86DC-1AB65C278276}" type="pres">
      <dgm:prSet presAssocID="{9C43F3AD-8F7C-43DA-9E80-5DFEE2E3BB0C}" presName="arrowWedge2" presStyleLbl="fgSibTrans2D1" presStyleIdx="1" presStyleCnt="4"/>
      <dgm:spPr/>
    </dgm:pt>
    <dgm:pt modelId="{FDA30055-3633-44CA-8658-80A1BCA1DB82}" type="pres">
      <dgm:prSet presAssocID="{6D9A6847-E3EF-423F-BDF9-E51EB9BDAB14}" presName="arrowWedge3" presStyleLbl="fgSibTrans2D1" presStyleIdx="2" presStyleCnt="4"/>
      <dgm:spPr/>
    </dgm:pt>
    <dgm:pt modelId="{4AE38911-DAB0-4063-879A-5D001D008B9E}" type="pres">
      <dgm:prSet presAssocID="{582D642D-FEF2-4B2A-9A0A-D3AF01CB432D}" presName="arrowWedge4" presStyleLbl="fgSibTrans2D1" presStyleIdx="3" presStyleCnt="4"/>
      <dgm:spPr/>
    </dgm:pt>
  </dgm:ptLst>
  <dgm:cxnLst>
    <dgm:cxn modelId="{5B11A4F1-FE6B-4E59-9EF6-2BC81B70BF01}" srcId="{E3F0626A-E513-4840-A072-5DEC8052279E}" destId="{0AFC352D-474C-408C-B06C-60FCA468164F}" srcOrd="2" destOrd="0" parTransId="{05964C4B-80D4-4346-B1BC-451A08BD9797}" sibTransId="{6D9A6847-E3EF-423F-BDF9-E51EB9BDAB14}"/>
    <dgm:cxn modelId="{E034B267-5184-4D05-B16C-7A87E6E65EF5}" type="presOf" srcId="{A963292D-7186-468D-AB00-BE75F0411212}" destId="{D2860474-66FE-479C-9E56-B588BD7FDAD5}" srcOrd="1" destOrd="0" presId="urn:microsoft.com/office/officeart/2005/8/layout/cycle8"/>
    <dgm:cxn modelId="{695CD7E4-AA9E-4B8E-9C64-FFC23032D0CE}" type="presOf" srcId="{A963292D-7186-468D-AB00-BE75F0411212}" destId="{04C1EBA6-3FF1-42AD-BAD4-BFF3321317FA}" srcOrd="0" destOrd="0" presId="urn:microsoft.com/office/officeart/2005/8/layout/cycle8"/>
    <dgm:cxn modelId="{7BF83218-E4F8-4647-AA9E-B2ABF3A328DE}" type="presOf" srcId="{D458AFBF-7674-4C5C-A756-D1600CA73916}" destId="{F8767B6E-A4AE-4E47-B8E1-4F9A41557BF9}" srcOrd="0" destOrd="0" presId="urn:microsoft.com/office/officeart/2005/8/layout/cycle8"/>
    <dgm:cxn modelId="{B07F978B-41E2-44DE-9640-3156060619CB}" type="presOf" srcId="{4E2585C7-6D82-4C96-B7EB-1F899781FE19}" destId="{96EF324E-336D-40A0-A832-3A541FC3F53D}" srcOrd="1" destOrd="0" presId="urn:microsoft.com/office/officeart/2005/8/layout/cycle8"/>
    <dgm:cxn modelId="{CC8CF6A9-A55C-40F6-AD96-A2AAE8334718}" type="presOf" srcId="{4E2585C7-6D82-4C96-B7EB-1F899781FE19}" destId="{0EF3D383-7987-410F-B6E4-113B8BCAEF92}" srcOrd="0" destOrd="0" presId="urn:microsoft.com/office/officeart/2005/8/layout/cycle8"/>
    <dgm:cxn modelId="{500E2AC3-5190-4785-9ED4-C1EC50601503}" type="presOf" srcId="{0AFC352D-474C-408C-B06C-60FCA468164F}" destId="{80F3E876-8169-47C4-B5CD-5F8BDA3E2F3A}" srcOrd="0" destOrd="0" presId="urn:microsoft.com/office/officeart/2005/8/layout/cycle8"/>
    <dgm:cxn modelId="{026EA640-B52A-4146-9DF6-DF22D91E16C3}" type="presOf" srcId="{E3F0626A-E513-4840-A072-5DEC8052279E}" destId="{29FD0053-702C-4575-8D7A-C054D4AB402B}" srcOrd="0" destOrd="0" presId="urn:microsoft.com/office/officeart/2005/8/layout/cycle8"/>
    <dgm:cxn modelId="{462CA0B4-F977-45D1-ACFC-26F1A0BCA87E}" type="presOf" srcId="{D458AFBF-7674-4C5C-A756-D1600CA73916}" destId="{1BE431C3-1825-40B5-B05F-5E4CA898E921}" srcOrd="1" destOrd="0" presId="urn:microsoft.com/office/officeart/2005/8/layout/cycle8"/>
    <dgm:cxn modelId="{2AE72AEE-DA32-4375-BFB9-E21E9B2B206C}" srcId="{E3F0626A-E513-4840-A072-5DEC8052279E}" destId="{A963292D-7186-468D-AB00-BE75F0411212}" srcOrd="1" destOrd="0" parTransId="{9958DAF8-C5C7-4426-B50D-5E31E3EAE234}" sibTransId="{9C43F3AD-8F7C-43DA-9E80-5DFEE2E3BB0C}"/>
    <dgm:cxn modelId="{93058314-9FAA-4FF8-AFDF-C8E991603486}" srcId="{E3F0626A-E513-4840-A072-5DEC8052279E}" destId="{D458AFBF-7674-4C5C-A756-D1600CA73916}" srcOrd="3" destOrd="0" parTransId="{EC3CAC09-F9F7-4427-A748-BBF824E60E6F}" sibTransId="{582D642D-FEF2-4B2A-9A0A-D3AF01CB432D}"/>
    <dgm:cxn modelId="{2799C1AE-B3E8-46D4-A9BB-678E79E1E58C}" type="presOf" srcId="{0AFC352D-474C-408C-B06C-60FCA468164F}" destId="{BD11C6E9-0570-46AD-B7E8-0602D979E441}" srcOrd="1" destOrd="0" presId="urn:microsoft.com/office/officeart/2005/8/layout/cycle8"/>
    <dgm:cxn modelId="{0BB74E62-D963-42D4-B11A-E0F08EC6F279}" srcId="{E3F0626A-E513-4840-A072-5DEC8052279E}" destId="{4E2585C7-6D82-4C96-B7EB-1F899781FE19}" srcOrd="0" destOrd="0" parTransId="{D4101E14-68B9-4A19-B3C8-4B2E5E29BBD1}" sibTransId="{BAD962D1-20F3-43AF-A729-EC24B8F7CC82}"/>
    <dgm:cxn modelId="{F846E9B6-09CC-43A8-8EDC-BECF5F226097}" type="presParOf" srcId="{29FD0053-702C-4575-8D7A-C054D4AB402B}" destId="{0EF3D383-7987-410F-B6E4-113B8BCAEF92}" srcOrd="0" destOrd="0" presId="urn:microsoft.com/office/officeart/2005/8/layout/cycle8"/>
    <dgm:cxn modelId="{861AD21C-7FAE-4B27-927B-0AE5B5F840E5}" type="presParOf" srcId="{29FD0053-702C-4575-8D7A-C054D4AB402B}" destId="{C62FB67B-7313-44E8-B54D-0A9A0BF0FFAA}" srcOrd="1" destOrd="0" presId="urn:microsoft.com/office/officeart/2005/8/layout/cycle8"/>
    <dgm:cxn modelId="{4EAA7BC4-20E0-4EC4-B9E3-073B6C5B580D}" type="presParOf" srcId="{29FD0053-702C-4575-8D7A-C054D4AB402B}" destId="{98EE8A60-E6AB-41EC-92CC-FF51EEBBC216}" srcOrd="2" destOrd="0" presId="urn:microsoft.com/office/officeart/2005/8/layout/cycle8"/>
    <dgm:cxn modelId="{62107BA8-06B5-4B80-AAAE-A62C4DB75404}" type="presParOf" srcId="{29FD0053-702C-4575-8D7A-C054D4AB402B}" destId="{96EF324E-336D-40A0-A832-3A541FC3F53D}" srcOrd="3" destOrd="0" presId="urn:microsoft.com/office/officeart/2005/8/layout/cycle8"/>
    <dgm:cxn modelId="{DE1AE3CF-9879-44E9-A468-D5C87C183B61}" type="presParOf" srcId="{29FD0053-702C-4575-8D7A-C054D4AB402B}" destId="{04C1EBA6-3FF1-42AD-BAD4-BFF3321317FA}" srcOrd="4" destOrd="0" presId="urn:microsoft.com/office/officeart/2005/8/layout/cycle8"/>
    <dgm:cxn modelId="{2075F6A4-59F2-49C1-B226-B3CB12A7C6DD}" type="presParOf" srcId="{29FD0053-702C-4575-8D7A-C054D4AB402B}" destId="{F41514F7-0B76-44E9-936E-838C77F0882A}" srcOrd="5" destOrd="0" presId="urn:microsoft.com/office/officeart/2005/8/layout/cycle8"/>
    <dgm:cxn modelId="{59DDEF2E-D58B-4A23-9D0C-09889A556C73}" type="presParOf" srcId="{29FD0053-702C-4575-8D7A-C054D4AB402B}" destId="{B1E2228E-E8BF-48F0-A8F6-732FE0533B64}" srcOrd="6" destOrd="0" presId="urn:microsoft.com/office/officeart/2005/8/layout/cycle8"/>
    <dgm:cxn modelId="{FCCD62EA-4546-4E35-8096-77C37F885285}" type="presParOf" srcId="{29FD0053-702C-4575-8D7A-C054D4AB402B}" destId="{D2860474-66FE-479C-9E56-B588BD7FDAD5}" srcOrd="7" destOrd="0" presId="urn:microsoft.com/office/officeart/2005/8/layout/cycle8"/>
    <dgm:cxn modelId="{35CD077E-D0BB-4C89-B208-A7B99EDC56BA}" type="presParOf" srcId="{29FD0053-702C-4575-8D7A-C054D4AB402B}" destId="{80F3E876-8169-47C4-B5CD-5F8BDA3E2F3A}" srcOrd="8" destOrd="0" presId="urn:microsoft.com/office/officeart/2005/8/layout/cycle8"/>
    <dgm:cxn modelId="{EFE2D2B8-4579-4515-AB2D-0B0260FF4CA7}" type="presParOf" srcId="{29FD0053-702C-4575-8D7A-C054D4AB402B}" destId="{8B0319FF-4564-4D1E-8889-39E44365162C}" srcOrd="9" destOrd="0" presId="urn:microsoft.com/office/officeart/2005/8/layout/cycle8"/>
    <dgm:cxn modelId="{BB52D87D-B7FD-4285-AAA8-C3894FD3720D}" type="presParOf" srcId="{29FD0053-702C-4575-8D7A-C054D4AB402B}" destId="{9E1C5D63-1F2F-4900-B027-C8F4B9E6003C}" srcOrd="10" destOrd="0" presId="urn:microsoft.com/office/officeart/2005/8/layout/cycle8"/>
    <dgm:cxn modelId="{8B1582A3-7B6E-4D93-9D5A-25B6CC90B8C7}" type="presParOf" srcId="{29FD0053-702C-4575-8D7A-C054D4AB402B}" destId="{BD11C6E9-0570-46AD-B7E8-0602D979E441}" srcOrd="11" destOrd="0" presId="urn:microsoft.com/office/officeart/2005/8/layout/cycle8"/>
    <dgm:cxn modelId="{2DE937FF-C726-47C0-AC65-2FC72FF7C082}" type="presParOf" srcId="{29FD0053-702C-4575-8D7A-C054D4AB402B}" destId="{F8767B6E-A4AE-4E47-B8E1-4F9A41557BF9}" srcOrd="12" destOrd="0" presId="urn:microsoft.com/office/officeart/2005/8/layout/cycle8"/>
    <dgm:cxn modelId="{ED1D6C9B-2573-4533-9CA6-4A270C9D3792}" type="presParOf" srcId="{29FD0053-702C-4575-8D7A-C054D4AB402B}" destId="{C680C215-DCFA-4D5A-96B3-989002B9EFCD}" srcOrd="13" destOrd="0" presId="urn:microsoft.com/office/officeart/2005/8/layout/cycle8"/>
    <dgm:cxn modelId="{7AD82040-C025-4363-8356-95F72D1A4BDB}" type="presParOf" srcId="{29FD0053-702C-4575-8D7A-C054D4AB402B}" destId="{0088A0A4-A197-411F-BF43-4CE6B6EF8BAA}" srcOrd="14" destOrd="0" presId="urn:microsoft.com/office/officeart/2005/8/layout/cycle8"/>
    <dgm:cxn modelId="{44F9C500-1166-4C43-97C1-E7B567955992}" type="presParOf" srcId="{29FD0053-702C-4575-8D7A-C054D4AB402B}" destId="{1BE431C3-1825-40B5-B05F-5E4CA898E921}" srcOrd="15" destOrd="0" presId="urn:microsoft.com/office/officeart/2005/8/layout/cycle8"/>
    <dgm:cxn modelId="{6C394FE2-4195-4724-AC56-42BE373D57D3}" type="presParOf" srcId="{29FD0053-702C-4575-8D7A-C054D4AB402B}" destId="{5A5BD95B-3A30-412E-8FF3-5EAA7BA9768B}" srcOrd="16" destOrd="0" presId="urn:microsoft.com/office/officeart/2005/8/layout/cycle8"/>
    <dgm:cxn modelId="{7DF249A6-A9DC-4F04-A8CF-31628B31106C}" type="presParOf" srcId="{29FD0053-702C-4575-8D7A-C054D4AB402B}" destId="{F0A98E0D-0705-4A15-86DC-1AB65C278276}" srcOrd="17" destOrd="0" presId="urn:microsoft.com/office/officeart/2005/8/layout/cycle8"/>
    <dgm:cxn modelId="{20F163D5-1019-48AD-9CF3-5C9B1D96086D}" type="presParOf" srcId="{29FD0053-702C-4575-8D7A-C054D4AB402B}" destId="{FDA30055-3633-44CA-8658-80A1BCA1DB82}" srcOrd="18" destOrd="0" presId="urn:microsoft.com/office/officeart/2005/8/layout/cycle8"/>
    <dgm:cxn modelId="{A67FC1D1-9649-487A-A8B2-179C4EB755BC}" type="presParOf" srcId="{29FD0053-702C-4575-8D7A-C054D4AB402B}" destId="{4AE38911-DAB0-4063-879A-5D001D008B9E}" srcOrd="19" destOrd="0" presId="urn:microsoft.com/office/officeart/2005/8/layout/cycle8"/>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3F0626A-E513-4840-A072-5DEC8052279E}" type="doc">
      <dgm:prSet loTypeId="urn:microsoft.com/office/officeart/2005/8/layout/cycle8" loCatId="cycle" qsTypeId="urn:microsoft.com/office/officeart/2005/8/quickstyle/3d3" qsCatId="3D" csTypeId="urn:microsoft.com/office/officeart/2005/8/colors/accent0_2" csCatId="mainScheme" phldr="1"/>
      <dgm:spPr/>
    </dgm:pt>
    <dgm:pt modelId="{4E2585C7-6D82-4C96-B7EB-1F899781FE19}">
      <dgm:prSet phldrT="[Text]"/>
      <dgm:spPr/>
      <dgm:t>
        <a:bodyPr/>
        <a:lstStyle/>
        <a:p>
          <a:r>
            <a:rPr lang="en-US" dirty="0" smtClean="0"/>
            <a:t>Design</a:t>
          </a:r>
          <a:endParaRPr lang="en-US" dirty="0"/>
        </a:p>
      </dgm:t>
    </dgm:pt>
    <dgm:pt modelId="{D4101E14-68B9-4A19-B3C8-4B2E5E29BBD1}" type="parTrans" cxnId="{0BB74E62-D963-42D4-B11A-E0F08EC6F279}">
      <dgm:prSet/>
      <dgm:spPr/>
      <dgm:t>
        <a:bodyPr/>
        <a:lstStyle/>
        <a:p>
          <a:endParaRPr lang="en-US"/>
        </a:p>
      </dgm:t>
    </dgm:pt>
    <dgm:pt modelId="{BAD962D1-20F3-43AF-A729-EC24B8F7CC82}" type="sibTrans" cxnId="{0BB74E62-D963-42D4-B11A-E0F08EC6F279}">
      <dgm:prSet/>
      <dgm:spPr/>
      <dgm:t>
        <a:bodyPr/>
        <a:lstStyle/>
        <a:p>
          <a:endParaRPr lang="en-US"/>
        </a:p>
      </dgm:t>
    </dgm:pt>
    <dgm:pt modelId="{A963292D-7186-468D-AB00-BE75F0411212}">
      <dgm:prSet phldrT="[Text]"/>
      <dgm:spPr/>
      <dgm:t>
        <a:bodyPr/>
        <a:lstStyle/>
        <a:p>
          <a:r>
            <a:rPr lang="en-US" dirty="0" smtClean="0"/>
            <a:t>Code</a:t>
          </a:r>
          <a:endParaRPr lang="en-US" dirty="0"/>
        </a:p>
      </dgm:t>
    </dgm:pt>
    <dgm:pt modelId="{9958DAF8-C5C7-4426-B50D-5E31E3EAE234}" type="parTrans" cxnId="{2AE72AEE-DA32-4375-BFB9-E21E9B2B206C}">
      <dgm:prSet/>
      <dgm:spPr/>
      <dgm:t>
        <a:bodyPr/>
        <a:lstStyle/>
        <a:p>
          <a:endParaRPr lang="en-US"/>
        </a:p>
      </dgm:t>
    </dgm:pt>
    <dgm:pt modelId="{9C43F3AD-8F7C-43DA-9E80-5DFEE2E3BB0C}" type="sibTrans" cxnId="{2AE72AEE-DA32-4375-BFB9-E21E9B2B206C}">
      <dgm:prSet/>
      <dgm:spPr/>
      <dgm:t>
        <a:bodyPr/>
        <a:lstStyle/>
        <a:p>
          <a:endParaRPr lang="en-US"/>
        </a:p>
      </dgm:t>
    </dgm:pt>
    <dgm:pt modelId="{0AFC352D-474C-408C-B06C-60FCA468164F}">
      <dgm:prSet phldrT="[Text]"/>
      <dgm:spPr/>
      <dgm:t>
        <a:bodyPr/>
        <a:lstStyle/>
        <a:p>
          <a:r>
            <a:rPr lang="en-US" dirty="0" smtClean="0"/>
            <a:t>Test</a:t>
          </a:r>
          <a:endParaRPr lang="en-US" dirty="0"/>
        </a:p>
      </dgm:t>
    </dgm:pt>
    <dgm:pt modelId="{05964C4B-80D4-4346-B1BC-451A08BD9797}" type="parTrans" cxnId="{5B11A4F1-FE6B-4E59-9EF6-2BC81B70BF01}">
      <dgm:prSet/>
      <dgm:spPr/>
      <dgm:t>
        <a:bodyPr/>
        <a:lstStyle/>
        <a:p>
          <a:endParaRPr lang="en-US"/>
        </a:p>
      </dgm:t>
    </dgm:pt>
    <dgm:pt modelId="{6D9A6847-E3EF-423F-BDF9-E51EB9BDAB14}" type="sibTrans" cxnId="{5B11A4F1-FE6B-4E59-9EF6-2BC81B70BF01}">
      <dgm:prSet/>
      <dgm:spPr/>
      <dgm:t>
        <a:bodyPr/>
        <a:lstStyle/>
        <a:p>
          <a:endParaRPr lang="en-US"/>
        </a:p>
      </dgm:t>
    </dgm:pt>
    <dgm:pt modelId="{D458AFBF-7674-4C5C-A756-D1600CA73916}">
      <dgm:prSet phldrT="[Text]"/>
      <dgm:spPr/>
      <dgm:t>
        <a:bodyPr/>
        <a:lstStyle/>
        <a:p>
          <a:r>
            <a:rPr lang="en-US" dirty="0" smtClean="0"/>
            <a:t>Analyze</a:t>
          </a:r>
          <a:endParaRPr lang="en-US" dirty="0"/>
        </a:p>
      </dgm:t>
    </dgm:pt>
    <dgm:pt modelId="{EC3CAC09-F9F7-4427-A748-BBF824E60E6F}" type="parTrans" cxnId="{93058314-9FAA-4FF8-AFDF-C8E991603486}">
      <dgm:prSet/>
      <dgm:spPr/>
      <dgm:t>
        <a:bodyPr/>
        <a:lstStyle/>
        <a:p>
          <a:endParaRPr lang="en-US"/>
        </a:p>
      </dgm:t>
    </dgm:pt>
    <dgm:pt modelId="{582D642D-FEF2-4B2A-9A0A-D3AF01CB432D}" type="sibTrans" cxnId="{93058314-9FAA-4FF8-AFDF-C8E991603486}">
      <dgm:prSet/>
      <dgm:spPr/>
      <dgm:t>
        <a:bodyPr/>
        <a:lstStyle/>
        <a:p>
          <a:endParaRPr lang="en-US"/>
        </a:p>
      </dgm:t>
    </dgm:pt>
    <dgm:pt modelId="{29FD0053-702C-4575-8D7A-C054D4AB402B}" type="pres">
      <dgm:prSet presAssocID="{E3F0626A-E513-4840-A072-5DEC8052279E}" presName="compositeShape" presStyleCnt="0">
        <dgm:presLayoutVars>
          <dgm:chMax val="7"/>
          <dgm:dir/>
          <dgm:resizeHandles val="exact"/>
        </dgm:presLayoutVars>
      </dgm:prSet>
      <dgm:spPr/>
    </dgm:pt>
    <dgm:pt modelId="{0EF3D383-7987-410F-B6E4-113B8BCAEF92}" type="pres">
      <dgm:prSet presAssocID="{E3F0626A-E513-4840-A072-5DEC8052279E}" presName="wedge1" presStyleLbl="node1" presStyleIdx="0" presStyleCnt="4"/>
      <dgm:spPr/>
      <dgm:t>
        <a:bodyPr/>
        <a:lstStyle/>
        <a:p>
          <a:endParaRPr lang="en-US"/>
        </a:p>
      </dgm:t>
    </dgm:pt>
    <dgm:pt modelId="{C62FB67B-7313-44E8-B54D-0A9A0BF0FFAA}" type="pres">
      <dgm:prSet presAssocID="{E3F0626A-E513-4840-A072-5DEC8052279E}" presName="dummy1a" presStyleCnt="0"/>
      <dgm:spPr/>
    </dgm:pt>
    <dgm:pt modelId="{98EE8A60-E6AB-41EC-92CC-FF51EEBBC216}" type="pres">
      <dgm:prSet presAssocID="{E3F0626A-E513-4840-A072-5DEC8052279E}" presName="dummy1b" presStyleCnt="0"/>
      <dgm:spPr/>
    </dgm:pt>
    <dgm:pt modelId="{96EF324E-336D-40A0-A832-3A541FC3F53D}" type="pres">
      <dgm:prSet presAssocID="{E3F0626A-E513-4840-A072-5DEC8052279E}" presName="wedge1Tx" presStyleLbl="node1" presStyleIdx="0" presStyleCnt="4">
        <dgm:presLayoutVars>
          <dgm:chMax val="0"/>
          <dgm:chPref val="0"/>
          <dgm:bulletEnabled val="1"/>
        </dgm:presLayoutVars>
      </dgm:prSet>
      <dgm:spPr/>
      <dgm:t>
        <a:bodyPr/>
        <a:lstStyle/>
        <a:p>
          <a:endParaRPr lang="en-US"/>
        </a:p>
      </dgm:t>
    </dgm:pt>
    <dgm:pt modelId="{04C1EBA6-3FF1-42AD-BAD4-BFF3321317FA}" type="pres">
      <dgm:prSet presAssocID="{E3F0626A-E513-4840-A072-5DEC8052279E}" presName="wedge2" presStyleLbl="node1" presStyleIdx="1" presStyleCnt="4"/>
      <dgm:spPr/>
      <dgm:t>
        <a:bodyPr/>
        <a:lstStyle/>
        <a:p>
          <a:endParaRPr lang="en-US"/>
        </a:p>
      </dgm:t>
    </dgm:pt>
    <dgm:pt modelId="{F41514F7-0B76-44E9-936E-838C77F0882A}" type="pres">
      <dgm:prSet presAssocID="{E3F0626A-E513-4840-A072-5DEC8052279E}" presName="dummy2a" presStyleCnt="0"/>
      <dgm:spPr/>
    </dgm:pt>
    <dgm:pt modelId="{B1E2228E-E8BF-48F0-A8F6-732FE0533B64}" type="pres">
      <dgm:prSet presAssocID="{E3F0626A-E513-4840-A072-5DEC8052279E}" presName="dummy2b" presStyleCnt="0"/>
      <dgm:spPr/>
    </dgm:pt>
    <dgm:pt modelId="{D2860474-66FE-479C-9E56-B588BD7FDAD5}" type="pres">
      <dgm:prSet presAssocID="{E3F0626A-E513-4840-A072-5DEC8052279E}" presName="wedge2Tx" presStyleLbl="node1" presStyleIdx="1" presStyleCnt="4">
        <dgm:presLayoutVars>
          <dgm:chMax val="0"/>
          <dgm:chPref val="0"/>
          <dgm:bulletEnabled val="1"/>
        </dgm:presLayoutVars>
      </dgm:prSet>
      <dgm:spPr/>
      <dgm:t>
        <a:bodyPr/>
        <a:lstStyle/>
        <a:p>
          <a:endParaRPr lang="en-US"/>
        </a:p>
      </dgm:t>
    </dgm:pt>
    <dgm:pt modelId="{80F3E876-8169-47C4-B5CD-5F8BDA3E2F3A}" type="pres">
      <dgm:prSet presAssocID="{E3F0626A-E513-4840-A072-5DEC8052279E}" presName="wedge3" presStyleLbl="node1" presStyleIdx="2" presStyleCnt="4"/>
      <dgm:spPr/>
      <dgm:t>
        <a:bodyPr/>
        <a:lstStyle/>
        <a:p>
          <a:endParaRPr lang="en-US"/>
        </a:p>
      </dgm:t>
    </dgm:pt>
    <dgm:pt modelId="{8B0319FF-4564-4D1E-8889-39E44365162C}" type="pres">
      <dgm:prSet presAssocID="{E3F0626A-E513-4840-A072-5DEC8052279E}" presName="dummy3a" presStyleCnt="0"/>
      <dgm:spPr/>
    </dgm:pt>
    <dgm:pt modelId="{9E1C5D63-1F2F-4900-B027-C8F4B9E6003C}" type="pres">
      <dgm:prSet presAssocID="{E3F0626A-E513-4840-A072-5DEC8052279E}" presName="dummy3b" presStyleCnt="0"/>
      <dgm:spPr/>
    </dgm:pt>
    <dgm:pt modelId="{BD11C6E9-0570-46AD-B7E8-0602D979E441}" type="pres">
      <dgm:prSet presAssocID="{E3F0626A-E513-4840-A072-5DEC8052279E}" presName="wedge3Tx" presStyleLbl="node1" presStyleIdx="2" presStyleCnt="4">
        <dgm:presLayoutVars>
          <dgm:chMax val="0"/>
          <dgm:chPref val="0"/>
          <dgm:bulletEnabled val="1"/>
        </dgm:presLayoutVars>
      </dgm:prSet>
      <dgm:spPr/>
      <dgm:t>
        <a:bodyPr/>
        <a:lstStyle/>
        <a:p>
          <a:endParaRPr lang="en-US"/>
        </a:p>
      </dgm:t>
    </dgm:pt>
    <dgm:pt modelId="{F8767B6E-A4AE-4E47-B8E1-4F9A41557BF9}" type="pres">
      <dgm:prSet presAssocID="{E3F0626A-E513-4840-A072-5DEC8052279E}" presName="wedge4" presStyleLbl="node1" presStyleIdx="3" presStyleCnt="4"/>
      <dgm:spPr/>
      <dgm:t>
        <a:bodyPr/>
        <a:lstStyle/>
        <a:p>
          <a:endParaRPr lang="en-US"/>
        </a:p>
      </dgm:t>
    </dgm:pt>
    <dgm:pt modelId="{C680C215-DCFA-4D5A-96B3-989002B9EFCD}" type="pres">
      <dgm:prSet presAssocID="{E3F0626A-E513-4840-A072-5DEC8052279E}" presName="dummy4a" presStyleCnt="0"/>
      <dgm:spPr/>
    </dgm:pt>
    <dgm:pt modelId="{0088A0A4-A197-411F-BF43-4CE6B6EF8BAA}" type="pres">
      <dgm:prSet presAssocID="{E3F0626A-E513-4840-A072-5DEC8052279E}" presName="dummy4b" presStyleCnt="0"/>
      <dgm:spPr/>
    </dgm:pt>
    <dgm:pt modelId="{1BE431C3-1825-40B5-B05F-5E4CA898E921}" type="pres">
      <dgm:prSet presAssocID="{E3F0626A-E513-4840-A072-5DEC8052279E}" presName="wedge4Tx" presStyleLbl="node1" presStyleIdx="3" presStyleCnt="4">
        <dgm:presLayoutVars>
          <dgm:chMax val="0"/>
          <dgm:chPref val="0"/>
          <dgm:bulletEnabled val="1"/>
        </dgm:presLayoutVars>
      </dgm:prSet>
      <dgm:spPr/>
      <dgm:t>
        <a:bodyPr/>
        <a:lstStyle/>
        <a:p>
          <a:endParaRPr lang="en-US"/>
        </a:p>
      </dgm:t>
    </dgm:pt>
    <dgm:pt modelId="{5A5BD95B-3A30-412E-8FF3-5EAA7BA9768B}" type="pres">
      <dgm:prSet presAssocID="{BAD962D1-20F3-43AF-A729-EC24B8F7CC82}" presName="arrowWedge1" presStyleLbl="fgSibTrans2D1" presStyleIdx="0" presStyleCnt="4"/>
      <dgm:spPr/>
    </dgm:pt>
    <dgm:pt modelId="{F0A98E0D-0705-4A15-86DC-1AB65C278276}" type="pres">
      <dgm:prSet presAssocID="{9C43F3AD-8F7C-43DA-9E80-5DFEE2E3BB0C}" presName="arrowWedge2" presStyleLbl="fgSibTrans2D1" presStyleIdx="1" presStyleCnt="4"/>
      <dgm:spPr/>
    </dgm:pt>
    <dgm:pt modelId="{FDA30055-3633-44CA-8658-80A1BCA1DB82}" type="pres">
      <dgm:prSet presAssocID="{6D9A6847-E3EF-423F-BDF9-E51EB9BDAB14}" presName="arrowWedge3" presStyleLbl="fgSibTrans2D1" presStyleIdx="2" presStyleCnt="4"/>
      <dgm:spPr/>
    </dgm:pt>
    <dgm:pt modelId="{4AE38911-DAB0-4063-879A-5D001D008B9E}" type="pres">
      <dgm:prSet presAssocID="{582D642D-FEF2-4B2A-9A0A-D3AF01CB432D}" presName="arrowWedge4" presStyleLbl="fgSibTrans2D1" presStyleIdx="3" presStyleCnt="4"/>
      <dgm:spPr/>
    </dgm:pt>
  </dgm:ptLst>
  <dgm:cxnLst>
    <dgm:cxn modelId="{C18B3AF9-1458-4A32-AA69-6D78B06514ED}" type="presOf" srcId="{4E2585C7-6D82-4C96-B7EB-1F899781FE19}" destId="{0EF3D383-7987-410F-B6E4-113B8BCAEF92}" srcOrd="0" destOrd="0" presId="urn:microsoft.com/office/officeart/2005/8/layout/cycle8"/>
    <dgm:cxn modelId="{2AE72AEE-DA32-4375-BFB9-E21E9B2B206C}" srcId="{E3F0626A-E513-4840-A072-5DEC8052279E}" destId="{A963292D-7186-468D-AB00-BE75F0411212}" srcOrd="1" destOrd="0" parTransId="{9958DAF8-C5C7-4426-B50D-5E31E3EAE234}" sibTransId="{9C43F3AD-8F7C-43DA-9E80-5DFEE2E3BB0C}"/>
    <dgm:cxn modelId="{390B3F79-351A-4185-A6D8-A1511FD5DD39}" type="presOf" srcId="{D458AFBF-7674-4C5C-A756-D1600CA73916}" destId="{F8767B6E-A4AE-4E47-B8E1-4F9A41557BF9}" srcOrd="0" destOrd="0" presId="urn:microsoft.com/office/officeart/2005/8/layout/cycle8"/>
    <dgm:cxn modelId="{48FB782C-67A3-4B43-8D18-E4D650A4CA24}" type="presOf" srcId="{0AFC352D-474C-408C-B06C-60FCA468164F}" destId="{80F3E876-8169-47C4-B5CD-5F8BDA3E2F3A}" srcOrd="0" destOrd="0" presId="urn:microsoft.com/office/officeart/2005/8/layout/cycle8"/>
    <dgm:cxn modelId="{93058314-9FAA-4FF8-AFDF-C8E991603486}" srcId="{E3F0626A-E513-4840-A072-5DEC8052279E}" destId="{D458AFBF-7674-4C5C-A756-D1600CA73916}" srcOrd="3" destOrd="0" parTransId="{EC3CAC09-F9F7-4427-A748-BBF824E60E6F}" sibTransId="{582D642D-FEF2-4B2A-9A0A-D3AF01CB432D}"/>
    <dgm:cxn modelId="{0B7AD810-22BE-4FA1-9DF8-217E212D454B}" type="presOf" srcId="{A963292D-7186-468D-AB00-BE75F0411212}" destId="{D2860474-66FE-479C-9E56-B588BD7FDAD5}" srcOrd="1" destOrd="0" presId="urn:microsoft.com/office/officeart/2005/8/layout/cycle8"/>
    <dgm:cxn modelId="{5B11A4F1-FE6B-4E59-9EF6-2BC81B70BF01}" srcId="{E3F0626A-E513-4840-A072-5DEC8052279E}" destId="{0AFC352D-474C-408C-B06C-60FCA468164F}" srcOrd="2" destOrd="0" parTransId="{05964C4B-80D4-4346-B1BC-451A08BD9797}" sibTransId="{6D9A6847-E3EF-423F-BDF9-E51EB9BDAB14}"/>
    <dgm:cxn modelId="{0BB74E62-D963-42D4-B11A-E0F08EC6F279}" srcId="{E3F0626A-E513-4840-A072-5DEC8052279E}" destId="{4E2585C7-6D82-4C96-B7EB-1F899781FE19}" srcOrd="0" destOrd="0" parTransId="{D4101E14-68B9-4A19-B3C8-4B2E5E29BBD1}" sibTransId="{BAD962D1-20F3-43AF-A729-EC24B8F7CC82}"/>
    <dgm:cxn modelId="{F1169CCC-7A22-465A-8A95-F92CD0854C07}" type="presOf" srcId="{D458AFBF-7674-4C5C-A756-D1600CA73916}" destId="{1BE431C3-1825-40B5-B05F-5E4CA898E921}" srcOrd="1" destOrd="0" presId="urn:microsoft.com/office/officeart/2005/8/layout/cycle8"/>
    <dgm:cxn modelId="{909B7BD2-FD93-49F1-B3E0-1607ED118D6E}" type="presOf" srcId="{0AFC352D-474C-408C-B06C-60FCA468164F}" destId="{BD11C6E9-0570-46AD-B7E8-0602D979E441}" srcOrd="1" destOrd="0" presId="urn:microsoft.com/office/officeart/2005/8/layout/cycle8"/>
    <dgm:cxn modelId="{08C0E12A-3B04-44A7-BED9-140684413469}" type="presOf" srcId="{A963292D-7186-468D-AB00-BE75F0411212}" destId="{04C1EBA6-3FF1-42AD-BAD4-BFF3321317FA}" srcOrd="0" destOrd="0" presId="urn:microsoft.com/office/officeart/2005/8/layout/cycle8"/>
    <dgm:cxn modelId="{637C3894-910A-4446-AEC6-99333CF749C7}" type="presOf" srcId="{4E2585C7-6D82-4C96-B7EB-1F899781FE19}" destId="{96EF324E-336D-40A0-A832-3A541FC3F53D}" srcOrd="1" destOrd="0" presId="urn:microsoft.com/office/officeart/2005/8/layout/cycle8"/>
    <dgm:cxn modelId="{FA2B49A7-7077-4776-96F5-A9806ADF9903}" type="presOf" srcId="{E3F0626A-E513-4840-A072-5DEC8052279E}" destId="{29FD0053-702C-4575-8D7A-C054D4AB402B}" srcOrd="0" destOrd="0" presId="urn:microsoft.com/office/officeart/2005/8/layout/cycle8"/>
    <dgm:cxn modelId="{4637B062-90E2-4624-9316-145F613294B3}" type="presParOf" srcId="{29FD0053-702C-4575-8D7A-C054D4AB402B}" destId="{0EF3D383-7987-410F-B6E4-113B8BCAEF92}" srcOrd="0" destOrd="0" presId="urn:microsoft.com/office/officeart/2005/8/layout/cycle8"/>
    <dgm:cxn modelId="{331A7DE3-0C9F-4B25-A0B3-01B3E99E58E0}" type="presParOf" srcId="{29FD0053-702C-4575-8D7A-C054D4AB402B}" destId="{C62FB67B-7313-44E8-B54D-0A9A0BF0FFAA}" srcOrd="1" destOrd="0" presId="urn:microsoft.com/office/officeart/2005/8/layout/cycle8"/>
    <dgm:cxn modelId="{F6C2983E-AD6C-4195-863F-A2D7DD48CB62}" type="presParOf" srcId="{29FD0053-702C-4575-8D7A-C054D4AB402B}" destId="{98EE8A60-E6AB-41EC-92CC-FF51EEBBC216}" srcOrd="2" destOrd="0" presId="urn:microsoft.com/office/officeart/2005/8/layout/cycle8"/>
    <dgm:cxn modelId="{5AB616D1-CB6C-4384-B46A-8F90125B9103}" type="presParOf" srcId="{29FD0053-702C-4575-8D7A-C054D4AB402B}" destId="{96EF324E-336D-40A0-A832-3A541FC3F53D}" srcOrd="3" destOrd="0" presId="urn:microsoft.com/office/officeart/2005/8/layout/cycle8"/>
    <dgm:cxn modelId="{9C890479-2DE0-45B8-B6E9-8B6671FEE925}" type="presParOf" srcId="{29FD0053-702C-4575-8D7A-C054D4AB402B}" destId="{04C1EBA6-3FF1-42AD-BAD4-BFF3321317FA}" srcOrd="4" destOrd="0" presId="urn:microsoft.com/office/officeart/2005/8/layout/cycle8"/>
    <dgm:cxn modelId="{04B150DB-BF58-4D79-B178-BA0BC702FF70}" type="presParOf" srcId="{29FD0053-702C-4575-8D7A-C054D4AB402B}" destId="{F41514F7-0B76-44E9-936E-838C77F0882A}" srcOrd="5" destOrd="0" presId="urn:microsoft.com/office/officeart/2005/8/layout/cycle8"/>
    <dgm:cxn modelId="{AAB92323-0FAA-4A04-9DF7-7BAF6868E9C7}" type="presParOf" srcId="{29FD0053-702C-4575-8D7A-C054D4AB402B}" destId="{B1E2228E-E8BF-48F0-A8F6-732FE0533B64}" srcOrd="6" destOrd="0" presId="urn:microsoft.com/office/officeart/2005/8/layout/cycle8"/>
    <dgm:cxn modelId="{43AF5E2D-127A-4B7E-AB9E-0689A3B4BB62}" type="presParOf" srcId="{29FD0053-702C-4575-8D7A-C054D4AB402B}" destId="{D2860474-66FE-479C-9E56-B588BD7FDAD5}" srcOrd="7" destOrd="0" presId="urn:microsoft.com/office/officeart/2005/8/layout/cycle8"/>
    <dgm:cxn modelId="{D1B83C79-BCF1-4962-B2A2-8BB5AE0BFCFB}" type="presParOf" srcId="{29FD0053-702C-4575-8D7A-C054D4AB402B}" destId="{80F3E876-8169-47C4-B5CD-5F8BDA3E2F3A}" srcOrd="8" destOrd="0" presId="urn:microsoft.com/office/officeart/2005/8/layout/cycle8"/>
    <dgm:cxn modelId="{24CA5CBC-03B0-4068-B04D-A075C7A151CA}" type="presParOf" srcId="{29FD0053-702C-4575-8D7A-C054D4AB402B}" destId="{8B0319FF-4564-4D1E-8889-39E44365162C}" srcOrd="9" destOrd="0" presId="urn:microsoft.com/office/officeart/2005/8/layout/cycle8"/>
    <dgm:cxn modelId="{44FDC4E6-0E85-4C9E-9BAD-C9B83F048B83}" type="presParOf" srcId="{29FD0053-702C-4575-8D7A-C054D4AB402B}" destId="{9E1C5D63-1F2F-4900-B027-C8F4B9E6003C}" srcOrd="10" destOrd="0" presId="urn:microsoft.com/office/officeart/2005/8/layout/cycle8"/>
    <dgm:cxn modelId="{394BF424-E603-4990-9DEB-E78B5818EBBB}" type="presParOf" srcId="{29FD0053-702C-4575-8D7A-C054D4AB402B}" destId="{BD11C6E9-0570-46AD-B7E8-0602D979E441}" srcOrd="11" destOrd="0" presId="urn:microsoft.com/office/officeart/2005/8/layout/cycle8"/>
    <dgm:cxn modelId="{49431229-7F27-4468-87B0-FEBBA8580C55}" type="presParOf" srcId="{29FD0053-702C-4575-8D7A-C054D4AB402B}" destId="{F8767B6E-A4AE-4E47-B8E1-4F9A41557BF9}" srcOrd="12" destOrd="0" presId="urn:microsoft.com/office/officeart/2005/8/layout/cycle8"/>
    <dgm:cxn modelId="{A83FEDF8-853C-4FEE-B974-321E3360FE98}" type="presParOf" srcId="{29FD0053-702C-4575-8D7A-C054D4AB402B}" destId="{C680C215-DCFA-4D5A-96B3-989002B9EFCD}" srcOrd="13" destOrd="0" presId="urn:microsoft.com/office/officeart/2005/8/layout/cycle8"/>
    <dgm:cxn modelId="{534CACE7-77CF-4A8E-B8FC-B6C249568579}" type="presParOf" srcId="{29FD0053-702C-4575-8D7A-C054D4AB402B}" destId="{0088A0A4-A197-411F-BF43-4CE6B6EF8BAA}" srcOrd="14" destOrd="0" presId="urn:microsoft.com/office/officeart/2005/8/layout/cycle8"/>
    <dgm:cxn modelId="{5001A096-7210-4E31-ACBB-767E887BE0E4}" type="presParOf" srcId="{29FD0053-702C-4575-8D7A-C054D4AB402B}" destId="{1BE431C3-1825-40B5-B05F-5E4CA898E921}" srcOrd="15" destOrd="0" presId="urn:microsoft.com/office/officeart/2005/8/layout/cycle8"/>
    <dgm:cxn modelId="{11FCD473-7367-4829-9DB2-023BA94349F6}" type="presParOf" srcId="{29FD0053-702C-4575-8D7A-C054D4AB402B}" destId="{5A5BD95B-3A30-412E-8FF3-5EAA7BA9768B}" srcOrd="16" destOrd="0" presId="urn:microsoft.com/office/officeart/2005/8/layout/cycle8"/>
    <dgm:cxn modelId="{B86D865A-9B54-4B3E-AFAD-3C48B4704B4A}" type="presParOf" srcId="{29FD0053-702C-4575-8D7A-C054D4AB402B}" destId="{F0A98E0D-0705-4A15-86DC-1AB65C278276}" srcOrd="17" destOrd="0" presId="urn:microsoft.com/office/officeart/2005/8/layout/cycle8"/>
    <dgm:cxn modelId="{66E428D3-870C-4AAE-B4EA-5F75E2949244}" type="presParOf" srcId="{29FD0053-702C-4575-8D7A-C054D4AB402B}" destId="{FDA30055-3633-44CA-8658-80A1BCA1DB82}" srcOrd="18" destOrd="0" presId="urn:microsoft.com/office/officeart/2005/8/layout/cycle8"/>
    <dgm:cxn modelId="{D6F48A5E-9FC2-41EF-BC68-64A11CC16F15}" type="presParOf" srcId="{29FD0053-702C-4575-8D7A-C054D4AB402B}" destId="{4AE38911-DAB0-4063-879A-5D001D008B9E}" srcOrd="19" destOrd="0" presId="urn:microsoft.com/office/officeart/2005/8/layout/cycle8"/>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3F0626A-E513-4840-A072-5DEC8052279E}" type="doc">
      <dgm:prSet loTypeId="urn:microsoft.com/office/officeart/2005/8/layout/cycle8" loCatId="cycle" qsTypeId="urn:microsoft.com/office/officeart/2005/8/quickstyle/3d3" qsCatId="3D" csTypeId="urn:microsoft.com/office/officeart/2005/8/colors/accent0_2" csCatId="mainScheme" phldr="1"/>
      <dgm:spPr/>
    </dgm:pt>
    <dgm:pt modelId="{4E2585C7-6D82-4C96-B7EB-1F899781FE19}">
      <dgm:prSet phldrT="[Text]"/>
      <dgm:spPr/>
      <dgm:t>
        <a:bodyPr/>
        <a:lstStyle/>
        <a:p>
          <a:r>
            <a:rPr lang="en-US" dirty="0" smtClean="0"/>
            <a:t>Design</a:t>
          </a:r>
          <a:endParaRPr lang="en-US" dirty="0"/>
        </a:p>
      </dgm:t>
    </dgm:pt>
    <dgm:pt modelId="{D4101E14-68B9-4A19-B3C8-4B2E5E29BBD1}" type="parTrans" cxnId="{0BB74E62-D963-42D4-B11A-E0F08EC6F279}">
      <dgm:prSet/>
      <dgm:spPr/>
      <dgm:t>
        <a:bodyPr/>
        <a:lstStyle/>
        <a:p>
          <a:endParaRPr lang="en-US"/>
        </a:p>
      </dgm:t>
    </dgm:pt>
    <dgm:pt modelId="{BAD962D1-20F3-43AF-A729-EC24B8F7CC82}" type="sibTrans" cxnId="{0BB74E62-D963-42D4-B11A-E0F08EC6F279}">
      <dgm:prSet/>
      <dgm:spPr/>
      <dgm:t>
        <a:bodyPr/>
        <a:lstStyle/>
        <a:p>
          <a:endParaRPr lang="en-US"/>
        </a:p>
      </dgm:t>
    </dgm:pt>
    <dgm:pt modelId="{A963292D-7186-468D-AB00-BE75F0411212}">
      <dgm:prSet phldrT="[Text]"/>
      <dgm:spPr/>
      <dgm:t>
        <a:bodyPr/>
        <a:lstStyle/>
        <a:p>
          <a:r>
            <a:rPr lang="en-US" dirty="0" smtClean="0"/>
            <a:t>Code</a:t>
          </a:r>
          <a:endParaRPr lang="en-US" dirty="0"/>
        </a:p>
      </dgm:t>
    </dgm:pt>
    <dgm:pt modelId="{9958DAF8-C5C7-4426-B50D-5E31E3EAE234}" type="parTrans" cxnId="{2AE72AEE-DA32-4375-BFB9-E21E9B2B206C}">
      <dgm:prSet/>
      <dgm:spPr/>
      <dgm:t>
        <a:bodyPr/>
        <a:lstStyle/>
        <a:p>
          <a:endParaRPr lang="en-US"/>
        </a:p>
      </dgm:t>
    </dgm:pt>
    <dgm:pt modelId="{9C43F3AD-8F7C-43DA-9E80-5DFEE2E3BB0C}" type="sibTrans" cxnId="{2AE72AEE-DA32-4375-BFB9-E21E9B2B206C}">
      <dgm:prSet/>
      <dgm:spPr/>
      <dgm:t>
        <a:bodyPr/>
        <a:lstStyle/>
        <a:p>
          <a:endParaRPr lang="en-US"/>
        </a:p>
      </dgm:t>
    </dgm:pt>
    <dgm:pt modelId="{0AFC352D-474C-408C-B06C-60FCA468164F}">
      <dgm:prSet phldrT="[Text]"/>
      <dgm:spPr/>
      <dgm:t>
        <a:bodyPr/>
        <a:lstStyle/>
        <a:p>
          <a:r>
            <a:rPr lang="en-US" dirty="0" smtClean="0"/>
            <a:t>Test</a:t>
          </a:r>
          <a:endParaRPr lang="en-US" dirty="0"/>
        </a:p>
      </dgm:t>
    </dgm:pt>
    <dgm:pt modelId="{05964C4B-80D4-4346-B1BC-451A08BD9797}" type="parTrans" cxnId="{5B11A4F1-FE6B-4E59-9EF6-2BC81B70BF01}">
      <dgm:prSet/>
      <dgm:spPr/>
      <dgm:t>
        <a:bodyPr/>
        <a:lstStyle/>
        <a:p>
          <a:endParaRPr lang="en-US"/>
        </a:p>
      </dgm:t>
    </dgm:pt>
    <dgm:pt modelId="{6D9A6847-E3EF-423F-BDF9-E51EB9BDAB14}" type="sibTrans" cxnId="{5B11A4F1-FE6B-4E59-9EF6-2BC81B70BF01}">
      <dgm:prSet/>
      <dgm:spPr/>
      <dgm:t>
        <a:bodyPr/>
        <a:lstStyle/>
        <a:p>
          <a:endParaRPr lang="en-US"/>
        </a:p>
      </dgm:t>
    </dgm:pt>
    <dgm:pt modelId="{D458AFBF-7674-4C5C-A756-D1600CA73916}">
      <dgm:prSet phldrT="[Text]"/>
      <dgm:spPr/>
      <dgm:t>
        <a:bodyPr/>
        <a:lstStyle/>
        <a:p>
          <a:r>
            <a:rPr lang="en-US" dirty="0" smtClean="0"/>
            <a:t>Analyze</a:t>
          </a:r>
          <a:endParaRPr lang="en-US" dirty="0"/>
        </a:p>
      </dgm:t>
    </dgm:pt>
    <dgm:pt modelId="{EC3CAC09-F9F7-4427-A748-BBF824E60E6F}" type="parTrans" cxnId="{93058314-9FAA-4FF8-AFDF-C8E991603486}">
      <dgm:prSet/>
      <dgm:spPr/>
      <dgm:t>
        <a:bodyPr/>
        <a:lstStyle/>
        <a:p>
          <a:endParaRPr lang="en-US"/>
        </a:p>
      </dgm:t>
    </dgm:pt>
    <dgm:pt modelId="{582D642D-FEF2-4B2A-9A0A-D3AF01CB432D}" type="sibTrans" cxnId="{93058314-9FAA-4FF8-AFDF-C8E991603486}">
      <dgm:prSet/>
      <dgm:spPr/>
      <dgm:t>
        <a:bodyPr/>
        <a:lstStyle/>
        <a:p>
          <a:endParaRPr lang="en-US"/>
        </a:p>
      </dgm:t>
    </dgm:pt>
    <dgm:pt modelId="{29FD0053-702C-4575-8D7A-C054D4AB402B}" type="pres">
      <dgm:prSet presAssocID="{E3F0626A-E513-4840-A072-5DEC8052279E}" presName="compositeShape" presStyleCnt="0">
        <dgm:presLayoutVars>
          <dgm:chMax val="7"/>
          <dgm:dir/>
          <dgm:resizeHandles val="exact"/>
        </dgm:presLayoutVars>
      </dgm:prSet>
      <dgm:spPr/>
    </dgm:pt>
    <dgm:pt modelId="{0EF3D383-7987-410F-B6E4-113B8BCAEF92}" type="pres">
      <dgm:prSet presAssocID="{E3F0626A-E513-4840-A072-5DEC8052279E}" presName="wedge1" presStyleLbl="node1" presStyleIdx="0" presStyleCnt="4"/>
      <dgm:spPr/>
      <dgm:t>
        <a:bodyPr/>
        <a:lstStyle/>
        <a:p>
          <a:endParaRPr lang="en-US"/>
        </a:p>
      </dgm:t>
    </dgm:pt>
    <dgm:pt modelId="{C62FB67B-7313-44E8-B54D-0A9A0BF0FFAA}" type="pres">
      <dgm:prSet presAssocID="{E3F0626A-E513-4840-A072-5DEC8052279E}" presName="dummy1a" presStyleCnt="0"/>
      <dgm:spPr/>
    </dgm:pt>
    <dgm:pt modelId="{98EE8A60-E6AB-41EC-92CC-FF51EEBBC216}" type="pres">
      <dgm:prSet presAssocID="{E3F0626A-E513-4840-A072-5DEC8052279E}" presName="dummy1b" presStyleCnt="0"/>
      <dgm:spPr/>
    </dgm:pt>
    <dgm:pt modelId="{96EF324E-336D-40A0-A832-3A541FC3F53D}" type="pres">
      <dgm:prSet presAssocID="{E3F0626A-E513-4840-A072-5DEC8052279E}" presName="wedge1Tx" presStyleLbl="node1" presStyleIdx="0" presStyleCnt="4">
        <dgm:presLayoutVars>
          <dgm:chMax val="0"/>
          <dgm:chPref val="0"/>
          <dgm:bulletEnabled val="1"/>
        </dgm:presLayoutVars>
      </dgm:prSet>
      <dgm:spPr/>
      <dgm:t>
        <a:bodyPr/>
        <a:lstStyle/>
        <a:p>
          <a:endParaRPr lang="en-US"/>
        </a:p>
      </dgm:t>
    </dgm:pt>
    <dgm:pt modelId="{04C1EBA6-3FF1-42AD-BAD4-BFF3321317FA}" type="pres">
      <dgm:prSet presAssocID="{E3F0626A-E513-4840-A072-5DEC8052279E}" presName="wedge2" presStyleLbl="node1" presStyleIdx="1" presStyleCnt="4"/>
      <dgm:spPr/>
      <dgm:t>
        <a:bodyPr/>
        <a:lstStyle/>
        <a:p>
          <a:endParaRPr lang="en-US"/>
        </a:p>
      </dgm:t>
    </dgm:pt>
    <dgm:pt modelId="{F41514F7-0B76-44E9-936E-838C77F0882A}" type="pres">
      <dgm:prSet presAssocID="{E3F0626A-E513-4840-A072-5DEC8052279E}" presName="dummy2a" presStyleCnt="0"/>
      <dgm:spPr/>
    </dgm:pt>
    <dgm:pt modelId="{B1E2228E-E8BF-48F0-A8F6-732FE0533B64}" type="pres">
      <dgm:prSet presAssocID="{E3F0626A-E513-4840-A072-5DEC8052279E}" presName="dummy2b" presStyleCnt="0"/>
      <dgm:spPr/>
    </dgm:pt>
    <dgm:pt modelId="{D2860474-66FE-479C-9E56-B588BD7FDAD5}" type="pres">
      <dgm:prSet presAssocID="{E3F0626A-E513-4840-A072-5DEC8052279E}" presName="wedge2Tx" presStyleLbl="node1" presStyleIdx="1" presStyleCnt="4">
        <dgm:presLayoutVars>
          <dgm:chMax val="0"/>
          <dgm:chPref val="0"/>
          <dgm:bulletEnabled val="1"/>
        </dgm:presLayoutVars>
      </dgm:prSet>
      <dgm:spPr/>
      <dgm:t>
        <a:bodyPr/>
        <a:lstStyle/>
        <a:p>
          <a:endParaRPr lang="en-US"/>
        </a:p>
      </dgm:t>
    </dgm:pt>
    <dgm:pt modelId="{80F3E876-8169-47C4-B5CD-5F8BDA3E2F3A}" type="pres">
      <dgm:prSet presAssocID="{E3F0626A-E513-4840-A072-5DEC8052279E}" presName="wedge3" presStyleLbl="node1" presStyleIdx="2" presStyleCnt="4"/>
      <dgm:spPr/>
      <dgm:t>
        <a:bodyPr/>
        <a:lstStyle/>
        <a:p>
          <a:endParaRPr lang="en-US"/>
        </a:p>
      </dgm:t>
    </dgm:pt>
    <dgm:pt modelId="{8B0319FF-4564-4D1E-8889-39E44365162C}" type="pres">
      <dgm:prSet presAssocID="{E3F0626A-E513-4840-A072-5DEC8052279E}" presName="dummy3a" presStyleCnt="0"/>
      <dgm:spPr/>
    </dgm:pt>
    <dgm:pt modelId="{9E1C5D63-1F2F-4900-B027-C8F4B9E6003C}" type="pres">
      <dgm:prSet presAssocID="{E3F0626A-E513-4840-A072-5DEC8052279E}" presName="dummy3b" presStyleCnt="0"/>
      <dgm:spPr/>
    </dgm:pt>
    <dgm:pt modelId="{BD11C6E9-0570-46AD-B7E8-0602D979E441}" type="pres">
      <dgm:prSet presAssocID="{E3F0626A-E513-4840-A072-5DEC8052279E}" presName="wedge3Tx" presStyleLbl="node1" presStyleIdx="2" presStyleCnt="4">
        <dgm:presLayoutVars>
          <dgm:chMax val="0"/>
          <dgm:chPref val="0"/>
          <dgm:bulletEnabled val="1"/>
        </dgm:presLayoutVars>
      </dgm:prSet>
      <dgm:spPr/>
      <dgm:t>
        <a:bodyPr/>
        <a:lstStyle/>
        <a:p>
          <a:endParaRPr lang="en-US"/>
        </a:p>
      </dgm:t>
    </dgm:pt>
    <dgm:pt modelId="{F8767B6E-A4AE-4E47-B8E1-4F9A41557BF9}" type="pres">
      <dgm:prSet presAssocID="{E3F0626A-E513-4840-A072-5DEC8052279E}" presName="wedge4" presStyleLbl="node1" presStyleIdx="3" presStyleCnt="4"/>
      <dgm:spPr/>
      <dgm:t>
        <a:bodyPr/>
        <a:lstStyle/>
        <a:p>
          <a:endParaRPr lang="en-US"/>
        </a:p>
      </dgm:t>
    </dgm:pt>
    <dgm:pt modelId="{C680C215-DCFA-4D5A-96B3-989002B9EFCD}" type="pres">
      <dgm:prSet presAssocID="{E3F0626A-E513-4840-A072-5DEC8052279E}" presName="dummy4a" presStyleCnt="0"/>
      <dgm:spPr/>
    </dgm:pt>
    <dgm:pt modelId="{0088A0A4-A197-411F-BF43-4CE6B6EF8BAA}" type="pres">
      <dgm:prSet presAssocID="{E3F0626A-E513-4840-A072-5DEC8052279E}" presName="dummy4b" presStyleCnt="0"/>
      <dgm:spPr/>
    </dgm:pt>
    <dgm:pt modelId="{1BE431C3-1825-40B5-B05F-5E4CA898E921}" type="pres">
      <dgm:prSet presAssocID="{E3F0626A-E513-4840-A072-5DEC8052279E}" presName="wedge4Tx" presStyleLbl="node1" presStyleIdx="3" presStyleCnt="4">
        <dgm:presLayoutVars>
          <dgm:chMax val="0"/>
          <dgm:chPref val="0"/>
          <dgm:bulletEnabled val="1"/>
        </dgm:presLayoutVars>
      </dgm:prSet>
      <dgm:spPr/>
      <dgm:t>
        <a:bodyPr/>
        <a:lstStyle/>
        <a:p>
          <a:endParaRPr lang="en-US"/>
        </a:p>
      </dgm:t>
    </dgm:pt>
    <dgm:pt modelId="{5A5BD95B-3A30-412E-8FF3-5EAA7BA9768B}" type="pres">
      <dgm:prSet presAssocID="{BAD962D1-20F3-43AF-A729-EC24B8F7CC82}" presName="arrowWedge1" presStyleLbl="fgSibTrans2D1" presStyleIdx="0" presStyleCnt="4"/>
      <dgm:spPr/>
    </dgm:pt>
    <dgm:pt modelId="{F0A98E0D-0705-4A15-86DC-1AB65C278276}" type="pres">
      <dgm:prSet presAssocID="{9C43F3AD-8F7C-43DA-9E80-5DFEE2E3BB0C}" presName="arrowWedge2" presStyleLbl="fgSibTrans2D1" presStyleIdx="1" presStyleCnt="4"/>
      <dgm:spPr/>
    </dgm:pt>
    <dgm:pt modelId="{FDA30055-3633-44CA-8658-80A1BCA1DB82}" type="pres">
      <dgm:prSet presAssocID="{6D9A6847-E3EF-423F-BDF9-E51EB9BDAB14}" presName="arrowWedge3" presStyleLbl="fgSibTrans2D1" presStyleIdx="2" presStyleCnt="4"/>
      <dgm:spPr/>
    </dgm:pt>
    <dgm:pt modelId="{4AE38911-DAB0-4063-879A-5D001D008B9E}" type="pres">
      <dgm:prSet presAssocID="{582D642D-FEF2-4B2A-9A0A-D3AF01CB432D}" presName="arrowWedge4" presStyleLbl="fgSibTrans2D1" presStyleIdx="3" presStyleCnt="4"/>
      <dgm:spPr/>
    </dgm:pt>
  </dgm:ptLst>
  <dgm:cxnLst>
    <dgm:cxn modelId="{FBCFEE9B-9587-4B3E-A31F-627F8093232B}" type="presOf" srcId="{4E2585C7-6D82-4C96-B7EB-1F899781FE19}" destId="{96EF324E-336D-40A0-A832-3A541FC3F53D}" srcOrd="1" destOrd="0" presId="urn:microsoft.com/office/officeart/2005/8/layout/cycle8"/>
    <dgm:cxn modelId="{BFD3F410-1A7A-4973-8E20-A5CCEA2E04FD}" type="presOf" srcId="{A963292D-7186-468D-AB00-BE75F0411212}" destId="{D2860474-66FE-479C-9E56-B588BD7FDAD5}" srcOrd="1" destOrd="0" presId="urn:microsoft.com/office/officeart/2005/8/layout/cycle8"/>
    <dgm:cxn modelId="{BE873D21-7F70-453B-B57C-B45F8D4C5A27}" type="presOf" srcId="{E3F0626A-E513-4840-A072-5DEC8052279E}" destId="{29FD0053-702C-4575-8D7A-C054D4AB402B}" srcOrd="0" destOrd="0" presId="urn:microsoft.com/office/officeart/2005/8/layout/cycle8"/>
    <dgm:cxn modelId="{96A00490-1F2E-4166-ADFE-0CCE7E8AA755}" type="presOf" srcId="{A963292D-7186-468D-AB00-BE75F0411212}" destId="{04C1EBA6-3FF1-42AD-BAD4-BFF3321317FA}" srcOrd="0" destOrd="0" presId="urn:microsoft.com/office/officeart/2005/8/layout/cycle8"/>
    <dgm:cxn modelId="{2AE72AEE-DA32-4375-BFB9-E21E9B2B206C}" srcId="{E3F0626A-E513-4840-A072-5DEC8052279E}" destId="{A963292D-7186-468D-AB00-BE75F0411212}" srcOrd="1" destOrd="0" parTransId="{9958DAF8-C5C7-4426-B50D-5E31E3EAE234}" sibTransId="{9C43F3AD-8F7C-43DA-9E80-5DFEE2E3BB0C}"/>
    <dgm:cxn modelId="{08C3123E-1C50-4504-A95D-EE617DFDA779}" type="presOf" srcId="{D458AFBF-7674-4C5C-A756-D1600CA73916}" destId="{F8767B6E-A4AE-4E47-B8E1-4F9A41557BF9}" srcOrd="0" destOrd="0" presId="urn:microsoft.com/office/officeart/2005/8/layout/cycle8"/>
    <dgm:cxn modelId="{0E71F623-53E5-4AFA-ACB8-29FC6B2BA7BD}" type="presOf" srcId="{4E2585C7-6D82-4C96-B7EB-1F899781FE19}" destId="{0EF3D383-7987-410F-B6E4-113B8BCAEF92}" srcOrd="0" destOrd="0" presId="urn:microsoft.com/office/officeart/2005/8/layout/cycle8"/>
    <dgm:cxn modelId="{53B18CFC-53FA-479F-ACC9-80754C15927E}" type="presOf" srcId="{0AFC352D-474C-408C-B06C-60FCA468164F}" destId="{BD11C6E9-0570-46AD-B7E8-0602D979E441}" srcOrd="1" destOrd="0" presId="urn:microsoft.com/office/officeart/2005/8/layout/cycle8"/>
    <dgm:cxn modelId="{57FE75C0-193F-4027-9705-82EFB1A1DB5E}" type="presOf" srcId="{0AFC352D-474C-408C-B06C-60FCA468164F}" destId="{80F3E876-8169-47C4-B5CD-5F8BDA3E2F3A}" srcOrd="0" destOrd="0" presId="urn:microsoft.com/office/officeart/2005/8/layout/cycle8"/>
    <dgm:cxn modelId="{93058314-9FAA-4FF8-AFDF-C8E991603486}" srcId="{E3F0626A-E513-4840-A072-5DEC8052279E}" destId="{D458AFBF-7674-4C5C-A756-D1600CA73916}" srcOrd="3" destOrd="0" parTransId="{EC3CAC09-F9F7-4427-A748-BBF824E60E6F}" sibTransId="{582D642D-FEF2-4B2A-9A0A-D3AF01CB432D}"/>
    <dgm:cxn modelId="{0BB74E62-D963-42D4-B11A-E0F08EC6F279}" srcId="{E3F0626A-E513-4840-A072-5DEC8052279E}" destId="{4E2585C7-6D82-4C96-B7EB-1F899781FE19}" srcOrd="0" destOrd="0" parTransId="{D4101E14-68B9-4A19-B3C8-4B2E5E29BBD1}" sibTransId="{BAD962D1-20F3-43AF-A729-EC24B8F7CC82}"/>
    <dgm:cxn modelId="{5B11A4F1-FE6B-4E59-9EF6-2BC81B70BF01}" srcId="{E3F0626A-E513-4840-A072-5DEC8052279E}" destId="{0AFC352D-474C-408C-B06C-60FCA468164F}" srcOrd="2" destOrd="0" parTransId="{05964C4B-80D4-4346-B1BC-451A08BD9797}" sibTransId="{6D9A6847-E3EF-423F-BDF9-E51EB9BDAB14}"/>
    <dgm:cxn modelId="{3B9552A6-1BA9-4725-958D-C005E6B08AA4}" type="presOf" srcId="{D458AFBF-7674-4C5C-A756-D1600CA73916}" destId="{1BE431C3-1825-40B5-B05F-5E4CA898E921}" srcOrd="1" destOrd="0" presId="urn:microsoft.com/office/officeart/2005/8/layout/cycle8"/>
    <dgm:cxn modelId="{31293065-2A34-486D-A9F1-6080E63B1BD6}" type="presParOf" srcId="{29FD0053-702C-4575-8D7A-C054D4AB402B}" destId="{0EF3D383-7987-410F-B6E4-113B8BCAEF92}" srcOrd="0" destOrd="0" presId="urn:microsoft.com/office/officeart/2005/8/layout/cycle8"/>
    <dgm:cxn modelId="{7A2D95A6-90CC-4420-9391-E7E82DD8D7FF}" type="presParOf" srcId="{29FD0053-702C-4575-8D7A-C054D4AB402B}" destId="{C62FB67B-7313-44E8-B54D-0A9A0BF0FFAA}" srcOrd="1" destOrd="0" presId="urn:microsoft.com/office/officeart/2005/8/layout/cycle8"/>
    <dgm:cxn modelId="{A80A12B1-DB3A-4293-BFB7-76973CE17A55}" type="presParOf" srcId="{29FD0053-702C-4575-8D7A-C054D4AB402B}" destId="{98EE8A60-E6AB-41EC-92CC-FF51EEBBC216}" srcOrd="2" destOrd="0" presId="urn:microsoft.com/office/officeart/2005/8/layout/cycle8"/>
    <dgm:cxn modelId="{F97093C3-431C-4DB3-9BB1-6F641F427903}" type="presParOf" srcId="{29FD0053-702C-4575-8D7A-C054D4AB402B}" destId="{96EF324E-336D-40A0-A832-3A541FC3F53D}" srcOrd="3" destOrd="0" presId="urn:microsoft.com/office/officeart/2005/8/layout/cycle8"/>
    <dgm:cxn modelId="{56798986-FC89-4FE9-BE9B-0F0274630654}" type="presParOf" srcId="{29FD0053-702C-4575-8D7A-C054D4AB402B}" destId="{04C1EBA6-3FF1-42AD-BAD4-BFF3321317FA}" srcOrd="4" destOrd="0" presId="urn:microsoft.com/office/officeart/2005/8/layout/cycle8"/>
    <dgm:cxn modelId="{62821011-1C87-4B99-B986-9D0C6A489F45}" type="presParOf" srcId="{29FD0053-702C-4575-8D7A-C054D4AB402B}" destId="{F41514F7-0B76-44E9-936E-838C77F0882A}" srcOrd="5" destOrd="0" presId="urn:microsoft.com/office/officeart/2005/8/layout/cycle8"/>
    <dgm:cxn modelId="{CBED345D-F263-4360-A397-71D6F96D78C9}" type="presParOf" srcId="{29FD0053-702C-4575-8D7A-C054D4AB402B}" destId="{B1E2228E-E8BF-48F0-A8F6-732FE0533B64}" srcOrd="6" destOrd="0" presId="urn:microsoft.com/office/officeart/2005/8/layout/cycle8"/>
    <dgm:cxn modelId="{CE4781E3-5F32-46B2-80AE-1D05F2358733}" type="presParOf" srcId="{29FD0053-702C-4575-8D7A-C054D4AB402B}" destId="{D2860474-66FE-479C-9E56-B588BD7FDAD5}" srcOrd="7" destOrd="0" presId="urn:microsoft.com/office/officeart/2005/8/layout/cycle8"/>
    <dgm:cxn modelId="{72FA96B7-93D7-4909-A1DD-A0008B1726E9}" type="presParOf" srcId="{29FD0053-702C-4575-8D7A-C054D4AB402B}" destId="{80F3E876-8169-47C4-B5CD-5F8BDA3E2F3A}" srcOrd="8" destOrd="0" presId="urn:microsoft.com/office/officeart/2005/8/layout/cycle8"/>
    <dgm:cxn modelId="{C696D361-FC35-4948-95A4-A760E6E3ADA2}" type="presParOf" srcId="{29FD0053-702C-4575-8D7A-C054D4AB402B}" destId="{8B0319FF-4564-4D1E-8889-39E44365162C}" srcOrd="9" destOrd="0" presId="urn:microsoft.com/office/officeart/2005/8/layout/cycle8"/>
    <dgm:cxn modelId="{D3FDABA6-D53A-4D8E-A6FB-A7D47221CFC3}" type="presParOf" srcId="{29FD0053-702C-4575-8D7A-C054D4AB402B}" destId="{9E1C5D63-1F2F-4900-B027-C8F4B9E6003C}" srcOrd="10" destOrd="0" presId="urn:microsoft.com/office/officeart/2005/8/layout/cycle8"/>
    <dgm:cxn modelId="{0B2A3984-FE45-4976-97F2-48BBE5AE171E}" type="presParOf" srcId="{29FD0053-702C-4575-8D7A-C054D4AB402B}" destId="{BD11C6E9-0570-46AD-B7E8-0602D979E441}" srcOrd="11" destOrd="0" presId="urn:microsoft.com/office/officeart/2005/8/layout/cycle8"/>
    <dgm:cxn modelId="{C9ED74F9-E77B-42D4-A77E-BDD9B330A69A}" type="presParOf" srcId="{29FD0053-702C-4575-8D7A-C054D4AB402B}" destId="{F8767B6E-A4AE-4E47-B8E1-4F9A41557BF9}" srcOrd="12" destOrd="0" presId="urn:microsoft.com/office/officeart/2005/8/layout/cycle8"/>
    <dgm:cxn modelId="{36A2B8C2-AA73-470A-BE9C-3CEF76CDBBD9}" type="presParOf" srcId="{29FD0053-702C-4575-8D7A-C054D4AB402B}" destId="{C680C215-DCFA-4D5A-96B3-989002B9EFCD}" srcOrd="13" destOrd="0" presId="urn:microsoft.com/office/officeart/2005/8/layout/cycle8"/>
    <dgm:cxn modelId="{2C31F590-EF7B-4043-A455-7CC8E2C2B303}" type="presParOf" srcId="{29FD0053-702C-4575-8D7A-C054D4AB402B}" destId="{0088A0A4-A197-411F-BF43-4CE6B6EF8BAA}" srcOrd="14" destOrd="0" presId="urn:microsoft.com/office/officeart/2005/8/layout/cycle8"/>
    <dgm:cxn modelId="{9F6905B3-152A-428A-99B3-59A2F4DF6407}" type="presParOf" srcId="{29FD0053-702C-4575-8D7A-C054D4AB402B}" destId="{1BE431C3-1825-40B5-B05F-5E4CA898E921}" srcOrd="15" destOrd="0" presId="urn:microsoft.com/office/officeart/2005/8/layout/cycle8"/>
    <dgm:cxn modelId="{665430B8-02CA-4A96-BC8C-4DDF75E2560B}" type="presParOf" srcId="{29FD0053-702C-4575-8D7A-C054D4AB402B}" destId="{5A5BD95B-3A30-412E-8FF3-5EAA7BA9768B}" srcOrd="16" destOrd="0" presId="urn:microsoft.com/office/officeart/2005/8/layout/cycle8"/>
    <dgm:cxn modelId="{036811E6-D288-4A14-AF06-3FBA1BF67E2E}" type="presParOf" srcId="{29FD0053-702C-4575-8D7A-C054D4AB402B}" destId="{F0A98E0D-0705-4A15-86DC-1AB65C278276}" srcOrd="17" destOrd="0" presId="urn:microsoft.com/office/officeart/2005/8/layout/cycle8"/>
    <dgm:cxn modelId="{576B7C68-9C73-4BF4-9947-8024E81157BF}" type="presParOf" srcId="{29FD0053-702C-4575-8D7A-C054D4AB402B}" destId="{FDA30055-3633-44CA-8658-80A1BCA1DB82}" srcOrd="18" destOrd="0" presId="urn:microsoft.com/office/officeart/2005/8/layout/cycle8"/>
    <dgm:cxn modelId="{A7A525BE-2DCB-432B-A802-74742A663DCE}" type="presParOf" srcId="{29FD0053-702C-4575-8D7A-C054D4AB402B}" destId="{4AE38911-DAB0-4063-879A-5D001D008B9E}" srcOrd="19" destOrd="0" presId="urn:microsoft.com/office/officeart/2005/8/layout/cycle8"/>
  </dgm:cxnLst>
  <dgm:bg/>
  <dgm:whole/>
  <dgm:extLst>
    <a:ext uri="http://schemas.microsoft.com/office/drawing/2008/diagram">
      <dsp:dataModelExt xmlns:dsp="http://schemas.microsoft.com/office/drawing/2008/diagram" relId="rId5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phldr="1"/>
      <dgm:spPr/>
      <dgm:t>
        <a:bodyPr/>
        <a:lstStyle/>
        <a:p>
          <a:endParaRPr lang="en-US"/>
        </a:p>
      </dgm:t>
    </dgm:pt>
    <dgm:pt modelId="{394471B4-327A-42D4-9898-0D08B5097B45}">
      <dgm:prSet/>
      <dgm:spPr/>
      <dgm:t>
        <a:bodyPr/>
        <a:lstStyle/>
        <a:p>
          <a:pPr rtl="0"/>
          <a:r>
            <a:rPr lang="en-US" dirty="0" smtClean="0"/>
            <a:t>© MethodScience; Material Designed and Presented by Dr. B. Unhelkar; drawn from </a:t>
          </a:r>
          <a:r>
            <a:rPr lang="en-US" i="1" dirty="0" smtClean="0"/>
            <a:t>The Art of Agile Practice</a:t>
          </a:r>
          <a:endParaRPr lang="en-US" i="1"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396615F3-BCCE-4CE2-A610-91DFBBB00117}" type="presOf" srcId="{83473DC7-5CB1-460A-B9B6-23F0C3D74FC0}" destId="{9A3A497F-24C3-4B9A-8E81-F32F66903BD2}" srcOrd="0" destOrd="0" presId="urn:microsoft.com/office/officeart/2005/8/layout/vList2"/>
    <dgm:cxn modelId="{B76540F4-4112-4AFB-90F5-E55B63061C5D}"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2049D496-320D-412E-B22B-DC95691CDE01}"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80F3CA3-F5B8-4F14-BBC1-D17E81A081AF}" type="doc">
      <dgm:prSet loTypeId="urn:microsoft.com/office/officeart/2005/8/layout/matrix2" loCatId="matrix" qsTypeId="urn:microsoft.com/office/officeart/2005/8/quickstyle/simple3" qsCatId="simple" csTypeId="urn:microsoft.com/office/officeart/2005/8/colors/accent1_2" csCatId="accent1" phldr="1"/>
      <dgm:spPr/>
      <dgm:t>
        <a:bodyPr/>
        <a:lstStyle/>
        <a:p>
          <a:endParaRPr lang="en-US"/>
        </a:p>
      </dgm:t>
    </dgm:pt>
    <dgm:pt modelId="{ED120D07-3A25-46DF-9997-7945D8734A7A}">
      <dgm:prSet phldrT="[Text]" custT="1"/>
      <dgm:spPr/>
      <dgm:t>
        <a:bodyPr/>
        <a:lstStyle/>
        <a:p>
          <a:r>
            <a:rPr lang="en-US" sz="1400" dirty="0" smtClean="0"/>
            <a:t>Skill</a:t>
          </a:r>
          <a:endParaRPr lang="en-US" sz="1400" dirty="0"/>
        </a:p>
      </dgm:t>
    </dgm:pt>
    <dgm:pt modelId="{DC297955-8F9F-4499-8C0A-4F4854884C58}" type="parTrans" cxnId="{E561BF58-1C0C-41C6-A263-FD6B869115EE}">
      <dgm:prSet/>
      <dgm:spPr/>
      <dgm:t>
        <a:bodyPr/>
        <a:lstStyle/>
        <a:p>
          <a:endParaRPr lang="en-US" sz="3600"/>
        </a:p>
      </dgm:t>
    </dgm:pt>
    <dgm:pt modelId="{1508FBEF-A211-4EAE-AF47-823053DD70EB}" type="sibTrans" cxnId="{E561BF58-1C0C-41C6-A263-FD6B869115EE}">
      <dgm:prSet/>
      <dgm:spPr/>
      <dgm:t>
        <a:bodyPr/>
        <a:lstStyle/>
        <a:p>
          <a:endParaRPr lang="en-US" sz="3600"/>
        </a:p>
      </dgm:t>
    </dgm:pt>
    <dgm:pt modelId="{66E19F1D-BF57-4844-9CAD-E5BBB0BB3660}">
      <dgm:prSet phldrT="[Text]" custT="1"/>
      <dgm:spPr/>
      <dgm:t>
        <a:bodyPr/>
        <a:lstStyle/>
        <a:p>
          <a:r>
            <a:rPr lang="en-US" sz="1400" dirty="0" smtClean="0"/>
            <a:t>Aptitude</a:t>
          </a:r>
          <a:endParaRPr lang="en-US" sz="1400" dirty="0"/>
        </a:p>
      </dgm:t>
    </dgm:pt>
    <dgm:pt modelId="{F429CA91-993F-4BBE-A53D-9D5DE3FFAB89}" type="parTrans" cxnId="{E4DCAF48-D261-41F3-953F-8D0D259AB340}">
      <dgm:prSet/>
      <dgm:spPr/>
      <dgm:t>
        <a:bodyPr/>
        <a:lstStyle/>
        <a:p>
          <a:endParaRPr lang="en-US" sz="3600"/>
        </a:p>
      </dgm:t>
    </dgm:pt>
    <dgm:pt modelId="{354F8AF3-490C-47C5-953A-DEF587A9DB31}" type="sibTrans" cxnId="{E4DCAF48-D261-41F3-953F-8D0D259AB340}">
      <dgm:prSet/>
      <dgm:spPr/>
      <dgm:t>
        <a:bodyPr/>
        <a:lstStyle/>
        <a:p>
          <a:endParaRPr lang="en-US" sz="3600"/>
        </a:p>
      </dgm:t>
    </dgm:pt>
    <dgm:pt modelId="{2CEE78F1-7B2C-4DDE-B854-CA8969F56A1E}">
      <dgm:prSet phldrT="[Text]" custT="1"/>
      <dgm:spPr/>
      <dgm:t>
        <a:bodyPr/>
        <a:lstStyle/>
        <a:p>
          <a:r>
            <a:rPr lang="en-US" sz="1400" dirty="0" smtClean="0"/>
            <a:t>Experience</a:t>
          </a:r>
          <a:endParaRPr lang="en-US" sz="1400" dirty="0"/>
        </a:p>
      </dgm:t>
    </dgm:pt>
    <dgm:pt modelId="{33C6945A-2589-4434-B668-14A27C004C0B}" type="parTrans" cxnId="{6BAD60B2-6BED-4D56-8B33-6AD846E54545}">
      <dgm:prSet/>
      <dgm:spPr/>
      <dgm:t>
        <a:bodyPr/>
        <a:lstStyle/>
        <a:p>
          <a:endParaRPr lang="en-US" sz="3600"/>
        </a:p>
      </dgm:t>
    </dgm:pt>
    <dgm:pt modelId="{64973FB1-AD91-4A33-A75D-74AB20C481A7}" type="sibTrans" cxnId="{6BAD60B2-6BED-4D56-8B33-6AD846E54545}">
      <dgm:prSet/>
      <dgm:spPr/>
      <dgm:t>
        <a:bodyPr/>
        <a:lstStyle/>
        <a:p>
          <a:endParaRPr lang="en-US" sz="3600"/>
        </a:p>
      </dgm:t>
    </dgm:pt>
    <dgm:pt modelId="{AF07A8CE-FC36-412C-93E9-C512385AABDE}">
      <dgm:prSet phldrT="[Text]" custT="1"/>
      <dgm:spPr/>
      <dgm:t>
        <a:bodyPr/>
        <a:lstStyle/>
        <a:p>
          <a:r>
            <a:rPr lang="en-US" sz="1400" dirty="0" smtClean="0"/>
            <a:t>Influence</a:t>
          </a:r>
          <a:endParaRPr lang="en-US" sz="1400" dirty="0"/>
        </a:p>
      </dgm:t>
    </dgm:pt>
    <dgm:pt modelId="{9A54CD7D-F61F-4C48-9974-AEDA8528729C}" type="parTrans" cxnId="{9CD39D05-6885-4D44-801C-E3DD9DDB7D25}">
      <dgm:prSet/>
      <dgm:spPr/>
      <dgm:t>
        <a:bodyPr/>
        <a:lstStyle/>
        <a:p>
          <a:endParaRPr lang="en-US" sz="3600"/>
        </a:p>
      </dgm:t>
    </dgm:pt>
    <dgm:pt modelId="{5F40A371-DB0D-4255-A2DA-B9DFEBA6D875}" type="sibTrans" cxnId="{9CD39D05-6885-4D44-801C-E3DD9DDB7D25}">
      <dgm:prSet/>
      <dgm:spPr/>
      <dgm:t>
        <a:bodyPr/>
        <a:lstStyle/>
        <a:p>
          <a:endParaRPr lang="en-US" sz="3600"/>
        </a:p>
      </dgm:t>
    </dgm:pt>
    <dgm:pt modelId="{B82C076B-D2F7-4491-9E4D-C1158233109C}" type="pres">
      <dgm:prSet presAssocID="{A80F3CA3-F5B8-4F14-BBC1-D17E81A081AF}" presName="matrix" presStyleCnt="0">
        <dgm:presLayoutVars>
          <dgm:chMax val="1"/>
          <dgm:dir/>
          <dgm:resizeHandles val="exact"/>
        </dgm:presLayoutVars>
      </dgm:prSet>
      <dgm:spPr/>
      <dgm:t>
        <a:bodyPr/>
        <a:lstStyle/>
        <a:p>
          <a:endParaRPr lang="en-US"/>
        </a:p>
      </dgm:t>
    </dgm:pt>
    <dgm:pt modelId="{E3922E5F-40D5-49D7-976B-FF3936BF3967}" type="pres">
      <dgm:prSet presAssocID="{A80F3CA3-F5B8-4F14-BBC1-D17E81A081AF}" presName="axisShape" presStyleLbl="bgShp" presStyleIdx="0" presStyleCnt="1"/>
      <dgm:spPr/>
    </dgm:pt>
    <dgm:pt modelId="{96DAE9F2-8EE9-4C4F-9D2E-50EA7B998159}" type="pres">
      <dgm:prSet presAssocID="{A80F3CA3-F5B8-4F14-BBC1-D17E81A081AF}" presName="rect1" presStyleLbl="node1" presStyleIdx="0" presStyleCnt="4">
        <dgm:presLayoutVars>
          <dgm:chMax val="0"/>
          <dgm:chPref val="0"/>
          <dgm:bulletEnabled val="1"/>
        </dgm:presLayoutVars>
      </dgm:prSet>
      <dgm:spPr/>
      <dgm:t>
        <a:bodyPr/>
        <a:lstStyle/>
        <a:p>
          <a:endParaRPr lang="en-US"/>
        </a:p>
      </dgm:t>
    </dgm:pt>
    <dgm:pt modelId="{153DD57A-CDA6-4BF8-867A-9BD56D86C427}" type="pres">
      <dgm:prSet presAssocID="{A80F3CA3-F5B8-4F14-BBC1-D17E81A081AF}" presName="rect2" presStyleLbl="node1" presStyleIdx="1" presStyleCnt="4">
        <dgm:presLayoutVars>
          <dgm:chMax val="0"/>
          <dgm:chPref val="0"/>
          <dgm:bulletEnabled val="1"/>
        </dgm:presLayoutVars>
      </dgm:prSet>
      <dgm:spPr/>
      <dgm:t>
        <a:bodyPr/>
        <a:lstStyle/>
        <a:p>
          <a:endParaRPr lang="en-US"/>
        </a:p>
      </dgm:t>
    </dgm:pt>
    <dgm:pt modelId="{63B73089-E979-4C08-9463-977D81271955}" type="pres">
      <dgm:prSet presAssocID="{A80F3CA3-F5B8-4F14-BBC1-D17E81A081AF}" presName="rect3" presStyleLbl="node1" presStyleIdx="2" presStyleCnt="4">
        <dgm:presLayoutVars>
          <dgm:chMax val="0"/>
          <dgm:chPref val="0"/>
          <dgm:bulletEnabled val="1"/>
        </dgm:presLayoutVars>
      </dgm:prSet>
      <dgm:spPr/>
      <dgm:t>
        <a:bodyPr/>
        <a:lstStyle/>
        <a:p>
          <a:endParaRPr lang="en-US"/>
        </a:p>
      </dgm:t>
    </dgm:pt>
    <dgm:pt modelId="{6E33CA47-7BF3-4835-B0BC-00CF31AA8A5C}" type="pres">
      <dgm:prSet presAssocID="{A80F3CA3-F5B8-4F14-BBC1-D17E81A081AF}" presName="rect4" presStyleLbl="node1" presStyleIdx="3" presStyleCnt="4">
        <dgm:presLayoutVars>
          <dgm:chMax val="0"/>
          <dgm:chPref val="0"/>
          <dgm:bulletEnabled val="1"/>
        </dgm:presLayoutVars>
      </dgm:prSet>
      <dgm:spPr/>
      <dgm:t>
        <a:bodyPr/>
        <a:lstStyle/>
        <a:p>
          <a:endParaRPr lang="en-US"/>
        </a:p>
      </dgm:t>
    </dgm:pt>
  </dgm:ptLst>
  <dgm:cxnLst>
    <dgm:cxn modelId="{A0D29DC4-CA49-4835-91EC-93827247AB38}" type="presOf" srcId="{2CEE78F1-7B2C-4DDE-B854-CA8969F56A1E}" destId="{63B73089-E979-4C08-9463-977D81271955}" srcOrd="0" destOrd="0" presId="urn:microsoft.com/office/officeart/2005/8/layout/matrix2"/>
    <dgm:cxn modelId="{D5A14543-4784-4313-B798-A4AADC5007CB}" type="presOf" srcId="{ED120D07-3A25-46DF-9997-7945D8734A7A}" destId="{96DAE9F2-8EE9-4C4F-9D2E-50EA7B998159}" srcOrd="0" destOrd="0" presId="urn:microsoft.com/office/officeart/2005/8/layout/matrix2"/>
    <dgm:cxn modelId="{E4DCAF48-D261-41F3-953F-8D0D259AB340}" srcId="{A80F3CA3-F5B8-4F14-BBC1-D17E81A081AF}" destId="{66E19F1D-BF57-4844-9CAD-E5BBB0BB3660}" srcOrd="1" destOrd="0" parTransId="{F429CA91-993F-4BBE-A53D-9D5DE3FFAB89}" sibTransId="{354F8AF3-490C-47C5-953A-DEF587A9DB31}"/>
    <dgm:cxn modelId="{F6C8AE96-0544-46DE-8AD7-37080DB2167E}" type="presOf" srcId="{AF07A8CE-FC36-412C-93E9-C512385AABDE}" destId="{6E33CA47-7BF3-4835-B0BC-00CF31AA8A5C}" srcOrd="0" destOrd="0" presId="urn:microsoft.com/office/officeart/2005/8/layout/matrix2"/>
    <dgm:cxn modelId="{39484C56-7C21-4A95-AA4A-BC855A66B048}" type="presOf" srcId="{66E19F1D-BF57-4844-9CAD-E5BBB0BB3660}" destId="{153DD57A-CDA6-4BF8-867A-9BD56D86C427}" srcOrd="0" destOrd="0" presId="urn:microsoft.com/office/officeart/2005/8/layout/matrix2"/>
    <dgm:cxn modelId="{6BAD60B2-6BED-4D56-8B33-6AD846E54545}" srcId="{A80F3CA3-F5B8-4F14-BBC1-D17E81A081AF}" destId="{2CEE78F1-7B2C-4DDE-B854-CA8969F56A1E}" srcOrd="2" destOrd="0" parTransId="{33C6945A-2589-4434-B668-14A27C004C0B}" sibTransId="{64973FB1-AD91-4A33-A75D-74AB20C481A7}"/>
    <dgm:cxn modelId="{9CD39D05-6885-4D44-801C-E3DD9DDB7D25}" srcId="{A80F3CA3-F5B8-4F14-BBC1-D17E81A081AF}" destId="{AF07A8CE-FC36-412C-93E9-C512385AABDE}" srcOrd="3" destOrd="0" parTransId="{9A54CD7D-F61F-4C48-9974-AEDA8528729C}" sibTransId="{5F40A371-DB0D-4255-A2DA-B9DFEBA6D875}"/>
    <dgm:cxn modelId="{E561BF58-1C0C-41C6-A263-FD6B869115EE}" srcId="{A80F3CA3-F5B8-4F14-BBC1-D17E81A081AF}" destId="{ED120D07-3A25-46DF-9997-7945D8734A7A}" srcOrd="0" destOrd="0" parTransId="{DC297955-8F9F-4499-8C0A-4F4854884C58}" sibTransId="{1508FBEF-A211-4EAE-AF47-823053DD70EB}"/>
    <dgm:cxn modelId="{7C3463F4-97D2-4A9A-8A29-28113AE575DB}" type="presOf" srcId="{A80F3CA3-F5B8-4F14-BBC1-D17E81A081AF}" destId="{B82C076B-D2F7-4491-9E4D-C1158233109C}" srcOrd="0" destOrd="0" presId="urn:microsoft.com/office/officeart/2005/8/layout/matrix2"/>
    <dgm:cxn modelId="{531B1F05-1BE6-48DB-B25E-3569F0B16FCF}" type="presParOf" srcId="{B82C076B-D2F7-4491-9E4D-C1158233109C}" destId="{E3922E5F-40D5-49D7-976B-FF3936BF3967}" srcOrd="0" destOrd="0" presId="urn:microsoft.com/office/officeart/2005/8/layout/matrix2"/>
    <dgm:cxn modelId="{055FDDBE-A0D3-4E94-9D26-A53E60704195}" type="presParOf" srcId="{B82C076B-D2F7-4491-9E4D-C1158233109C}" destId="{96DAE9F2-8EE9-4C4F-9D2E-50EA7B998159}" srcOrd="1" destOrd="0" presId="urn:microsoft.com/office/officeart/2005/8/layout/matrix2"/>
    <dgm:cxn modelId="{7E38A345-6B66-4C57-974B-375E3CA96934}" type="presParOf" srcId="{B82C076B-D2F7-4491-9E4D-C1158233109C}" destId="{153DD57A-CDA6-4BF8-867A-9BD56D86C427}" srcOrd="2" destOrd="0" presId="urn:microsoft.com/office/officeart/2005/8/layout/matrix2"/>
    <dgm:cxn modelId="{12E08178-DEE1-4618-BA53-3DBF85A63A9D}" type="presParOf" srcId="{B82C076B-D2F7-4491-9E4D-C1158233109C}" destId="{63B73089-E979-4C08-9463-977D81271955}" srcOrd="3" destOrd="0" presId="urn:microsoft.com/office/officeart/2005/8/layout/matrix2"/>
    <dgm:cxn modelId="{7A3603FB-5743-46CF-93FD-8E5241E5F187}" type="presParOf" srcId="{B82C076B-D2F7-4491-9E4D-C1158233109C}" destId="{6E33CA47-7BF3-4835-B0BC-00CF31AA8A5C}"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7422F93-05D9-4298-BBB9-7437BB93917F}" type="doc">
      <dgm:prSet loTypeId="urn:microsoft.com/office/officeart/2005/8/layout/vProcess5" loCatId="process" qsTypeId="urn:microsoft.com/office/officeart/2005/8/quickstyle/simple3" qsCatId="simple" csTypeId="urn:microsoft.com/office/officeart/2005/8/colors/accent1_2" csCatId="accent1" phldr="1"/>
      <dgm:spPr/>
    </dgm:pt>
    <dgm:pt modelId="{D6048433-CE09-479B-8D63-A2B77B653F6B}">
      <dgm:prSet phldrT="[Text]" custT="1"/>
      <dgm:spPr/>
      <dgm:t>
        <a:bodyPr/>
        <a:lstStyle/>
        <a:p>
          <a:r>
            <a:rPr lang="en-US" sz="1600" dirty="0" smtClean="0"/>
            <a:t>Deliverable</a:t>
          </a:r>
          <a:endParaRPr lang="en-US" sz="1600" dirty="0"/>
        </a:p>
      </dgm:t>
    </dgm:pt>
    <dgm:pt modelId="{EB0E6CEF-DCF2-4D17-AB6F-18194D302055}" type="parTrans" cxnId="{21C6EE24-0235-4DF0-803F-79DC89C254AE}">
      <dgm:prSet/>
      <dgm:spPr/>
      <dgm:t>
        <a:bodyPr/>
        <a:lstStyle/>
        <a:p>
          <a:endParaRPr lang="en-US" sz="1800"/>
        </a:p>
      </dgm:t>
    </dgm:pt>
    <dgm:pt modelId="{7266CBCC-36BD-457A-8752-8F54277C15B2}" type="sibTrans" cxnId="{21C6EE24-0235-4DF0-803F-79DC89C254AE}">
      <dgm:prSet custT="1"/>
      <dgm:spPr/>
      <dgm:t>
        <a:bodyPr/>
        <a:lstStyle/>
        <a:p>
          <a:endParaRPr lang="en-US" sz="3200"/>
        </a:p>
      </dgm:t>
    </dgm:pt>
    <dgm:pt modelId="{258C4136-A370-45B4-834B-E1CB262CBB93}">
      <dgm:prSet phldrT="[Text]" custT="1"/>
      <dgm:spPr/>
      <dgm:t>
        <a:bodyPr/>
        <a:lstStyle/>
        <a:p>
          <a:r>
            <a:rPr lang="en-US" sz="1600" dirty="0" smtClean="0"/>
            <a:t>Outcome</a:t>
          </a:r>
          <a:endParaRPr lang="en-US" sz="1600" dirty="0"/>
        </a:p>
      </dgm:t>
    </dgm:pt>
    <dgm:pt modelId="{43138947-D117-436B-BEFD-48E80E5B4EBF}" type="parTrans" cxnId="{98C2734F-1EF2-42BE-9274-3935DBA14DBC}">
      <dgm:prSet/>
      <dgm:spPr/>
      <dgm:t>
        <a:bodyPr/>
        <a:lstStyle/>
        <a:p>
          <a:endParaRPr lang="en-US" sz="1800"/>
        </a:p>
      </dgm:t>
    </dgm:pt>
    <dgm:pt modelId="{CF195097-04E8-483F-A2B7-A3D63C022C73}" type="sibTrans" cxnId="{98C2734F-1EF2-42BE-9274-3935DBA14DBC}">
      <dgm:prSet custT="1"/>
      <dgm:spPr/>
      <dgm:t>
        <a:bodyPr/>
        <a:lstStyle/>
        <a:p>
          <a:endParaRPr lang="en-US" sz="3200"/>
        </a:p>
      </dgm:t>
    </dgm:pt>
    <dgm:pt modelId="{FF1A138F-A475-4B26-8C20-4E0F2E4308D7}">
      <dgm:prSet phldrT="[Text]" custT="1"/>
      <dgm:spPr/>
      <dgm:t>
        <a:bodyPr/>
        <a:lstStyle/>
        <a:p>
          <a:r>
            <a:rPr lang="en-US" sz="1600" dirty="0" smtClean="0"/>
            <a:t>Value</a:t>
          </a:r>
          <a:endParaRPr lang="en-US" sz="1600" dirty="0"/>
        </a:p>
      </dgm:t>
    </dgm:pt>
    <dgm:pt modelId="{496C840E-D9F0-46B6-A037-11B14E97024B}" type="parTrans" cxnId="{D6B69976-CE39-4901-9420-4789730A465C}">
      <dgm:prSet/>
      <dgm:spPr/>
      <dgm:t>
        <a:bodyPr/>
        <a:lstStyle/>
        <a:p>
          <a:endParaRPr lang="en-US" sz="1800"/>
        </a:p>
      </dgm:t>
    </dgm:pt>
    <dgm:pt modelId="{3BACDE9B-7961-4010-B3F1-E124A25A9292}" type="sibTrans" cxnId="{D6B69976-CE39-4901-9420-4789730A465C}">
      <dgm:prSet/>
      <dgm:spPr/>
      <dgm:t>
        <a:bodyPr/>
        <a:lstStyle/>
        <a:p>
          <a:endParaRPr lang="en-US" sz="1800"/>
        </a:p>
      </dgm:t>
    </dgm:pt>
    <dgm:pt modelId="{0BFE3862-48A5-4D60-9E93-B1E9DF589B7C}" type="pres">
      <dgm:prSet presAssocID="{77422F93-05D9-4298-BBB9-7437BB93917F}" presName="outerComposite" presStyleCnt="0">
        <dgm:presLayoutVars>
          <dgm:chMax val="5"/>
          <dgm:dir/>
          <dgm:resizeHandles val="exact"/>
        </dgm:presLayoutVars>
      </dgm:prSet>
      <dgm:spPr/>
    </dgm:pt>
    <dgm:pt modelId="{B23B96F4-914A-4D3C-891B-6E28CCFB4CAD}" type="pres">
      <dgm:prSet presAssocID="{77422F93-05D9-4298-BBB9-7437BB93917F}" presName="dummyMaxCanvas" presStyleCnt="0">
        <dgm:presLayoutVars/>
      </dgm:prSet>
      <dgm:spPr/>
    </dgm:pt>
    <dgm:pt modelId="{918281F2-3A30-4D6A-8E7D-5EE791B3492D}" type="pres">
      <dgm:prSet presAssocID="{77422F93-05D9-4298-BBB9-7437BB93917F}" presName="ThreeNodes_1" presStyleLbl="node1" presStyleIdx="0" presStyleCnt="3">
        <dgm:presLayoutVars>
          <dgm:bulletEnabled val="1"/>
        </dgm:presLayoutVars>
      </dgm:prSet>
      <dgm:spPr/>
      <dgm:t>
        <a:bodyPr/>
        <a:lstStyle/>
        <a:p>
          <a:endParaRPr lang="en-US"/>
        </a:p>
      </dgm:t>
    </dgm:pt>
    <dgm:pt modelId="{1F01AC7F-DB42-4DF6-92A7-769E9E05EB58}" type="pres">
      <dgm:prSet presAssocID="{77422F93-05D9-4298-BBB9-7437BB93917F}" presName="ThreeNodes_2" presStyleLbl="node1" presStyleIdx="1" presStyleCnt="3">
        <dgm:presLayoutVars>
          <dgm:bulletEnabled val="1"/>
        </dgm:presLayoutVars>
      </dgm:prSet>
      <dgm:spPr/>
      <dgm:t>
        <a:bodyPr/>
        <a:lstStyle/>
        <a:p>
          <a:endParaRPr lang="en-US"/>
        </a:p>
      </dgm:t>
    </dgm:pt>
    <dgm:pt modelId="{8295000B-757A-4E37-BB12-F292C12F95CE}" type="pres">
      <dgm:prSet presAssocID="{77422F93-05D9-4298-BBB9-7437BB93917F}" presName="ThreeNodes_3" presStyleLbl="node1" presStyleIdx="2" presStyleCnt="3">
        <dgm:presLayoutVars>
          <dgm:bulletEnabled val="1"/>
        </dgm:presLayoutVars>
      </dgm:prSet>
      <dgm:spPr/>
      <dgm:t>
        <a:bodyPr/>
        <a:lstStyle/>
        <a:p>
          <a:endParaRPr lang="en-US"/>
        </a:p>
      </dgm:t>
    </dgm:pt>
    <dgm:pt modelId="{175A5E4C-B4DB-4314-95D9-5208AE8CF05F}" type="pres">
      <dgm:prSet presAssocID="{77422F93-05D9-4298-BBB9-7437BB93917F}" presName="ThreeConn_1-2" presStyleLbl="fgAccFollowNode1" presStyleIdx="0" presStyleCnt="2">
        <dgm:presLayoutVars>
          <dgm:bulletEnabled val="1"/>
        </dgm:presLayoutVars>
      </dgm:prSet>
      <dgm:spPr/>
      <dgm:t>
        <a:bodyPr/>
        <a:lstStyle/>
        <a:p>
          <a:endParaRPr lang="en-US"/>
        </a:p>
      </dgm:t>
    </dgm:pt>
    <dgm:pt modelId="{8CD85196-E55D-4FCF-8AAB-63943B7D58D5}" type="pres">
      <dgm:prSet presAssocID="{77422F93-05D9-4298-BBB9-7437BB93917F}" presName="ThreeConn_2-3" presStyleLbl="fgAccFollowNode1" presStyleIdx="1" presStyleCnt="2">
        <dgm:presLayoutVars>
          <dgm:bulletEnabled val="1"/>
        </dgm:presLayoutVars>
      </dgm:prSet>
      <dgm:spPr/>
      <dgm:t>
        <a:bodyPr/>
        <a:lstStyle/>
        <a:p>
          <a:endParaRPr lang="en-US"/>
        </a:p>
      </dgm:t>
    </dgm:pt>
    <dgm:pt modelId="{DC3AB34F-D733-4F80-8CF1-2B7B97A925A3}" type="pres">
      <dgm:prSet presAssocID="{77422F93-05D9-4298-BBB9-7437BB93917F}" presName="ThreeNodes_1_text" presStyleLbl="node1" presStyleIdx="2" presStyleCnt="3">
        <dgm:presLayoutVars>
          <dgm:bulletEnabled val="1"/>
        </dgm:presLayoutVars>
      </dgm:prSet>
      <dgm:spPr/>
      <dgm:t>
        <a:bodyPr/>
        <a:lstStyle/>
        <a:p>
          <a:endParaRPr lang="en-US"/>
        </a:p>
      </dgm:t>
    </dgm:pt>
    <dgm:pt modelId="{184C352C-8980-48F5-B4DE-A6B2E8541BE2}" type="pres">
      <dgm:prSet presAssocID="{77422F93-05D9-4298-BBB9-7437BB93917F}" presName="ThreeNodes_2_text" presStyleLbl="node1" presStyleIdx="2" presStyleCnt="3">
        <dgm:presLayoutVars>
          <dgm:bulletEnabled val="1"/>
        </dgm:presLayoutVars>
      </dgm:prSet>
      <dgm:spPr/>
      <dgm:t>
        <a:bodyPr/>
        <a:lstStyle/>
        <a:p>
          <a:endParaRPr lang="en-US"/>
        </a:p>
      </dgm:t>
    </dgm:pt>
    <dgm:pt modelId="{E77BCDDC-8EC3-4F3C-BA7E-7CCBFF664946}" type="pres">
      <dgm:prSet presAssocID="{77422F93-05D9-4298-BBB9-7437BB93917F}" presName="ThreeNodes_3_text" presStyleLbl="node1" presStyleIdx="2" presStyleCnt="3">
        <dgm:presLayoutVars>
          <dgm:bulletEnabled val="1"/>
        </dgm:presLayoutVars>
      </dgm:prSet>
      <dgm:spPr/>
      <dgm:t>
        <a:bodyPr/>
        <a:lstStyle/>
        <a:p>
          <a:endParaRPr lang="en-US"/>
        </a:p>
      </dgm:t>
    </dgm:pt>
  </dgm:ptLst>
  <dgm:cxnLst>
    <dgm:cxn modelId="{21C6EE24-0235-4DF0-803F-79DC89C254AE}" srcId="{77422F93-05D9-4298-BBB9-7437BB93917F}" destId="{D6048433-CE09-479B-8D63-A2B77B653F6B}" srcOrd="0" destOrd="0" parTransId="{EB0E6CEF-DCF2-4D17-AB6F-18194D302055}" sibTransId="{7266CBCC-36BD-457A-8752-8F54277C15B2}"/>
    <dgm:cxn modelId="{D162B0AD-45E6-4EB1-A07A-A208A7C1541C}" type="presOf" srcId="{D6048433-CE09-479B-8D63-A2B77B653F6B}" destId="{918281F2-3A30-4D6A-8E7D-5EE791B3492D}" srcOrd="0" destOrd="0" presId="urn:microsoft.com/office/officeart/2005/8/layout/vProcess5"/>
    <dgm:cxn modelId="{98C2734F-1EF2-42BE-9274-3935DBA14DBC}" srcId="{77422F93-05D9-4298-BBB9-7437BB93917F}" destId="{258C4136-A370-45B4-834B-E1CB262CBB93}" srcOrd="1" destOrd="0" parTransId="{43138947-D117-436B-BEFD-48E80E5B4EBF}" sibTransId="{CF195097-04E8-483F-A2B7-A3D63C022C73}"/>
    <dgm:cxn modelId="{DD060A90-B90D-43A4-BC0E-74B6C09C712D}" type="presOf" srcId="{D6048433-CE09-479B-8D63-A2B77B653F6B}" destId="{DC3AB34F-D733-4F80-8CF1-2B7B97A925A3}" srcOrd="1" destOrd="0" presId="urn:microsoft.com/office/officeart/2005/8/layout/vProcess5"/>
    <dgm:cxn modelId="{5B73AD1F-E0CF-4349-B602-AE83EB6BE9CB}" type="presOf" srcId="{77422F93-05D9-4298-BBB9-7437BB93917F}" destId="{0BFE3862-48A5-4D60-9E93-B1E9DF589B7C}" srcOrd="0" destOrd="0" presId="urn:microsoft.com/office/officeart/2005/8/layout/vProcess5"/>
    <dgm:cxn modelId="{65676236-A25A-4220-AF40-5ABB62CDFDC7}" type="presOf" srcId="{7266CBCC-36BD-457A-8752-8F54277C15B2}" destId="{175A5E4C-B4DB-4314-95D9-5208AE8CF05F}" srcOrd="0" destOrd="0" presId="urn:microsoft.com/office/officeart/2005/8/layout/vProcess5"/>
    <dgm:cxn modelId="{CDD97221-AEC6-475C-AFBA-B0CF1E5DE140}" type="presOf" srcId="{258C4136-A370-45B4-834B-E1CB262CBB93}" destId="{1F01AC7F-DB42-4DF6-92A7-769E9E05EB58}" srcOrd="0" destOrd="0" presId="urn:microsoft.com/office/officeart/2005/8/layout/vProcess5"/>
    <dgm:cxn modelId="{F01B205D-3E83-4232-80B2-644ECFA0025E}" type="presOf" srcId="{FF1A138F-A475-4B26-8C20-4E0F2E4308D7}" destId="{8295000B-757A-4E37-BB12-F292C12F95CE}" srcOrd="0" destOrd="0" presId="urn:microsoft.com/office/officeart/2005/8/layout/vProcess5"/>
    <dgm:cxn modelId="{198062D0-074D-42A2-9A97-1DECB6BC6970}" type="presOf" srcId="{CF195097-04E8-483F-A2B7-A3D63C022C73}" destId="{8CD85196-E55D-4FCF-8AAB-63943B7D58D5}" srcOrd="0" destOrd="0" presId="urn:microsoft.com/office/officeart/2005/8/layout/vProcess5"/>
    <dgm:cxn modelId="{99F2398F-0B43-4DDF-A229-9976E9A46DAE}" type="presOf" srcId="{FF1A138F-A475-4B26-8C20-4E0F2E4308D7}" destId="{E77BCDDC-8EC3-4F3C-BA7E-7CCBFF664946}" srcOrd="1" destOrd="0" presId="urn:microsoft.com/office/officeart/2005/8/layout/vProcess5"/>
    <dgm:cxn modelId="{D6B69976-CE39-4901-9420-4789730A465C}" srcId="{77422F93-05D9-4298-BBB9-7437BB93917F}" destId="{FF1A138F-A475-4B26-8C20-4E0F2E4308D7}" srcOrd="2" destOrd="0" parTransId="{496C840E-D9F0-46B6-A037-11B14E97024B}" sibTransId="{3BACDE9B-7961-4010-B3F1-E124A25A9292}"/>
    <dgm:cxn modelId="{46E7928E-2946-428F-AAC4-1AF6B437E13B}" type="presOf" srcId="{258C4136-A370-45B4-834B-E1CB262CBB93}" destId="{184C352C-8980-48F5-B4DE-A6B2E8541BE2}" srcOrd="1" destOrd="0" presId="urn:microsoft.com/office/officeart/2005/8/layout/vProcess5"/>
    <dgm:cxn modelId="{D3537921-B586-4BCB-B06C-6B87931E99CB}" type="presParOf" srcId="{0BFE3862-48A5-4D60-9E93-B1E9DF589B7C}" destId="{B23B96F4-914A-4D3C-891B-6E28CCFB4CAD}" srcOrd="0" destOrd="0" presId="urn:microsoft.com/office/officeart/2005/8/layout/vProcess5"/>
    <dgm:cxn modelId="{7322B2A0-B95B-4283-9FEC-655EE7CB55F3}" type="presParOf" srcId="{0BFE3862-48A5-4D60-9E93-B1E9DF589B7C}" destId="{918281F2-3A30-4D6A-8E7D-5EE791B3492D}" srcOrd="1" destOrd="0" presId="urn:microsoft.com/office/officeart/2005/8/layout/vProcess5"/>
    <dgm:cxn modelId="{89CD2FCB-BD33-4FC7-8DE8-1D4A24F9A574}" type="presParOf" srcId="{0BFE3862-48A5-4D60-9E93-B1E9DF589B7C}" destId="{1F01AC7F-DB42-4DF6-92A7-769E9E05EB58}" srcOrd="2" destOrd="0" presId="urn:microsoft.com/office/officeart/2005/8/layout/vProcess5"/>
    <dgm:cxn modelId="{212376F1-1217-4E46-AE3D-8D295220BB58}" type="presParOf" srcId="{0BFE3862-48A5-4D60-9E93-B1E9DF589B7C}" destId="{8295000B-757A-4E37-BB12-F292C12F95CE}" srcOrd="3" destOrd="0" presId="urn:microsoft.com/office/officeart/2005/8/layout/vProcess5"/>
    <dgm:cxn modelId="{CAAE8DB4-D717-46DF-8755-1BC1688603F7}" type="presParOf" srcId="{0BFE3862-48A5-4D60-9E93-B1E9DF589B7C}" destId="{175A5E4C-B4DB-4314-95D9-5208AE8CF05F}" srcOrd="4" destOrd="0" presId="urn:microsoft.com/office/officeart/2005/8/layout/vProcess5"/>
    <dgm:cxn modelId="{5B7000E9-44FF-4379-A9FE-AD794557E69C}" type="presParOf" srcId="{0BFE3862-48A5-4D60-9E93-B1E9DF589B7C}" destId="{8CD85196-E55D-4FCF-8AAB-63943B7D58D5}" srcOrd="5" destOrd="0" presId="urn:microsoft.com/office/officeart/2005/8/layout/vProcess5"/>
    <dgm:cxn modelId="{CB2AE9F5-920E-49E4-A2B1-BE8B8BF2AA8B}" type="presParOf" srcId="{0BFE3862-48A5-4D60-9E93-B1E9DF589B7C}" destId="{DC3AB34F-D733-4F80-8CF1-2B7B97A925A3}" srcOrd="6" destOrd="0" presId="urn:microsoft.com/office/officeart/2005/8/layout/vProcess5"/>
    <dgm:cxn modelId="{31960124-C452-4B72-AE96-92877E1BAADC}" type="presParOf" srcId="{0BFE3862-48A5-4D60-9E93-B1E9DF589B7C}" destId="{184C352C-8980-48F5-B4DE-A6B2E8541BE2}" srcOrd="7" destOrd="0" presId="urn:microsoft.com/office/officeart/2005/8/layout/vProcess5"/>
    <dgm:cxn modelId="{55641138-C9F9-431E-A5DB-0768E484F5FC}" type="presParOf" srcId="{0BFE3862-48A5-4D60-9E93-B1E9DF589B7C}" destId="{E77BCDDC-8EC3-4F3C-BA7E-7CCBFF664946}" srcOrd="8"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F5EF8B-513A-4A96-B975-03B9132AE71B}" type="doc">
      <dgm:prSet loTypeId="urn:microsoft.com/office/officeart/2005/8/layout/process5" loCatId="process" qsTypeId="urn:microsoft.com/office/officeart/2005/8/quickstyle/simple2" qsCatId="simple" csTypeId="urn:microsoft.com/office/officeart/2005/8/colors/accent2_1" csCatId="accent2" phldr="1"/>
      <dgm:spPr>
        <a:scene3d>
          <a:camera prst="orthographicFront">
            <a:rot lat="0" lon="0" rev="0"/>
          </a:camera>
          <a:lightRig rig="balanced" dir="t">
            <a:rot lat="0" lon="0" rev="8700000"/>
          </a:lightRig>
        </a:scene3d>
      </dgm:spPr>
      <dgm:t>
        <a:bodyPr/>
        <a:lstStyle/>
        <a:p>
          <a:endParaRPr lang="en-AU"/>
        </a:p>
      </dgm:t>
    </dgm:pt>
    <dgm:pt modelId="{23E4A235-869F-4831-ADEC-CE12376A38D0}">
      <dgm:prSet phldrT="[Text]" custT="1"/>
      <dgm:spPr>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AU" sz="1200" dirty="0" smtClean="0"/>
            <a:t>Analysing</a:t>
          </a:r>
          <a:endParaRPr lang="en-AU" sz="1200" dirty="0"/>
        </a:p>
      </dgm:t>
    </dgm:pt>
    <dgm:pt modelId="{E32ADD4A-4221-4927-8EF5-09E60CD1F4B3}" type="parTrans" cxnId="{B98B72C2-CE25-4654-9924-462309146063}">
      <dgm:prSet/>
      <dgm:spPr/>
      <dgm:t>
        <a:bodyPr/>
        <a:lstStyle/>
        <a:p>
          <a:endParaRPr lang="en-AU" sz="4400"/>
        </a:p>
      </dgm:t>
    </dgm:pt>
    <dgm:pt modelId="{C8B4604C-A0F8-4588-AB11-2A295131BE07}" type="sibTrans" cxnId="{B98B72C2-CE25-4654-9924-462309146063}">
      <dgm:prSet custT="1"/>
      <dgm:spPr>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AU" sz="1100"/>
        </a:p>
      </dgm:t>
    </dgm:pt>
    <dgm:pt modelId="{FBDBE239-9480-45F4-8A6D-9DD0CFB27F1E}">
      <dgm:prSet phldrT="[Text]" custT="1"/>
      <dgm:spPr>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AU" sz="1200" dirty="0" smtClean="0"/>
            <a:t>Testing</a:t>
          </a:r>
          <a:endParaRPr lang="en-AU" sz="1200" dirty="0"/>
        </a:p>
      </dgm:t>
    </dgm:pt>
    <dgm:pt modelId="{ED450FDE-6A8A-4E99-84C9-37305A8C68D2}" type="parTrans" cxnId="{77789A25-1A5C-4BB6-9B77-A8DCA3A79790}">
      <dgm:prSet/>
      <dgm:spPr/>
      <dgm:t>
        <a:bodyPr/>
        <a:lstStyle/>
        <a:p>
          <a:endParaRPr lang="en-AU" sz="4400"/>
        </a:p>
      </dgm:t>
    </dgm:pt>
    <dgm:pt modelId="{1E93510D-DCA5-4B72-B604-3C3CEE604270}" type="sibTrans" cxnId="{77789A25-1A5C-4BB6-9B77-A8DCA3A79790}">
      <dgm:prSet custT="1"/>
      <dgm:spPr>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AU" sz="1100"/>
        </a:p>
      </dgm:t>
    </dgm:pt>
    <dgm:pt modelId="{AAC76EC8-DD2F-4820-A3C7-AD5F0581015A}">
      <dgm:prSet phldrT="[Text]" custT="1"/>
      <dgm:spPr>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AU" sz="1200" dirty="0" smtClean="0"/>
            <a:t>Designing</a:t>
          </a:r>
          <a:endParaRPr lang="en-AU" sz="1200" dirty="0"/>
        </a:p>
      </dgm:t>
    </dgm:pt>
    <dgm:pt modelId="{F0516EAF-6A55-4C47-BEC6-C2E2D012B570}" type="parTrans" cxnId="{2C33F812-7DB0-4D00-B1AE-9B9EB5C624E1}">
      <dgm:prSet/>
      <dgm:spPr/>
      <dgm:t>
        <a:bodyPr/>
        <a:lstStyle/>
        <a:p>
          <a:endParaRPr lang="en-AU" sz="1200"/>
        </a:p>
      </dgm:t>
    </dgm:pt>
    <dgm:pt modelId="{E9B34D65-DFE2-42B5-8B67-388B6F90B49A}" type="sibTrans" cxnId="{2C33F812-7DB0-4D00-B1AE-9B9EB5C624E1}">
      <dgm:prSet/>
      <dgm:spPr>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AU" sz="1200"/>
        </a:p>
      </dgm:t>
    </dgm:pt>
    <dgm:pt modelId="{54FC2328-9087-4BAF-AF1D-A14C38B54C2E}">
      <dgm:prSet phldrT="[Text]" custT="1"/>
      <dgm:spPr>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AU" sz="1200" dirty="0" smtClean="0"/>
            <a:t>Coding</a:t>
          </a:r>
          <a:endParaRPr lang="en-AU" sz="1200" dirty="0"/>
        </a:p>
      </dgm:t>
    </dgm:pt>
    <dgm:pt modelId="{C88C4B0E-F557-4DD5-808A-502692E3F4CB}" type="parTrans" cxnId="{B0AB6262-6990-46BB-85E9-0297DA503143}">
      <dgm:prSet/>
      <dgm:spPr/>
      <dgm:t>
        <a:bodyPr/>
        <a:lstStyle/>
        <a:p>
          <a:endParaRPr lang="en-AU" sz="1200"/>
        </a:p>
      </dgm:t>
    </dgm:pt>
    <dgm:pt modelId="{F9470625-CD22-40AE-9E1B-E8EDAF4A2979}" type="sibTrans" cxnId="{B0AB6262-6990-46BB-85E9-0297DA503143}">
      <dgm:prSet/>
      <dgm:spPr>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AU" sz="1200"/>
        </a:p>
      </dgm:t>
    </dgm:pt>
    <dgm:pt modelId="{C043F9B1-6FBF-45AC-BE0E-124D7492AAED}" type="pres">
      <dgm:prSet presAssocID="{6EF5EF8B-513A-4A96-B975-03B9132AE71B}" presName="diagram" presStyleCnt="0">
        <dgm:presLayoutVars>
          <dgm:dir/>
          <dgm:resizeHandles val="exact"/>
        </dgm:presLayoutVars>
      </dgm:prSet>
      <dgm:spPr/>
      <dgm:t>
        <a:bodyPr/>
        <a:lstStyle/>
        <a:p>
          <a:endParaRPr lang="en-US"/>
        </a:p>
      </dgm:t>
    </dgm:pt>
    <dgm:pt modelId="{12F863D5-9539-4949-803B-244E63CFA2CC}" type="pres">
      <dgm:prSet presAssocID="{23E4A235-869F-4831-ADEC-CE12376A38D0}" presName="node" presStyleLbl="node1" presStyleIdx="0" presStyleCnt="4">
        <dgm:presLayoutVars>
          <dgm:bulletEnabled val="1"/>
        </dgm:presLayoutVars>
      </dgm:prSet>
      <dgm:spPr/>
      <dgm:t>
        <a:bodyPr/>
        <a:lstStyle/>
        <a:p>
          <a:endParaRPr lang="en-US"/>
        </a:p>
      </dgm:t>
    </dgm:pt>
    <dgm:pt modelId="{D10E8294-0924-41A5-98D9-8848101E583B}" type="pres">
      <dgm:prSet presAssocID="{C8B4604C-A0F8-4588-AB11-2A295131BE07}" presName="sibTrans" presStyleLbl="sibTrans2D1" presStyleIdx="0" presStyleCnt="3"/>
      <dgm:spPr/>
      <dgm:t>
        <a:bodyPr/>
        <a:lstStyle/>
        <a:p>
          <a:endParaRPr lang="en-US"/>
        </a:p>
      </dgm:t>
    </dgm:pt>
    <dgm:pt modelId="{B9956958-197D-41D5-9A4B-69184FC5FE18}" type="pres">
      <dgm:prSet presAssocID="{C8B4604C-A0F8-4588-AB11-2A295131BE07}" presName="connectorText" presStyleLbl="sibTrans2D1" presStyleIdx="0" presStyleCnt="3"/>
      <dgm:spPr/>
      <dgm:t>
        <a:bodyPr/>
        <a:lstStyle/>
        <a:p>
          <a:endParaRPr lang="en-US"/>
        </a:p>
      </dgm:t>
    </dgm:pt>
    <dgm:pt modelId="{868C9699-74B6-48FD-8BC0-650E1E457CDD}" type="pres">
      <dgm:prSet presAssocID="{AAC76EC8-DD2F-4820-A3C7-AD5F0581015A}" presName="node" presStyleLbl="node1" presStyleIdx="1" presStyleCnt="4">
        <dgm:presLayoutVars>
          <dgm:bulletEnabled val="1"/>
        </dgm:presLayoutVars>
      </dgm:prSet>
      <dgm:spPr/>
      <dgm:t>
        <a:bodyPr/>
        <a:lstStyle/>
        <a:p>
          <a:endParaRPr lang="en-US"/>
        </a:p>
      </dgm:t>
    </dgm:pt>
    <dgm:pt modelId="{5E4A86F5-FAE7-4FEB-9997-D8B7146D11AC}" type="pres">
      <dgm:prSet presAssocID="{E9B34D65-DFE2-42B5-8B67-388B6F90B49A}" presName="sibTrans" presStyleLbl="sibTrans2D1" presStyleIdx="1" presStyleCnt="3"/>
      <dgm:spPr/>
      <dgm:t>
        <a:bodyPr/>
        <a:lstStyle/>
        <a:p>
          <a:endParaRPr lang="en-US"/>
        </a:p>
      </dgm:t>
    </dgm:pt>
    <dgm:pt modelId="{06D078A5-FF43-4CA3-8213-56A0EA4EB822}" type="pres">
      <dgm:prSet presAssocID="{E9B34D65-DFE2-42B5-8B67-388B6F90B49A}" presName="connectorText" presStyleLbl="sibTrans2D1" presStyleIdx="1" presStyleCnt="3"/>
      <dgm:spPr/>
      <dgm:t>
        <a:bodyPr/>
        <a:lstStyle/>
        <a:p>
          <a:endParaRPr lang="en-US"/>
        </a:p>
      </dgm:t>
    </dgm:pt>
    <dgm:pt modelId="{6EF76F65-EB53-4026-AA3F-4FE2FDFD37A9}" type="pres">
      <dgm:prSet presAssocID="{54FC2328-9087-4BAF-AF1D-A14C38B54C2E}" presName="node" presStyleLbl="node1" presStyleIdx="2" presStyleCnt="4">
        <dgm:presLayoutVars>
          <dgm:bulletEnabled val="1"/>
        </dgm:presLayoutVars>
      </dgm:prSet>
      <dgm:spPr/>
      <dgm:t>
        <a:bodyPr/>
        <a:lstStyle/>
        <a:p>
          <a:endParaRPr lang="en-US"/>
        </a:p>
      </dgm:t>
    </dgm:pt>
    <dgm:pt modelId="{0CC06090-FD28-47E8-AF5F-475A9EB8EE79}" type="pres">
      <dgm:prSet presAssocID="{F9470625-CD22-40AE-9E1B-E8EDAF4A2979}" presName="sibTrans" presStyleLbl="sibTrans2D1" presStyleIdx="2" presStyleCnt="3"/>
      <dgm:spPr/>
      <dgm:t>
        <a:bodyPr/>
        <a:lstStyle/>
        <a:p>
          <a:endParaRPr lang="en-US"/>
        </a:p>
      </dgm:t>
    </dgm:pt>
    <dgm:pt modelId="{1C132832-A5AB-43A5-A81A-45004A2F192B}" type="pres">
      <dgm:prSet presAssocID="{F9470625-CD22-40AE-9E1B-E8EDAF4A2979}" presName="connectorText" presStyleLbl="sibTrans2D1" presStyleIdx="2" presStyleCnt="3"/>
      <dgm:spPr/>
      <dgm:t>
        <a:bodyPr/>
        <a:lstStyle/>
        <a:p>
          <a:endParaRPr lang="en-US"/>
        </a:p>
      </dgm:t>
    </dgm:pt>
    <dgm:pt modelId="{D196FA24-D0AF-4FC3-87A2-A688030843CE}" type="pres">
      <dgm:prSet presAssocID="{FBDBE239-9480-45F4-8A6D-9DD0CFB27F1E}" presName="node" presStyleLbl="node1" presStyleIdx="3" presStyleCnt="4">
        <dgm:presLayoutVars>
          <dgm:bulletEnabled val="1"/>
        </dgm:presLayoutVars>
      </dgm:prSet>
      <dgm:spPr/>
      <dgm:t>
        <a:bodyPr/>
        <a:lstStyle/>
        <a:p>
          <a:endParaRPr lang="en-US"/>
        </a:p>
      </dgm:t>
    </dgm:pt>
  </dgm:ptLst>
  <dgm:cxnLst>
    <dgm:cxn modelId="{8A5318BA-5D91-4C39-B094-35B9ACB12AC0}" type="presOf" srcId="{54FC2328-9087-4BAF-AF1D-A14C38B54C2E}" destId="{6EF76F65-EB53-4026-AA3F-4FE2FDFD37A9}" srcOrd="0" destOrd="0" presId="urn:microsoft.com/office/officeart/2005/8/layout/process5"/>
    <dgm:cxn modelId="{223CD781-1E02-4BE0-923D-1C497EE3A01B}" type="presOf" srcId="{E9B34D65-DFE2-42B5-8B67-388B6F90B49A}" destId="{5E4A86F5-FAE7-4FEB-9997-D8B7146D11AC}" srcOrd="0" destOrd="0" presId="urn:microsoft.com/office/officeart/2005/8/layout/process5"/>
    <dgm:cxn modelId="{0DEA524B-2D54-4915-AF40-D87BA874DB58}" type="presOf" srcId="{F9470625-CD22-40AE-9E1B-E8EDAF4A2979}" destId="{1C132832-A5AB-43A5-A81A-45004A2F192B}" srcOrd="1" destOrd="0" presId="urn:microsoft.com/office/officeart/2005/8/layout/process5"/>
    <dgm:cxn modelId="{D9AEE968-6A16-48D8-8D5E-5C1329900912}" type="presOf" srcId="{6EF5EF8B-513A-4A96-B975-03B9132AE71B}" destId="{C043F9B1-6FBF-45AC-BE0E-124D7492AAED}" srcOrd="0" destOrd="0" presId="urn:microsoft.com/office/officeart/2005/8/layout/process5"/>
    <dgm:cxn modelId="{2C33F812-7DB0-4D00-B1AE-9B9EB5C624E1}" srcId="{6EF5EF8B-513A-4A96-B975-03B9132AE71B}" destId="{AAC76EC8-DD2F-4820-A3C7-AD5F0581015A}" srcOrd="1" destOrd="0" parTransId="{F0516EAF-6A55-4C47-BEC6-C2E2D012B570}" sibTransId="{E9B34D65-DFE2-42B5-8B67-388B6F90B49A}"/>
    <dgm:cxn modelId="{EBB9D24D-1640-4D92-948E-D7C916EC79FB}" type="presOf" srcId="{F9470625-CD22-40AE-9E1B-E8EDAF4A2979}" destId="{0CC06090-FD28-47E8-AF5F-475A9EB8EE79}" srcOrd="0" destOrd="0" presId="urn:microsoft.com/office/officeart/2005/8/layout/process5"/>
    <dgm:cxn modelId="{1CF6167B-C8F7-43D4-95FD-A3349B59BBE4}" type="presOf" srcId="{C8B4604C-A0F8-4588-AB11-2A295131BE07}" destId="{B9956958-197D-41D5-9A4B-69184FC5FE18}" srcOrd="1" destOrd="0" presId="urn:microsoft.com/office/officeart/2005/8/layout/process5"/>
    <dgm:cxn modelId="{A3890108-4FD9-41BA-8C56-74844D00C818}" type="presOf" srcId="{C8B4604C-A0F8-4588-AB11-2A295131BE07}" destId="{D10E8294-0924-41A5-98D9-8848101E583B}" srcOrd="0" destOrd="0" presId="urn:microsoft.com/office/officeart/2005/8/layout/process5"/>
    <dgm:cxn modelId="{1BB99667-F7B6-4E55-B4E2-98B632842146}" type="presOf" srcId="{E9B34D65-DFE2-42B5-8B67-388B6F90B49A}" destId="{06D078A5-FF43-4CA3-8213-56A0EA4EB822}" srcOrd="1" destOrd="0" presId="urn:microsoft.com/office/officeart/2005/8/layout/process5"/>
    <dgm:cxn modelId="{12398074-1CBD-4AEE-98D8-9E445E4E14EE}" type="presOf" srcId="{23E4A235-869F-4831-ADEC-CE12376A38D0}" destId="{12F863D5-9539-4949-803B-244E63CFA2CC}" srcOrd="0" destOrd="0" presId="urn:microsoft.com/office/officeart/2005/8/layout/process5"/>
    <dgm:cxn modelId="{77789A25-1A5C-4BB6-9B77-A8DCA3A79790}" srcId="{6EF5EF8B-513A-4A96-B975-03B9132AE71B}" destId="{FBDBE239-9480-45F4-8A6D-9DD0CFB27F1E}" srcOrd="3" destOrd="0" parTransId="{ED450FDE-6A8A-4E99-84C9-37305A8C68D2}" sibTransId="{1E93510D-DCA5-4B72-B604-3C3CEE604270}"/>
    <dgm:cxn modelId="{B98B72C2-CE25-4654-9924-462309146063}" srcId="{6EF5EF8B-513A-4A96-B975-03B9132AE71B}" destId="{23E4A235-869F-4831-ADEC-CE12376A38D0}" srcOrd="0" destOrd="0" parTransId="{E32ADD4A-4221-4927-8EF5-09E60CD1F4B3}" sibTransId="{C8B4604C-A0F8-4588-AB11-2A295131BE07}"/>
    <dgm:cxn modelId="{903DF2E1-7417-43A2-AE3E-CFCBD27B2627}" type="presOf" srcId="{AAC76EC8-DD2F-4820-A3C7-AD5F0581015A}" destId="{868C9699-74B6-48FD-8BC0-650E1E457CDD}" srcOrd="0" destOrd="0" presId="urn:microsoft.com/office/officeart/2005/8/layout/process5"/>
    <dgm:cxn modelId="{B0AB6262-6990-46BB-85E9-0297DA503143}" srcId="{6EF5EF8B-513A-4A96-B975-03B9132AE71B}" destId="{54FC2328-9087-4BAF-AF1D-A14C38B54C2E}" srcOrd="2" destOrd="0" parTransId="{C88C4B0E-F557-4DD5-808A-502692E3F4CB}" sibTransId="{F9470625-CD22-40AE-9E1B-E8EDAF4A2979}"/>
    <dgm:cxn modelId="{599C4C95-961B-4F76-8970-BDCC908AD4AB}" type="presOf" srcId="{FBDBE239-9480-45F4-8A6D-9DD0CFB27F1E}" destId="{D196FA24-D0AF-4FC3-87A2-A688030843CE}" srcOrd="0" destOrd="0" presId="urn:microsoft.com/office/officeart/2005/8/layout/process5"/>
    <dgm:cxn modelId="{6FFE452C-FCCF-4FED-A4AC-CC089DF51C13}" type="presParOf" srcId="{C043F9B1-6FBF-45AC-BE0E-124D7492AAED}" destId="{12F863D5-9539-4949-803B-244E63CFA2CC}" srcOrd="0" destOrd="0" presId="urn:microsoft.com/office/officeart/2005/8/layout/process5"/>
    <dgm:cxn modelId="{E65986AD-BA22-477E-9F65-CEED1748C9B9}" type="presParOf" srcId="{C043F9B1-6FBF-45AC-BE0E-124D7492AAED}" destId="{D10E8294-0924-41A5-98D9-8848101E583B}" srcOrd="1" destOrd="0" presId="urn:microsoft.com/office/officeart/2005/8/layout/process5"/>
    <dgm:cxn modelId="{29EFDF1D-B0A1-48C2-AFFC-F4EF8633F138}" type="presParOf" srcId="{D10E8294-0924-41A5-98D9-8848101E583B}" destId="{B9956958-197D-41D5-9A4B-69184FC5FE18}" srcOrd="0" destOrd="0" presId="urn:microsoft.com/office/officeart/2005/8/layout/process5"/>
    <dgm:cxn modelId="{189C3630-9921-42EE-9685-3A7C4E56F29D}" type="presParOf" srcId="{C043F9B1-6FBF-45AC-BE0E-124D7492AAED}" destId="{868C9699-74B6-48FD-8BC0-650E1E457CDD}" srcOrd="2" destOrd="0" presId="urn:microsoft.com/office/officeart/2005/8/layout/process5"/>
    <dgm:cxn modelId="{7F36A1A0-608A-4E88-A03D-F897A10B077B}" type="presParOf" srcId="{C043F9B1-6FBF-45AC-BE0E-124D7492AAED}" destId="{5E4A86F5-FAE7-4FEB-9997-D8B7146D11AC}" srcOrd="3" destOrd="0" presId="urn:microsoft.com/office/officeart/2005/8/layout/process5"/>
    <dgm:cxn modelId="{31AEEF92-8409-47BC-875D-CA763FCF7166}" type="presParOf" srcId="{5E4A86F5-FAE7-4FEB-9997-D8B7146D11AC}" destId="{06D078A5-FF43-4CA3-8213-56A0EA4EB822}" srcOrd="0" destOrd="0" presId="urn:microsoft.com/office/officeart/2005/8/layout/process5"/>
    <dgm:cxn modelId="{5DEBC14D-684D-40BA-816C-7FEB6A0B95AB}" type="presParOf" srcId="{C043F9B1-6FBF-45AC-BE0E-124D7492AAED}" destId="{6EF76F65-EB53-4026-AA3F-4FE2FDFD37A9}" srcOrd="4" destOrd="0" presId="urn:microsoft.com/office/officeart/2005/8/layout/process5"/>
    <dgm:cxn modelId="{5DC36A8D-EB86-48AB-9604-60DD2ACE3E05}" type="presParOf" srcId="{C043F9B1-6FBF-45AC-BE0E-124D7492AAED}" destId="{0CC06090-FD28-47E8-AF5F-475A9EB8EE79}" srcOrd="5" destOrd="0" presId="urn:microsoft.com/office/officeart/2005/8/layout/process5"/>
    <dgm:cxn modelId="{748CBDC7-DEA2-4E3E-B29A-3CA801D94349}" type="presParOf" srcId="{0CC06090-FD28-47E8-AF5F-475A9EB8EE79}" destId="{1C132832-A5AB-43A5-A81A-45004A2F192B}" srcOrd="0" destOrd="0" presId="urn:microsoft.com/office/officeart/2005/8/layout/process5"/>
    <dgm:cxn modelId="{A8408F13-E0D9-490B-9666-8ACEB9C29F96}" type="presParOf" srcId="{C043F9B1-6FBF-45AC-BE0E-124D7492AAED}" destId="{D196FA24-D0AF-4FC3-87A2-A688030843CE}"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E882EE8-8B4A-4673-94CB-456580E0365E}" type="doc">
      <dgm:prSet loTypeId="urn:microsoft.com/office/officeart/2005/8/layout/cycle1" loCatId="cycle" qsTypeId="urn:microsoft.com/office/officeart/2005/8/quickstyle/simple3" qsCatId="simple" csTypeId="urn:microsoft.com/office/officeart/2005/8/colors/accent1_2" csCatId="accent1" phldr="1"/>
      <dgm:spPr/>
      <dgm:t>
        <a:bodyPr/>
        <a:lstStyle/>
        <a:p>
          <a:endParaRPr lang="en-AU"/>
        </a:p>
      </dgm:t>
    </dgm:pt>
    <dgm:pt modelId="{AB9AC5BD-25E9-442D-948C-B78B4287CEB0}">
      <dgm:prSet phldrT="[Text]"/>
      <dgm:spPr/>
      <dgm:t>
        <a:bodyPr/>
        <a:lstStyle/>
        <a:p>
          <a:r>
            <a:rPr lang="en-AU" dirty="0" smtClean="0"/>
            <a:t> </a:t>
          </a:r>
          <a:endParaRPr lang="en-AU" dirty="0"/>
        </a:p>
      </dgm:t>
    </dgm:pt>
    <dgm:pt modelId="{098F3ECB-9B0E-4E90-B247-AA8ED1F68C6B}" type="parTrans" cxnId="{8E3E74C1-5690-41A0-BD02-BE259EC1F6FE}">
      <dgm:prSet/>
      <dgm:spPr/>
      <dgm:t>
        <a:bodyPr/>
        <a:lstStyle/>
        <a:p>
          <a:endParaRPr lang="en-AU"/>
        </a:p>
      </dgm:t>
    </dgm:pt>
    <dgm:pt modelId="{97BBA704-3359-443A-B5A5-70920C30B68E}" type="sibTrans" cxnId="{8E3E74C1-5690-41A0-BD02-BE259EC1F6FE}">
      <dgm:prSet/>
      <dgm:spPr/>
      <dgm:t>
        <a:bodyPr/>
        <a:lstStyle/>
        <a:p>
          <a:endParaRPr lang="en-AU"/>
        </a:p>
      </dgm:t>
    </dgm:pt>
    <dgm:pt modelId="{0199DC8D-03CB-467F-92DA-F637B3E934C8}">
      <dgm:prSet phldrT="[Text]"/>
      <dgm:spPr/>
      <dgm:t>
        <a:bodyPr/>
        <a:lstStyle/>
        <a:p>
          <a:r>
            <a:rPr lang="en-AU" dirty="0" smtClean="0"/>
            <a:t> </a:t>
          </a:r>
          <a:endParaRPr lang="en-AU" dirty="0"/>
        </a:p>
      </dgm:t>
    </dgm:pt>
    <dgm:pt modelId="{ACB3D0D4-713A-466B-9916-83CB95A8CF6B}" type="parTrans" cxnId="{EC64EA6B-ED67-4E60-889C-AE4AAF5494B8}">
      <dgm:prSet/>
      <dgm:spPr/>
      <dgm:t>
        <a:bodyPr/>
        <a:lstStyle/>
        <a:p>
          <a:endParaRPr lang="en-AU"/>
        </a:p>
      </dgm:t>
    </dgm:pt>
    <dgm:pt modelId="{01CE5EB3-FD53-4833-AC26-D40CA159EC30}" type="sibTrans" cxnId="{EC64EA6B-ED67-4E60-889C-AE4AAF5494B8}">
      <dgm:prSet/>
      <dgm:spPr/>
      <dgm:t>
        <a:bodyPr/>
        <a:lstStyle/>
        <a:p>
          <a:endParaRPr lang="en-AU"/>
        </a:p>
      </dgm:t>
    </dgm:pt>
    <dgm:pt modelId="{D3DD8A08-AA52-44C0-9DC2-1A65F1FCBB74}">
      <dgm:prSet phldrT="[Text]"/>
      <dgm:spPr/>
      <dgm:t>
        <a:bodyPr/>
        <a:lstStyle/>
        <a:p>
          <a:endParaRPr lang="en-AU" dirty="0"/>
        </a:p>
      </dgm:t>
    </dgm:pt>
    <dgm:pt modelId="{B7333A97-F7AE-46C4-9383-E557425EE15C}" type="parTrans" cxnId="{CD69ED0E-3753-4CEC-BA1D-850F7D309752}">
      <dgm:prSet/>
      <dgm:spPr/>
      <dgm:t>
        <a:bodyPr/>
        <a:lstStyle/>
        <a:p>
          <a:endParaRPr lang="en-AU"/>
        </a:p>
      </dgm:t>
    </dgm:pt>
    <dgm:pt modelId="{FF24A623-3D71-48A3-89C2-3E93D91D9CA7}" type="sibTrans" cxnId="{CD69ED0E-3753-4CEC-BA1D-850F7D309752}">
      <dgm:prSet/>
      <dgm:spPr/>
      <dgm:t>
        <a:bodyPr/>
        <a:lstStyle/>
        <a:p>
          <a:endParaRPr lang="en-AU"/>
        </a:p>
      </dgm:t>
    </dgm:pt>
    <dgm:pt modelId="{20DA0BA5-2087-4178-9206-A8FA060B62CD}">
      <dgm:prSet phldrT="[Text]"/>
      <dgm:spPr/>
      <dgm:t>
        <a:bodyPr/>
        <a:lstStyle/>
        <a:p>
          <a:endParaRPr lang="en-AU" dirty="0"/>
        </a:p>
      </dgm:t>
    </dgm:pt>
    <dgm:pt modelId="{AE1D70AB-8905-4924-9AE8-71E12C16B8AD}" type="parTrans" cxnId="{C259CA96-67B1-42D5-8D5D-8D2303E23D2C}">
      <dgm:prSet/>
      <dgm:spPr/>
      <dgm:t>
        <a:bodyPr/>
        <a:lstStyle/>
        <a:p>
          <a:endParaRPr lang="en-AU"/>
        </a:p>
      </dgm:t>
    </dgm:pt>
    <dgm:pt modelId="{6D6007B1-C488-4DA8-8F2F-9F8B05FA4CD1}" type="sibTrans" cxnId="{C259CA96-67B1-42D5-8D5D-8D2303E23D2C}">
      <dgm:prSet/>
      <dgm:spPr/>
      <dgm:t>
        <a:bodyPr/>
        <a:lstStyle/>
        <a:p>
          <a:endParaRPr lang="en-AU"/>
        </a:p>
      </dgm:t>
    </dgm:pt>
    <dgm:pt modelId="{00BCE794-E606-497A-AEE5-3D63A7239589}">
      <dgm:prSet phldrT="[Text]"/>
      <dgm:spPr/>
      <dgm:t>
        <a:bodyPr/>
        <a:lstStyle/>
        <a:p>
          <a:endParaRPr lang="en-AU" dirty="0"/>
        </a:p>
      </dgm:t>
    </dgm:pt>
    <dgm:pt modelId="{FDDC39D7-A3DD-4551-B515-DFA4E44210FD}" type="parTrans" cxnId="{53FED1FF-D371-44AC-9D0D-4D2D949BF117}">
      <dgm:prSet/>
      <dgm:spPr/>
      <dgm:t>
        <a:bodyPr/>
        <a:lstStyle/>
        <a:p>
          <a:endParaRPr lang="en-AU"/>
        </a:p>
      </dgm:t>
    </dgm:pt>
    <dgm:pt modelId="{6A61921B-5126-459B-9E9F-62A0BBCE8396}" type="sibTrans" cxnId="{53FED1FF-D371-44AC-9D0D-4D2D949BF117}">
      <dgm:prSet/>
      <dgm:spPr/>
      <dgm:t>
        <a:bodyPr/>
        <a:lstStyle/>
        <a:p>
          <a:endParaRPr lang="en-AU"/>
        </a:p>
      </dgm:t>
    </dgm:pt>
    <dgm:pt modelId="{712EE84D-5292-4558-8920-E1D416DCEB95}">
      <dgm:prSet phldrT="[Text]"/>
      <dgm:spPr/>
      <dgm:t>
        <a:bodyPr/>
        <a:lstStyle/>
        <a:p>
          <a:endParaRPr lang="en-AU" dirty="0"/>
        </a:p>
      </dgm:t>
    </dgm:pt>
    <dgm:pt modelId="{4887C9E8-D71B-42DF-A4B0-963D11D1AB37}" type="parTrans" cxnId="{A815E29E-D49A-4C3D-986F-C29026831814}">
      <dgm:prSet/>
      <dgm:spPr/>
      <dgm:t>
        <a:bodyPr/>
        <a:lstStyle/>
        <a:p>
          <a:endParaRPr lang="en-AU"/>
        </a:p>
      </dgm:t>
    </dgm:pt>
    <dgm:pt modelId="{84C00A8F-DA47-4A78-86BF-33F4B4B862C0}" type="sibTrans" cxnId="{A815E29E-D49A-4C3D-986F-C29026831814}">
      <dgm:prSet/>
      <dgm:spPr/>
      <dgm:t>
        <a:bodyPr/>
        <a:lstStyle/>
        <a:p>
          <a:endParaRPr lang="en-AU"/>
        </a:p>
      </dgm:t>
    </dgm:pt>
    <dgm:pt modelId="{E4BBB527-737D-4A4A-A77E-58D7A4F7CFC5}" type="pres">
      <dgm:prSet presAssocID="{EE882EE8-8B4A-4673-94CB-456580E0365E}" presName="cycle" presStyleCnt="0">
        <dgm:presLayoutVars>
          <dgm:dir/>
          <dgm:resizeHandles val="exact"/>
        </dgm:presLayoutVars>
      </dgm:prSet>
      <dgm:spPr/>
      <dgm:t>
        <a:bodyPr/>
        <a:lstStyle/>
        <a:p>
          <a:endParaRPr lang="en-AU"/>
        </a:p>
      </dgm:t>
    </dgm:pt>
    <dgm:pt modelId="{34C6C1EF-9486-423C-942B-0574BBCF318D}" type="pres">
      <dgm:prSet presAssocID="{AB9AC5BD-25E9-442D-948C-B78B4287CEB0}" presName="dummy" presStyleCnt="0"/>
      <dgm:spPr/>
    </dgm:pt>
    <dgm:pt modelId="{08896EA6-BE4B-4674-8542-130DEB80729D}" type="pres">
      <dgm:prSet presAssocID="{AB9AC5BD-25E9-442D-948C-B78B4287CEB0}" presName="node" presStyleLbl="revTx" presStyleIdx="0" presStyleCnt="6">
        <dgm:presLayoutVars>
          <dgm:bulletEnabled val="1"/>
        </dgm:presLayoutVars>
      </dgm:prSet>
      <dgm:spPr/>
      <dgm:t>
        <a:bodyPr/>
        <a:lstStyle/>
        <a:p>
          <a:endParaRPr lang="en-AU"/>
        </a:p>
      </dgm:t>
    </dgm:pt>
    <dgm:pt modelId="{4C8600D7-8758-4D9F-9659-6238CB88914A}" type="pres">
      <dgm:prSet presAssocID="{97BBA704-3359-443A-B5A5-70920C30B68E}" presName="sibTrans" presStyleLbl="node1" presStyleIdx="0" presStyleCnt="6"/>
      <dgm:spPr/>
      <dgm:t>
        <a:bodyPr/>
        <a:lstStyle/>
        <a:p>
          <a:endParaRPr lang="en-AU"/>
        </a:p>
      </dgm:t>
    </dgm:pt>
    <dgm:pt modelId="{84714F83-EBD9-4146-A78B-B24CA7FBA676}" type="pres">
      <dgm:prSet presAssocID="{0199DC8D-03CB-467F-92DA-F637B3E934C8}" presName="dummy" presStyleCnt="0"/>
      <dgm:spPr/>
    </dgm:pt>
    <dgm:pt modelId="{A7ED7414-875A-45C7-A953-B8EF0CE3F246}" type="pres">
      <dgm:prSet presAssocID="{0199DC8D-03CB-467F-92DA-F637B3E934C8}" presName="node" presStyleLbl="revTx" presStyleIdx="1" presStyleCnt="6">
        <dgm:presLayoutVars>
          <dgm:bulletEnabled val="1"/>
        </dgm:presLayoutVars>
      </dgm:prSet>
      <dgm:spPr/>
      <dgm:t>
        <a:bodyPr/>
        <a:lstStyle/>
        <a:p>
          <a:endParaRPr lang="en-AU"/>
        </a:p>
      </dgm:t>
    </dgm:pt>
    <dgm:pt modelId="{A8BF414A-4F50-4749-A8F2-B83120E073E9}" type="pres">
      <dgm:prSet presAssocID="{01CE5EB3-FD53-4833-AC26-D40CA159EC30}" presName="sibTrans" presStyleLbl="node1" presStyleIdx="1" presStyleCnt="6"/>
      <dgm:spPr/>
      <dgm:t>
        <a:bodyPr/>
        <a:lstStyle/>
        <a:p>
          <a:endParaRPr lang="en-AU"/>
        </a:p>
      </dgm:t>
    </dgm:pt>
    <dgm:pt modelId="{3D45CFBE-83F9-4FFF-AE0D-FBDE4269697A}" type="pres">
      <dgm:prSet presAssocID="{20DA0BA5-2087-4178-9206-A8FA060B62CD}" presName="dummy" presStyleCnt="0"/>
      <dgm:spPr/>
    </dgm:pt>
    <dgm:pt modelId="{7158A690-E418-4A77-8ACA-CAD5766DB61C}" type="pres">
      <dgm:prSet presAssocID="{20DA0BA5-2087-4178-9206-A8FA060B62CD}" presName="node" presStyleLbl="revTx" presStyleIdx="2" presStyleCnt="6">
        <dgm:presLayoutVars>
          <dgm:bulletEnabled val="1"/>
        </dgm:presLayoutVars>
      </dgm:prSet>
      <dgm:spPr/>
      <dgm:t>
        <a:bodyPr/>
        <a:lstStyle/>
        <a:p>
          <a:endParaRPr lang="en-AU"/>
        </a:p>
      </dgm:t>
    </dgm:pt>
    <dgm:pt modelId="{1641A46F-787C-428C-B856-A1269054E7CA}" type="pres">
      <dgm:prSet presAssocID="{6D6007B1-C488-4DA8-8F2F-9F8B05FA4CD1}" presName="sibTrans" presStyleLbl="node1" presStyleIdx="2" presStyleCnt="6"/>
      <dgm:spPr/>
      <dgm:t>
        <a:bodyPr/>
        <a:lstStyle/>
        <a:p>
          <a:endParaRPr lang="en-AU"/>
        </a:p>
      </dgm:t>
    </dgm:pt>
    <dgm:pt modelId="{8F7E66D4-B2E1-4848-B938-26CD2E1CB29D}" type="pres">
      <dgm:prSet presAssocID="{00BCE794-E606-497A-AEE5-3D63A7239589}" presName="dummy" presStyleCnt="0"/>
      <dgm:spPr/>
    </dgm:pt>
    <dgm:pt modelId="{83A6A411-37C9-46E5-97AD-B420E7970049}" type="pres">
      <dgm:prSet presAssocID="{00BCE794-E606-497A-AEE5-3D63A7239589}" presName="node" presStyleLbl="revTx" presStyleIdx="3" presStyleCnt="6">
        <dgm:presLayoutVars>
          <dgm:bulletEnabled val="1"/>
        </dgm:presLayoutVars>
      </dgm:prSet>
      <dgm:spPr/>
      <dgm:t>
        <a:bodyPr/>
        <a:lstStyle/>
        <a:p>
          <a:endParaRPr lang="en-AU"/>
        </a:p>
      </dgm:t>
    </dgm:pt>
    <dgm:pt modelId="{42BB7BFF-2D9B-4FF0-A161-6D9A8E8B7186}" type="pres">
      <dgm:prSet presAssocID="{6A61921B-5126-459B-9E9F-62A0BBCE8396}" presName="sibTrans" presStyleLbl="node1" presStyleIdx="3" presStyleCnt="6"/>
      <dgm:spPr/>
      <dgm:t>
        <a:bodyPr/>
        <a:lstStyle/>
        <a:p>
          <a:endParaRPr lang="en-AU"/>
        </a:p>
      </dgm:t>
    </dgm:pt>
    <dgm:pt modelId="{153D3C36-6DD1-496F-B32B-4C1AA4A18E90}" type="pres">
      <dgm:prSet presAssocID="{712EE84D-5292-4558-8920-E1D416DCEB95}" presName="dummy" presStyleCnt="0"/>
      <dgm:spPr/>
    </dgm:pt>
    <dgm:pt modelId="{B7ECB2FD-6D18-49F8-ACCF-735090655549}" type="pres">
      <dgm:prSet presAssocID="{712EE84D-5292-4558-8920-E1D416DCEB95}" presName="node" presStyleLbl="revTx" presStyleIdx="4" presStyleCnt="6">
        <dgm:presLayoutVars>
          <dgm:bulletEnabled val="1"/>
        </dgm:presLayoutVars>
      </dgm:prSet>
      <dgm:spPr/>
      <dgm:t>
        <a:bodyPr/>
        <a:lstStyle/>
        <a:p>
          <a:endParaRPr lang="en-AU"/>
        </a:p>
      </dgm:t>
    </dgm:pt>
    <dgm:pt modelId="{E318C574-7B3F-4949-9896-43302C7D2BC9}" type="pres">
      <dgm:prSet presAssocID="{84C00A8F-DA47-4A78-86BF-33F4B4B862C0}" presName="sibTrans" presStyleLbl="node1" presStyleIdx="4" presStyleCnt="6"/>
      <dgm:spPr/>
      <dgm:t>
        <a:bodyPr/>
        <a:lstStyle/>
        <a:p>
          <a:endParaRPr lang="en-AU"/>
        </a:p>
      </dgm:t>
    </dgm:pt>
    <dgm:pt modelId="{1190DFCF-E043-47EF-AD9C-087F5DC3FDBC}" type="pres">
      <dgm:prSet presAssocID="{D3DD8A08-AA52-44C0-9DC2-1A65F1FCBB74}" presName="dummy" presStyleCnt="0"/>
      <dgm:spPr/>
    </dgm:pt>
    <dgm:pt modelId="{C5FE834B-9427-45FB-B87B-72AE68C29122}" type="pres">
      <dgm:prSet presAssocID="{D3DD8A08-AA52-44C0-9DC2-1A65F1FCBB74}" presName="node" presStyleLbl="revTx" presStyleIdx="5" presStyleCnt="6">
        <dgm:presLayoutVars>
          <dgm:bulletEnabled val="1"/>
        </dgm:presLayoutVars>
      </dgm:prSet>
      <dgm:spPr/>
      <dgm:t>
        <a:bodyPr/>
        <a:lstStyle/>
        <a:p>
          <a:endParaRPr lang="en-AU"/>
        </a:p>
      </dgm:t>
    </dgm:pt>
    <dgm:pt modelId="{18537D4F-5D9F-4437-A362-F599F2B1A067}" type="pres">
      <dgm:prSet presAssocID="{FF24A623-3D71-48A3-89C2-3E93D91D9CA7}" presName="sibTrans" presStyleLbl="node1" presStyleIdx="5" presStyleCnt="6"/>
      <dgm:spPr/>
      <dgm:t>
        <a:bodyPr/>
        <a:lstStyle/>
        <a:p>
          <a:endParaRPr lang="en-AU"/>
        </a:p>
      </dgm:t>
    </dgm:pt>
  </dgm:ptLst>
  <dgm:cxnLst>
    <dgm:cxn modelId="{EC64EA6B-ED67-4E60-889C-AE4AAF5494B8}" srcId="{EE882EE8-8B4A-4673-94CB-456580E0365E}" destId="{0199DC8D-03CB-467F-92DA-F637B3E934C8}" srcOrd="1" destOrd="0" parTransId="{ACB3D0D4-713A-466B-9916-83CB95A8CF6B}" sibTransId="{01CE5EB3-FD53-4833-AC26-D40CA159EC30}"/>
    <dgm:cxn modelId="{31CB44BE-EFCD-4169-B168-34675DDD5E68}" type="presOf" srcId="{20DA0BA5-2087-4178-9206-A8FA060B62CD}" destId="{7158A690-E418-4A77-8ACA-CAD5766DB61C}" srcOrd="0" destOrd="0" presId="urn:microsoft.com/office/officeart/2005/8/layout/cycle1"/>
    <dgm:cxn modelId="{A73CE764-6B3D-4877-B4B4-1D744D8A70B0}" type="presOf" srcId="{6D6007B1-C488-4DA8-8F2F-9F8B05FA4CD1}" destId="{1641A46F-787C-428C-B856-A1269054E7CA}" srcOrd="0" destOrd="0" presId="urn:microsoft.com/office/officeart/2005/8/layout/cycle1"/>
    <dgm:cxn modelId="{67F848C4-5C10-4C3A-99A4-615A097F084F}" type="presOf" srcId="{D3DD8A08-AA52-44C0-9DC2-1A65F1FCBB74}" destId="{C5FE834B-9427-45FB-B87B-72AE68C29122}" srcOrd="0" destOrd="0" presId="urn:microsoft.com/office/officeart/2005/8/layout/cycle1"/>
    <dgm:cxn modelId="{6CA9E101-3BFB-41A7-A6FA-B4C7729FBE3D}" type="presOf" srcId="{0199DC8D-03CB-467F-92DA-F637B3E934C8}" destId="{A7ED7414-875A-45C7-A953-B8EF0CE3F246}" srcOrd="0" destOrd="0" presId="urn:microsoft.com/office/officeart/2005/8/layout/cycle1"/>
    <dgm:cxn modelId="{C259CA96-67B1-42D5-8D5D-8D2303E23D2C}" srcId="{EE882EE8-8B4A-4673-94CB-456580E0365E}" destId="{20DA0BA5-2087-4178-9206-A8FA060B62CD}" srcOrd="2" destOrd="0" parTransId="{AE1D70AB-8905-4924-9AE8-71E12C16B8AD}" sibTransId="{6D6007B1-C488-4DA8-8F2F-9F8B05FA4CD1}"/>
    <dgm:cxn modelId="{373B1150-C32F-4FB3-A2DD-82B255DC8333}" type="presOf" srcId="{FF24A623-3D71-48A3-89C2-3E93D91D9CA7}" destId="{18537D4F-5D9F-4437-A362-F599F2B1A067}" srcOrd="0" destOrd="0" presId="urn:microsoft.com/office/officeart/2005/8/layout/cycle1"/>
    <dgm:cxn modelId="{AB87F4AA-373F-49DD-8497-85698976EEE8}" type="presOf" srcId="{00BCE794-E606-497A-AEE5-3D63A7239589}" destId="{83A6A411-37C9-46E5-97AD-B420E7970049}" srcOrd="0" destOrd="0" presId="urn:microsoft.com/office/officeart/2005/8/layout/cycle1"/>
    <dgm:cxn modelId="{EBF7E8A9-27D1-4F0D-A89C-8C3EE4787D52}" type="presOf" srcId="{97BBA704-3359-443A-B5A5-70920C30B68E}" destId="{4C8600D7-8758-4D9F-9659-6238CB88914A}" srcOrd="0" destOrd="0" presId="urn:microsoft.com/office/officeart/2005/8/layout/cycle1"/>
    <dgm:cxn modelId="{53FED1FF-D371-44AC-9D0D-4D2D949BF117}" srcId="{EE882EE8-8B4A-4673-94CB-456580E0365E}" destId="{00BCE794-E606-497A-AEE5-3D63A7239589}" srcOrd="3" destOrd="0" parTransId="{FDDC39D7-A3DD-4551-B515-DFA4E44210FD}" sibTransId="{6A61921B-5126-459B-9E9F-62A0BBCE8396}"/>
    <dgm:cxn modelId="{8E3E74C1-5690-41A0-BD02-BE259EC1F6FE}" srcId="{EE882EE8-8B4A-4673-94CB-456580E0365E}" destId="{AB9AC5BD-25E9-442D-948C-B78B4287CEB0}" srcOrd="0" destOrd="0" parTransId="{098F3ECB-9B0E-4E90-B247-AA8ED1F68C6B}" sibTransId="{97BBA704-3359-443A-B5A5-70920C30B68E}"/>
    <dgm:cxn modelId="{FDCB4E62-F565-4E24-B0FC-5E5C6899A64C}" type="presOf" srcId="{712EE84D-5292-4558-8920-E1D416DCEB95}" destId="{B7ECB2FD-6D18-49F8-ACCF-735090655549}" srcOrd="0" destOrd="0" presId="urn:microsoft.com/office/officeart/2005/8/layout/cycle1"/>
    <dgm:cxn modelId="{1B049CBC-F8E9-4CC4-BCB3-3C399E84298C}" type="presOf" srcId="{01CE5EB3-FD53-4833-AC26-D40CA159EC30}" destId="{A8BF414A-4F50-4749-A8F2-B83120E073E9}" srcOrd="0" destOrd="0" presId="urn:microsoft.com/office/officeart/2005/8/layout/cycle1"/>
    <dgm:cxn modelId="{1F14F6AB-6C11-42C5-8CFF-4B30118C59C6}" type="presOf" srcId="{EE882EE8-8B4A-4673-94CB-456580E0365E}" destId="{E4BBB527-737D-4A4A-A77E-58D7A4F7CFC5}" srcOrd="0" destOrd="0" presId="urn:microsoft.com/office/officeart/2005/8/layout/cycle1"/>
    <dgm:cxn modelId="{DE6384A8-BC98-4BCF-AF1A-4276C2DCAACC}" type="presOf" srcId="{6A61921B-5126-459B-9E9F-62A0BBCE8396}" destId="{42BB7BFF-2D9B-4FF0-A161-6D9A8E8B7186}" srcOrd="0" destOrd="0" presId="urn:microsoft.com/office/officeart/2005/8/layout/cycle1"/>
    <dgm:cxn modelId="{A815E29E-D49A-4C3D-986F-C29026831814}" srcId="{EE882EE8-8B4A-4673-94CB-456580E0365E}" destId="{712EE84D-5292-4558-8920-E1D416DCEB95}" srcOrd="4" destOrd="0" parTransId="{4887C9E8-D71B-42DF-A4B0-963D11D1AB37}" sibTransId="{84C00A8F-DA47-4A78-86BF-33F4B4B862C0}"/>
    <dgm:cxn modelId="{FAC68C16-6F71-4B14-9C3A-2609026B9B22}" type="presOf" srcId="{84C00A8F-DA47-4A78-86BF-33F4B4B862C0}" destId="{E318C574-7B3F-4949-9896-43302C7D2BC9}" srcOrd="0" destOrd="0" presId="urn:microsoft.com/office/officeart/2005/8/layout/cycle1"/>
    <dgm:cxn modelId="{CD69ED0E-3753-4CEC-BA1D-850F7D309752}" srcId="{EE882EE8-8B4A-4673-94CB-456580E0365E}" destId="{D3DD8A08-AA52-44C0-9DC2-1A65F1FCBB74}" srcOrd="5" destOrd="0" parTransId="{B7333A97-F7AE-46C4-9383-E557425EE15C}" sibTransId="{FF24A623-3D71-48A3-89C2-3E93D91D9CA7}"/>
    <dgm:cxn modelId="{E3A39987-99A8-42CD-95CF-54BDBF9D1117}" type="presOf" srcId="{AB9AC5BD-25E9-442D-948C-B78B4287CEB0}" destId="{08896EA6-BE4B-4674-8542-130DEB80729D}" srcOrd="0" destOrd="0" presId="urn:microsoft.com/office/officeart/2005/8/layout/cycle1"/>
    <dgm:cxn modelId="{DDCE3135-57E6-431A-9A40-666EF6183FF6}" type="presParOf" srcId="{E4BBB527-737D-4A4A-A77E-58D7A4F7CFC5}" destId="{34C6C1EF-9486-423C-942B-0574BBCF318D}" srcOrd="0" destOrd="0" presId="urn:microsoft.com/office/officeart/2005/8/layout/cycle1"/>
    <dgm:cxn modelId="{B2703DEE-4F0E-42B8-A322-4AF9B084166A}" type="presParOf" srcId="{E4BBB527-737D-4A4A-A77E-58D7A4F7CFC5}" destId="{08896EA6-BE4B-4674-8542-130DEB80729D}" srcOrd="1" destOrd="0" presId="urn:microsoft.com/office/officeart/2005/8/layout/cycle1"/>
    <dgm:cxn modelId="{EC58EB31-8C37-4BE2-A016-8F01F2BD478B}" type="presParOf" srcId="{E4BBB527-737D-4A4A-A77E-58D7A4F7CFC5}" destId="{4C8600D7-8758-4D9F-9659-6238CB88914A}" srcOrd="2" destOrd="0" presId="urn:microsoft.com/office/officeart/2005/8/layout/cycle1"/>
    <dgm:cxn modelId="{845FCB20-D2EB-449A-B874-F7D874782FF9}" type="presParOf" srcId="{E4BBB527-737D-4A4A-A77E-58D7A4F7CFC5}" destId="{84714F83-EBD9-4146-A78B-B24CA7FBA676}" srcOrd="3" destOrd="0" presId="urn:microsoft.com/office/officeart/2005/8/layout/cycle1"/>
    <dgm:cxn modelId="{E14BD62D-886B-40C6-8ECB-CF9E9D209929}" type="presParOf" srcId="{E4BBB527-737D-4A4A-A77E-58D7A4F7CFC5}" destId="{A7ED7414-875A-45C7-A953-B8EF0CE3F246}" srcOrd="4" destOrd="0" presId="urn:microsoft.com/office/officeart/2005/8/layout/cycle1"/>
    <dgm:cxn modelId="{B84C12E9-B71A-41E4-9075-9DC34C305E2A}" type="presParOf" srcId="{E4BBB527-737D-4A4A-A77E-58D7A4F7CFC5}" destId="{A8BF414A-4F50-4749-A8F2-B83120E073E9}" srcOrd="5" destOrd="0" presId="urn:microsoft.com/office/officeart/2005/8/layout/cycle1"/>
    <dgm:cxn modelId="{95E219BC-B6C0-47C1-A776-26065CC35F5A}" type="presParOf" srcId="{E4BBB527-737D-4A4A-A77E-58D7A4F7CFC5}" destId="{3D45CFBE-83F9-4FFF-AE0D-FBDE4269697A}" srcOrd="6" destOrd="0" presId="urn:microsoft.com/office/officeart/2005/8/layout/cycle1"/>
    <dgm:cxn modelId="{4B3F4F74-C668-43FF-AC57-465F619740A8}" type="presParOf" srcId="{E4BBB527-737D-4A4A-A77E-58D7A4F7CFC5}" destId="{7158A690-E418-4A77-8ACA-CAD5766DB61C}" srcOrd="7" destOrd="0" presId="urn:microsoft.com/office/officeart/2005/8/layout/cycle1"/>
    <dgm:cxn modelId="{B7989192-91B1-492F-A417-540B59F6423E}" type="presParOf" srcId="{E4BBB527-737D-4A4A-A77E-58D7A4F7CFC5}" destId="{1641A46F-787C-428C-B856-A1269054E7CA}" srcOrd="8" destOrd="0" presId="urn:microsoft.com/office/officeart/2005/8/layout/cycle1"/>
    <dgm:cxn modelId="{F84E7458-D78F-4EDA-A722-98C46F52F12E}" type="presParOf" srcId="{E4BBB527-737D-4A4A-A77E-58D7A4F7CFC5}" destId="{8F7E66D4-B2E1-4848-B938-26CD2E1CB29D}" srcOrd="9" destOrd="0" presId="urn:microsoft.com/office/officeart/2005/8/layout/cycle1"/>
    <dgm:cxn modelId="{0CF7486B-5CBD-46A5-A057-7B05C3BB8115}" type="presParOf" srcId="{E4BBB527-737D-4A4A-A77E-58D7A4F7CFC5}" destId="{83A6A411-37C9-46E5-97AD-B420E7970049}" srcOrd="10" destOrd="0" presId="urn:microsoft.com/office/officeart/2005/8/layout/cycle1"/>
    <dgm:cxn modelId="{839F7C5B-0041-4871-817B-97E47CF770BE}" type="presParOf" srcId="{E4BBB527-737D-4A4A-A77E-58D7A4F7CFC5}" destId="{42BB7BFF-2D9B-4FF0-A161-6D9A8E8B7186}" srcOrd="11" destOrd="0" presId="urn:microsoft.com/office/officeart/2005/8/layout/cycle1"/>
    <dgm:cxn modelId="{6AC48892-1D41-4168-BEC4-45900DFD99F9}" type="presParOf" srcId="{E4BBB527-737D-4A4A-A77E-58D7A4F7CFC5}" destId="{153D3C36-6DD1-496F-B32B-4C1AA4A18E90}" srcOrd="12" destOrd="0" presId="urn:microsoft.com/office/officeart/2005/8/layout/cycle1"/>
    <dgm:cxn modelId="{7CF89586-D88E-4D2F-A5C0-2FE8621D04B3}" type="presParOf" srcId="{E4BBB527-737D-4A4A-A77E-58D7A4F7CFC5}" destId="{B7ECB2FD-6D18-49F8-ACCF-735090655549}" srcOrd="13" destOrd="0" presId="urn:microsoft.com/office/officeart/2005/8/layout/cycle1"/>
    <dgm:cxn modelId="{3740B20F-4113-41DD-88B2-AD30BDE3EEDB}" type="presParOf" srcId="{E4BBB527-737D-4A4A-A77E-58D7A4F7CFC5}" destId="{E318C574-7B3F-4949-9896-43302C7D2BC9}" srcOrd="14" destOrd="0" presId="urn:microsoft.com/office/officeart/2005/8/layout/cycle1"/>
    <dgm:cxn modelId="{4F9E6A34-1D21-4F6E-8529-F6987E20A181}" type="presParOf" srcId="{E4BBB527-737D-4A4A-A77E-58D7A4F7CFC5}" destId="{1190DFCF-E043-47EF-AD9C-087F5DC3FDBC}" srcOrd="15" destOrd="0" presId="urn:microsoft.com/office/officeart/2005/8/layout/cycle1"/>
    <dgm:cxn modelId="{120F6359-A04F-4896-8513-DFEA932E5EC5}" type="presParOf" srcId="{E4BBB527-737D-4A4A-A77E-58D7A4F7CFC5}" destId="{C5FE834B-9427-45FB-B87B-72AE68C29122}" srcOrd="16" destOrd="0" presId="urn:microsoft.com/office/officeart/2005/8/layout/cycle1"/>
    <dgm:cxn modelId="{34025DD0-B701-4002-A05E-6888F27EFCDE}" type="presParOf" srcId="{E4BBB527-737D-4A4A-A77E-58D7A4F7CFC5}" destId="{18537D4F-5D9F-4437-A362-F599F2B1A067}" srcOrd="17" destOrd="0" presId="urn:microsoft.com/office/officeart/2005/8/layout/cycle1"/>
  </dgm:cxnLst>
  <dgm:bg>
    <a:noFill/>
    <a:effectLst>
      <a:outerShdw blurRad="914400" dist="50800" dir="5400000" sx="191000" sy="191000" algn="ctr" rotWithShape="0">
        <a:srgbClr val="000000">
          <a:alpha val="48000"/>
        </a:srgbClr>
      </a:outerShdw>
    </a:effect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BB36E82-88A1-4C43-B1E3-DB4D2DF95D2E}" type="doc">
      <dgm:prSet loTypeId="urn:microsoft.com/office/officeart/2005/8/layout/hList1" loCatId="list" qsTypeId="urn:microsoft.com/office/officeart/2005/8/quickstyle/simple3" qsCatId="simple" csTypeId="urn:microsoft.com/office/officeart/2005/8/colors/accent0_1" csCatId="mainScheme" phldr="1"/>
      <dgm:spPr/>
      <dgm:t>
        <a:bodyPr/>
        <a:lstStyle/>
        <a:p>
          <a:endParaRPr lang="en-AU"/>
        </a:p>
      </dgm:t>
    </dgm:pt>
    <dgm:pt modelId="{73CB3867-AC69-4015-A8FD-D91AF67284DC}">
      <dgm:prSet phldrT="[Text]"/>
      <dgm:spPr/>
      <dgm:t>
        <a:bodyPr/>
        <a:lstStyle/>
        <a:p>
          <a:r>
            <a:rPr lang="en-AU" dirty="0" smtClean="0"/>
            <a:t>Requirements Practices  (ARP)</a:t>
          </a:r>
          <a:endParaRPr lang="en-AU" dirty="0"/>
        </a:p>
      </dgm:t>
    </dgm:pt>
    <dgm:pt modelId="{7A91C14B-DDE0-4F36-A4E7-9E8E7D980FCA}" type="parTrans" cxnId="{900809B8-0A05-456C-9504-E0F2A9231822}">
      <dgm:prSet/>
      <dgm:spPr/>
      <dgm:t>
        <a:bodyPr/>
        <a:lstStyle/>
        <a:p>
          <a:endParaRPr lang="en-AU"/>
        </a:p>
      </dgm:t>
    </dgm:pt>
    <dgm:pt modelId="{BD5FBC2F-017C-41A3-9660-02B3B98D5928}" type="sibTrans" cxnId="{900809B8-0A05-456C-9504-E0F2A9231822}">
      <dgm:prSet/>
      <dgm:spPr/>
      <dgm:t>
        <a:bodyPr/>
        <a:lstStyle/>
        <a:p>
          <a:endParaRPr lang="en-AU"/>
        </a:p>
      </dgm:t>
    </dgm:pt>
    <dgm:pt modelId="{46EC9977-B112-42BC-A1F4-BEB9FDFC3A14}">
      <dgm:prSet phldrT="[Text]"/>
      <dgm:spPr/>
      <dgm:t>
        <a:bodyPr/>
        <a:lstStyle/>
        <a:p>
          <a:r>
            <a:rPr lang="en-AU" dirty="0" smtClean="0"/>
            <a:t>Architecture &amp; Design Practices (AAP)</a:t>
          </a:r>
          <a:endParaRPr lang="en-AU" dirty="0"/>
        </a:p>
      </dgm:t>
    </dgm:pt>
    <dgm:pt modelId="{711677C1-213C-4791-8906-82F3973FEAE5}" type="parTrans" cxnId="{0CB5C615-B961-436F-9A95-D9FADF374ABA}">
      <dgm:prSet/>
      <dgm:spPr/>
      <dgm:t>
        <a:bodyPr/>
        <a:lstStyle/>
        <a:p>
          <a:endParaRPr lang="en-AU"/>
        </a:p>
      </dgm:t>
    </dgm:pt>
    <dgm:pt modelId="{65A1B393-C9CE-47B0-8319-2AD088A12FD4}" type="sibTrans" cxnId="{0CB5C615-B961-436F-9A95-D9FADF374ABA}">
      <dgm:prSet/>
      <dgm:spPr/>
      <dgm:t>
        <a:bodyPr/>
        <a:lstStyle/>
        <a:p>
          <a:endParaRPr lang="en-AU"/>
        </a:p>
      </dgm:t>
    </dgm:pt>
    <dgm:pt modelId="{3DA6EDD4-1A0E-4B2B-B476-E4F95E719536}">
      <dgm:prSet phldrT="[Text]"/>
      <dgm:spPr/>
      <dgm:t>
        <a:bodyPr/>
        <a:lstStyle/>
        <a:p>
          <a:r>
            <a:rPr lang="de-CH" dirty="0" smtClean="0"/>
            <a:t>Continuous Review of  Enterprise Architecture</a:t>
          </a:r>
          <a:endParaRPr lang="en-AU" dirty="0"/>
        </a:p>
      </dgm:t>
    </dgm:pt>
    <dgm:pt modelId="{DBBC0BBB-4E66-4F51-8108-2449FD533BC8}" type="parTrans" cxnId="{B007B31B-098B-49F4-A282-928B6453BDF0}">
      <dgm:prSet/>
      <dgm:spPr/>
      <dgm:t>
        <a:bodyPr/>
        <a:lstStyle/>
        <a:p>
          <a:endParaRPr lang="en-AU"/>
        </a:p>
      </dgm:t>
    </dgm:pt>
    <dgm:pt modelId="{514F4E75-E3EB-4B94-B73D-7795C4F2F996}" type="sibTrans" cxnId="{B007B31B-098B-49F4-A282-928B6453BDF0}">
      <dgm:prSet/>
      <dgm:spPr/>
      <dgm:t>
        <a:bodyPr/>
        <a:lstStyle/>
        <a:p>
          <a:endParaRPr lang="en-AU"/>
        </a:p>
      </dgm:t>
    </dgm:pt>
    <dgm:pt modelId="{84AAE7BA-BCE2-4ADD-9D45-89411D8B503D}">
      <dgm:prSet phldrT="[Text]"/>
      <dgm:spPr/>
      <dgm:t>
        <a:bodyPr/>
        <a:lstStyle/>
        <a:p>
          <a:r>
            <a:rPr lang="de-CH" dirty="0" smtClean="0"/>
            <a:t>Close liason with User</a:t>
          </a:r>
          <a:endParaRPr lang="en-AU" dirty="0"/>
        </a:p>
      </dgm:t>
    </dgm:pt>
    <dgm:pt modelId="{38034FB2-5079-4005-83F0-30E7C863CA43}" type="parTrans" cxnId="{F7377A9A-6A88-4356-8325-10C1D9256686}">
      <dgm:prSet/>
      <dgm:spPr/>
      <dgm:t>
        <a:bodyPr/>
        <a:lstStyle/>
        <a:p>
          <a:endParaRPr lang="en-US"/>
        </a:p>
      </dgm:t>
    </dgm:pt>
    <dgm:pt modelId="{FF8A2447-25FE-458F-BF78-4FBD46B40B13}" type="sibTrans" cxnId="{F7377A9A-6A88-4356-8325-10C1D9256686}">
      <dgm:prSet/>
      <dgm:spPr/>
      <dgm:t>
        <a:bodyPr/>
        <a:lstStyle/>
        <a:p>
          <a:endParaRPr lang="en-US"/>
        </a:p>
      </dgm:t>
    </dgm:pt>
    <dgm:pt modelId="{8EF125BE-4F64-4DA9-AF3B-8B40090CF7A8}">
      <dgm:prSet phldrT="[Text]"/>
      <dgm:spPr/>
      <dgm:t>
        <a:bodyPr/>
        <a:lstStyle/>
        <a:p>
          <a:r>
            <a:rPr lang="de-CH" dirty="0" smtClean="0"/>
            <a:t>Pair or extreme programming</a:t>
          </a:r>
          <a:endParaRPr lang="en-AU" dirty="0"/>
        </a:p>
      </dgm:t>
    </dgm:pt>
    <dgm:pt modelId="{47DBEE25-7113-4BB1-9734-15E2727296A1}" type="parTrans" cxnId="{4A9754BA-BF3A-48E7-8B91-EB80CA2270A0}">
      <dgm:prSet/>
      <dgm:spPr/>
      <dgm:t>
        <a:bodyPr/>
        <a:lstStyle/>
        <a:p>
          <a:endParaRPr lang="en-US"/>
        </a:p>
      </dgm:t>
    </dgm:pt>
    <dgm:pt modelId="{2AB2D7F2-2AEC-4C26-9929-DC357414C159}" type="sibTrans" cxnId="{4A9754BA-BF3A-48E7-8B91-EB80CA2270A0}">
      <dgm:prSet/>
      <dgm:spPr/>
      <dgm:t>
        <a:bodyPr/>
        <a:lstStyle/>
        <a:p>
          <a:endParaRPr lang="en-US"/>
        </a:p>
      </dgm:t>
    </dgm:pt>
    <dgm:pt modelId="{D389BAB2-F4C4-4B98-BD18-89BB05059A2D}">
      <dgm:prSet/>
      <dgm:spPr/>
      <dgm:t>
        <a:bodyPr/>
        <a:lstStyle/>
        <a:p>
          <a:r>
            <a:rPr lang="de-CH" dirty="0" smtClean="0"/>
            <a:t>Negotiate &amp; Prioritize  requirements</a:t>
          </a:r>
          <a:endParaRPr lang="de-CH" dirty="0"/>
        </a:p>
      </dgm:t>
    </dgm:pt>
    <dgm:pt modelId="{A3301C5F-7CFF-44BD-88D8-14F13569C1F7}" type="parTrans" cxnId="{8DA004D4-A90C-41FA-8E80-8EA92D54C5F0}">
      <dgm:prSet/>
      <dgm:spPr/>
      <dgm:t>
        <a:bodyPr/>
        <a:lstStyle/>
        <a:p>
          <a:endParaRPr lang="en-US"/>
        </a:p>
      </dgm:t>
    </dgm:pt>
    <dgm:pt modelId="{6B72C899-3785-4BF3-9E84-55B6F193ACD4}" type="sibTrans" cxnId="{8DA004D4-A90C-41FA-8E80-8EA92D54C5F0}">
      <dgm:prSet/>
      <dgm:spPr/>
      <dgm:t>
        <a:bodyPr/>
        <a:lstStyle/>
        <a:p>
          <a:endParaRPr lang="en-US"/>
        </a:p>
      </dgm:t>
    </dgm:pt>
    <dgm:pt modelId="{396DB4ED-5A94-4A18-8D2D-FA9E62B3A991}">
      <dgm:prSet/>
      <dgm:spPr/>
      <dgm:t>
        <a:bodyPr/>
        <a:lstStyle/>
        <a:p>
          <a:r>
            <a:rPr lang="de-CH" dirty="0" smtClean="0"/>
            <a:t>Spread Requirements into Product backlogs</a:t>
          </a:r>
          <a:endParaRPr lang="de-CH" dirty="0"/>
        </a:p>
      </dgm:t>
    </dgm:pt>
    <dgm:pt modelId="{B8D8985B-A30A-40BD-BCF4-24845101A652}" type="parTrans" cxnId="{9BE4561A-662C-49D3-92F9-77E4FCB4508B}">
      <dgm:prSet/>
      <dgm:spPr/>
      <dgm:t>
        <a:bodyPr/>
        <a:lstStyle/>
        <a:p>
          <a:endParaRPr lang="en-US"/>
        </a:p>
      </dgm:t>
    </dgm:pt>
    <dgm:pt modelId="{E1E947A8-FC2B-4057-AF20-126CA29880BE}" type="sibTrans" cxnId="{9BE4561A-662C-49D3-92F9-77E4FCB4508B}">
      <dgm:prSet/>
      <dgm:spPr/>
      <dgm:t>
        <a:bodyPr/>
        <a:lstStyle/>
        <a:p>
          <a:endParaRPr lang="en-US"/>
        </a:p>
      </dgm:t>
    </dgm:pt>
    <dgm:pt modelId="{F0EE7027-D569-4A73-8392-5BCB61FB0077}">
      <dgm:prSet/>
      <dgm:spPr/>
      <dgm:t>
        <a:bodyPr/>
        <a:lstStyle/>
        <a:p>
          <a:r>
            <a:rPr lang="en-AU" dirty="0" smtClean="0"/>
            <a:t>Development Practices  (ADP)</a:t>
          </a:r>
          <a:endParaRPr lang="de-CH" dirty="0"/>
        </a:p>
      </dgm:t>
    </dgm:pt>
    <dgm:pt modelId="{35C1014A-8CEA-42A6-B5D5-2D77D78344B6}" type="parTrans" cxnId="{D8F78352-0C27-449D-B192-BB837877E48F}">
      <dgm:prSet/>
      <dgm:spPr/>
      <dgm:t>
        <a:bodyPr/>
        <a:lstStyle/>
        <a:p>
          <a:endParaRPr lang="en-US"/>
        </a:p>
      </dgm:t>
    </dgm:pt>
    <dgm:pt modelId="{378EE2FD-9E65-4417-901F-237FE48F5417}" type="sibTrans" cxnId="{D8F78352-0C27-449D-B192-BB837877E48F}">
      <dgm:prSet/>
      <dgm:spPr/>
      <dgm:t>
        <a:bodyPr/>
        <a:lstStyle/>
        <a:p>
          <a:endParaRPr lang="en-US"/>
        </a:p>
      </dgm:t>
    </dgm:pt>
    <dgm:pt modelId="{607FFAC2-B94F-4E7C-BFC5-1F49C51DA9C2}">
      <dgm:prSet/>
      <dgm:spPr/>
      <dgm:t>
        <a:bodyPr/>
        <a:lstStyle/>
        <a:p>
          <a:r>
            <a:rPr lang="de-CH" dirty="0" smtClean="0"/>
            <a:t>Frequent delivery of working software</a:t>
          </a:r>
          <a:endParaRPr lang="de-CH" dirty="0"/>
        </a:p>
      </dgm:t>
    </dgm:pt>
    <dgm:pt modelId="{2B7DB3A0-E0E4-49DC-8C9E-37B1582648CD}" type="parTrans" cxnId="{D7B794AC-2CF3-470E-A59F-73FAA6C2D7DD}">
      <dgm:prSet/>
      <dgm:spPr/>
      <dgm:t>
        <a:bodyPr/>
        <a:lstStyle/>
        <a:p>
          <a:endParaRPr lang="en-US"/>
        </a:p>
      </dgm:t>
    </dgm:pt>
    <dgm:pt modelId="{397FFDBE-3B5F-488E-81EF-F831FF491A23}" type="sibTrans" cxnId="{D7B794AC-2CF3-470E-A59F-73FAA6C2D7DD}">
      <dgm:prSet/>
      <dgm:spPr/>
      <dgm:t>
        <a:bodyPr/>
        <a:lstStyle/>
        <a:p>
          <a:endParaRPr lang="en-US"/>
        </a:p>
      </dgm:t>
    </dgm:pt>
    <dgm:pt modelId="{D51F678F-EB4F-4E13-A1ED-5756E5DDBE46}">
      <dgm:prSet/>
      <dgm:spPr/>
      <dgm:t>
        <a:bodyPr/>
        <a:lstStyle/>
        <a:p>
          <a:r>
            <a:rPr lang="en-US" dirty="0" smtClean="0"/>
            <a:t>Prioritize most business-valued features first</a:t>
          </a:r>
          <a:endParaRPr lang="en-US" dirty="0"/>
        </a:p>
      </dgm:t>
    </dgm:pt>
    <dgm:pt modelId="{7780A6AE-A4B7-4EF1-969F-B2808E664A16}" type="parTrans" cxnId="{50FD8D8F-2890-465B-A73C-9F0183F7EC47}">
      <dgm:prSet/>
      <dgm:spPr/>
      <dgm:t>
        <a:bodyPr/>
        <a:lstStyle/>
        <a:p>
          <a:endParaRPr lang="en-US"/>
        </a:p>
      </dgm:t>
    </dgm:pt>
    <dgm:pt modelId="{4EB2BF39-6C8E-43C6-BCB5-F567CAD511D9}" type="sibTrans" cxnId="{50FD8D8F-2890-465B-A73C-9F0183F7EC47}">
      <dgm:prSet/>
      <dgm:spPr/>
      <dgm:t>
        <a:bodyPr/>
        <a:lstStyle/>
        <a:p>
          <a:endParaRPr lang="en-US"/>
        </a:p>
      </dgm:t>
    </dgm:pt>
    <dgm:pt modelId="{63C83674-FA3A-4207-89B1-4C35EB20343B}">
      <dgm:prSet/>
      <dgm:spPr/>
      <dgm:t>
        <a:bodyPr/>
        <a:lstStyle/>
        <a:p>
          <a:r>
            <a:rPr lang="de-CH" dirty="0" smtClean="0"/>
            <a:t>Frequent customer feedback, </a:t>
          </a:r>
          <a:br>
            <a:rPr lang="de-CH" dirty="0" smtClean="0"/>
          </a:br>
          <a:r>
            <a:rPr lang="de-CH" dirty="0" smtClean="0"/>
            <a:t>customer onsite</a:t>
          </a:r>
          <a:endParaRPr lang="de-CH" dirty="0"/>
        </a:p>
      </dgm:t>
    </dgm:pt>
    <dgm:pt modelId="{6BFEBF4C-F5C2-4589-8D20-EDC5CE4DC391}" type="parTrans" cxnId="{262FC144-1401-4248-B936-2AE1AA7220A9}">
      <dgm:prSet/>
      <dgm:spPr/>
      <dgm:t>
        <a:bodyPr/>
        <a:lstStyle/>
        <a:p>
          <a:endParaRPr lang="en-US"/>
        </a:p>
      </dgm:t>
    </dgm:pt>
    <dgm:pt modelId="{2C925587-1C49-45D1-9760-0B2E2455E194}" type="sibTrans" cxnId="{262FC144-1401-4248-B936-2AE1AA7220A9}">
      <dgm:prSet/>
      <dgm:spPr/>
      <dgm:t>
        <a:bodyPr/>
        <a:lstStyle/>
        <a:p>
          <a:endParaRPr lang="en-US"/>
        </a:p>
      </dgm:t>
    </dgm:pt>
    <dgm:pt modelId="{A5068276-4A73-4D6E-8493-982D7B7F16B6}">
      <dgm:prSet/>
      <dgm:spPr/>
      <dgm:t>
        <a:bodyPr/>
        <a:lstStyle/>
        <a:p>
          <a:r>
            <a:rPr lang="de-CH" dirty="0" smtClean="0"/>
            <a:t>Continuous &amp; automated testing and system integration</a:t>
          </a:r>
          <a:endParaRPr lang="de-CH" dirty="0"/>
        </a:p>
      </dgm:t>
    </dgm:pt>
    <dgm:pt modelId="{76247FD1-D3DF-49DE-A706-06B7A70320E3}" type="parTrans" cxnId="{55858F23-2F75-4CF1-B5E3-F7E567AD3D40}">
      <dgm:prSet/>
      <dgm:spPr/>
      <dgm:t>
        <a:bodyPr/>
        <a:lstStyle/>
        <a:p>
          <a:endParaRPr lang="en-US"/>
        </a:p>
      </dgm:t>
    </dgm:pt>
    <dgm:pt modelId="{D80F2535-898E-44BE-8A65-C479A4207E91}" type="sibTrans" cxnId="{55858F23-2F75-4CF1-B5E3-F7E567AD3D40}">
      <dgm:prSet/>
      <dgm:spPr/>
      <dgm:t>
        <a:bodyPr/>
        <a:lstStyle/>
        <a:p>
          <a:endParaRPr lang="en-US"/>
        </a:p>
      </dgm:t>
    </dgm:pt>
    <dgm:pt modelId="{EF5A1990-D779-4420-A826-AB142005604B}">
      <dgm:prSet/>
      <dgm:spPr/>
      <dgm:t>
        <a:bodyPr/>
        <a:lstStyle/>
        <a:p>
          <a:r>
            <a:rPr lang="de-CH" dirty="0" smtClean="0"/>
            <a:t>Refactoring of design &amp; code</a:t>
          </a:r>
          <a:endParaRPr lang="de-CH" dirty="0"/>
        </a:p>
      </dgm:t>
    </dgm:pt>
    <dgm:pt modelId="{276EBA3E-152F-4A36-842F-2671AA2BAAD6}" type="parTrans" cxnId="{999736F2-4807-47E8-93E1-8DAA30139E24}">
      <dgm:prSet/>
      <dgm:spPr/>
      <dgm:t>
        <a:bodyPr/>
        <a:lstStyle/>
        <a:p>
          <a:endParaRPr lang="en-US"/>
        </a:p>
      </dgm:t>
    </dgm:pt>
    <dgm:pt modelId="{FA7749A3-73A6-4ADE-A551-548BBB386854}" type="sibTrans" cxnId="{999736F2-4807-47E8-93E1-8DAA30139E24}">
      <dgm:prSet/>
      <dgm:spPr/>
      <dgm:t>
        <a:bodyPr/>
        <a:lstStyle/>
        <a:p>
          <a:endParaRPr lang="en-US"/>
        </a:p>
      </dgm:t>
    </dgm:pt>
    <dgm:pt modelId="{CA096DA1-881A-48D1-8CC5-5588B56EBEAB}">
      <dgm:prSet/>
      <dgm:spPr/>
      <dgm:t>
        <a:bodyPr/>
        <a:lstStyle/>
        <a:p>
          <a:r>
            <a:rPr lang="de-CH" dirty="0" smtClean="0"/>
            <a:t>Prototype Database &amp; User interfaces</a:t>
          </a:r>
          <a:endParaRPr lang="de-CH" dirty="0"/>
        </a:p>
      </dgm:t>
    </dgm:pt>
    <dgm:pt modelId="{36927E6A-7D0B-4D40-8363-AB6BEA7D74F7}" type="parTrans" cxnId="{0F34FAF3-D9BA-4B7C-B7EF-45C412D7777F}">
      <dgm:prSet/>
      <dgm:spPr/>
      <dgm:t>
        <a:bodyPr/>
        <a:lstStyle/>
        <a:p>
          <a:endParaRPr lang="en-US"/>
        </a:p>
      </dgm:t>
    </dgm:pt>
    <dgm:pt modelId="{FCB09192-6A22-46B4-B0C5-E513375F5DFB}" type="sibTrans" cxnId="{0F34FAF3-D9BA-4B7C-B7EF-45C412D7777F}">
      <dgm:prSet/>
      <dgm:spPr/>
      <dgm:t>
        <a:bodyPr/>
        <a:lstStyle/>
        <a:p>
          <a:endParaRPr lang="en-US"/>
        </a:p>
      </dgm:t>
    </dgm:pt>
    <dgm:pt modelId="{AA1ABCB0-9B23-4E4A-9F10-39FF314F5358}">
      <dgm:prSet/>
      <dgm:spPr/>
      <dgm:t>
        <a:bodyPr/>
        <a:lstStyle/>
        <a:p>
          <a:r>
            <a:rPr lang="de-CH" dirty="0" smtClean="0"/>
            <a:t>Support Rapid iterations  </a:t>
          </a:r>
          <a:endParaRPr lang="de-CH" dirty="0"/>
        </a:p>
      </dgm:t>
    </dgm:pt>
    <dgm:pt modelId="{475573BC-9A19-40FF-8127-4A8D2761CCE9}" type="parTrans" cxnId="{EC00DF7C-720B-4AE0-A947-020F35CCE142}">
      <dgm:prSet/>
      <dgm:spPr/>
      <dgm:t>
        <a:bodyPr/>
        <a:lstStyle/>
        <a:p>
          <a:endParaRPr lang="en-US"/>
        </a:p>
      </dgm:t>
    </dgm:pt>
    <dgm:pt modelId="{FF1C2E63-F2E2-4000-93A2-B27D21826C45}" type="sibTrans" cxnId="{EC00DF7C-720B-4AE0-A947-020F35CCE142}">
      <dgm:prSet/>
      <dgm:spPr/>
      <dgm:t>
        <a:bodyPr/>
        <a:lstStyle/>
        <a:p>
          <a:endParaRPr lang="en-US"/>
        </a:p>
      </dgm:t>
    </dgm:pt>
    <dgm:pt modelId="{9C82B86D-2791-4BD5-960A-90841F394259}">
      <dgm:prSet/>
      <dgm:spPr/>
      <dgm:t>
        <a:bodyPr/>
        <a:lstStyle/>
        <a:p>
          <a:r>
            <a:rPr lang="en-AU" dirty="0" smtClean="0"/>
            <a:t>Management Practices (AMP)</a:t>
          </a:r>
          <a:endParaRPr lang="de-CH" dirty="0"/>
        </a:p>
      </dgm:t>
    </dgm:pt>
    <dgm:pt modelId="{66BD467E-D365-4410-8E19-87E327F99591}" type="parTrans" cxnId="{9EFC5E75-605B-4639-BC9D-BEBC915DBF60}">
      <dgm:prSet/>
      <dgm:spPr/>
      <dgm:t>
        <a:bodyPr/>
        <a:lstStyle/>
        <a:p>
          <a:endParaRPr lang="en-US"/>
        </a:p>
      </dgm:t>
    </dgm:pt>
    <dgm:pt modelId="{267BACBF-D9CE-442D-99EF-4981746BB1F1}" type="sibTrans" cxnId="{9EFC5E75-605B-4639-BC9D-BEBC915DBF60}">
      <dgm:prSet/>
      <dgm:spPr/>
      <dgm:t>
        <a:bodyPr/>
        <a:lstStyle/>
        <a:p>
          <a:endParaRPr lang="en-US"/>
        </a:p>
      </dgm:t>
    </dgm:pt>
    <dgm:pt modelId="{020E8E3E-978C-457E-AB3E-2CC4350164BC}">
      <dgm:prSet/>
      <dgm:spPr/>
      <dgm:t>
        <a:bodyPr/>
        <a:lstStyle/>
        <a:p>
          <a:r>
            <a:rPr lang="de-CH" dirty="0" smtClean="0"/>
            <a:t>Self-organize Team members</a:t>
          </a:r>
          <a:endParaRPr lang="de-CH" dirty="0"/>
        </a:p>
      </dgm:t>
    </dgm:pt>
    <dgm:pt modelId="{F6C091E6-F352-4EDD-BD48-4813618097DB}" type="parTrans" cxnId="{6310E415-88C8-4ABF-A2F3-4DA4807B8234}">
      <dgm:prSet/>
      <dgm:spPr/>
      <dgm:t>
        <a:bodyPr/>
        <a:lstStyle/>
        <a:p>
          <a:endParaRPr lang="en-US"/>
        </a:p>
      </dgm:t>
    </dgm:pt>
    <dgm:pt modelId="{815B5EFA-45D7-4B05-B48B-4D20AC177752}" type="sibTrans" cxnId="{6310E415-88C8-4ABF-A2F3-4DA4807B8234}">
      <dgm:prSet/>
      <dgm:spPr/>
      <dgm:t>
        <a:bodyPr/>
        <a:lstStyle/>
        <a:p>
          <a:endParaRPr lang="en-US"/>
        </a:p>
      </dgm:t>
    </dgm:pt>
    <dgm:pt modelId="{A3005646-318B-4378-B275-7E1C593E2EAC}">
      <dgm:prSet/>
      <dgm:spPr/>
      <dgm:t>
        <a:bodyPr/>
        <a:lstStyle/>
        <a:p>
          <a:r>
            <a:rPr lang="de-CH" dirty="0" smtClean="0"/>
            <a:t>Enable Ownership of </a:t>
          </a:r>
          <a:br>
            <a:rPr lang="de-CH" dirty="0" smtClean="0"/>
          </a:br>
          <a:r>
            <a:rPr lang="de-CH" dirty="0" smtClean="0"/>
            <a:t>- sponsor</a:t>
          </a:r>
          <a:br>
            <a:rPr lang="de-CH" dirty="0" smtClean="0"/>
          </a:br>
          <a:r>
            <a:rPr lang="de-CH" dirty="0" smtClean="0"/>
            <a:t>- product owner</a:t>
          </a:r>
          <a:br>
            <a:rPr lang="de-CH" dirty="0" smtClean="0"/>
          </a:br>
          <a:r>
            <a:rPr lang="de-CH" dirty="0" smtClean="0"/>
            <a:t>- joint team</a:t>
          </a:r>
          <a:endParaRPr lang="de-CH" dirty="0"/>
        </a:p>
      </dgm:t>
    </dgm:pt>
    <dgm:pt modelId="{D5BC2784-4E91-4FAC-8F9A-25269E7AEB42}" type="parTrans" cxnId="{4C9A3C57-6F2E-4E16-A5C4-7B666199442C}">
      <dgm:prSet/>
      <dgm:spPr/>
      <dgm:t>
        <a:bodyPr/>
        <a:lstStyle/>
        <a:p>
          <a:endParaRPr lang="en-US"/>
        </a:p>
      </dgm:t>
    </dgm:pt>
    <dgm:pt modelId="{DC677E16-51D5-4B54-8CFC-E3988C611878}" type="sibTrans" cxnId="{4C9A3C57-6F2E-4E16-A5C4-7B666199442C}">
      <dgm:prSet/>
      <dgm:spPr/>
      <dgm:t>
        <a:bodyPr/>
        <a:lstStyle/>
        <a:p>
          <a:endParaRPr lang="en-US"/>
        </a:p>
      </dgm:t>
    </dgm:pt>
    <dgm:pt modelId="{619A11A6-A62F-4D91-86F3-E01B6D4B4A51}">
      <dgm:prSet/>
      <dgm:spPr/>
      <dgm:t>
        <a:bodyPr/>
        <a:lstStyle/>
        <a:p>
          <a:r>
            <a:rPr lang="de-CH" dirty="0" smtClean="0"/>
            <a:t>Workshops</a:t>
          </a:r>
          <a:endParaRPr lang="de-CH" dirty="0"/>
        </a:p>
      </dgm:t>
    </dgm:pt>
    <dgm:pt modelId="{CAD7B8E4-18AC-4222-95D9-E6E3AA0A7E44}" type="parTrans" cxnId="{044BA635-DD69-4FF4-A388-090C20AAA8AB}">
      <dgm:prSet/>
      <dgm:spPr/>
      <dgm:t>
        <a:bodyPr/>
        <a:lstStyle/>
        <a:p>
          <a:endParaRPr lang="en-US"/>
        </a:p>
      </dgm:t>
    </dgm:pt>
    <dgm:pt modelId="{98C3B479-1008-4AA9-9AD5-42F29D8D2756}" type="sibTrans" cxnId="{044BA635-DD69-4FF4-A388-090C20AAA8AB}">
      <dgm:prSet/>
      <dgm:spPr/>
      <dgm:t>
        <a:bodyPr/>
        <a:lstStyle/>
        <a:p>
          <a:endParaRPr lang="en-US"/>
        </a:p>
      </dgm:t>
    </dgm:pt>
    <dgm:pt modelId="{34506231-F1DA-4100-A474-D4D354DC0573}">
      <dgm:prSet/>
      <dgm:spPr/>
      <dgm:t>
        <a:bodyPr/>
        <a:lstStyle/>
        <a:p>
          <a:r>
            <a:rPr lang="de-CH" dirty="0" smtClean="0"/>
            <a:t>Learning cycles</a:t>
          </a:r>
          <a:endParaRPr lang="de-CH" dirty="0"/>
        </a:p>
      </dgm:t>
    </dgm:pt>
    <dgm:pt modelId="{2F8B4561-2B16-4DB1-9AFB-DC32F0A82144}" type="parTrans" cxnId="{BA8BA99B-4A08-48D3-B3E6-C192E046791F}">
      <dgm:prSet/>
      <dgm:spPr/>
      <dgm:t>
        <a:bodyPr/>
        <a:lstStyle/>
        <a:p>
          <a:endParaRPr lang="en-US"/>
        </a:p>
      </dgm:t>
    </dgm:pt>
    <dgm:pt modelId="{5F6880C1-F909-4226-85E7-C0710152D778}" type="sibTrans" cxnId="{BA8BA99B-4A08-48D3-B3E6-C192E046791F}">
      <dgm:prSet/>
      <dgm:spPr/>
      <dgm:t>
        <a:bodyPr/>
        <a:lstStyle/>
        <a:p>
          <a:endParaRPr lang="en-US"/>
        </a:p>
      </dgm:t>
    </dgm:pt>
    <dgm:pt modelId="{6AF83FBC-5191-4040-8B01-D0B62CA8A0BC}">
      <dgm:prSet/>
      <dgm:spPr/>
      <dgm:t>
        <a:bodyPr/>
        <a:lstStyle/>
        <a:p>
          <a:r>
            <a:rPr lang="de-CH" dirty="0" smtClean="0"/>
            <a:t>Quality Assurance &amp; Testing Practices (AQP)</a:t>
          </a:r>
          <a:endParaRPr lang="de-CH" dirty="0"/>
        </a:p>
      </dgm:t>
    </dgm:pt>
    <dgm:pt modelId="{0C2D271A-2392-45FA-8612-BC46BB49EC1C}" type="parTrans" cxnId="{88FA27E8-5713-4E96-8845-1BE1D5ED9992}">
      <dgm:prSet/>
      <dgm:spPr/>
      <dgm:t>
        <a:bodyPr/>
        <a:lstStyle/>
        <a:p>
          <a:endParaRPr lang="en-US"/>
        </a:p>
      </dgm:t>
    </dgm:pt>
    <dgm:pt modelId="{EEE2A516-92BD-4489-AA0A-F329640AB7EF}" type="sibTrans" cxnId="{88FA27E8-5713-4E96-8845-1BE1D5ED9992}">
      <dgm:prSet/>
      <dgm:spPr/>
      <dgm:t>
        <a:bodyPr/>
        <a:lstStyle/>
        <a:p>
          <a:endParaRPr lang="en-US"/>
        </a:p>
      </dgm:t>
    </dgm:pt>
    <dgm:pt modelId="{40C16FB0-E4FB-4418-9EAF-6857332E6E9D}">
      <dgm:prSet phldrT="[Text]"/>
      <dgm:spPr/>
      <dgm:t>
        <a:bodyPr/>
        <a:lstStyle/>
        <a:p>
          <a:r>
            <a:rPr lang="en-AU" dirty="0" smtClean="0"/>
            <a:t>Incorporate feedback instantaneously</a:t>
          </a:r>
          <a:endParaRPr lang="en-AU" dirty="0"/>
        </a:p>
      </dgm:t>
    </dgm:pt>
    <dgm:pt modelId="{3C9822E4-1BFC-4748-AB12-91335173DFE9}" type="parTrans" cxnId="{A5CF894C-9D3E-4370-A2E7-02445CB67941}">
      <dgm:prSet/>
      <dgm:spPr/>
      <dgm:t>
        <a:bodyPr/>
        <a:lstStyle/>
        <a:p>
          <a:endParaRPr lang="en-US"/>
        </a:p>
      </dgm:t>
    </dgm:pt>
    <dgm:pt modelId="{C621A990-C540-4F35-81E3-B08660A98341}" type="sibTrans" cxnId="{A5CF894C-9D3E-4370-A2E7-02445CB67941}">
      <dgm:prSet/>
      <dgm:spPr/>
      <dgm:t>
        <a:bodyPr/>
        <a:lstStyle/>
        <a:p>
          <a:endParaRPr lang="en-US"/>
        </a:p>
      </dgm:t>
    </dgm:pt>
    <dgm:pt modelId="{EC910ADA-921E-413E-AB6D-DA0F7B09D221}">
      <dgm:prSet/>
      <dgm:spPr/>
      <dgm:t>
        <a:bodyPr/>
        <a:lstStyle/>
        <a:p>
          <a:r>
            <a:rPr lang="de-CH" dirty="0" smtClean="0"/>
            <a:t>Estimate effort  together with Developers</a:t>
          </a:r>
          <a:endParaRPr lang="de-CH" dirty="0"/>
        </a:p>
      </dgm:t>
    </dgm:pt>
    <dgm:pt modelId="{2093FB1E-CF06-439D-847B-13A0DD79AA2B}" type="parTrans" cxnId="{E369B264-EBDF-493A-983B-B6760800E176}">
      <dgm:prSet/>
      <dgm:spPr/>
      <dgm:t>
        <a:bodyPr/>
        <a:lstStyle/>
        <a:p>
          <a:endParaRPr lang="en-US"/>
        </a:p>
      </dgm:t>
    </dgm:pt>
    <dgm:pt modelId="{5E7AD0EB-9D16-4774-82D7-FBA2A11A93F8}" type="sibTrans" cxnId="{E369B264-EBDF-493A-983B-B6760800E176}">
      <dgm:prSet/>
      <dgm:spPr/>
      <dgm:t>
        <a:bodyPr/>
        <a:lstStyle/>
        <a:p>
          <a:endParaRPr lang="en-US"/>
        </a:p>
      </dgm:t>
    </dgm:pt>
    <dgm:pt modelId="{CA31C7B7-4777-4AF6-9B87-707404AF486A}">
      <dgm:prSet phldrT="[Text]"/>
      <dgm:spPr/>
      <dgm:t>
        <a:bodyPr/>
        <a:lstStyle/>
        <a:p>
          <a:r>
            <a:rPr lang="de-CH" dirty="0" smtClean="0"/>
            <a:t>Simplicity of design</a:t>
          </a:r>
          <a:endParaRPr lang="en-AU" dirty="0"/>
        </a:p>
      </dgm:t>
    </dgm:pt>
    <dgm:pt modelId="{50133C33-F025-4FAC-8E8C-7F328BC1F0E2}" type="parTrans" cxnId="{9A0262C0-AEEA-4474-A3D7-97C385D2EDA9}">
      <dgm:prSet/>
      <dgm:spPr/>
      <dgm:t>
        <a:bodyPr/>
        <a:lstStyle/>
        <a:p>
          <a:endParaRPr lang="en-US"/>
        </a:p>
      </dgm:t>
    </dgm:pt>
    <dgm:pt modelId="{16A34677-F784-47F9-A1BE-F5CE2E420CA1}" type="sibTrans" cxnId="{9A0262C0-AEEA-4474-A3D7-97C385D2EDA9}">
      <dgm:prSet/>
      <dgm:spPr/>
      <dgm:t>
        <a:bodyPr/>
        <a:lstStyle/>
        <a:p>
          <a:endParaRPr lang="en-US"/>
        </a:p>
      </dgm:t>
    </dgm:pt>
    <dgm:pt modelId="{ACFB1376-26AA-4F08-9872-69E92168452F}">
      <dgm:prSet/>
      <dgm:spPr/>
      <dgm:t>
        <a:bodyPr/>
        <a:lstStyle/>
        <a:p>
          <a:r>
            <a:rPr lang="de-CH" dirty="0" smtClean="0"/>
            <a:t>Empower / Make Team members responsible</a:t>
          </a:r>
          <a:endParaRPr lang="de-CH" dirty="0"/>
        </a:p>
      </dgm:t>
    </dgm:pt>
    <dgm:pt modelId="{E8CC2E6E-04BA-4BB7-BA67-280316039A08}" type="parTrans" cxnId="{AA0D966A-C345-4362-9622-5C0108889EFA}">
      <dgm:prSet/>
      <dgm:spPr/>
      <dgm:t>
        <a:bodyPr/>
        <a:lstStyle/>
        <a:p>
          <a:endParaRPr lang="en-US"/>
        </a:p>
      </dgm:t>
    </dgm:pt>
    <dgm:pt modelId="{F9D74AF9-0410-44FD-A5C6-E18AEEEE1718}" type="sibTrans" cxnId="{AA0D966A-C345-4362-9622-5C0108889EFA}">
      <dgm:prSet/>
      <dgm:spPr/>
      <dgm:t>
        <a:bodyPr/>
        <a:lstStyle/>
        <a:p>
          <a:endParaRPr lang="en-US"/>
        </a:p>
      </dgm:t>
    </dgm:pt>
    <dgm:pt modelId="{6C43555C-257A-4A8C-A067-0881F7E05058}">
      <dgm:prSet/>
      <dgm:spPr/>
      <dgm:t>
        <a:bodyPr/>
        <a:lstStyle/>
        <a:p>
          <a:r>
            <a:rPr lang="de-CH" dirty="0" smtClean="0"/>
            <a:t>Facilitate and coordinate</a:t>
          </a:r>
          <a:endParaRPr lang="de-CH" dirty="0"/>
        </a:p>
      </dgm:t>
    </dgm:pt>
    <dgm:pt modelId="{48FD7004-26A8-4C67-B3FB-44584196722A}" type="parTrans" cxnId="{71C9E083-5798-4D91-9A8C-795D486FC4DE}">
      <dgm:prSet/>
      <dgm:spPr/>
      <dgm:t>
        <a:bodyPr/>
        <a:lstStyle/>
        <a:p>
          <a:endParaRPr lang="en-US"/>
        </a:p>
      </dgm:t>
    </dgm:pt>
    <dgm:pt modelId="{38D44254-CB2A-4461-9BA2-CCED21C74B9A}" type="sibTrans" cxnId="{71C9E083-5798-4D91-9A8C-795D486FC4DE}">
      <dgm:prSet/>
      <dgm:spPr/>
      <dgm:t>
        <a:bodyPr/>
        <a:lstStyle/>
        <a:p>
          <a:endParaRPr lang="en-US"/>
        </a:p>
      </dgm:t>
    </dgm:pt>
    <dgm:pt modelId="{64E6886B-B206-4878-8DA9-55D7F34DF0FD}">
      <dgm:prSet/>
      <dgm:spPr/>
      <dgm:t>
        <a:bodyPr/>
        <a:lstStyle/>
        <a:p>
          <a:r>
            <a:rPr lang="de-CH" dirty="0" smtClean="0"/>
            <a:t>Stand up meetings</a:t>
          </a:r>
          <a:br>
            <a:rPr lang="de-CH" dirty="0" smtClean="0"/>
          </a:br>
          <a:r>
            <a:rPr lang="de-CH" dirty="0" smtClean="0"/>
            <a:t>(often daily - Scrum)</a:t>
          </a:r>
          <a:endParaRPr lang="de-CH" dirty="0"/>
        </a:p>
      </dgm:t>
    </dgm:pt>
    <dgm:pt modelId="{19A6C91A-8386-478D-A036-671A6C11DFA9}" type="parTrans" cxnId="{77362096-49E1-4343-B3CB-5C38AD0DEE34}">
      <dgm:prSet/>
      <dgm:spPr/>
      <dgm:t>
        <a:bodyPr/>
        <a:lstStyle/>
        <a:p>
          <a:endParaRPr lang="en-US"/>
        </a:p>
      </dgm:t>
    </dgm:pt>
    <dgm:pt modelId="{4012F580-C01A-41E8-93BB-E9D422597D02}" type="sibTrans" cxnId="{77362096-49E1-4343-B3CB-5C38AD0DEE34}">
      <dgm:prSet/>
      <dgm:spPr/>
      <dgm:t>
        <a:bodyPr/>
        <a:lstStyle/>
        <a:p>
          <a:endParaRPr lang="en-US"/>
        </a:p>
      </dgm:t>
    </dgm:pt>
    <dgm:pt modelId="{B1AF4FF5-47CB-4C35-B835-E646FBF59063}">
      <dgm:prSet/>
      <dgm:spPr/>
      <dgm:t>
        <a:bodyPr/>
        <a:lstStyle/>
        <a:p>
          <a:r>
            <a:rPr lang="de-CH" dirty="0" smtClean="0"/>
            <a:t>Separate Unit, Integration, System, Non-functional tests</a:t>
          </a:r>
          <a:endParaRPr lang="de-CH" dirty="0"/>
        </a:p>
      </dgm:t>
    </dgm:pt>
    <dgm:pt modelId="{4E913C7A-3279-4232-94CD-C8D8C3DADEFF}" type="parTrans" cxnId="{8BF61752-B54C-42D6-B191-4437D6F1E30D}">
      <dgm:prSet/>
      <dgm:spPr/>
      <dgm:t>
        <a:bodyPr/>
        <a:lstStyle/>
        <a:p>
          <a:endParaRPr lang="en-US"/>
        </a:p>
      </dgm:t>
    </dgm:pt>
    <dgm:pt modelId="{78125447-B145-43B1-BF67-3E2FF3C9FDC2}" type="sibTrans" cxnId="{8BF61752-B54C-42D6-B191-4437D6F1E30D}">
      <dgm:prSet/>
      <dgm:spPr/>
      <dgm:t>
        <a:bodyPr/>
        <a:lstStyle/>
        <a:p>
          <a:endParaRPr lang="en-US"/>
        </a:p>
      </dgm:t>
    </dgm:pt>
    <dgm:pt modelId="{5EBB8716-905F-4944-991E-D3ECF77DFEBA}">
      <dgm:prSet/>
      <dgm:spPr/>
      <dgm:t>
        <a:bodyPr/>
        <a:lstStyle/>
        <a:p>
          <a:r>
            <a:rPr lang="de-CH" dirty="0" smtClean="0"/>
            <a:t>Continuous Testing</a:t>
          </a:r>
          <a:endParaRPr lang="de-CH" dirty="0"/>
        </a:p>
      </dgm:t>
    </dgm:pt>
    <dgm:pt modelId="{A05EC127-2D55-459C-A738-66B3EB6ABAEA}" type="parTrans" cxnId="{5AD6CFA5-9D7E-455C-828D-5CD427CC8615}">
      <dgm:prSet/>
      <dgm:spPr/>
      <dgm:t>
        <a:bodyPr/>
        <a:lstStyle/>
        <a:p>
          <a:endParaRPr lang="en-US"/>
        </a:p>
      </dgm:t>
    </dgm:pt>
    <dgm:pt modelId="{3191C155-F202-4D19-BA1A-6A13255AAEB6}" type="sibTrans" cxnId="{5AD6CFA5-9D7E-455C-828D-5CD427CC8615}">
      <dgm:prSet/>
      <dgm:spPr/>
      <dgm:t>
        <a:bodyPr/>
        <a:lstStyle/>
        <a:p>
          <a:endParaRPr lang="en-US"/>
        </a:p>
      </dgm:t>
    </dgm:pt>
    <dgm:pt modelId="{283FC83C-C640-49DB-B7AE-CEE5025EDFF2}">
      <dgm:prSet/>
      <dgm:spPr/>
      <dgm:t>
        <a:bodyPr/>
        <a:lstStyle/>
        <a:p>
          <a:r>
            <a:rPr lang="de-CH" dirty="0" smtClean="0"/>
            <a:t>Test cases before Development</a:t>
          </a:r>
          <a:endParaRPr lang="de-CH" dirty="0"/>
        </a:p>
      </dgm:t>
    </dgm:pt>
    <dgm:pt modelId="{511B629E-C465-4E42-A70E-D05B2C7AD755}" type="parTrans" cxnId="{E26A5D86-7D28-4D70-96D4-4AB0765EA9D0}">
      <dgm:prSet/>
      <dgm:spPr/>
      <dgm:t>
        <a:bodyPr/>
        <a:lstStyle/>
        <a:p>
          <a:endParaRPr lang="en-US"/>
        </a:p>
      </dgm:t>
    </dgm:pt>
    <dgm:pt modelId="{992EE996-9028-4AB8-8211-EE14DE235CE0}" type="sibTrans" cxnId="{E26A5D86-7D28-4D70-96D4-4AB0765EA9D0}">
      <dgm:prSet/>
      <dgm:spPr/>
      <dgm:t>
        <a:bodyPr/>
        <a:lstStyle/>
        <a:p>
          <a:endParaRPr lang="en-US"/>
        </a:p>
      </dgm:t>
    </dgm:pt>
    <dgm:pt modelId="{FE606D38-5313-4D40-96CC-34D040559069}">
      <dgm:prSet/>
      <dgm:spPr/>
      <dgm:t>
        <a:bodyPr/>
        <a:lstStyle/>
        <a:p>
          <a:r>
            <a:rPr lang="de-CH" dirty="0" smtClean="0"/>
            <a:t>User Tests (non-functional) from the start</a:t>
          </a:r>
          <a:endParaRPr lang="de-CH" dirty="0"/>
        </a:p>
      </dgm:t>
    </dgm:pt>
    <dgm:pt modelId="{5D8F6B5C-D016-4B8F-87DF-55604CCF8B93}" type="parTrans" cxnId="{A2BA4F67-C351-419A-A579-C707FE266A42}">
      <dgm:prSet/>
      <dgm:spPr/>
      <dgm:t>
        <a:bodyPr/>
        <a:lstStyle/>
        <a:p>
          <a:endParaRPr lang="en-US"/>
        </a:p>
      </dgm:t>
    </dgm:pt>
    <dgm:pt modelId="{60EC65A9-A760-4E91-8767-E05F6E4E170A}" type="sibTrans" cxnId="{A2BA4F67-C351-419A-A579-C707FE266A42}">
      <dgm:prSet/>
      <dgm:spPr/>
      <dgm:t>
        <a:bodyPr/>
        <a:lstStyle/>
        <a:p>
          <a:endParaRPr lang="en-US"/>
        </a:p>
      </dgm:t>
    </dgm:pt>
    <dgm:pt modelId="{FB612CC1-B875-47B3-A051-1ECF64C97DF7}">
      <dgm:prSet phldrT="[Text]"/>
      <dgm:spPr/>
      <dgm:t>
        <a:bodyPr/>
        <a:lstStyle/>
        <a:p>
          <a:r>
            <a:rPr lang="de-CH" dirty="0" smtClean="0"/>
            <a:t>Describe Requirements (User Stories)</a:t>
          </a:r>
          <a:endParaRPr lang="en-AU" dirty="0"/>
        </a:p>
      </dgm:t>
    </dgm:pt>
    <dgm:pt modelId="{309AFFE6-BF2A-4407-999C-1C9CA20AF9DE}" type="parTrans" cxnId="{40A1BDE7-B3BA-4D24-87FC-98AAFAC81049}">
      <dgm:prSet/>
      <dgm:spPr/>
      <dgm:t>
        <a:bodyPr/>
        <a:lstStyle/>
        <a:p>
          <a:endParaRPr lang="en-US"/>
        </a:p>
      </dgm:t>
    </dgm:pt>
    <dgm:pt modelId="{34E0B1E8-90B1-4FDB-A191-6216601D307C}" type="sibTrans" cxnId="{40A1BDE7-B3BA-4D24-87FC-98AAFAC81049}">
      <dgm:prSet/>
      <dgm:spPr/>
      <dgm:t>
        <a:bodyPr/>
        <a:lstStyle/>
        <a:p>
          <a:endParaRPr lang="en-US"/>
        </a:p>
      </dgm:t>
    </dgm:pt>
    <dgm:pt modelId="{EC150A6F-9964-4D50-92C8-3136350A02C2}" type="pres">
      <dgm:prSet presAssocID="{5BB36E82-88A1-4C43-B1E3-DB4D2DF95D2E}" presName="Name0" presStyleCnt="0">
        <dgm:presLayoutVars>
          <dgm:dir/>
          <dgm:animLvl val="lvl"/>
          <dgm:resizeHandles val="exact"/>
        </dgm:presLayoutVars>
      </dgm:prSet>
      <dgm:spPr/>
      <dgm:t>
        <a:bodyPr/>
        <a:lstStyle/>
        <a:p>
          <a:endParaRPr lang="en-AU"/>
        </a:p>
      </dgm:t>
    </dgm:pt>
    <dgm:pt modelId="{07A3B98A-79D8-41C8-97FB-7681DEE902A4}" type="pres">
      <dgm:prSet presAssocID="{73CB3867-AC69-4015-A8FD-D91AF67284DC}" presName="composite" presStyleCnt="0"/>
      <dgm:spPr/>
      <dgm:t>
        <a:bodyPr/>
        <a:lstStyle/>
        <a:p>
          <a:endParaRPr lang="en-US"/>
        </a:p>
      </dgm:t>
    </dgm:pt>
    <dgm:pt modelId="{FF71FB15-C6BC-4720-BAE8-B4398C86A9D0}" type="pres">
      <dgm:prSet presAssocID="{73CB3867-AC69-4015-A8FD-D91AF67284DC}" presName="parTx" presStyleLbl="alignNode1" presStyleIdx="0" presStyleCnt="5">
        <dgm:presLayoutVars>
          <dgm:chMax val="0"/>
          <dgm:chPref val="0"/>
          <dgm:bulletEnabled val="1"/>
        </dgm:presLayoutVars>
      </dgm:prSet>
      <dgm:spPr/>
      <dgm:t>
        <a:bodyPr/>
        <a:lstStyle/>
        <a:p>
          <a:endParaRPr lang="en-AU"/>
        </a:p>
      </dgm:t>
    </dgm:pt>
    <dgm:pt modelId="{8726A664-EB75-400C-AB3B-85A6F5F1F333}" type="pres">
      <dgm:prSet presAssocID="{73CB3867-AC69-4015-A8FD-D91AF67284DC}" presName="desTx" presStyleLbl="alignAccFollowNode1" presStyleIdx="0" presStyleCnt="5">
        <dgm:presLayoutVars>
          <dgm:bulletEnabled val="1"/>
        </dgm:presLayoutVars>
      </dgm:prSet>
      <dgm:spPr/>
      <dgm:t>
        <a:bodyPr/>
        <a:lstStyle/>
        <a:p>
          <a:endParaRPr lang="en-AU"/>
        </a:p>
      </dgm:t>
    </dgm:pt>
    <dgm:pt modelId="{8BDEE1FB-7126-42D9-BA64-7220348C0765}" type="pres">
      <dgm:prSet presAssocID="{BD5FBC2F-017C-41A3-9660-02B3B98D5928}" presName="space" presStyleCnt="0"/>
      <dgm:spPr/>
      <dgm:t>
        <a:bodyPr/>
        <a:lstStyle/>
        <a:p>
          <a:endParaRPr lang="en-US"/>
        </a:p>
      </dgm:t>
    </dgm:pt>
    <dgm:pt modelId="{48AB4374-6959-4175-AEFB-23A482E26C0B}" type="pres">
      <dgm:prSet presAssocID="{F0EE7027-D569-4A73-8392-5BCB61FB0077}" presName="composite" presStyleCnt="0"/>
      <dgm:spPr/>
      <dgm:t>
        <a:bodyPr/>
        <a:lstStyle/>
        <a:p>
          <a:endParaRPr lang="en-US"/>
        </a:p>
      </dgm:t>
    </dgm:pt>
    <dgm:pt modelId="{8094DF10-5747-4B4A-AAE7-BFD401102AA1}" type="pres">
      <dgm:prSet presAssocID="{F0EE7027-D569-4A73-8392-5BCB61FB0077}" presName="parTx" presStyleLbl="alignNode1" presStyleIdx="1" presStyleCnt="5">
        <dgm:presLayoutVars>
          <dgm:chMax val="0"/>
          <dgm:chPref val="0"/>
          <dgm:bulletEnabled val="1"/>
        </dgm:presLayoutVars>
      </dgm:prSet>
      <dgm:spPr/>
      <dgm:t>
        <a:bodyPr/>
        <a:lstStyle/>
        <a:p>
          <a:endParaRPr lang="en-US"/>
        </a:p>
      </dgm:t>
    </dgm:pt>
    <dgm:pt modelId="{5A38E802-81D3-437F-8F14-4E11E0C5B09A}" type="pres">
      <dgm:prSet presAssocID="{F0EE7027-D569-4A73-8392-5BCB61FB0077}" presName="desTx" presStyleLbl="alignAccFollowNode1" presStyleIdx="1" presStyleCnt="5">
        <dgm:presLayoutVars>
          <dgm:bulletEnabled val="1"/>
        </dgm:presLayoutVars>
      </dgm:prSet>
      <dgm:spPr/>
      <dgm:t>
        <a:bodyPr/>
        <a:lstStyle/>
        <a:p>
          <a:endParaRPr lang="en-US"/>
        </a:p>
      </dgm:t>
    </dgm:pt>
    <dgm:pt modelId="{D7758674-5389-4038-8B76-95DF3382D2AF}" type="pres">
      <dgm:prSet presAssocID="{378EE2FD-9E65-4417-901F-237FE48F5417}" presName="space" presStyleCnt="0"/>
      <dgm:spPr/>
      <dgm:t>
        <a:bodyPr/>
        <a:lstStyle/>
        <a:p>
          <a:endParaRPr lang="en-US"/>
        </a:p>
      </dgm:t>
    </dgm:pt>
    <dgm:pt modelId="{88F15B0E-63F7-45E0-B43D-4267B3A5F08B}" type="pres">
      <dgm:prSet presAssocID="{46EC9977-B112-42BC-A1F4-BEB9FDFC3A14}" presName="composite" presStyleCnt="0"/>
      <dgm:spPr/>
      <dgm:t>
        <a:bodyPr/>
        <a:lstStyle/>
        <a:p>
          <a:endParaRPr lang="en-US"/>
        </a:p>
      </dgm:t>
    </dgm:pt>
    <dgm:pt modelId="{9F46180F-E8F1-4BD4-A54B-596DA80D9DA0}" type="pres">
      <dgm:prSet presAssocID="{46EC9977-B112-42BC-A1F4-BEB9FDFC3A14}" presName="parTx" presStyleLbl="alignNode1" presStyleIdx="2" presStyleCnt="5">
        <dgm:presLayoutVars>
          <dgm:chMax val="0"/>
          <dgm:chPref val="0"/>
          <dgm:bulletEnabled val="1"/>
        </dgm:presLayoutVars>
      </dgm:prSet>
      <dgm:spPr/>
      <dgm:t>
        <a:bodyPr/>
        <a:lstStyle/>
        <a:p>
          <a:endParaRPr lang="en-AU"/>
        </a:p>
      </dgm:t>
    </dgm:pt>
    <dgm:pt modelId="{5AEC9C8F-780F-4E1F-987A-E72939DB18A4}" type="pres">
      <dgm:prSet presAssocID="{46EC9977-B112-42BC-A1F4-BEB9FDFC3A14}" presName="desTx" presStyleLbl="alignAccFollowNode1" presStyleIdx="2" presStyleCnt="5">
        <dgm:presLayoutVars>
          <dgm:bulletEnabled val="1"/>
        </dgm:presLayoutVars>
      </dgm:prSet>
      <dgm:spPr/>
      <dgm:t>
        <a:bodyPr/>
        <a:lstStyle/>
        <a:p>
          <a:endParaRPr lang="en-AU"/>
        </a:p>
      </dgm:t>
    </dgm:pt>
    <dgm:pt modelId="{810DE914-A3FA-4FAE-8408-783EBE91D00A}" type="pres">
      <dgm:prSet presAssocID="{65A1B393-C9CE-47B0-8319-2AD088A12FD4}" presName="space" presStyleCnt="0"/>
      <dgm:spPr/>
      <dgm:t>
        <a:bodyPr/>
        <a:lstStyle/>
        <a:p>
          <a:endParaRPr lang="en-US"/>
        </a:p>
      </dgm:t>
    </dgm:pt>
    <dgm:pt modelId="{0D7EFBC2-C9C5-4D85-9085-B684AFBA03CB}" type="pres">
      <dgm:prSet presAssocID="{9C82B86D-2791-4BD5-960A-90841F394259}" presName="composite" presStyleCnt="0"/>
      <dgm:spPr/>
      <dgm:t>
        <a:bodyPr/>
        <a:lstStyle/>
        <a:p>
          <a:endParaRPr lang="en-US"/>
        </a:p>
      </dgm:t>
    </dgm:pt>
    <dgm:pt modelId="{7565D8CA-DCFE-4DA9-B87C-CEC4C6C8F51A}" type="pres">
      <dgm:prSet presAssocID="{9C82B86D-2791-4BD5-960A-90841F394259}" presName="parTx" presStyleLbl="alignNode1" presStyleIdx="3" presStyleCnt="5">
        <dgm:presLayoutVars>
          <dgm:chMax val="0"/>
          <dgm:chPref val="0"/>
          <dgm:bulletEnabled val="1"/>
        </dgm:presLayoutVars>
      </dgm:prSet>
      <dgm:spPr/>
      <dgm:t>
        <a:bodyPr/>
        <a:lstStyle/>
        <a:p>
          <a:endParaRPr lang="en-US"/>
        </a:p>
      </dgm:t>
    </dgm:pt>
    <dgm:pt modelId="{CDD38038-4A04-4142-9693-D5F8141A65C8}" type="pres">
      <dgm:prSet presAssocID="{9C82B86D-2791-4BD5-960A-90841F394259}" presName="desTx" presStyleLbl="alignAccFollowNode1" presStyleIdx="3" presStyleCnt="5">
        <dgm:presLayoutVars>
          <dgm:bulletEnabled val="1"/>
        </dgm:presLayoutVars>
      </dgm:prSet>
      <dgm:spPr/>
      <dgm:t>
        <a:bodyPr/>
        <a:lstStyle/>
        <a:p>
          <a:endParaRPr lang="en-US"/>
        </a:p>
      </dgm:t>
    </dgm:pt>
    <dgm:pt modelId="{243CCA8D-29F3-4335-B065-D15898D17F14}" type="pres">
      <dgm:prSet presAssocID="{267BACBF-D9CE-442D-99EF-4981746BB1F1}" presName="space" presStyleCnt="0"/>
      <dgm:spPr/>
      <dgm:t>
        <a:bodyPr/>
        <a:lstStyle/>
        <a:p>
          <a:endParaRPr lang="en-US"/>
        </a:p>
      </dgm:t>
    </dgm:pt>
    <dgm:pt modelId="{A35A960B-06A8-49A4-94B6-C08D32C99424}" type="pres">
      <dgm:prSet presAssocID="{6AF83FBC-5191-4040-8B01-D0B62CA8A0BC}" presName="composite" presStyleCnt="0"/>
      <dgm:spPr/>
    </dgm:pt>
    <dgm:pt modelId="{6AA4E485-FDBE-414D-B3C8-6EF118B053CD}" type="pres">
      <dgm:prSet presAssocID="{6AF83FBC-5191-4040-8B01-D0B62CA8A0BC}" presName="parTx" presStyleLbl="alignNode1" presStyleIdx="4" presStyleCnt="5">
        <dgm:presLayoutVars>
          <dgm:chMax val="0"/>
          <dgm:chPref val="0"/>
          <dgm:bulletEnabled val="1"/>
        </dgm:presLayoutVars>
      </dgm:prSet>
      <dgm:spPr/>
      <dgm:t>
        <a:bodyPr/>
        <a:lstStyle/>
        <a:p>
          <a:endParaRPr lang="en-US"/>
        </a:p>
      </dgm:t>
    </dgm:pt>
    <dgm:pt modelId="{D95D5049-6AAE-4620-AA3E-9138A8FA30AB}" type="pres">
      <dgm:prSet presAssocID="{6AF83FBC-5191-4040-8B01-D0B62CA8A0BC}" presName="desTx" presStyleLbl="alignAccFollowNode1" presStyleIdx="4" presStyleCnt="5" custLinFactNeighborX="2484">
        <dgm:presLayoutVars>
          <dgm:bulletEnabled val="1"/>
        </dgm:presLayoutVars>
      </dgm:prSet>
      <dgm:spPr/>
      <dgm:t>
        <a:bodyPr/>
        <a:lstStyle/>
        <a:p>
          <a:endParaRPr lang="en-US"/>
        </a:p>
      </dgm:t>
    </dgm:pt>
  </dgm:ptLst>
  <dgm:cxnLst>
    <dgm:cxn modelId="{55858F23-2F75-4CF1-B5E3-F7E567AD3D40}" srcId="{F0EE7027-D569-4A73-8392-5BCB61FB0077}" destId="{A5068276-4A73-4D6E-8493-982D7B7F16B6}" srcOrd="2" destOrd="0" parTransId="{76247FD1-D3DF-49DE-A706-06B7A70320E3}" sibTransId="{D80F2535-898E-44BE-8A65-C479A4207E91}"/>
    <dgm:cxn modelId="{D7B794AC-2CF3-470E-A59F-73FAA6C2D7DD}" srcId="{F0EE7027-D569-4A73-8392-5BCB61FB0077}" destId="{607FFAC2-B94F-4E7C-BFC5-1F49C51DA9C2}" srcOrd="1" destOrd="0" parTransId="{2B7DB3A0-E0E4-49DC-8C9E-37B1582648CD}" sibTransId="{397FFDBE-3B5F-488E-81EF-F831FF491A23}"/>
    <dgm:cxn modelId="{D8F78352-0C27-449D-B192-BB837877E48F}" srcId="{5BB36E82-88A1-4C43-B1E3-DB4D2DF95D2E}" destId="{F0EE7027-D569-4A73-8392-5BCB61FB0077}" srcOrd="1" destOrd="0" parTransId="{35C1014A-8CEA-42A6-B5D5-2D77D78344B6}" sibTransId="{378EE2FD-9E65-4417-901F-237FE48F5417}"/>
    <dgm:cxn modelId="{78CD3B64-2099-4580-B94D-BDE04A036A6C}" type="presOf" srcId="{D389BAB2-F4C4-4B98-BD18-89BB05059A2D}" destId="{8726A664-EB75-400C-AB3B-85A6F5F1F333}" srcOrd="0" destOrd="3" presId="urn:microsoft.com/office/officeart/2005/8/layout/hList1"/>
    <dgm:cxn modelId="{A98D078E-0E8C-4A6D-9935-41901385E93B}" type="presOf" srcId="{283FC83C-C640-49DB-B7AE-CEE5025EDFF2}" destId="{D95D5049-6AAE-4620-AA3E-9138A8FA30AB}" srcOrd="0" destOrd="2" presId="urn:microsoft.com/office/officeart/2005/8/layout/hList1"/>
    <dgm:cxn modelId="{AA0D966A-C345-4362-9622-5C0108889EFA}" srcId="{9C82B86D-2791-4BD5-960A-90841F394259}" destId="{ACFB1376-26AA-4F08-9872-69E92168452F}" srcOrd="1" destOrd="0" parTransId="{E8CC2E6E-04BA-4BB7-BA67-280316039A08}" sibTransId="{F9D74AF9-0410-44FD-A5C6-E18AEEEE1718}"/>
    <dgm:cxn modelId="{1AE97081-9241-40D6-BD18-D0EE82D39EE4}" type="presOf" srcId="{B1AF4FF5-47CB-4C35-B835-E646FBF59063}" destId="{D95D5049-6AAE-4620-AA3E-9138A8FA30AB}" srcOrd="0" destOrd="0" presId="urn:microsoft.com/office/officeart/2005/8/layout/hList1"/>
    <dgm:cxn modelId="{77362096-49E1-4343-B3CB-5C38AD0DEE34}" srcId="{9C82B86D-2791-4BD5-960A-90841F394259}" destId="{64E6886B-B206-4878-8DA9-55D7F34DF0FD}" srcOrd="4" destOrd="0" parTransId="{19A6C91A-8386-478D-A036-671A6C11DFA9}" sibTransId="{4012F580-C01A-41E8-93BB-E9D422597D02}"/>
    <dgm:cxn modelId="{7EB5B44D-6B96-4BC5-8172-0CB0A39AD6B4}" type="presOf" srcId="{ACFB1376-26AA-4F08-9872-69E92168452F}" destId="{CDD38038-4A04-4142-9693-D5F8141A65C8}" srcOrd="0" destOrd="1" presId="urn:microsoft.com/office/officeart/2005/8/layout/hList1"/>
    <dgm:cxn modelId="{E369B264-EBDF-493A-983B-B6760800E176}" srcId="{73CB3867-AC69-4015-A8FD-D91AF67284DC}" destId="{EC910ADA-921E-413E-AB6D-DA0F7B09D221}" srcOrd="5" destOrd="0" parTransId="{2093FB1E-CF06-439D-847B-13A0DD79AA2B}" sibTransId="{5E7AD0EB-9D16-4774-82D7-FBA2A11A93F8}"/>
    <dgm:cxn modelId="{6310E415-88C8-4ABF-A2F3-4DA4807B8234}" srcId="{9C82B86D-2791-4BD5-960A-90841F394259}" destId="{020E8E3E-978C-457E-AB3E-2CC4350164BC}" srcOrd="0" destOrd="0" parTransId="{F6C091E6-F352-4EDD-BD48-4813618097DB}" sibTransId="{815B5EFA-45D7-4B05-B48B-4D20AC177752}"/>
    <dgm:cxn modelId="{E26A5D86-7D28-4D70-96D4-4AB0765EA9D0}" srcId="{6AF83FBC-5191-4040-8B01-D0B62CA8A0BC}" destId="{283FC83C-C640-49DB-B7AE-CEE5025EDFF2}" srcOrd="2" destOrd="0" parTransId="{511B629E-C465-4E42-A70E-D05B2C7AD755}" sibTransId="{992EE996-9028-4AB8-8211-EE14DE235CE0}"/>
    <dgm:cxn modelId="{52714B7F-1885-43C2-9EC7-7E4F99FA1241}" type="presOf" srcId="{F0EE7027-D569-4A73-8392-5BCB61FB0077}" destId="{8094DF10-5747-4B4A-AAE7-BFD401102AA1}" srcOrd="0" destOrd="0" presId="urn:microsoft.com/office/officeart/2005/8/layout/hList1"/>
    <dgm:cxn modelId="{8DA004D4-A90C-41FA-8E80-8EA92D54C5F0}" srcId="{73CB3867-AC69-4015-A8FD-D91AF67284DC}" destId="{D389BAB2-F4C4-4B98-BD18-89BB05059A2D}" srcOrd="3" destOrd="0" parTransId="{A3301C5F-7CFF-44BD-88D8-14F13569C1F7}" sibTransId="{6B72C899-3785-4BF3-9E84-55B6F193ACD4}"/>
    <dgm:cxn modelId="{B007B31B-098B-49F4-A282-928B6453BDF0}" srcId="{46EC9977-B112-42BC-A1F4-BEB9FDFC3A14}" destId="{3DA6EDD4-1A0E-4B2B-B476-E4F95E719536}" srcOrd="0" destOrd="0" parTransId="{DBBC0BBB-4E66-4F51-8108-2449FD533BC8}" sibTransId="{514F4E75-E3EB-4B94-B73D-7795C4F2F996}"/>
    <dgm:cxn modelId="{71C9E083-5798-4D91-9A8C-795D486FC4DE}" srcId="{9C82B86D-2791-4BD5-960A-90841F394259}" destId="{6C43555C-257A-4A8C-A067-0881F7E05058}" srcOrd="2" destOrd="0" parTransId="{48FD7004-26A8-4C67-B3FB-44584196722A}" sibTransId="{38D44254-CB2A-4461-9BA2-CCED21C74B9A}"/>
    <dgm:cxn modelId="{63F23367-B876-4375-85BB-250F19C1EE82}" type="presOf" srcId="{FB612CC1-B875-47B3-A051-1ECF64C97DF7}" destId="{8726A664-EB75-400C-AB3B-85A6F5F1F333}" srcOrd="0" destOrd="1" presId="urn:microsoft.com/office/officeart/2005/8/layout/hList1"/>
    <dgm:cxn modelId="{4A4DF377-B252-439F-8302-8396F314B927}" type="presOf" srcId="{34506231-F1DA-4100-A474-D4D354DC0573}" destId="{CDD38038-4A04-4142-9693-D5F8141A65C8}" srcOrd="0" destOrd="6" presId="urn:microsoft.com/office/officeart/2005/8/layout/hList1"/>
    <dgm:cxn modelId="{900809B8-0A05-456C-9504-E0F2A9231822}" srcId="{5BB36E82-88A1-4C43-B1E3-DB4D2DF95D2E}" destId="{73CB3867-AC69-4015-A8FD-D91AF67284DC}" srcOrd="0" destOrd="0" parTransId="{7A91C14B-DDE0-4F36-A4E7-9E8E7D980FCA}" sibTransId="{BD5FBC2F-017C-41A3-9660-02B3B98D5928}"/>
    <dgm:cxn modelId="{B0B9E07C-0A46-4A25-8A53-39FD514CCA67}" type="presOf" srcId="{5EBB8716-905F-4944-991E-D3ECF77DFEBA}" destId="{D95D5049-6AAE-4620-AA3E-9138A8FA30AB}" srcOrd="0" destOrd="1" presId="urn:microsoft.com/office/officeart/2005/8/layout/hList1"/>
    <dgm:cxn modelId="{E281AA6C-BCD1-4A62-BE50-0591864907CA}" type="presOf" srcId="{607FFAC2-B94F-4E7C-BFC5-1F49C51DA9C2}" destId="{5A38E802-81D3-437F-8F14-4E11E0C5B09A}" srcOrd="0" destOrd="1" presId="urn:microsoft.com/office/officeart/2005/8/layout/hList1"/>
    <dgm:cxn modelId="{318D9D09-FA0F-4F8C-8768-83E2769DEBAB}" type="presOf" srcId="{8EF125BE-4F64-4DA9-AF3B-8B40090CF7A8}" destId="{5A38E802-81D3-437F-8F14-4E11E0C5B09A}" srcOrd="0" destOrd="0" presId="urn:microsoft.com/office/officeart/2005/8/layout/hList1"/>
    <dgm:cxn modelId="{2B8F904D-EB6B-4A7C-B7F2-7046EEA5DAF3}" type="presOf" srcId="{6AF83FBC-5191-4040-8B01-D0B62CA8A0BC}" destId="{6AA4E485-FDBE-414D-B3C8-6EF118B053CD}" srcOrd="0" destOrd="0" presId="urn:microsoft.com/office/officeart/2005/8/layout/hList1"/>
    <dgm:cxn modelId="{9EFC5E75-605B-4639-BC9D-BEBC915DBF60}" srcId="{5BB36E82-88A1-4C43-B1E3-DB4D2DF95D2E}" destId="{9C82B86D-2791-4BD5-960A-90841F394259}" srcOrd="3" destOrd="0" parTransId="{66BD467E-D365-4410-8E19-87E327F99591}" sibTransId="{267BACBF-D9CE-442D-99EF-4981746BB1F1}"/>
    <dgm:cxn modelId="{A28B9AC3-3798-4F0A-A116-F9344486DA03}" type="presOf" srcId="{9C82B86D-2791-4BD5-960A-90841F394259}" destId="{7565D8CA-DCFE-4DA9-B87C-CEC4C6C8F51A}" srcOrd="0" destOrd="0" presId="urn:microsoft.com/office/officeart/2005/8/layout/hList1"/>
    <dgm:cxn modelId="{BF07165D-358D-41A8-91BE-247E349E5D2E}" type="presOf" srcId="{5BB36E82-88A1-4C43-B1E3-DB4D2DF95D2E}" destId="{EC150A6F-9964-4D50-92C8-3136350A02C2}" srcOrd="0" destOrd="0" presId="urn:microsoft.com/office/officeart/2005/8/layout/hList1"/>
    <dgm:cxn modelId="{4C9A3C57-6F2E-4E16-A5C4-7B666199442C}" srcId="{9C82B86D-2791-4BD5-960A-90841F394259}" destId="{A3005646-318B-4378-B275-7E1C593E2EAC}" srcOrd="3" destOrd="0" parTransId="{D5BC2784-4E91-4FAC-8F9A-25269E7AEB42}" sibTransId="{DC677E16-51D5-4B54-8CFC-E3988C611878}"/>
    <dgm:cxn modelId="{E34A4CF8-2F42-4D1D-90DD-9CFC57D7ADDB}" type="presOf" srcId="{020E8E3E-978C-457E-AB3E-2CC4350164BC}" destId="{CDD38038-4A04-4142-9693-D5F8141A65C8}" srcOrd="0" destOrd="0" presId="urn:microsoft.com/office/officeart/2005/8/layout/hList1"/>
    <dgm:cxn modelId="{C73AEFAF-73C7-48B4-80BD-C1C134D0054E}" type="presOf" srcId="{A3005646-318B-4378-B275-7E1C593E2EAC}" destId="{CDD38038-4A04-4142-9693-D5F8141A65C8}" srcOrd="0" destOrd="3" presId="urn:microsoft.com/office/officeart/2005/8/layout/hList1"/>
    <dgm:cxn modelId="{B3E7D642-A9C5-4D31-BA7A-29266932EBE5}" type="presOf" srcId="{64E6886B-B206-4878-8DA9-55D7F34DF0FD}" destId="{CDD38038-4A04-4142-9693-D5F8141A65C8}" srcOrd="0" destOrd="4" presId="urn:microsoft.com/office/officeart/2005/8/layout/hList1"/>
    <dgm:cxn modelId="{EBE12998-8581-4951-8AA5-36B2EF788538}" type="presOf" srcId="{CA31C7B7-4777-4AF6-9B87-707404AF486A}" destId="{5AEC9C8F-780F-4E1F-987A-E72939DB18A4}" srcOrd="0" destOrd="1" presId="urn:microsoft.com/office/officeart/2005/8/layout/hList1"/>
    <dgm:cxn modelId="{8BF61752-B54C-42D6-B191-4437D6F1E30D}" srcId="{6AF83FBC-5191-4040-8B01-D0B62CA8A0BC}" destId="{B1AF4FF5-47CB-4C35-B835-E646FBF59063}" srcOrd="0" destOrd="0" parTransId="{4E913C7A-3279-4232-94CD-C8D8C3DADEFF}" sibTransId="{78125447-B145-43B1-BF67-3E2FF3C9FDC2}"/>
    <dgm:cxn modelId="{46F686A8-BBE8-4B55-A18B-5C817D23757C}" type="presOf" srcId="{619A11A6-A62F-4D91-86F3-E01B6D4B4A51}" destId="{CDD38038-4A04-4142-9693-D5F8141A65C8}" srcOrd="0" destOrd="5" presId="urn:microsoft.com/office/officeart/2005/8/layout/hList1"/>
    <dgm:cxn modelId="{7AE18E86-AD51-4F88-BC97-C52F42747916}" type="presOf" srcId="{EC910ADA-921E-413E-AB6D-DA0F7B09D221}" destId="{8726A664-EB75-400C-AB3B-85A6F5F1F333}" srcOrd="0" destOrd="5" presId="urn:microsoft.com/office/officeart/2005/8/layout/hList1"/>
    <dgm:cxn modelId="{DBA25592-355B-4180-9D67-725D95B06236}" type="presOf" srcId="{6C43555C-257A-4A8C-A067-0881F7E05058}" destId="{CDD38038-4A04-4142-9693-D5F8141A65C8}" srcOrd="0" destOrd="2" presId="urn:microsoft.com/office/officeart/2005/8/layout/hList1"/>
    <dgm:cxn modelId="{4A9754BA-BF3A-48E7-8B91-EB80CA2270A0}" srcId="{F0EE7027-D569-4A73-8392-5BCB61FB0077}" destId="{8EF125BE-4F64-4DA9-AF3B-8B40090CF7A8}" srcOrd="0" destOrd="0" parTransId="{47DBEE25-7113-4BB1-9734-15E2727296A1}" sibTransId="{2AB2D7F2-2AEC-4C26-9929-DC357414C159}"/>
    <dgm:cxn modelId="{50FD8D8F-2890-465B-A73C-9F0183F7EC47}" srcId="{F0EE7027-D569-4A73-8392-5BCB61FB0077}" destId="{D51F678F-EB4F-4E13-A1ED-5756E5DDBE46}" srcOrd="3" destOrd="0" parTransId="{7780A6AE-A4B7-4EF1-969F-B2808E664A16}" sibTransId="{4EB2BF39-6C8E-43C6-BCB5-F567CAD511D9}"/>
    <dgm:cxn modelId="{1EDE7A98-50B1-4A1F-9340-0E556E16FD67}" type="presOf" srcId="{46EC9977-B112-42BC-A1F4-BEB9FDFC3A14}" destId="{9F46180F-E8F1-4BD4-A54B-596DA80D9DA0}" srcOrd="0" destOrd="0" presId="urn:microsoft.com/office/officeart/2005/8/layout/hList1"/>
    <dgm:cxn modelId="{9DF5902A-604F-4DBA-BFFE-3C1BBBE53212}" type="presOf" srcId="{EF5A1990-D779-4420-A826-AB142005604B}" destId="{5AEC9C8F-780F-4E1F-987A-E72939DB18A4}" srcOrd="0" destOrd="2" presId="urn:microsoft.com/office/officeart/2005/8/layout/hList1"/>
    <dgm:cxn modelId="{9BE4561A-662C-49D3-92F9-77E4FCB4508B}" srcId="{73CB3867-AC69-4015-A8FD-D91AF67284DC}" destId="{396DB4ED-5A94-4A18-8D2D-FA9E62B3A991}" srcOrd="4" destOrd="0" parTransId="{B8D8985B-A30A-40BD-BCF4-24845101A652}" sibTransId="{E1E947A8-FC2B-4057-AF20-126CA29880BE}"/>
    <dgm:cxn modelId="{9A0262C0-AEEA-4474-A3D7-97C385D2EDA9}" srcId="{46EC9977-B112-42BC-A1F4-BEB9FDFC3A14}" destId="{CA31C7B7-4777-4AF6-9B87-707404AF486A}" srcOrd="1" destOrd="0" parTransId="{50133C33-F025-4FAC-8E8C-7F328BC1F0E2}" sibTransId="{16A34677-F784-47F9-A1BE-F5CE2E420CA1}"/>
    <dgm:cxn modelId="{D2F2F59F-0C26-4A8C-AC30-0A65299296E6}" type="presOf" srcId="{CA096DA1-881A-48D1-8CC5-5588B56EBEAB}" destId="{5AEC9C8F-780F-4E1F-987A-E72939DB18A4}" srcOrd="0" destOrd="3" presId="urn:microsoft.com/office/officeart/2005/8/layout/hList1"/>
    <dgm:cxn modelId="{A661CCE5-A161-48E2-BDF9-EE7C0A899A7D}" type="presOf" srcId="{73CB3867-AC69-4015-A8FD-D91AF67284DC}" destId="{FF71FB15-C6BC-4720-BAE8-B4398C86A9D0}" srcOrd="0" destOrd="0" presId="urn:microsoft.com/office/officeart/2005/8/layout/hList1"/>
    <dgm:cxn modelId="{F7377A9A-6A88-4356-8325-10C1D9256686}" srcId="{73CB3867-AC69-4015-A8FD-D91AF67284DC}" destId="{84AAE7BA-BCE2-4ADD-9D45-89411D8B503D}" srcOrd="0" destOrd="0" parTransId="{38034FB2-5079-4005-83F0-30E7C863CA43}" sibTransId="{FF8A2447-25FE-458F-BF78-4FBD46B40B13}"/>
    <dgm:cxn modelId="{F3A078C6-5E67-43D2-BA12-D1F883234A9C}" type="presOf" srcId="{A5068276-4A73-4D6E-8493-982D7B7F16B6}" destId="{5A38E802-81D3-437F-8F14-4E11E0C5B09A}" srcOrd="0" destOrd="2" presId="urn:microsoft.com/office/officeart/2005/8/layout/hList1"/>
    <dgm:cxn modelId="{25C3558E-7967-4A22-8771-2A7312BE1F0D}" type="presOf" srcId="{FE606D38-5313-4D40-96CC-34D040559069}" destId="{D95D5049-6AAE-4620-AA3E-9138A8FA30AB}" srcOrd="0" destOrd="3" presId="urn:microsoft.com/office/officeart/2005/8/layout/hList1"/>
    <dgm:cxn modelId="{A250E6CE-C17D-4BB7-8265-975BEBBB27B7}" type="presOf" srcId="{84AAE7BA-BCE2-4ADD-9D45-89411D8B503D}" destId="{8726A664-EB75-400C-AB3B-85A6F5F1F333}" srcOrd="0" destOrd="0" presId="urn:microsoft.com/office/officeart/2005/8/layout/hList1"/>
    <dgm:cxn modelId="{EC00DF7C-720B-4AE0-A947-020F35CCE142}" srcId="{46EC9977-B112-42BC-A1F4-BEB9FDFC3A14}" destId="{AA1ABCB0-9B23-4E4A-9F10-39FF314F5358}" srcOrd="4" destOrd="0" parTransId="{475573BC-9A19-40FF-8127-4A8D2761CCE9}" sibTransId="{FF1C2E63-F2E2-4000-93A2-B27D21826C45}"/>
    <dgm:cxn modelId="{044BA635-DD69-4FF4-A388-090C20AAA8AB}" srcId="{9C82B86D-2791-4BD5-960A-90841F394259}" destId="{619A11A6-A62F-4D91-86F3-E01B6D4B4A51}" srcOrd="5" destOrd="0" parTransId="{CAD7B8E4-18AC-4222-95D9-E6E3AA0A7E44}" sibTransId="{98C3B479-1008-4AA9-9AD5-42F29D8D2756}"/>
    <dgm:cxn modelId="{999736F2-4807-47E8-93E1-8DAA30139E24}" srcId="{46EC9977-B112-42BC-A1F4-BEB9FDFC3A14}" destId="{EF5A1990-D779-4420-A826-AB142005604B}" srcOrd="2" destOrd="0" parTransId="{276EBA3E-152F-4A36-842F-2671AA2BAAD6}" sibTransId="{FA7749A3-73A6-4ADE-A551-548BBB386854}"/>
    <dgm:cxn modelId="{B75AC02D-EE35-4D71-9AB7-52975B31681D}" type="presOf" srcId="{AA1ABCB0-9B23-4E4A-9F10-39FF314F5358}" destId="{5AEC9C8F-780F-4E1F-987A-E72939DB18A4}" srcOrd="0" destOrd="4" presId="urn:microsoft.com/office/officeart/2005/8/layout/hList1"/>
    <dgm:cxn modelId="{6FCE0BB6-F066-4433-B6E3-390D26C863FD}" type="presOf" srcId="{396DB4ED-5A94-4A18-8D2D-FA9E62B3A991}" destId="{8726A664-EB75-400C-AB3B-85A6F5F1F333}" srcOrd="0" destOrd="4" presId="urn:microsoft.com/office/officeart/2005/8/layout/hList1"/>
    <dgm:cxn modelId="{574D26B4-FA34-488A-AEA7-666E49139E2B}" type="presOf" srcId="{D51F678F-EB4F-4E13-A1ED-5756E5DDBE46}" destId="{5A38E802-81D3-437F-8F14-4E11E0C5B09A}" srcOrd="0" destOrd="3" presId="urn:microsoft.com/office/officeart/2005/8/layout/hList1"/>
    <dgm:cxn modelId="{4D6A4A3E-E7B9-4C73-A8C3-D4B6300678A3}" type="presOf" srcId="{63C83674-FA3A-4207-89B1-4C35EB20343B}" destId="{5A38E802-81D3-437F-8F14-4E11E0C5B09A}" srcOrd="0" destOrd="4" presId="urn:microsoft.com/office/officeart/2005/8/layout/hList1"/>
    <dgm:cxn modelId="{5AD6CFA5-9D7E-455C-828D-5CD427CC8615}" srcId="{6AF83FBC-5191-4040-8B01-D0B62CA8A0BC}" destId="{5EBB8716-905F-4944-991E-D3ECF77DFEBA}" srcOrd="1" destOrd="0" parTransId="{A05EC127-2D55-459C-A738-66B3EB6ABAEA}" sibTransId="{3191C155-F202-4D19-BA1A-6A13255AAEB6}"/>
    <dgm:cxn modelId="{0CB5C615-B961-436F-9A95-D9FADF374ABA}" srcId="{5BB36E82-88A1-4C43-B1E3-DB4D2DF95D2E}" destId="{46EC9977-B112-42BC-A1F4-BEB9FDFC3A14}" srcOrd="2" destOrd="0" parTransId="{711677C1-213C-4791-8906-82F3973FEAE5}" sibTransId="{65A1B393-C9CE-47B0-8319-2AD088A12FD4}"/>
    <dgm:cxn modelId="{BA8BA99B-4A08-48D3-B3E6-C192E046791F}" srcId="{9C82B86D-2791-4BD5-960A-90841F394259}" destId="{34506231-F1DA-4100-A474-D4D354DC0573}" srcOrd="6" destOrd="0" parTransId="{2F8B4561-2B16-4DB1-9AFB-DC32F0A82144}" sibTransId="{5F6880C1-F909-4226-85E7-C0710152D778}"/>
    <dgm:cxn modelId="{0F34FAF3-D9BA-4B7C-B7EF-45C412D7777F}" srcId="{46EC9977-B112-42BC-A1F4-BEB9FDFC3A14}" destId="{CA096DA1-881A-48D1-8CC5-5588B56EBEAB}" srcOrd="3" destOrd="0" parTransId="{36927E6A-7D0B-4D40-8363-AB6BEA7D74F7}" sibTransId="{FCB09192-6A22-46B4-B0C5-E513375F5DFB}"/>
    <dgm:cxn modelId="{262FC144-1401-4248-B936-2AE1AA7220A9}" srcId="{F0EE7027-D569-4A73-8392-5BCB61FB0077}" destId="{63C83674-FA3A-4207-89B1-4C35EB20343B}" srcOrd="4" destOrd="0" parTransId="{6BFEBF4C-F5C2-4589-8D20-EDC5CE4DC391}" sibTransId="{2C925587-1C49-45D1-9760-0B2E2455E194}"/>
    <dgm:cxn modelId="{AEB7807A-7578-4B1D-83B0-570AF8802F81}" type="presOf" srcId="{3DA6EDD4-1A0E-4B2B-B476-E4F95E719536}" destId="{5AEC9C8F-780F-4E1F-987A-E72939DB18A4}" srcOrd="0" destOrd="0" presId="urn:microsoft.com/office/officeart/2005/8/layout/hList1"/>
    <dgm:cxn modelId="{88FA27E8-5713-4E96-8845-1BE1D5ED9992}" srcId="{5BB36E82-88A1-4C43-B1E3-DB4D2DF95D2E}" destId="{6AF83FBC-5191-4040-8B01-D0B62CA8A0BC}" srcOrd="4" destOrd="0" parTransId="{0C2D271A-2392-45FA-8612-BC46BB49EC1C}" sibTransId="{EEE2A516-92BD-4489-AA0A-F329640AB7EF}"/>
    <dgm:cxn modelId="{40A1BDE7-B3BA-4D24-87FC-98AAFAC81049}" srcId="{73CB3867-AC69-4015-A8FD-D91AF67284DC}" destId="{FB612CC1-B875-47B3-A051-1ECF64C97DF7}" srcOrd="1" destOrd="0" parTransId="{309AFFE6-BF2A-4407-999C-1C9CA20AF9DE}" sibTransId="{34E0B1E8-90B1-4FDB-A191-6216601D307C}"/>
    <dgm:cxn modelId="{A5CF894C-9D3E-4370-A2E7-02445CB67941}" srcId="{73CB3867-AC69-4015-A8FD-D91AF67284DC}" destId="{40C16FB0-E4FB-4418-9EAF-6857332E6E9D}" srcOrd="2" destOrd="0" parTransId="{3C9822E4-1BFC-4748-AB12-91335173DFE9}" sibTransId="{C621A990-C540-4F35-81E3-B08660A98341}"/>
    <dgm:cxn modelId="{F2A6A641-84D7-4CA8-8650-DB3007C9AC87}" type="presOf" srcId="{40C16FB0-E4FB-4418-9EAF-6857332E6E9D}" destId="{8726A664-EB75-400C-AB3B-85A6F5F1F333}" srcOrd="0" destOrd="2" presId="urn:microsoft.com/office/officeart/2005/8/layout/hList1"/>
    <dgm:cxn modelId="{A2BA4F67-C351-419A-A579-C707FE266A42}" srcId="{6AF83FBC-5191-4040-8B01-D0B62CA8A0BC}" destId="{FE606D38-5313-4D40-96CC-34D040559069}" srcOrd="3" destOrd="0" parTransId="{5D8F6B5C-D016-4B8F-87DF-55604CCF8B93}" sibTransId="{60EC65A9-A760-4E91-8767-E05F6E4E170A}"/>
    <dgm:cxn modelId="{F38A3DE7-42D2-4E4B-8DA4-697E78EE5C79}" type="presParOf" srcId="{EC150A6F-9964-4D50-92C8-3136350A02C2}" destId="{07A3B98A-79D8-41C8-97FB-7681DEE902A4}" srcOrd="0" destOrd="0" presId="urn:microsoft.com/office/officeart/2005/8/layout/hList1"/>
    <dgm:cxn modelId="{C45422EC-C8DB-4C6D-B734-E4111AC554DE}" type="presParOf" srcId="{07A3B98A-79D8-41C8-97FB-7681DEE902A4}" destId="{FF71FB15-C6BC-4720-BAE8-B4398C86A9D0}" srcOrd="0" destOrd="0" presId="urn:microsoft.com/office/officeart/2005/8/layout/hList1"/>
    <dgm:cxn modelId="{53EEAECB-A8F6-4AEC-B3C8-728ACEF1B3CB}" type="presParOf" srcId="{07A3B98A-79D8-41C8-97FB-7681DEE902A4}" destId="{8726A664-EB75-400C-AB3B-85A6F5F1F333}" srcOrd="1" destOrd="0" presId="urn:microsoft.com/office/officeart/2005/8/layout/hList1"/>
    <dgm:cxn modelId="{DD394C05-92E0-41B6-AA9E-0E3E93620207}" type="presParOf" srcId="{EC150A6F-9964-4D50-92C8-3136350A02C2}" destId="{8BDEE1FB-7126-42D9-BA64-7220348C0765}" srcOrd="1" destOrd="0" presId="urn:microsoft.com/office/officeart/2005/8/layout/hList1"/>
    <dgm:cxn modelId="{9573DD71-1110-4B58-A546-ACFBA18E4F94}" type="presParOf" srcId="{EC150A6F-9964-4D50-92C8-3136350A02C2}" destId="{48AB4374-6959-4175-AEFB-23A482E26C0B}" srcOrd="2" destOrd="0" presId="urn:microsoft.com/office/officeart/2005/8/layout/hList1"/>
    <dgm:cxn modelId="{F512BA03-D02C-410E-BD58-2317E625AAE5}" type="presParOf" srcId="{48AB4374-6959-4175-AEFB-23A482E26C0B}" destId="{8094DF10-5747-4B4A-AAE7-BFD401102AA1}" srcOrd="0" destOrd="0" presId="urn:microsoft.com/office/officeart/2005/8/layout/hList1"/>
    <dgm:cxn modelId="{658D078A-203B-4669-B329-F4A89D8F08A1}" type="presParOf" srcId="{48AB4374-6959-4175-AEFB-23A482E26C0B}" destId="{5A38E802-81D3-437F-8F14-4E11E0C5B09A}" srcOrd="1" destOrd="0" presId="urn:microsoft.com/office/officeart/2005/8/layout/hList1"/>
    <dgm:cxn modelId="{ED9E5F18-3A80-4A2A-A1B3-B56220666DED}" type="presParOf" srcId="{EC150A6F-9964-4D50-92C8-3136350A02C2}" destId="{D7758674-5389-4038-8B76-95DF3382D2AF}" srcOrd="3" destOrd="0" presId="urn:microsoft.com/office/officeart/2005/8/layout/hList1"/>
    <dgm:cxn modelId="{DF75655C-C611-4570-BD29-1969110C678A}" type="presParOf" srcId="{EC150A6F-9964-4D50-92C8-3136350A02C2}" destId="{88F15B0E-63F7-45E0-B43D-4267B3A5F08B}" srcOrd="4" destOrd="0" presId="urn:microsoft.com/office/officeart/2005/8/layout/hList1"/>
    <dgm:cxn modelId="{CD34DED2-3C06-4230-9F32-D6F193D0D068}" type="presParOf" srcId="{88F15B0E-63F7-45E0-B43D-4267B3A5F08B}" destId="{9F46180F-E8F1-4BD4-A54B-596DA80D9DA0}" srcOrd="0" destOrd="0" presId="urn:microsoft.com/office/officeart/2005/8/layout/hList1"/>
    <dgm:cxn modelId="{6AB5B4A0-A0A8-4215-BB64-9F7B517FCEB1}" type="presParOf" srcId="{88F15B0E-63F7-45E0-B43D-4267B3A5F08B}" destId="{5AEC9C8F-780F-4E1F-987A-E72939DB18A4}" srcOrd="1" destOrd="0" presId="urn:microsoft.com/office/officeart/2005/8/layout/hList1"/>
    <dgm:cxn modelId="{96B96196-CE2A-4533-AFF7-97FEA196E155}" type="presParOf" srcId="{EC150A6F-9964-4D50-92C8-3136350A02C2}" destId="{810DE914-A3FA-4FAE-8408-783EBE91D00A}" srcOrd="5" destOrd="0" presId="urn:microsoft.com/office/officeart/2005/8/layout/hList1"/>
    <dgm:cxn modelId="{2F8369BC-5BCF-47D6-848B-4E74CDB97C88}" type="presParOf" srcId="{EC150A6F-9964-4D50-92C8-3136350A02C2}" destId="{0D7EFBC2-C9C5-4D85-9085-B684AFBA03CB}" srcOrd="6" destOrd="0" presId="urn:microsoft.com/office/officeart/2005/8/layout/hList1"/>
    <dgm:cxn modelId="{55666D7E-5004-42FD-AE1E-87D695E1C395}" type="presParOf" srcId="{0D7EFBC2-C9C5-4D85-9085-B684AFBA03CB}" destId="{7565D8CA-DCFE-4DA9-B87C-CEC4C6C8F51A}" srcOrd="0" destOrd="0" presId="urn:microsoft.com/office/officeart/2005/8/layout/hList1"/>
    <dgm:cxn modelId="{2748C745-4F00-4513-A550-783C7F95140E}" type="presParOf" srcId="{0D7EFBC2-C9C5-4D85-9085-B684AFBA03CB}" destId="{CDD38038-4A04-4142-9693-D5F8141A65C8}" srcOrd="1" destOrd="0" presId="urn:microsoft.com/office/officeart/2005/8/layout/hList1"/>
    <dgm:cxn modelId="{64E373E4-3817-448D-9257-54BAD11B7B50}" type="presParOf" srcId="{EC150A6F-9964-4D50-92C8-3136350A02C2}" destId="{243CCA8D-29F3-4335-B065-D15898D17F14}" srcOrd="7" destOrd="0" presId="urn:microsoft.com/office/officeart/2005/8/layout/hList1"/>
    <dgm:cxn modelId="{2F9CE6D1-DCF5-44E9-9A59-AA99D2949E3E}" type="presParOf" srcId="{EC150A6F-9964-4D50-92C8-3136350A02C2}" destId="{A35A960B-06A8-49A4-94B6-C08D32C99424}" srcOrd="8" destOrd="0" presId="urn:microsoft.com/office/officeart/2005/8/layout/hList1"/>
    <dgm:cxn modelId="{124DCB15-63D6-48FF-B3A2-525F07FD20BF}" type="presParOf" srcId="{A35A960B-06A8-49A4-94B6-C08D32C99424}" destId="{6AA4E485-FDBE-414D-B3C8-6EF118B053CD}" srcOrd="0" destOrd="0" presId="urn:microsoft.com/office/officeart/2005/8/layout/hList1"/>
    <dgm:cxn modelId="{D782F3DE-602C-4F13-9753-78B65CA014DB}" type="presParOf" srcId="{A35A960B-06A8-49A4-94B6-C08D32C99424}" destId="{D95D5049-6AAE-4620-AA3E-9138A8FA30AB}" srcOrd="1" destOrd="0" presId="urn:microsoft.com/office/officeart/2005/8/layout/h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BB36E82-88A1-4C43-B1E3-DB4D2DF95D2E}" type="doc">
      <dgm:prSet loTypeId="urn:microsoft.com/office/officeart/2005/8/layout/hList1" loCatId="list" qsTypeId="urn:microsoft.com/office/officeart/2005/8/quickstyle/simple3" qsCatId="simple" csTypeId="urn:microsoft.com/office/officeart/2005/8/colors/accent0_1" csCatId="mainScheme" phldr="1"/>
      <dgm:spPr/>
      <dgm:t>
        <a:bodyPr/>
        <a:lstStyle/>
        <a:p>
          <a:endParaRPr lang="en-AU"/>
        </a:p>
      </dgm:t>
    </dgm:pt>
    <dgm:pt modelId="{73CB3867-AC69-4015-A8FD-D91AF67284DC}">
      <dgm:prSet phldrT="[Text]"/>
      <dgm:spPr/>
      <dgm:t>
        <a:bodyPr/>
        <a:lstStyle/>
        <a:p>
          <a:r>
            <a:rPr lang="en-AU" dirty="0" smtClean="0"/>
            <a:t>Change Practices  (ACP)</a:t>
          </a:r>
          <a:endParaRPr lang="en-AU" dirty="0"/>
        </a:p>
      </dgm:t>
    </dgm:pt>
    <dgm:pt modelId="{7A91C14B-DDE0-4F36-A4E7-9E8E7D980FCA}" type="parTrans" cxnId="{900809B8-0A05-456C-9504-E0F2A9231822}">
      <dgm:prSet/>
      <dgm:spPr/>
      <dgm:t>
        <a:bodyPr/>
        <a:lstStyle/>
        <a:p>
          <a:endParaRPr lang="en-AU"/>
        </a:p>
      </dgm:t>
    </dgm:pt>
    <dgm:pt modelId="{BD5FBC2F-017C-41A3-9660-02B3B98D5928}" type="sibTrans" cxnId="{900809B8-0A05-456C-9504-E0F2A9231822}">
      <dgm:prSet/>
      <dgm:spPr/>
      <dgm:t>
        <a:bodyPr/>
        <a:lstStyle/>
        <a:p>
          <a:endParaRPr lang="en-AU"/>
        </a:p>
      </dgm:t>
    </dgm:pt>
    <dgm:pt modelId="{DE02D15D-BC8A-45B0-AEA0-4969BE6E982E}">
      <dgm:prSet phldrT="[Text]"/>
      <dgm:spPr/>
      <dgm:t>
        <a:bodyPr/>
        <a:lstStyle/>
        <a:p>
          <a:r>
            <a:rPr lang="en-AU" dirty="0" smtClean="0"/>
            <a:t>Identify Stakeholders</a:t>
          </a:r>
          <a:endParaRPr lang="en-AU" dirty="0"/>
        </a:p>
      </dgm:t>
    </dgm:pt>
    <dgm:pt modelId="{BB2F0B8E-A7B0-4C5B-BC7E-DE80DBAADF45}" type="parTrans" cxnId="{5FA5CCD2-CD60-4269-A139-C39DA10B5C74}">
      <dgm:prSet/>
      <dgm:spPr/>
    </dgm:pt>
    <dgm:pt modelId="{F09E71F8-9E3B-4E9F-AF15-FE53DA1C0B6E}" type="sibTrans" cxnId="{5FA5CCD2-CD60-4269-A139-C39DA10B5C74}">
      <dgm:prSet/>
      <dgm:spPr/>
    </dgm:pt>
    <dgm:pt modelId="{1ECB7673-9EF8-4079-833F-757890D0542F}">
      <dgm:prSet phldrT="[Text]"/>
      <dgm:spPr/>
      <dgm:t>
        <a:bodyPr/>
        <a:lstStyle/>
        <a:p>
          <a:r>
            <a:rPr lang="en-AU" dirty="0" smtClean="0"/>
            <a:t>Discuss areas of Change</a:t>
          </a:r>
          <a:endParaRPr lang="en-AU" dirty="0"/>
        </a:p>
      </dgm:t>
    </dgm:pt>
    <dgm:pt modelId="{45344531-E01D-45A0-9608-F542B268BBB2}" type="parTrans" cxnId="{1681D24C-7FF4-4644-9EDE-4B4193B53223}">
      <dgm:prSet/>
      <dgm:spPr/>
    </dgm:pt>
    <dgm:pt modelId="{7BE4D938-2F2B-4FB1-A11A-CF07995B57F0}" type="sibTrans" cxnId="{1681D24C-7FF4-4644-9EDE-4B4193B53223}">
      <dgm:prSet/>
      <dgm:spPr/>
    </dgm:pt>
    <dgm:pt modelId="{D15852C6-3A19-4272-B17E-D09E8B613633}">
      <dgm:prSet phldrT="[Text]"/>
      <dgm:spPr/>
      <dgm:t>
        <a:bodyPr/>
        <a:lstStyle/>
        <a:p>
          <a:r>
            <a:rPr lang="en-AU" dirty="0" smtClean="0"/>
            <a:t>Incorporate Feedback in Pilot</a:t>
          </a:r>
          <a:endParaRPr lang="en-AU" dirty="0"/>
        </a:p>
      </dgm:t>
    </dgm:pt>
    <dgm:pt modelId="{CBA8356B-1F29-4765-A05B-7A0B66C2ED67}" type="parTrans" cxnId="{4C6E4F17-3699-495F-82FA-1D931DA0D23E}">
      <dgm:prSet/>
      <dgm:spPr/>
    </dgm:pt>
    <dgm:pt modelId="{F1C8E421-059E-4672-9D5A-8D5BBE8582D2}" type="sibTrans" cxnId="{4C6E4F17-3699-495F-82FA-1D931DA0D23E}">
      <dgm:prSet/>
      <dgm:spPr/>
    </dgm:pt>
    <dgm:pt modelId="{2D36F1A2-6A86-4C73-8F18-3C044A858346}">
      <dgm:prSet phldrT="[Text]"/>
      <dgm:spPr/>
      <dgm:t>
        <a:bodyPr/>
        <a:lstStyle/>
        <a:p>
          <a:r>
            <a:rPr lang="en-AU" dirty="0" smtClean="0"/>
            <a:t>Undertake Holistic Change</a:t>
          </a:r>
          <a:endParaRPr lang="en-AU" dirty="0"/>
        </a:p>
      </dgm:t>
    </dgm:pt>
    <dgm:pt modelId="{1B4BADDC-01E1-44A3-ACE7-25C685399657}" type="parTrans" cxnId="{D71546BF-92BA-4B78-8275-87B43AC67877}">
      <dgm:prSet/>
      <dgm:spPr/>
    </dgm:pt>
    <dgm:pt modelId="{B9375229-58DA-4437-BE69-D7FC673E4841}" type="sibTrans" cxnId="{D71546BF-92BA-4B78-8275-87B43AC67877}">
      <dgm:prSet/>
      <dgm:spPr/>
    </dgm:pt>
    <dgm:pt modelId="{44044B1D-ADBB-46A8-9A94-B2C60A5D6463}">
      <dgm:prSet phldrT="[Text]"/>
      <dgm:spPr/>
      <dgm:t>
        <a:bodyPr/>
        <a:lstStyle/>
        <a:p>
          <a:r>
            <a:rPr lang="en-AU" dirty="0" smtClean="0"/>
            <a:t>Business Practices (ABP)</a:t>
          </a:r>
          <a:endParaRPr lang="en-AU" dirty="0"/>
        </a:p>
      </dgm:t>
    </dgm:pt>
    <dgm:pt modelId="{19311D91-BF53-4832-9949-2E2838526916}" type="parTrans" cxnId="{F3E29BB5-B636-4556-A4B6-EC5B4B73CB2A}">
      <dgm:prSet/>
      <dgm:spPr/>
    </dgm:pt>
    <dgm:pt modelId="{796BE1C8-6647-4CC0-A682-36ED695661C8}" type="sibTrans" cxnId="{F3E29BB5-B636-4556-A4B6-EC5B4B73CB2A}">
      <dgm:prSet/>
      <dgm:spPr/>
    </dgm:pt>
    <dgm:pt modelId="{2569876F-0ED2-43D7-A5FA-5F2AB7973766}">
      <dgm:prSet phldrT="[Text]"/>
      <dgm:spPr/>
      <dgm:t>
        <a:bodyPr/>
        <a:lstStyle/>
        <a:p>
          <a:r>
            <a:rPr lang="en-AU" dirty="0" smtClean="0"/>
            <a:t>Maintain Value focus</a:t>
          </a:r>
          <a:endParaRPr lang="en-AU" dirty="0"/>
        </a:p>
      </dgm:t>
    </dgm:pt>
    <dgm:pt modelId="{F66F12B9-B19E-483B-B13C-21FAD909CA18}" type="parTrans" cxnId="{3AE90AEC-E7B0-4368-8EA8-5C912040C238}">
      <dgm:prSet/>
      <dgm:spPr/>
    </dgm:pt>
    <dgm:pt modelId="{66D2C9E8-4C51-489F-B946-453C0AE6D8D0}" type="sibTrans" cxnId="{3AE90AEC-E7B0-4368-8EA8-5C912040C238}">
      <dgm:prSet/>
      <dgm:spPr/>
    </dgm:pt>
    <dgm:pt modelId="{A392BD87-9226-48AB-A49C-7EB1A0FE5C3B}">
      <dgm:prSet phldrT="[Text]"/>
      <dgm:spPr/>
      <dgm:t>
        <a:bodyPr/>
        <a:lstStyle/>
        <a:p>
          <a:r>
            <a:rPr lang="en-AU" dirty="0" smtClean="0"/>
            <a:t>Identify slack in Business Processes</a:t>
          </a:r>
          <a:endParaRPr lang="en-AU" dirty="0"/>
        </a:p>
      </dgm:t>
    </dgm:pt>
    <dgm:pt modelId="{67F61DFC-96FD-4C66-9ED3-579FA25D7934}" type="parTrans" cxnId="{C3A87A78-08ED-4E74-8BCD-468D20FC2E10}">
      <dgm:prSet/>
      <dgm:spPr/>
    </dgm:pt>
    <dgm:pt modelId="{9F59B9B1-873E-44FD-B572-CA3A4A78DEFE}" type="sibTrans" cxnId="{C3A87A78-08ED-4E74-8BCD-468D20FC2E10}">
      <dgm:prSet/>
      <dgm:spPr/>
    </dgm:pt>
    <dgm:pt modelId="{4A6878B2-481A-4AC1-BE26-9E5851D958C6}">
      <dgm:prSet phldrT="[Text]"/>
      <dgm:spPr/>
      <dgm:t>
        <a:bodyPr/>
        <a:lstStyle/>
        <a:p>
          <a:r>
            <a:rPr lang="en-AU" dirty="0" smtClean="0"/>
            <a:t>Apply process Optimization</a:t>
          </a:r>
          <a:endParaRPr lang="en-AU" dirty="0"/>
        </a:p>
      </dgm:t>
    </dgm:pt>
    <dgm:pt modelId="{380EB4C8-2950-4A62-9630-863EDED01E99}" type="parTrans" cxnId="{EB78D274-42F7-4863-AD80-4061224E6AA9}">
      <dgm:prSet/>
      <dgm:spPr/>
    </dgm:pt>
    <dgm:pt modelId="{3DE70E24-C4BB-45FA-AEC0-5089F0A2E255}" type="sibTrans" cxnId="{EB78D274-42F7-4863-AD80-4061224E6AA9}">
      <dgm:prSet/>
      <dgm:spPr/>
    </dgm:pt>
    <dgm:pt modelId="{D69D85D2-D206-47EA-9529-0540BBB00A23}">
      <dgm:prSet phldrT="[Text]"/>
      <dgm:spPr/>
      <dgm:t>
        <a:bodyPr/>
        <a:lstStyle/>
        <a:p>
          <a:r>
            <a:rPr lang="en-AU" dirty="0" smtClean="0"/>
            <a:t>Apply Quality Factors</a:t>
          </a:r>
          <a:endParaRPr lang="en-AU" dirty="0"/>
        </a:p>
      </dgm:t>
    </dgm:pt>
    <dgm:pt modelId="{FF285B4B-465D-4D87-9508-189CAE075D9C}" type="parTrans" cxnId="{DE983FC4-DD9E-4F1D-9345-1AA1609F910D}">
      <dgm:prSet/>
      <dgm:spPr/>
    </dgm:pt>
    <dgm:pt modelId="{EDA1F381-CE7B-4D38-A64F-542429C0238B}" type="sibTrans" cxnId="{DE983FC4-DD9E-4F1D-9345-1AA1609F910D}">
      <dgm:prSet/>
      <dgm:spPr/>
    </dgm:pt>
    <dgm:pt modelId="{2C5C3DF7-A3DE-4765-A463-B38580B87445}">
      <dgm:prSet phldrT="[Text]"/>
      <dgm:spPr/>
      <dgm:t>
        <a:bodyPr/>
        <a:lstStyle/>
        <a:p>
          <a:r>
            <a:rPr lang="en-AU" dirty="0" smtClean="0"/>
            <a:t>Maintain Customer Contact</a:t>
          </a:r>
          <a:endParaRPr lang="en-AU" dirty="0"/>
        </a:p>
      </dgm:t>
    </dgm:pt>
    <dgm:pt modelId="{4F614798-1D5E-42A7-A793-E085F1A98A5C}" type="parTrans" cxnId="{3662CAF1-1A16-4724-9D41-DC5D231A2413}">
      <dgm:prSet/>
      <dgm:spPr/>
    </dgm:pt>
    <dgm:pt modelId="{9CD72C10-CCBF-4481-B7CA-B51C4512F5A5}" type="sibTrans" cxnId="{3662CAF1-1A16-4724-9D41-DC5D231A2413}">
      <dgm:prSet/>
      <dgm:spPr/>
    </dgm:pt>
    <dgm:pt modelId="{5E698D69-174F-4880-825E-C09901E01B39}">
      <dgm:prSet phldrT="[Text]"/>
      <dgm:spPr/>
      <dgm:t>
        <a:bodyPr/>
        <a:lstStyle/>
        <a:p>
          <a:r>
            <a:rPr lang="en-AU" dirty="0" smtClean="0"/>
            <a:t>	Leadership Practices (ALP)</a:t>
          </a:r>
          <a:endParaRPr lang="en-AU" dirty="0"/>
        </a:p>
      </dgm:t>
    </dgm:pt>
    <dgm:pt modelId="{8FF6FD2B-FA54-49F9-8C27-14061C9E16DE}" type="parTrans" cxnId="{D8980B61-4760-496D-8C67-FF0FC5AFDAB0}">
      <dgm:prSet/>
      <dgm:spPr/>
    </dgm:pt>
    <dgm:pt modelId="{4AA40883-1FC4-4649-A6E2-3614029D2B54}" type="sibTrans" cxnId="{D8980B61-4760-496D-8C67-FF0FC5AFDAB0}">
      <dgm:prSet/>
      <dgm:spPr/>
    </dgm:pt>
    <dgm:pt modelId="{E0B6A727-2EAF-4F4F-8495-C470A44A0673}">
      <dgm:prSet phldrT="[Text]"/>
      <dgm:spPr/>
      <dgm:t>
        <a:bodyPr/>
        <a:lstStyle/>
        <a:p>
          <a:r>
            <a:rPr lang="en-AU" dirty="0" smtClean="0"/>
            <a:t>Have Courage to Change</a:t>
          </a:r>
          <a:endParaRPr lang="en-AU" dirty="0"/>
        </a:p>
      </dgm:t>
    </dgm:pt>
    <dgm:pt modelId="{B99032A8-2FA5-4C74-BE84-E5C5617CD9AC}" type="parTrans" cxnId="{317553A4-E69F-4E57-815F-6B780D09C63B}">
      <dgm:prSet/>
      <dgm:spPr/>
    </dgm:pt>
    <dgm:pt modelId="{1C6591FA-98F3-46EB-A0C2-C7F8AF0FBD5F}" type="sibTrans" cxnId="{317553A4-E69F-4E57-815F-6B780D09C63B}">
      <dgm:prSet/>
      <dgm:spPr/>
    </dgm:pt>
    <dgm:pt modelId="{2212D231-9AD9-4C3D-A0C2-0A4489FCAE12}">
      <dgm:prSet phldrT="[Text]"/>
      <dgm:spPr/>
      <dgm:t>
        <a:bodyPr/>
        <a:lstStyle/>
        <a:p>
          <a:r>
            <a:rPr lang="en-AU" dirty="0" smtClean="0"/>
            <a:t>Be Transparent at Project/Org level</a:t>
          </a:r>
          <a:endParaRPr lang="en-AU" dirty="0"/>
        </a:p>
      </dgm:t>
    </dgm:pt>
    <dgm:pt modelId="{24142D16-A831-4BC3-BF57-CD2BF5B5FC32}" type="parTrans" cxnId="{EB3DA73E-69CB-4E21-BBD1-3EAA11CCCA39}">
      <dgm:prSet/>
      <dgm:spPr/>
    </dgm:pt>
    <dgm:pt modelId="{7E029399-DFD2-4C5D-8F59-0FC3182AA5D0}" type="sibTrans" cxnId="{EB3DA73E-69CB-4E21-BBD1-3EAA11CCCA39}">
      <dgm:prSet/>
      <dgm:spPr/>
    </dgm:pt>
    <dgm:pt modelId="{6007F215-8326-4844-9851-3F33C77B256A}">
      <dgm:prSet phldrT="[Text]"/>
      <dgm:spPr/>
      <dgm:t>
        <a:bodyPr/>
        <a:lstStyle/>
        <a:p>
          <a:r>
            <a:rPr lang="en-AU" dirty="0" smtClean="0"/>
            <a:t>Facilitate &amp; Lead</a:t>
          </a:r>
          <a:endParaRPr lang="en-AU" dirty="0"/>
        </a:p>
      </dgm:t>
    </dgm:pt>
    <dgm:pt modelId="{3FFCD938-CD76-4F89-BAE2-0CFB567459E7}" type="parTrans" cxnId="{6A5D5DDA-6BFA-4CEE-B30B-7F201FE349F1}">
      <dgm:prSet/>
      <dgm:spPr/>
    </dgm:pt>
    <dgm:pt modelId="{15681F90-B353-427A-B062-2E39030A6115}" type="sibTrans" cxnId="{6A5D5DDA-6BFA-4CEE-B30B-7F201FE349F1}">
      <dgm:prSet/>
      <dgm:spPr/>
    </dgm:pt>
    <dgm:pt modelId="{512D36F1-C782-4809-8FC4-AFA08F89A6C2}">
      <dgm:prSet phldrT="[Text]"/>
      <dgm:spPr/>
      <dgm:t>
        <a:bodyPr/>
        <a:lstStyle/>
        <a:p>
          <a:r>
            <a:rPr lang="en-AU" dirty="0" smtClean="0"/>
            <a:t>Governance Practices (AGP)</a:t>
          </a:r>
          <a:endParaRPr lang="en-AU" dirty="0"/>
        </a:p>
      </dgm:t>
    </dgm:pt>
    <dgm:pt modelId="{38B44044-4ADA-4CBF-86BF-C67E74AF438B}" type="parTrans" cxnId="{1CF68006-A135-41D0-9A57-2A22DB70DAB2}">
      <dgm:prSet/>
      <dgm:spPr/>
    </dgm:pt>
    <dgm:pt modelId="{4025E4D0-384A-43DF-8625-80EAC4C1B067}" type="sibTrans" cxnId="{1CF68006-A135-41D0-9A57-2A22DB70DAB2}">
      <dgm:prSet/>
      <dgm:spPr/>
    </dgm:pt>
    <dgm:pt modelId="{2393A2E1-55EB-457D-B457-1BDF409D7E89}">
      <dgm:prSet phldrT="[Text]"/>
      <dgm:spPr/>
      <dgm:t>
        <a:bodyPr/>
        <a:lstStyle/>
        <a:p>
          <a:r>
            <a:rPr lang="en-AU" dirty="0" smtClean="0"/>
            <a:t>Maintain Open Control &amp; Reporting structure</a:t>
          </a:r>
          <a:endParaRPr lang="en-AU" dirty="0"/>
        </a:p>
      </dgm:t>
    </dgm:pt>
    <dgm:pt modelId="{31690362-31D7-4FE2-8F3D-C6E7ABBEE4E9}" type="parTrans" cxnId="{B97BFD47-7985-4752-BDCC-49820B6CBAD2}">
      <dgm:prSet/>
      <dgm:spPr/>
    </dgm:pt>
    <dgm:pt modelId="{74ACD395-691B-41E2-8B6D-FCF16FF7FF04}" type="sibTrans" cxnId="{B97BFD47-7985-4752-BDCC-49820B6CBAD2}">
      <dgm:prSet/>
      <dgm:spPr/>
    </dgm:pt>
    <dgm:pt modelId="{117A321C-B50C-4A80-859F-63D6F0AE7EDA}">
      <dgm:prSet phldrT="[Text]"/>
      <dgm:spPr/>
      <dgm:t>
        <a:bodyPr/>
        <a:lstStyle/>
        <a:p>
          <a:r>
            <a:rPr lang="en-AU" dirty="0" smtClean="0"/>
            <a:t>Anticipate Technology Changes</a:t>
          </a:r>
          <a:endParaRPr lang="en-AU" dirty="0"/>
        </a:p>
      </dgm:t>
    </dgm:pt>
    <dgm:pt modelId="{6BA2FF89-F3E7-4BE6-9D0B-824BCE70B381}" type="parTrans" cxnId="{76495AAA-0864-4BD8-8132-F536879C8D5F}">
      <dgm:prSet/>
      <dgm:spPr/>
    </dgm:pt>
    <dgm:pt modelId="{EF43C5B8-9228-4353-9AEC-CC04CB8F1E35}" type="sibTrans" cxnId="{76495AAA-0864-4BD8-8132-F536879C8D5F}">
      <dgm:prSet/>
      <dgm:spPr/>
    </dgm:pt>
    <dgm:pt modelId="{F9E822DA-1197-4CCB-815A-C46399F96984}">
      <dgm:prSet phldrT="[Text]"/>
      <dgm:spPr/>
      <dgm:t>
        <a:bodyPr/>
        <a:lstStyle/>
        <a:p>
          <a:r>
            <a:rPr lang="en-AU" dirty="0" smtClean="0"/>
            <a:t>Remain Transparent </a:t>
          </a:r>
          <a:endParaRPr lang="en-AU" dirty="0"/>
        </a:p>
      </dgm:t>
    </dgm:pt>
    <dgm:pt modelId="{E09D6B02-1698-4AFD-ADDC-ABB166C1B5A9}" type="parTrans" cxnId="{1BB57C78-019C-4EC9-9E60-303DC0F98A09}">
      <dgm:prSet/>
      <dgm:spPr/>
    </dgm:pt>
    <dgm:pt modelId="{CA6FC329-ACAA-4BEB-8629-0F1F67F30F66}" type="sibTrans" cxnId="{1BB57C78-019C-4EC9-9E60-303DC0F98A09}">
      <dgm:prSet/>
      <dgm:spPr/>
    </dgm:pt>
    <dgm:pt modelId="{20C318F9-983E-4B07-9831-18C491CE300A}">
      <dgm:prSet phldrT="[Text]"/>
      <dgm:spPr/>
      <dgm:t>
        <a:bodyPr/>
        <a:lstStyle/>
        <a:p>
          <a:r>
            <a:rPr lang="en-AU" dirty="0" smtClean="0"/>
            <a:t>Comply with Legislations</a:t>
          </a:r>
          <a:endParaRPr lang="en-AU" dirty="0"/>
        </a:p>
      </dgm:t>
    </dgm:pt>
    <dgm:pt modelId="{7B6DB5FD-316D-43FB-9C1D-3D6521E96D4F}" type="parTrans" cxnId="{48E81796-E21E-4A73-8779-816BC0BF44FB}">
      <dgm:prSet/>
      <dgm:spPr/>
    </dgm:pt>
    <dgm:pt modelId="{83D63BBB-4B29-4DA1-9946-421B564C9F3B}" type="sibTrans" cxnId="{48E81796-E21E-4A73-8779-816BC0BF44FB}">
      <dgm:prSet/>
      <dgm:spPr/>
    </dgm:pt>
    <dgm:pt modelId="{CF91D1BE-CB83-4E4D-AF71-4B587BA5AD06}">
      <dgm:prSet phldrT="[Text]"/>
      <dgm:spPr/>
      <dgm:t>
        <a:bodyPr/>
        <a:lstStyle/>
        <a:p>
          <a:r>
            <a:rPr lang="en-AU" dirty="0" smtClean="0"/>
            <a:t>	Operational Practices (AOP)</a:t>
          </a:r>
          <a:endParaRPr lang="en-AU" dirty="0"/>
        </a:p>
      </dgm:t>
    </dgm:pt>
    <dgm:pt modelId="{3895EE9C-74F2-4A54-85F4-5471E7E8D112}" type="parTrans" cxnId="{788B7328-3E28-4DF6-8AA5-A09A5A36EF33}">
      <dgm:prSet/>
      <dgm:spPr/>
    </dgm:pt>
    <dgm:pt modelId="{F66EE4A4-FE45-4C3A-83B5-35EAD5D4D3F0}" type="sibTrans" cxnId="{788B7328-3E28-4DF6-8AA5-A09A5A36EF33}">
      <dgm:prSet/>
      <dgm:spPr/>
    </dgm:pt>
    <dgm:pt modelId="{85A30A44-F13F-421A-9390-E5238AB5C246}">
      <dgm:prSet phldrT="[Text]"/>
      <dgm:spPr/>
      <dgm:t>
        <a:bodyPr/>
        <a:lstStyle/>
        <a:p>
          <a:r>
            <a:rPr lang="en-AU" dirty="0" smtClean="0"/>
            <a:t>Maintain “business as usual” processes</a:t>
          </a:r>
          <a:endParaRPr lang="en-AU" dirty="0"/>
        </a:p>
      </dgm:t>
    </dgm:pt>
    <dgm:pt modelId="{9A7A1B50-49BE-4154-8B75-AAF31E9278F5}" type="parTrans" cxnId="{5051E235-C985-4F00-8B62-F1A1AE7E3ECF}">
      <dgm:prSet/>
      <dgm:spPr/>
    </dgm:pt>
    <dgm:pt modelId="{87C8E94D-DBB2-4091-BCCA-1403064BFA40}" type="sibTrans" cxnId="{5051E235-C985-4F00-8B62-F1A1AE7E3ECF}">
      <dgm:prSet/>
      <dgm:spPr/>
    </dgm:pt>
    <dgm:pt modelId="{8BF8ED0D-411B-485F-86FA-C954E040F82E}">
      <dgm:prSet phldrT="[Text]"/>
      <dgm:spPr/>
      <dgm:t>
        <a:bodyPr/>
        <a:lstStyle/>
        <a:p>
          <a:r>
            <a:rPr lang="en-AU" dirty="0" smtClean="0"/>
            <a:t>Enable continuous Learning</a:t>
          </a:r>
          <a:endParaRPr lang="en-AU" dirty="0"/>
        </a:p>
      </dgm:t>
    </dgm:pt>
    <dgm:pt modelId="{B105B179-EBE2-46E2-82E2-304A64F1C548}" type="parTrans" cxnId="{C442EF23-C254-4A4B-8EE2-63D01BD2EE98}">
      <dgm:prSet/>
      <dgm:spPr/>
    </dgm:pt>
    <dgm:pt modelId="{4124080E-4B2F-45DB-9F66-AB8B330EBA4B}" type="sibTrans" cxnId="{C442EF23-C254-4A4B-8EE2-63D01BD2EE98}">
      <dgm:prSet/>
      <dgm:spPr/>
    </dgm:pt>
    <dgm:pt modelId="{9240213D-3E3A-437C-BC3B-E2624C764DC7}">
      <dgm:prSet phldrT="[Text]"/>
      <dgm:spPr/>
      <dgm:t>
        <a:bodyPr/>
        <a:lstStyle/>
        <a:p>
          <a:r>
            <a:rPr lang="en-AU" dirty="0" smtClean="0"/>
            <a:t>Ongoing Measures and Reporting for Improvement</a:t>
          </a:r>
          <a:endParaRPr lang="en-AU" dirty="0"/>
        </a:p>
      </dgm:t>
    </dgm:pt>
    <dgm:pt modelId="{7E0BC591-9263-4077-956F-A5BD67284D8B}" type="parTrans" cxnId="{9240AD53-FB18-4C35-9335-659385C193AA}">
      <dgm:prSet/>
      <dgm:spPr/>
    </dgm:pt>
    <dgm:pt modelId="{FC4ECE43-810A-4A08-B97E-E98624A06386}" type="sibTrans" cxnId="{9240AD53-FB18-4C35-9335-659385C193AA}">
      <dgm:prSet/>
      <dgm:spPr/>
    </dgm:pt>
    <dgm:pt modelId="{EC150A6F-9964-4D50-92C8-3136350A02C2}" type="pres">
      <dgm:prSet presAssocID="{5BB36E82-88A1-4C43-B1E3-DB4D2DF95D2E}" presName="Name0" presStyleCnt="0">
        <dgm:presLayoutVars>
          <dgm:dir/>
          <dgm:animLvl val="lvl"/>
          <dgm:resizeHandles val="exact"/>
        </dgm:presLayoutVars>
      </dgm:prSet>
      <dgm:spPr/>
      <dgm:t>
        <a:bodyPr/>
        <a:lstStyle/>
        <a:p>
          <a:endParaRPr lang="en-AU"/>
        </a:p>
      </dgm:t>
    </dgm:pt>
    <dgm:pt modelId="{07A3B98A-79D8-41C8-97FB-7681DEE902A4}" type="pres">
      <dgm:prSet presAssocID="{73CB3867-AC69-4015-A8FD-D91AF67284DC}" presName="composite" presStyleCnt="0"/>
      <dgm:spPr/>
      <dgm:t>
        <a:bodyPr/>
        <a:lstStyle/>
        <a:p>
          <a:endParaRPr lang="en-US"/>
        </a:p>
      </dgm:t>
    </dgm:pt>
    <dgm:pt modelId="{FF71FB15-C6BC-4720-BAE8-B4398C86A9D0}" type="pres">
      <dgm:prSet presAssocID="{73CB3867-AC69-4015-A8FD-D91AF67284DC}" presName="parTx" presStyleLbl="alignNode1" presStyleIdx="0" presStyleCnt="5">
        <dgm:presLayoutVars>
          <dgm:chMax val="0"/>
          <dgm:chPref val="0"/>
          <dgm:bulletEnabled val="1"/>
        </dgm:presLayoutVars>
      </dgm:prSet>
      <dgm:spPr/>
      <dgm:t>
        <a:bodyPr/>
        <a:lstStyle/>
        <a:p>
          <a:endParaRPr lang="en-AU"/>
        </a:p>
      </dgm:t>
    </dgm:pt>
    <dgm:pt modelId="{8726A664-EB75-400C-AB3B-85A6F5F1F333}" type="pres">
      <dgm:prSet presAssocID="{73CB3867-AC69-4015-A8FD-D91AF67284DC}" presName="desTx" presStyleLbl="alignAccFollowNode1" presStyleIdx="0" presStyleCnt="5">
        <dgm:presLayoutVars>
          <dgm:bulletEnabled val="1"/>
        </dgm:presLayoutVars>
      </dgm:prSet>
      <dgm:spPr/>
      <dgm:t>
        <a:bodyPr/>
        <a:lstStyle/>
        <a:p>
          <a:endParaRPr lang="en-AU"/>
        </a:p>
      </dgm:t>
    </dgm:pt>
    <dgm:pt modelId="{8BDEE1FB-7126-42D9-BA64-7220348C0765}" type="pres">
      <dgm:prSet presAssocID="{BD5FBC2F-017C-41A3-9660-02B3B98D5928}" presName="space" presStyleCnt="0"/>
      <dgm:spPr/>
      <dgm:t>
        <a:bodyPr/>
        <a:lstStyle/>
        <a:p>
          <a:endParaRPr lang="en-US"/>
        </a:p>
      </dgm:t>
    </dgm:pt>
    <dgm:pt modelId="{FD2C3706-01CD-4192-B860-24397D8F7E0E}" type="pres">
      <dgm:prSet presAssocID="{44044B1D-ADBB-46A8-9A94-B2C60A5D6463}" presName="composite" presStyleCnt="0"/>
      <dgm:spPr/>
    </dgm:pt>
    <dgm:pt modelId="{9F1D909B-1811-490B-94D2-8700AC8A2369}" type="pres">
      <dgm:prSet presAssocID="{44044B1D-ADBB-46A8-9A94-B2C60A5D6463}" presName="parTx" presStyleLbl="alignNode1" presStyleIdx="1" presStyleCnt="5">
        <dgm:presLayoutVars>
          <dgm:chMax val="0"/>
          <dgm:chPref val="0"/>
          <dgm:bulletEnabled val="1"/>
        </dgm:presLayoutVars>
      </dgm:prSet>
      <dgm:spPr/>
      <dgm:t>
        <a:bodyPr/>
        <a:lstStyle/>
        <a:p>
          <a:endParaRPr lang="en-US"/>
        </a:p>
      </dgm:t>
    </dgm:pt>
    <dgm:pt modelId="{AE629EBB-0207-4B3C-A646-D1BE0AE777A8}" type="pres">
      <dgm:prSet presAssocID="{44044B1D-ADBB-46A8-9A94-B2C60A5D6463}" presName="desTx" presStyleLbl="alignAccFollowNode1" presStyleIdx="1" presStyleCnt="5">
        <dgm:presLayoutVars>
          <dgm:bulletEnabled val="1"/>
        </dgm:presLayoutVars>
      </dgm:prSet>
      <dgm:spPr/>
      <dgm:t>
        <a:bodyPr/>
        <a:lstStyle/>
        <a:p>
          <a:endParaRPr lang="en-US"/>
        </a:p>
      </dgm:t>
    </dgm:pt>
    <dgm:pt modelId="{7FF6BD15-B8E3-46D2-9B25-1B7622C3F109}" type="pres">
      <dgm:prSet presAssocID="{796BE1C8-6647-4CC0-A682-36ED695661C8}" presName="space" presStyleCnt="0"/>
      <dgm:spPr/>
    </dgm:pt>
    <dgm:pt modelId="{62321D47-556E-4232-97BD-E3201E111FB2}" type="pres">
      <dgm:prSet presAssocID="{5E698D69-174F-4880-825E-C09901E01B39}" presName="composite" presStyleCnt="0"/>
      <dgm:spPr/>
    </dgm:pt>
    <dgm:pt modelId="{EB76BEB7-3331-4760-84AF-12DC90791C92}" type="pres">
      <dgm:prSet presAssocID="{5E698D69-174F-4880-825E-C09901E01B39}" presName="parTx" presStyleLbl="alignNode1" presStyleIdx="2" presStyleCnt="5">
        <dgm:presLayoutVars>
          <dgm:chMax val="0"/>
          <dgm:chPref val="0"/>
          <dgm:bulletEnabled val="1"/>
        </dgm:presLayoutVars>
      </dgm:prSet>
      <dgm:spPr/>
      <dgm:t>
        <a:bodyPr/>
        <a:lstStyle/>
        <a:p>
          <a:endParaRPr lang="en-US"/>
        </a:p>
      </dgm:t>
    </dgm:pt>
    <dgm:pt modelId="{2314D055-25B2-4AD3-83D9-75D8A4C4ADB4}" type="pres">
      <dgm:prSet presAssocID="{5E698D69-174F-4880-825E-C09901E01B39}" presName="desTx" presStyleLbl="alignAccFollowNode1" presStyleIdx="2" presStyleCnt="5">
        <dgm:presLayoutVars>
          <dgm:bulletEnabled val="1"/>
        </dgm:presLayoutVars>
      </dgm:prSet>
      <dgm:spPr/>
      <dgm:t>
        <a:bodyPr/>
        <a:lstStyle/>
        <a:p>
          <a:endParaRPr lang="en-US"/>
        </a:p>
      </dgm:t>
    </dgm:pt>
    <dgm:pt modelId="{401F7D36-562B-456C-82C8-079A44C6A87E}" type="pres">
      <dgm:prSet presAssocID="{4AA40883-1FC4-4649-A6E2-3614029D2B54}" presName="space" presStyleCnt="0"/>
      <dgm:spPr/>
    </dgm:pt>
    <dgm:pt modelId="{50CB8415-D702-4C1B-9CB2-B36B913C336B}" type="pres">
      <dgm:prSet presAssocID="{512D36F1-C782-4809-8FC4-AFA08F89A6C2}" presName="composite" presStyleCnt="0"/>
      <dgm:spPr/>
    </dgm:pt>
    <dgm:pt modelId="{A302497F-ED8A-4737-B857-B074BECE0357}" type="pres">
      <dgm:prSet presAssocID="{512D36F1-C782-4809-8FC4-AFA08F89A6C2}" presName="parTx" presStyleLbl="alignNode1" presStyleIdx="3" presStyleCnt="5">
        <dgm:presLayoutVars>
          <dgm:chMax val="0"/>
          <dgm:chPref val="0"/>
          <dgm:bulletEnabled val="1"/>
        </dgm:presLayoutVars>
      </dgm:prSet>
      <dgm:spPr/>
      <dgm:t>
        <a:bodyPr/>
        <a:lstStyle/>
        <a:p>
          <a:endParaRPr lang="en-US"/>
        </a:p>
      </dgm:t>
    </dgm:pt>
    <dgm:pt modelId="{1FB6A4CC-82B6-434B-A0C6-AEBAFAE2B9B1}" type="pres">
      <dgm:prSet presAssocID="{512D36F1-C782-4809-8FC4-AFA08F89A6C2}" presName="desTx" presStyleLbl="alignAccFollowNode1" presStyleIdx="3" presStyleCnt="5">
        <dgm:presLayoutVars>
          <dgm:bulletEnabled val="1"/>
        </dgm:presLayoutVars>
      </dgm:prSet>
      <dgm:spPr/>
      <dgm:t>
        <a:bodyPr/>
        <a:lstStyle/>
        <a:p>
          <a:endParaRPr lang="en-US"/>
        </a:p>
      </dgm:t>
    </dgm:pt>
    <dgm:pt modelId="{2909E2B1-D87F-4469-86B9-9AE4A00F0D40}" type="pres">
      <dgm:prSet presAssocID="{4025E4D0-384A-43DF-8625-80EAC4C1B067}" presName="space" presStyleCnt="0"/>
      <dgm:spPr/>
    </dgm:pt>
    <dgm:pt modelId="{05F134B9-28DC-4D67-B14D-122EA20B5DB0}" type="pres">
      <dgm:prSet presAssocID="{CF91D1BE-CB83-4E4D-AF71-4B587BA5AD06}" presName="composite" presStyleCnt="0"/>
      <dgm:spPr/>
    </dgm:pt>
    <dgm:pt modelId="{08204D93-C192-4EAF-9402-D550CF61DE1A}" type="pres">
      <dgm:prSet presAssocID="{CF91D1BE-CB83-4E4D-AF71-4B587BA5AD06}" presName="parTx" presStyleLbl="alignNode1" presStyleIdx="4" presStyleCnt="5">
        <dgm:presLayoutVars>
          <dgm:chMax val="0"/>
          <dgm:chPref val="0"/>
          <dgm:bulletEnabled val="1"/>
        </dgm:presLayoutVars>
      </dgm:prSet>
      <dgm:spPr/>
      <dgm:t>
        <a:bodyPr/>
        <a:lstStyle/>
        <a:p>
          <a:endParaRPr lang="en-US"/>
        </a:p>
      </dgm:t>
    </dgm:pt>
    <dgm:pt modelId="{67ABBD05-7BC6-4A65-8885-CC8DE27B982E}" type="pres">
      <dgm:prSet presAssocID="{CF91D1BE-CB83-4E4D-AF71-4B587BA5AD06}" presName="desTx" presStyleLbl="alignAccFollowNode1" presStyleIdx="4" presStyleCnt="5">
        <dgm:presLayoutVars>
          <dgm:bulletEnabled val="1"/>
        </dgm:presLayoutVars>
      </dgm:prSet>
      <dgm:spPr/>
      <dgm:t>
        <a:bodyPr/>
        <a:lstStyle/>
        <a:p>
          <a:endParaRPr lang="en-US"/>
        </a:p>
      </dgm:t>
    </dgm:pt>
  </dgm:ptLst>
  <dgm:cxnLst>
    <dgm:cxn modelId="{A3DEB5CB-EC0E-4829-BAC6-6ADAE6BC31B0}" type="presOf" srcId="{F9E822DA-1197-4CCB-815A-C46399F96984}" destId="{1FB6A4CC-82B6-434B-A0C6-AEBAFAE2B9B1}" srcOrd="0" destOrd="2" presId="urn:microsoft.com/office/officeart/2005/8/layout/hList1"/>
    <dgm:cxn modelId="{900809B8-0A05-456C-9504-E0F2A9231822}" srcId="{5BB36E82-88A1-4C43-B1E3-DB4D2DF95D2E}" destId="{73CB3867-AC69-4015-A8FD-D91AF67284DC}" srcOrd="0" destOrd="0" parTransId="{7A91C14B-DDE0-4F36-A4E7-9E8E7D980FCA}" sibTransId="{BD5FBC2F-017C-41A3-9660-02B3B98D5928}"/>
    <dgm:cxn modelId="{5FA5CCD2-CD60-4269-A139-C39DA10B5C74}" srcId="{73CB3867-AC69-4015-A8FD-D91AF67284DC}" destId="{DE02D15D-BC8A-45B0-AEA0-4969BE6E982E}" srcOrd="0" destOrd="0" parTransId="{BB2F0B8E-A7B0-4C5B-BC7E-DE80DBAADF45}" sibTransId="{F09E71F8-9E3B-4E9F-AF15-FE53DA1C0B6E}"/>
    <dgm:cxn modelId="{C3739033-0A11-496E-B61E-6C39A74B1FE1}" type="presOf" srcId="{D69D85D2-D206-47EA-9529-0540BBB00A23}" destId="{AE629EBB-0207-4B3C-A646-D1BE0AE777A8}" srcOrd="0" destOrd="2" presId="urn:microsoft.com/office/officeart/2005/8/layout/hList1"/>
    <dgm:cxn modelId="{95E6205B-E7F8-4D0C-8749-DF9D08246108}" type="presOf" srcId="{2393A2E1-55EB-457D-B457-1BDF409D7E89}" destId="{1FB6A4CC-82B6-434B-A0C6-AEBAFAE2B9B1}" srcOrd="0" destOrd="0" presId="urn:microsoft.com/office/officeart/2005/8/layout/hList1"/>
    <dgm:cxn modelId="{788B7328-3E28-4DF6-8AA5-A09A5A36EF33}" srcId="{5BB36E82-88A1-4C43-B1E3-DB4D2DF95D2E}" destId="{CF91D1BE-CB83-4E4D-AF71-4B587BA5AD06}" srcOrd="4" destOrd="0" parTransId="{3895EE9C-74F2-4A54-85F4-5471E7E8D112}" sibTransId="{F66EE4A4-FE45-4C3A-83B5-35EAD5D4D3F0}"/>
    <dgm:cxn modelId="{CE6A2EB1-B181-46AC-B22E-FD8CFFBE058F}" type="presOf" srcId="{E0B6A727-2EAF-4F4F-8495-C470A44A0673}" destId="{2314D055-25B2-4AD3-83D9-75D8A4C4ADB4}" srcOrd="0" destOrd="1" presId="urn:microsoft.com/office/officeart/2005/8/layout/hList1"/>
    <dgm:cxn modelId="{9EADE73B-F32C-4B75-AE96-2977ABA43EC4}" type="presOf" srcId="{73CB3867-AC69-4015-A8FD-D91AF67284DC}" destId="{FF71FB15-C6BC-4720-BAE8-B4398C86A9D0}" srcOrd="0" destOrd="0" presId="urn:microsoft.com/office/officeart/2005/8/layout/hList1"/>
    <dgm:cxn modelId="{C442EF23-C254-4A4B-8EE2-63D01BD2EE98}" srcId="{CF91D1BE-CB83-4E4D-AF71-4B587BA5AD06}" destId="{8BF8ED0D-411B-485F-86FA-C954E040F82E}" srcOrd="1" destOrd="0" parTransId="{B105B179-EBE2-46E2-82E2-304A64F1C548}" sibTransId="{4124080E-4B2F-45DB-9F66-AB8B330EBA4B}"/>
    <dgm:cxn modelId="{8345E027-1601-47A7-99C0-5EBD02612654}" type="presOf" srcId="{5E698D69-174F-4880-825E-C09901E01B39}" destId="{EB76BEB7-3331-4760-84AF-12DC90791C92}" srcOrd="0" destOrd="0" presId="urn:microsoft.com/office/officeart/2005/8/layout/hList1"/>
    <dgm:cxn modelId="{CB7B8CEE-0104-4D63-A935-6FFE0AA00162}" type="presOf" srcId="{2212D231-9AD9-4C3D-A0C2-0A4489FCAE12}" destId="{2314D055-25B2-4AD3-83D9-75D8A4C4ADB4}" srcOrd="0" destOrd="2" presId="urn:microsoft.com/office/officeart/2005/8/layout/hList1"/>
    <dgm:cxn modelId="{A077679C-F442-437B-A7A5-9D7E6ED2B1E8}" type="presOf" srcId="{2D36F1A2-6A86-4C73-8F18-3C044A858346}" destId="{8726A664-EB75-400C-AB3B-85A6F5F1F333}" srcOrd="0" destOrd="3" presId="urn:microsoft.com/office/officeart/2005/8/layout/hList1"/>
    <dgm:cxn modelId="{7D4F7B1B-D860-4216-988F-46378F7A839F}" type="presOf" srcId="{A392BD87-9226-48AB-A49C-7EB1A0FE5C3B}" destId="{AE629EBB-0207-4B3C-A646-D1BE0AE777A8}" srcOrd="0" destOrd="0" presId="urn:microsoft.com/office/officeart/2005/8/layout/hList1"/>
    <dgm:cxn modelId="{76495AAA-0864-4BD8-8132-F536879C8D5F}" srcId="{512D36F1-C782-4809-8FC4-AFA08F89A6C2}" destId="{117A321C-B50C-4A80-859F-63D6F0AE7EDA}" srcOrd="1" destOrd="0" parTransId="{6BA2FF89-F3E7-4BE6-9D0B-824BCE70B381}" sibTransId="{EF43C5B8-9228-4353-9AEC-CC04CB8F1E35}"/>
    <dgm:cxn modelId="{5051E235-C985-4F00-8B62-F1A1AE7E3ECF}" srcId="{CF91D1BE-CB83-4E4D-AF71-4B587BA5AD06}" destId="{85A30A44-F13F-421A-9390-E5238AB5C246}" srcOrd="0" destOrd="0" parTransId="{9A7A1B50-49BE-4154-8B75-AAF31E9278F5}" sibTransId="{87C8E94D-DBB2-4091-BCCA-1403064BFA40}"/>
    <dgm:cxn modelId="{ABDD26A8-8A57-4970-8D0F-D91C2F4F9901}" type="presOf" srcId="{20C318F9-983E-4B07-9831-18C491CE300A}" destId="{1FB6A4CC-82B6-434B-A0C6-AEBAFAE2B9B1}" srcOrd="0" destOrd="3" presId="urn:microsoft.com/office/officeart/2005/8/layout/hList1"/>
    <dgm:cxn modelId="{31194029-6C95-44A1-A70A-95945BFEEF86}" type="presOf" srcId="{D15852C6-3A19-4272-B17E-D09E8B613633}" destId="{8726A664-EB75-400C-AB3B-85A6F5F1F333}" srcOrd="0" destOrd="2" presId="urn:microsoft.com/office/officeart/2005/8/layout/hList1"/>
    <dgm:cxn modelId="{906FD243-F645-4C1E-A80C-48C4B81719B2}" type="presOf" srcId="{1ECB7673-9EF8-4079-833F-757890D0542F}" destId="{8726A664-EB75-400C-AB3B-85A6F5F1F333}" srcOrd="0" destOrd="1" presId="urn:microsoft.com/office/officeart/2005/8/layout/hList1"/>
    <dgm:cxn modelId="{40686B46-C5CB-4E61-B176-FD4E00BF7C44}" type="presOf" srcId="{117A321C-B50C-4A80-859F-63D6F0AE7EDA}" destId="{1FB6A4CC-82B6-434B-A0C6-AEBAFAE2B9B1}" srcOrd="0" destOrd="1" presId="urn:microsoft.com/office/officeart/2005/8/layout/hList1"/>
    <dgm:cxn modelId="{7B206331-429C-46ED-A93E-2708FAA540F3}" type="presOf" srcId="{DE02D15D-BC8A-45B0-AEA0-4969BE6E982E}" destId="{8726A664-EB75-400C-AB3B-85A6F5F1F333}" srcOrd="0" destOrd="0" presId="urn:microsoft.com/office/officeart/2005/8/layout/hList1"/>
    <dgm:cxn modelId="{F3E29BB5-B636-4556-A4B6-EC5B4B73CB2A}" srcId="{5BB36E82-88A1-4C43-B1E3-DB4D2DF95D2E}" destId="{44044B1D-ADBB-46A8-9A94-B2C60A5D6463}" srcOrd="1" destOrd="0" parTransId="{19311D91-BF53-4832-9949-2E2838526916}" sibTransId="{796BE1C8-6647-4CC0-A682-36ED695661C8}"/>
    <dgm:cxn modelId="{1BB57C78-019C-4EC9-9E60-303DC0F98A09}" srcId="{512D36F1-C782-4809-8FC4-AFA08F89A6C2}" destId="{F9E822DA-1197-4CCB-815A-C46399F96984}" srcOrd="2" destOrd="0" parTransId="{E09D6B02-1698-4AFD-ADDC-ABB166C1B5A9}" sibTransId="{CA6FC329-ACAA-4BEB-8629-0F1F67F30F66}"/>
    <dgm:cxn modelId="{317553A4-E69F-4E57-815F-6B780D09C63B}" srcId="{5E698D69-174F-4880-825E-C09901E01B39}" destId="{E0B6A727-2EAF-4F4F-8495-C470A44A0673}" srcOrd="1" destOrd="0" parTransId="{B99032A8-2FA5-4C74-BE84-E5C5617CD9AC}" sibTransId="{1C6591FA-98F3-46EB-A0C2-C7F8AF0FBD5F}"/>
    <dgm:cxn modelId="{B97BFD47-7985-4752-BDCC-49820B6CBAD2}" srcId="{512D36F1-C782-4809-8FC4-AFA08F89A6C2}" destId="{2393A2E1-55EB-457D-B457-1BDF409D7E89}" srcOrd="0" destOrd="0" parTransId="{31690362-31D7-4FE2-8F3D-C6E7ABBEE4E9}" sibTransId="{74ACD395-691B-41E2-8B6D-FCF16FF7FF04}"/>
    <dgm:cxn modelId="{1A6DEF44-A20E-4BEA-890D-44064AB4A810}" type="presOf" srcId="{44044B1D-ADBB-46A8-9A94-B2C60A5D6463}" destId="{9F1D909B-1811-490B-94D2-8700AC8A2369}" srcOrd="0" destOrd="0" presId="urn:microsoft.com/office/officeart/2005/8/layout/hList1"/>
    <dgm:cxn modelId="{EB3DA73E-69CB-4E21-BBD1-3EAA11CCCA39}" srcId="{5E698D69-174F-4880-825E-C09901E01B39}" destId="{2212D231-9AD9-4C3D-A0C2-0A4489FCAE12}" srcOrd="2" destOrd="0" parTransId="{24142D16-A831-4BC3-BF57-CD2BF5B5FC32}" sibTransId="{7E029399-DFD2-4C5D-8F59-0FC3182AA5D0}"/>
    <dgm:cxn modelId="{640DBEA1-F4D0-43D0-AD19-2F1AC7452830}" type="presOf" srcId="{2C5C3DF7-A3DE-4765-A463-B38580B87445}" destId="{AE629EBB-0207-4B3C-A646-D1BE0AE777A8}" srcOrd="0" destOrd="3" presId="urn:microsoft.com/office/officeart/2005/8/layout/hList1"/>
    <dgm:cxn modelId="{D71546BF-92BA-4B78-8275-87B43AC67877}" srcId="{73CB3867-AC69-4015-A8FD-D91AF67284DC}" destId="{2D36F1A2-6A86-4C73-8F18-3C044A858346}" srcOrd="3" destOrd="0" parTransId="{1B4BADDC-01E1-44A3-ACE7-25C685399657}" sibTransId="{B9375229-58DA-4437-BE69-D7FC673E4841}"/>
    <dgm:cxn modelId="{3AE90AEC-E7B0-4368-8EA8-5C912040C238}" srcId="{5E698D69-174F-4880-825E-C09901E01B39}" destId="{2569876F-0ED2-43D7-A5FA-5F2AB7973766}" srcOrd="0" destOrd="0" parTransId="{F66F12B9-B19E-483B-B13C-21FAD909CA18}" sibTransId="{66D2C9E8-4C51-489F-B946-453C0AE6D8D0}"/>
    <dgm:cxn modelId="{BAA63D79-08A7-4638-9603-7C67877F06FB}" type="presOf" srcId="{8BF8ED0D-411B-485F-86FA-C954E040F82E}" destId="{67ABBD05-7BC6-4A65-8885-CC8DE27B982E}" srcOrd="0" destOrd="1" presId="urn:microsoft.com/office/officeart/2005/8/layout/hList1"/>
    <dgm:cxn modelId="{E9A33C4A-F3ED-4CBC-8D6C-D4F8E0311CFD}" type="presOf" srcId="{9240213D-3E3A-437C-BC3B-E2624C764DC7}" destId="{67ABBD05-7BC6-4A65-8885-CC8DE27B982E}" srcOrd="0" destOrd="2" presId="urn:microsoft.com/office/officeart/2005/8/layout/hList1"/>
    <dgm:cxn modelId="{77A2C983-18E5-49F5-9F64-91906ED126D6}" type="presOf" srcId="{85A30A44-F13F-421A-9390-E5238AB5C246}" destId="{67ABBD05-7BC6-4A65-8885-CC8DE27B982E}" srcOrd="0" destOrd="0" presId="urn:microsoft.com/office/officeart/2005/8/layout/hList1"/>
    <dgm:cxn modelId="{48E81796-E21E-4A73-8779-816BC0BF44FB}" srcId="{512D36F1-C782-4809-8FC4-AFA08F89A6C2}" destId="{20C318F9-983E-4B07-9831-18C491CE300A}" srcOrd="3" destOrd="0" parTransId="{7B6DB5FD-316D-43FB-9C1D-3D6521E96D4F}" sibTransId="{83D63BBB-4B29-4DA1-9946-421B564C9F3B}"/>
    <dgm:cxn modelId="{E2F78314-BD43-4D2D-AA63-6F508021DF56}" type="presOf" srcId="{CF91D1BE-CB83-4E4D-AF71-4B587BA5AD06}" destId="{08204D93-C192-4EAF-9402-D550CF61DE1A}" srcOrd="0" destOrd="0" presId="urn:microsoft.com/office/officeart/2005/8/layout/hList1"/>
    <dgm:cxn modelId="{1681D24C-7FF4-4644-9EDE-4B4193B53223}" srcId="{73CB3867-AC69-4015-A8FD-D91AF67284DC}" destId="{1ECB7673-9EF8-4079-833F-757890D0542F}" srcOrd="1" destOrd="0" parTransId="{45344531-E01D-45A0-9608-F542B268BBB2}" sibTransId="{7BE4D938-2F2B-4FB1-A11A-CF07995B57F0}"/>
    <dgm:cxn modelId="{A48BB6BA-78C9-4789-AE3F-CC3C505D968A}" type="presOf" srcId="{2569876F-0ED2-43D7-A5FA-5F2AB7973766}" destId="{2314D055-25B2-4AD3-83D9-75D8A4C4ADB4}" srcOrd="0" destOrd="0" presId="urn:microsoft.com/office/officeart/2005/8/layout/hList1"/>
    <dgm:cxn modelId="{DE983FC4-DD9E-4F1D-9345-1AA1609F910D}" srcId="{44044B1D-ADBB-46A8-9A94-B2C60A5D6463}" destId="{D69D85D2-D206-47EA-9529-0540BBB00A23}" srcOrd="2" destOrd="0" parTransId="{FF285B4B-465D-4D87-9508-189CAE075D9C}" sibTransId="{EDA1F381-CE7B-4D38-A64F-542429C0238B}"/>
    <dgm:cxn modelId="{63C49C07-0A5F-4B34-9C51-EF16E18A4F2A}" type="presOf" srcId="{512D36F1-C782-4809-8FC4-AFA08F89A6C2}" destId="{A302497F-ED8A-4737-B857-B074BECE0357}" srcOrd="0" destOrd="0" presId="urn:microsoft.com/office/officeart/2005/8/layout/hList1"/>
    <dgm:cxn modelId="{4987891F-4517-4872-B554-F9F8105A8E6B}" type="presOf" srcId="{4A6878B2-481A-4AC1-BE26-9E5851D958C6}" destId="{AE629EBB-0207-4B3C-A646-D1BE0AE777A8}" srcOrd="0" destOrd="1" presId="urn:microsoft.com/office/officeart/2005/8/layout/hList1"/>
    <dgm:cxn modelId="{28B69D16-7BA0-4EFD-89E2-48914AC41F53}" type="presOf" srcId="{6007F215-8326-4844-9851-3F33C77B256A}" destId="{2314D055-25B2-4AD3-83D9-75D8A4C4ADB4}" srcOrd="0" destOrd="3" presId="urn:microsoft.com/office/officeart/2005/8/layout/hList1"/>
    <dgm:cxn modelId="{EB78D274-42F7-4863-AD80-4061224E6AA9}" srcId="{44044B1D-ADBB-46A8-9A94-B2C60A5D6463}" destId="{4A6878B2-481A-4AC1-BE26-9E5851D958C6}" srcOrd="1" destOrd="0" parTransId="{380EB4C8-2950-4A62-9630-863EDED01E99}" sibTransId="{3DE70E24-C4BB-45FA-AEC0-5089F0A2E255}"/>
    <dgm:cxn modelId="{1CF68006-A135-41D0-9A57-2A22DB70DAB2}" srcId="{5BB36E82-88A1-4C43-B1E3-DB4D2DF95D2E}" destId="{512D36F1-C782-4809-8FC4-AFA08F89A6C2}" srcOrd="3" destOrd="0" parTransId="{38B44044-4ADA-4CBF-86BF-C67E74AF438B}" sibTransId="{4025E4D0-384A-43DF-8625-80EAC4C1B067}"/>
    <dgm:cxn modelId="{D8980B61-4760-496D-8C67-FF0FC5AFDAB0}" srcId="{5BB36E82-88A1-4C43-B1E3-DB4D2DF95D2E}" destId="{5E698D69-174F-4880-825E-C09901E01B39}" srcOrd="2" destOrd="0" parTransId="{8FF6FD2B-FA54-49F9-8C27-14061C9E16DE}" sibTransId="{4AA40883-1FC4-4649-A6E2-3614029D2B54}"/>
    <dgm:cxn modelId="{4C6E4F17-3699-495F-82FA-1D931DA0D23E}" srcId="{73CB3867-AC69-4015-A8FD-D91AF67284DC}" destId="{D15852C6-3A19-4272-B17E-D09E8B613633}" srcOrd="2" destOrd="0" parTransId="{CBA8356B-1F29-4765-A05B-7A0B66C2ED67}" sibTransId="{F1C8E421-059E-4672-9D5A-8D5BBE8582D2}"/>
    <dgm:cxn modelId="{9240AD53-FB18-4C35-9335-659385C193AA}" srcId="{CF91D1BE-CB83-4E4D-AF71-4B587BA5AD06}" destId="{9240213D-3E3A-437C-BC3B-E2624C764DC7}" srcOrd="2" destOrd="0" parTransId="{7E0BC591-9263-4077-956F-A5BD67284D8B}" sibTransId="{FC4ECE43-810A-4A08-B97E-E98624A06386}"/>
    <dgm:cxn modelId="{6A5D5DDA-6BFA-4CEE-B30B-7F201FE349F1}" srcId="{5E698D69-174F-4880-825E-C09901E01B39}" destId="{6007F215-8326-4844-9851-3F33C77B256A}" srcOrd="3" destOrd="0" parTransId="{3FFCD938-CD76-4F89-BAE2-0CFB567459E7}" sibTransId="{15681F90-B353-427A-B062-2E39030A6115}"/>
    <dgm:cxn modelId="{D28D55D0-0053-442D-9DC8-2B87D78DA0C4}" type="presOf" srcId="{5BB36E82-88A1-4C43-B1E3-DB4D2DF95D2E}" destId="{EC150A6F-9964-4D50-92C8-3136350A02C2}" srcOrd="0" destOrd="0" presId="urn:microsoft.com/office/officeart/2005/8/layout/hList1"/>
    <dgm:cxn modelId="{C3A87A78-08ED-4E74-8BCD-468D20FC2E10}" srcId="{44044B1D-ADBB-46A8-9A94-B2C60A5D6463}" destId="{A392BD87-9226-48AB-A49C-7EB1A0FE5C3B}" srcOrd="0" destOrd="0" parTransId="{67F61DFC-96FD-4C66-9ED3-579FA25D7934}" sibTransId="{9F59B9B1-873E-44FD-B572-CA3A4A78DEFE}"/>
    <dgm:cxn modelId="{3662CAF1-1A16-4724-9D41-DC5D231A2413}" srcId="{44044B1D-ADBB-46A8-9A94-B2C60A5D6463}" destId="{2C5C3DF7-A3DE-4765-A463-B38580B87445}" srcOrd="3" destOrd="0" parTransId="{4F614798-1D5E-42A7-A793-E085F1A98A5C}" sibTransId="{9CD72C10-CCBF-4481-B7CA-B51C4512F5A5}"/>
    <dgm:cxn modelId="{05001B67-0F1D-41D1-9B63-198EA264EB0D}" type="presParOf" srcId="{EC150A6F-9964-4D50-92C8-3136350A02C2}" destId="{07A3B98A-79D8-41C8-97FB-7681DEE902A4}" srcOrd="0" destOrd="0" presId="urn:microsoft.com/office/officeart/2005/8/layout/hList1"/>
    <dgm:cxn modelId="{78BBB9E4-BB89-4224-A6EF-9DAB381683DE}" type="presParOf" srcId="{07A3B98A-79D8-41C8-97FB-7681DEE902A4}" destId="{FF71FB15-C6BC-4720-BAE8-B4398C86A9D0}" srcOrd="0" destOrd="0" presId="urn:microsoft.com/office/officeart/2005/8/layout/hList1"/>
    <dgm:cxn modelId="{3DB2B87A-C804-4F0E-B096-BD481B27BB10}" type="presParOf" srcId="{07A3B98A-79D8-41C8-97FB-7681DEE902A4}" destId="{8726A664-EB75-400C-AB3B-85A6F5F1F333}" srcOrd="1" destOrd="0" presId="urn:microsoft.com/office/officeart/2005/8/layout/hList1"/>
    <dgm:cxn modelId="{24A07635-4CE8-479E-9ADB-04868DC75FB6}" type="presParOf" srcId="{EC150A6F-9964-4D50-92C8-3136350A02C2}" destId="{8BDEE1FB-7126-42D9-BA64-7220348C0765}" srcOrd="1" destOrd="0" presId="urn:microsoft.com/office/officeart/2005/8/layout/hList1"/>
    <dgm:cxn modelId="{AE7BB652-87D0-42EC-93FC-56ECE98FE87B}" type="presParOf" srcId="{EC150A6F-9964-4D50-92C8-3136350A02C2}" destId="{FD2C3706-01CD-4192-B860-24397D8F7E0E}" srcOrd="2" destOrd="0" presId="urn:microsoft.com/office/officeart/2005/8/layout/hList1"/>
    <dgm:cxn modelId="{30E79419-9588-4F1C-B2ED-09218EDAFC1B}" type="presParOf" srcId="{FD2C3706-01CD-4192-B860-24397D8F7E0E}" destId="{9F1D909B-1811-490B-94D2-8700AC8A2369}" srcOrd="0" destOrd="0" presId="urn:microsoft.com/office/officeart/2005/8/layout/hList1"/>
    <dgm:cxn modelId="{C7A4C6DD-B6CC-43D3-83E9-CD73C0E280A6}" type="presParOf" srcId="{FD2C3706-01CD-4192-B860-24397D8F7E0E}" destId="{AE629EBB-0207-4B3C-A646-D1BE0AE777A8}" srcOrd="1" destOrd="0" presId="urn:microsoft.com/office/officeart/2005/8/layout/hList1"/>
    <dgm:cxn modelId="{BF417981-ECC6-4192-B947-C432983A20AB}" type="presParOf" srcId="{EC150A6F-9964-4D50-92C8-3136350A02C2}" destId="{7FF6BD15-B8E3-46D2-9B25-1B7622C3F109}" srcOrd="3" destOrd="0" presId="urn:microsoft.com/office/officeart/2005/8/layout/hList1"/>
    <dgm:cxn modelId="{024BD2A8-F703-4AB6-9B8B-D5D6B72E4709}" type="presParOf" srcId="{EC150A6F-9964-4D50-92C8-3136350A02C2}" destId="{62321D47-556E-4232-97BD-E3201E111FB2}" srcOrd="4" destOrd="0" presId="urn:microsoft.com/office/officeart/2005/8/layout/hList1"/>
    <dgm:cxn modelId="{237427D6-7A47-4C0C-868E-2F2C8E561DCF}" type="presParOf" srcId="{62321D47-556E-4232-97BD-E3201E111FB2}" destId="{EB76BEB7-3331-4760-84AF-12DC90791C92}" srcOrd="0" destOrd="0" presId="urn:microsoft.com/office/officeart/2005/8/layout/hList1"/>
    <dgm:cxn modelId="{5A1C9EAA-C4B1-4615-80CF-D42472408B88}" type="presParOf" srcId="{62321D47-556E-4232-97BD-E3201E111FB2}" destId="{2314D055-25B2-4AD3-83D9-75D8A4C4ADB4}" srcOrd="1" destOrd="0" presId="urn:microsoft.com/office/officeart/2005/8/layout/hList1"/>
    <dgm:cxn modelId="{F2A9B81F-D23C-4875-80A9-19378937B50A}" type="presParOf" srcId="{EC150A6F-9964-4D50-92C8-3136350A02C2}" destId="{401F7D36-562B-456C-82C8-079A44C6A87E}" srcOrd="5" destOrd="0" presId="urn:microsoft.com/office/officeart/2005/8/layout/hList1"/>
    <dgm:cxn modelId="{D87C56A3-03A6-407E-B78D-A2BA38373A6D}" type="presParOf" srcId="{EC150A6F-9964-4D50-92C8-3136350A02C2}" destId="{50CB8415-D702-4C1B-9CB2-B36B913C336B}" srcOrd="6" destOrd="0" presId="urn:microsoft.com/office/officeart/2005/8/layout/hList1"/>
    <dgm:cxn modelId="{8AEDF4AE-099C-47CB-93C2-26966EC18199}" type="presParOf" srcId="{50CB8415-D702-4C1B-9CB2-B36B913C336B}" destId="{A302497F-ED8A-4737-B857-B074BECE0357}" srcOrd="0" destOrd="0" presId="urn:microsoft.com/office/officeart/2005/8/layout/hList1"/>
    <dgm:cxn modelId="{8347E301-F5FD-4179-AFE2-A6C30822D66B}" type="presParOf" srcId="{50CB8415-D702-4C1B-9CB2-B36B913C336B}" destId="{1FB6A4CC-82B6-434B-A0C6-AEBAFAE2B9B1}" srcOrd="1" destOrd="0" presId="urn:microsoft.com/office/officeart/2005/8/layout/hList1"/>
    <dgm:cxn modelId="{42934269-9894-4268-B013-B517DFA2B682}" type="presParOf" srcId="{EC150A6F-9964-4D50-92C8-3136350A02C2}" destId="{2909E2B1-D87F-4469-86B9-9AE4A00F0D40}" srcOrd="7" destOrd="0" presId="urn:microsoft.com/office/officeart/2005/8/layout/hList1"/>
    <dgm:cxn modelId="{073C34F0-8EAD-4F69-B2EA-D260DFADDC71}" type="presParOf" srcId="{EC150A6F-9964-4D50-92C8-3136350A02C2}" destId="{05F134B9-28DC-4D67-B14D-122EA20B5DB0}" srcOrd="8" destOrd="0" presId="urn:microsoft.com/office/officeart/2005/8/layout/hList1"/>
    <dgm:cxn modelId="{43E22F78-EADC-4D05-925C-91A60D02194A}" type="presParOf" srcId="{05F134B9-28DC-4D67-B14D-122EA20B5DB0}" destId="{08204D93-C192-4EAF-9402-D550CF61DE1A}" srcOrd="0" destOrd="0" presId="urn:microsoft.com/office/officeart/2005/8/layout/hList1"/>
    <dgm:cxn modelId="{182653A6-E2F1-46A5-BD6F-1DF1B23FE361}" type="presParOf" srcId="{05F134B9-28DC-4D67-B14D-122EA20B5DB0}" destId="{67ABBD05-7BC6-4A65-8885-CC8DE27B982E}" srcOrd="1" destOrd="0" presId="urn:microsoft.com/office/officeart/2005/8/layout/hList1"/>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E882EE8-8B4A-4673-94CB-456580E0365E}" type="doc">
      <dgm:prSet loTypeId="urn:microsoft.com/office/officeart/2005/8/layout/cycle1" loCatId="cycle" qsTypeId="urn:microsoft.com/office/officeart/2005/8/quickstyle/simple3" qsCatId="simple" csTypeId="urn:microsoft.com/office/officeart/2005/8/colors/accent1_2" csCatId="accent1" phldr="1"/>
      <dgm:spPr/>
      <dgm:t>
        <a:bodyPr/>
        <a:lstStyle/>
        <a:p>
          <a:endParaRPr lang="en-AU"/>
        </a:p>
      </dgm:t>
    </dgm:pt>
    <dgm:pt modelId="{AB9AC5BD-25E9-442D-948C-B78B4287CEB0}">
      <dgm:prSet phldrT="[Text]"/>
      <dgm:spPr/>
      <dgm:t>
        <a:bodyPr/>
        <a:lstStyle/>
        <a:p>
          <a:r>
            <a:rPr lang="en-AU" dirty="0" smtClean="0"/>
            <a:t> </a:t>
          </a:r>
          <a:endParaRPr lang="en-AU" dirty="0"/>
        </a:p>
      </dgm:t>
    </dgm:pt>
    <dgm:pt modelId="{098F3ECB-9B0E-4E90-B247-AA8ED1F68C6B}" type="parTrans" cxnId="{8E3E74C1-5690-41A0-BD02-BE259EC1F6FE}">
      <dgm:prSet/>
      <dgm:spPr/>
      <dgm:t>
        <a:bodyPr/>
        <a:lstStyle/>
        <a:p>
          <a:endParaRPr lang="en-AU"/>
        </a:p>
      </dgm:t>
    </dgm:pt>
    <dgm:pt modelId="{97BBA704-3359-443A-B5A5-70920C30B68E}" type="sibTrans" cxnId="{8E3E74C1-5690-41A0-BD02-BE259EC1F6FE}">
      <dgm:prSet/>
      <dgm:spPr/>
      <dgm:t>
        <a:bodyPr/>
        <a:lstStyle/>
        <a:p>
          <a:endParaRPr lang="en-AU"/>
        </a:p>
      </dgm:t>
    </dgm:pt>
    <dgm:pt modelId="{0199DC8D-03CB-467F-92DA-F637B3E934C8}">
      <dgm:prSet phldrT="[Text]"/>
      <dgm:spPr/>
      <dgm:t>
        <a:bodyPr/>
        <a:lstStyle/>
        <a:p>
          <a:r>
            <a:rPr lang="en-AU" dirty="0" smtClean="0"/>
            <a:t> </a:t>
          </a:r>
          <a:endParaRPr lang="en-AU" dirty="0"/>
        </a:p>
      </dgm:t>
    </dgm:pt>
    <dgm:pt modelId="{ACB3D0D4-713A-466B-9916-83CB95A8CF6B}" type="parTrans" cxnId="{EC64EA6B-ED67-4E60-889C-AE4AAF5494B8}">
      <dgm:prSet/>
      <dgm:spPr/>
      <dgm:t>
        <a:bodyPr/>
        <a:lstStyle/>
        <a:p>
          <a:endParaRPr lang="en-AU"/>
        </a:p>
      </dgm:t>
    </dgm:pt>
    <dgm:pt modelId="{01CE5EB3-FD53-4833-AC26-D40CA159EC30}" type="sibTrans" cxnId="{EC64EA6B-ED67-4E60-889C-AE4AAF5494B8}">
      <dgm:prSet/>
      <dgm:spPr/>
      <dgm:t>
        <a:bodyPr/>
        <a:lstStyle/>
        <a:p>
          <a:endParaRPr lang="en-AU"/>
        </a:p>
      </dgm:t>
    </dgm:pt>
    <dgm:pt modelId="{D3DD8A08-AA52-44C0-9DC2-1A65F1FCBB74}">
      <dgm:prSet phldrT="[Text]"/>
      <dgm:spPr/>
      <dgm:t>
        <a:bodyPr/>
        <a:lstStyle/>
        <a:p>
          <a:endParaRPr lang="en-AU" dirty="0"/>
        </a:p>
      </dgm:t>
    </dgm:pt>
    <dgm:pt modelId="{B7333A97-F7AE-46C4-9383-E557425EE15C}" type="parTrans" cxnId="{CD69ED0E-3753-4CEC-BA1D-850F7D309752}">
      <dgm:prSet/>
      <dgm:spPr/>
      <dgm:t>
        <a:bodyPr/>
        <a:lstStyle/>
        <a:p>
          <a:endParaRPr lang="en-AU"/>
        </a:p>
      </dgm:t>
    </dgm:pt>
    <dgm:pt modelId="{FF24A623-3D71-48A3-89C2-3E93D91D9CA7}" type="sibTrans" cxnId="{CD69ED0E-3753-4CEC-BA1D-850F7D309752}">
      <dgm:prSet/>
      <dgm:spPr/>
      <dgm:t>
        <a:bodyPr/>
        <a:lstStyle/>
        <a:p>
          <a:endParaRPr lang="en-AU"/>
        </a:p>
      </dgm:t>
    </dgm:pt>
    <dgm:pt modelId="{20DA0BA5-2087-4178-9206-A8FA060B62CD}">
      <dgm:prSet phldrT="[Text]"/>
      <dgm:spPr/>
      <dgm:t>
        <a:bodyPr/>
        <a:lstStyle/>
        <a:p>
          <a:endParaRPr lang="en-AU" dirty="0"/>
        </a:p>
      </dgm:t>
    </dgm:pt>
    <dgm:pt modelId="{AE1D70AB-8905-4924-9AE8-71E12C16B8AD}" type="parTrans" cxnId="{C259CA96-67B1-42D5-8D5D-8D2303E23D2C}">
      <dgm:prSet/>
      <dgm:spPr/>
      <dgm:t>
        <a:bodyPr/>
        <a:lstStyle/>
        <a:p>
          <a:endParaRPr lang="en-AU"/>
        </a:p>
      </dgm:t>
    </dgm:pt>
    <dgm:pt modelId="{6D6007B1-C488-4DA8-8F2F-9F8B05FA4CD1}" type="sibTrans" cxnId="{C259CA96-67B1-42D5-8D5D-8D2303E23D2C}">
      <dgm:prSet/>
      <dgm:spPr/>
      <dgm:t>
        <a:bodyPr/>
        <a:lstStyle/>
        <a:p>
          <a:endParaRPr lang="en-AU"/>
        </a:p>
      </dgm:t>
    </dgm:pt>
    <dgm:pt modelId="{00BCE794-E606-497A-AEE5-3D63A7239589}">
      <dgm:prSet phldrT="[Text]"/>
      <dgm:spPr/>
      <dgm:t>
        <a:bodyPr/>
        <a:lstStyle/>
        <a:p>
          <a:endParaRPr lang="en-AU" dirty="0"/>
        </a:p>
      </dgm:t>
    </dgm:pt>
    <dgm:pt modelId="{FDDC39D7-A3DD-4551-B515-DFA4E44210FD}" type="parTrans" cxnId="{53FED1FF-D371-44AC-9D0D-4D2D949BF117}">
      <dgm:prSet/>
      <dgm:spPr/>
      <dgm:t>
        <a:bodyPr/>
        <a:lstStyle/>
        <a:p>
          <a:endParaRPr lang="en-AU"/>
        </a:p>
      </dgm:t>
    </dgm:pt>
    <dgm:pt modelId="{6A61921B-5126-459B-9E9F-62A0BBCE8396}" type="sibTrans" cxnId="{53FED1FF-D371-44AC-9D0D-4D2D949BF117}">
      <dgm:prSet/>
      <dgm:spPr/>
      <dgm:t>
        <a:bodyPr/>
        <a:lstStyle/>
        <a:p>
          <a:endParaRPr lang="en-AU"/>
        </a:p>
      </dgm:t>
    </dgm:pt>
    <dgm:pt modelId="{712EE84D-5292-4558-8920-E1D416DCEB95}">
      <dgm:prSet phldrT="[Text]"/>
      <dgm:spPr/>
      <dgm:t>
        <a:bodyPr/>
        <a:lstStyle/>
        <a:p>
          <a:endParaRPr lang="en-AU" dirty="0"/>
        </a:p>
      </dgm:t>
    </dgm:pt>
    <dgm:pt modelId="{4887C9E8-D71B-42DF-A4B0-963D11D1AB37}" type="parTrans" cxnId="{A815E29E-D49A-4C3D-986F-C29026831814}">
      <dgm:prSet/>
      <dgm:spPr/>
      <dgm:t>
        <a:bodyPr/>
        <a:lstStyle/>
        <a:p>
          <a:endParaRPr lang="en-AU"/>
        </a:p>
      </dgm:t>
    </dgm:pt>
    <dgm:pt modelId="{84C00A8F-DA47-4A78-86BF-33F4B4B862C0}" type="sibTrans" cxnId="{A815E29E-D49A-4C3D-986F-C29026831814}">
      <dgm:prSet/>
      <dgm:spPr/>
      <dgm:t>
        <a:bodyPr/>
        <a:lstStyle/>
        <a:p>
          <a:endParaRPr lang="en-AU"/>
        </a:p>
      </dgm:t>
    </dgm:pt>
    <dgm:pt modelId="{E4BBB527-737D-4A4A-A77E-58D7A4F7CFC5}" type="pres">
      <dgm:prSet presAssocID="{EE882EE8-8B4A-4673-94CB-456580E0365E}" presName="cycle" presStyleCnt="0">
        <dgm:presLayoutVars>
          <dgm:dir/>
          <dgm:resizeHandles val="exact"/>
        </dgm:presLayoutVars>
      </dgm:prSet>
      <dgm:spPr/>
      <dgm:t>
        <a:bodyPr/>
        <a:lstStyle/>
        <a:p>
          <a:endParaRPr lang="en-AU"/>
        </a:p>
      </dgm:t>
    </dgm:pt>
    <dgm:pt modelId="{34C6C1EF-9486-423C-942B-0574BBCF318D}" type="pres">
      <dgm:prSet presAssocID="{AB9AC5BD-25E9-442D-948C-B78B4287CEB0}" presName="dummy" presStyleCnt="0"/>
      <dgm:spPr/>
    </dgm:pt>
    <dgm:pt modelId="{08896EA6-BE4B-4674-8542-130DEB80729D}" type="pres">
      <dgm:prSet presAssocID="{AB9AC5BD-25E9-442D-948C-B78B4287CEB0}" presName="node" presStyleLbl="revTx" presStyleIdx="0" presStyleCnt="6">
        <dgm:presLayoutVars>
          <dgm:bulletEnabled val="1"/>
        </dgm:presLayoutVars>
      </dgm:prSet>
      <dgm:spPr/>
      <dgm:t>
        <a:bodyPr/>
        <a:lstStyle/>
        <a:p>
          <a:endParaRPr lang="en-AU"/>
        </a:p>
      </dgm:t>
    </dgm:pt>
    <dgm:pt modelId="{4C8600D7-8758-4D9F-9659-6238CB88914A}" type="pres">
      <dgm:prSet presAssocID="{97BBA704-3359-443A-B5A5-70920C30B68E}" presName="sibTrans" presStyleLbl="node1" presStyleIdx="0" presStyleCnt="6"/>
      <dgm:spPr/>
      <dgm:t>
        <a:bodyPr/>
        <a:lstStyle/>
        <a:p>
          <a:endParaRPr lang="en-AU"/>
        </a:p>
      </dgm:t>
    </dgm:pt>
    <dgm:pt modelId="{84714F83-EBD9-4146-A78B-B24CA7FBA676}" type="pres">
      <dgm:prSet presAssocID="{0199DC8D-03CB-467F-92DA-F637B3E934C8}" presName="dummy" presStyleCnt="0"/>
      <dgm:spPr/>
    </dgm:pt>
    <dgm:pt modelId="{A7ED7414-875A-45C7-A953-B8EF0CE3F246}" type="pres">
      <dgm:prSet presAssocID="{0199DC8D-03CB-467F-92DA-F637B3E934C8}" presName="node" presStyleLbl="revTx" presStyleIdx="1" presStyleCnt="6">
        <dgm:presLayoutVars>
          <dgm:bulletEnabled val="1"/>
        </dgm:presLayoutVars>
      </dgm:prSet>
      <dgm:spPr/>
      <dgm:t>
        <a:bodyPr/>
        <a:lstStyle/>
        <a:p>
          <a:endParaRPr lang="en-AU"/>
        </a:p>
      </dgm:t>
    </dgm:pt>
    <dgm:pt modelId="{A8BF414A-4F50-4749-A8F2-B83120E073E9}" type="pres">
      <dgm:prSet presAssocID="{01CE5EB3-FD53-4833-AC26-D40CA159EC30}" presName="sibTrans" presStyleLbl="node1" presStyleIdx="1" presStyleCnt="6"/>
      <dgm:spPr/>
      <dgm:t>
        <a:bodyPr/>
        <a:lstStyle/>
        <a:p>
          <a:endParaRPr lang="en-AU"/>
        </a:p>
      </dgm:t>
    </dgm:pt>
    <dgm:pt modelId="{3D45CFBE-83F9-4FFF-AE0D-FBDE4269697A}" type="pres">
      <dgm:prSet presAssocID="{20DA0BA5-2087-4178-9206-A8FA060B62CD}" presName="dummy" presStyleCnt="0"/>
      <dgm:spPr/>
    </dgm:pt>
    <dgm:pt modelId="{7158A690-E418-4A77-8ACA-CAD5766DB61C}" type="pres">
      <dgm:prSet presAssocID="{20DA0BA5-2087-4178-9206-A8FA060B62CD}" presName="node" presStyleLbl="revTx" presStyleIdx="2" presStyleCnt="6">
        <dgm:presLayoutVars>
          <dgm:bulletEnabled val="1"/>
        </dgm:presLayoutVars>
      </dgm:prSet>
      <dgm:spPr/>
      <dgm:t>
        <a:bodyPr/>
        <a:lstStyle/>
        <a:p>
          <a:endParaRPr lang="en-AU"/>
        </a:p>
      </dgm:t>
    </dgm:pt>
    <dgm:pt modelId="{1641A46F-787C-428C-B856-A1269054E7CA}" type="pres">
      <dgm:prSet presAssocID="{6D6007B1-C488-4DA8-8F2F-9F8B05FA4CD1}" presName="sibTrans" presStyleLbl="node1" presStyleIdx="2" presStyleCnt="6"/>
      <dgm:spPr/>
      <dgm:t>
        <a:bodyPr/>
        <a:lstStyle/>
        <a:p>
          <a:endParaRPr lang="en-AU"/>
        </a:p>
      </dgm:t>
    </dgm:pt>
    <dgm:pt modelId="{8F7E66D4-B2E1-4848-B938-26CD2E1CB29D}" type="pres">
      <dgm:prSet presAssocID="{00BCE794-E606-497A-AEE5-3D63A7239589}" presName="dummy" presStyleCnt="0"/>
      <dgm:spPr/>
    </dgm:pt>
    <dgm:pt modelId="{83A6A411-37C9-46E5-97AD-B420E7970049}" type="pres">
      <dgm:prSet presAssocID="{00BCE794-E606-497A-AEE5-3D63A7239589}" presName="node" presStyleLbl="revTx" presStyleIdx="3" presStyleCnt="6">
        <dgm:presLayoutVars>
          <dgm:bulletEnabled val="1"/>
        </dgm:presLayoutVars>
      </dgm:prSet>
      <dgm:spPr/>
      <dgm:t>
        <a:bodyPr/>
        <a:lstStyle/>
        <a:p>
          <a:endParaRPr lang="en-AU"/>
        </a:p>
      </dgm:t>
    </dgm:pt>
    <dgm:pt modelId="{42BB7BFF-2D9B-4FF0-A161-6D9A8E8B7186}" type="pres">
      <dgm:prSet presAssocID="{6A61921B-5126-459B-9E9F-62A0BBCE8396}" presName="sibTrans" presStyleLbl="node1" presStyleIdx="3" presStyleCnt="6"/>
      <dgm:spPr/>
      <dgm:t>
        <a:bodyPr/>
        <a:lstStyle/>
        <a:p>
          <a:endParaRPr lang="en-AU"/>
        </a:p>
      </dgm:t>
    </dgm:pt>
    <dgm:pt modelId="{153D3C36-6DD1-496F-B32B-4C1AA4A18E90}" type="pres">
      <dgm:prSet presAssocID="{712EE84D-5292-4558-8920-E1D416DCEB95}" presName="dummy" presStyleCnt="0"/>
      <dgm:spPr/>
    </dgm:pt>
    <dgm:pt modelId="{B7ECB2FD-6D18-49F8-ACCF-735090655549}" type="pres">
      <dgm:prSet presAssocID="{712EE84D-5292-4558-8920-E1D416DCEB95}" presName="node" presStyleLbl="revTx" presStyleIdx="4" presStyleCnt="6">
        <dgm:presLayoutVars>
          <dgm:bulletEnabled val="1"/>
        </dgm:presLayoutVars>
      </dgm:prSet>
      <dgm:spPr/>
      <dgm:t>
        <a:bodyPr/>
        <a:lstStyle/>
        <a:p>
          <a:endParaRPr lang="en-AU"/>
        </a:p>
      </dgm:t>
    </dgm:pt>
    <dgm:pt modelId="{E318C574-7B3F-4949-9896-43302C7D2BC9}" type="pres">
      <dgm:prSet presAssocID="{84C00A8F-DA47-4A78-86BF-33F4B4B862C0}" presName="sibTrans" presStyleLbl="node1" presStyleIdx="4" presStyleCnt="6"/>
      <dgm:spPr/>
      <dgm:t>
        <a:bodyPr/>
        <a:lstStyle/>
        <a:p>
          <a:endParaRPr lang="en-AU"/>
        </a:p>
      </dgm:t>
    </dgm:pt>
    <dgm:pt modelId="{1190DFCF-E043-47EF-AD9C-087F5DC3FDBC}" type="pres">
      <dgm:prSet presAssocID="{D3DD8A08-AA52-44C0-9DC2-1A65F1FCBB74}" presName="dummy" presStyleCnt="0"/>
      <dgm:spPr/>
    </dgm:pt>
    <dgm:pt modelId="{C5FE834B-9427-45FB-B87B-72AE68C29122}" type="pres">
      <dgm:prSet presAssocID="{D3DD8A08-AA52-44C0-9DC2-1A65F1FCBB74}" presName="node" presStyleLbl="revTx" presStyleIdx="5" presStyleCnt="6">
        <dgm:presLayoutVars>
          <dgm:bulletEnabled val="1"/>
        </dgm:presLayoutVars>
      </dgm:prSet>
      <dgm:spPr/>
      <dgm:t>
        <a:bodyPr/>
        <a:lstStyle/>
        <a:p>
          <a:endParaRPr lang="en-AU"/>
        </a:p>
      </dgm:t>
    </dgm:pt>
    <dgm:pt modelId="{18537D4F-5D9F-4437-A362-F599F2B1A067}" type="pres">
      <dgm:prSet presAssocID="{FF24A623-3D71-48A3-89C2-3E93D91D9CA7}" presName="sibTrans" presStyleLbl="node1" presStyleIdx="5" presStyleCnt="6"/>
      <dgm:spPr/>
      <dgm:t>
        <a:bodyPr/>
        <a:lstStyle/>
        <a:p>
          <a:endParaRPr lang="en-AU"/>
        </a:p>
      </dgm:t>
    </dgm:pt>
  </dgm:ptLst>
  <dgm:cxnLst>
    <dgm:cxn modelId="{EC64EA6B-ED67-4E60-889C-AE4AAF5494B8}" srcId="{EE882EE8-8B4A-4673-94CB-456580E0365E}" destId="{0199DC8D-03CB-467F-92DA-F637B3E934C8}" srcOrd="1" destOrd="0" parTransId="{ACB3D0D4-713A-466B-9916-83CB95A8CF6B}" sibTransId="{01CE5EB3-FD53-4833-AC26-D40CA159EC30}"/>
    <dgm:cxn modelId="{0C593571-18E9-4FEC-BEDC-BD0637548932}" type="presOf" srcId="{20DA0BA5-2087-4178-9206-A8FA060B62CD}" destId="{7158A690-E418-4A77-8ACA-CAD5766DB61C}" srcOrd="0" destOrd="0" presId="urn:microsoft.com/office/officeart/2005/8/layout/cycle1"/>
    <dgm:cxn modelId="{C259CA96-67B1-42D5-8D5D-8D2303E23D2C}" srcId="{EE882EE8-8B4A-4673-94CB-456580E0365E}" destId="{20DA0BA5-2087-4178-9206-A8FA060B62CD}" srcOrd="2" destOrd="0" parTransId="{AE1D70AB-8905-4924-9AE8-71E12C16B8AD}" sibTransId="{6D6007B1-C488-4DA8-8F2F-9F8B05FA4CD1}"/>
    <dgm:cxn modelId="{C578B611-25C6-4EE4-A910-F945BAC8F2E7}" type="presOf" srcId="{712EE84D-5292-4558-8920-E1D416DCEB95}" destId="{B7ECB2FD-6D18-49F8-ACCF-735090655549}" srcOrd="0" destOrd="0" presId="urn:microsoft.com/office/officeart/2005/8/layout/cycle1"/>
    <dgm:cxn modelId="{14D1175D-E26C-46DA-83F1-7DCAA59E4E15}" type="presOf" srcId="{D3DD8A08-AA52-44C0-9DC2-1A65F1FCBB74}" destId="{C5FE834B-9427-45FB-B87B-72AE68C29122}" srcOrd="0" destOrd="0" presId="urn:microsoft.com/office/officeart/2005/8/layout/cycle1"/>
    <dgm:cxn modelId="{82A4C22B-1867-4F76-8D3E-D8203D3676F4}" type="presOf" srcId="{6A61921B-5126-459B-9E9F-62A0BBCE8396}" destId="{42BB7BFF-2D9B-4FF0-A161-6D9A8E8B7186}" srcOrd="0" destOrd="0" presId="urn:microsoft.com/office/officeart/2005/8/layout/cycle1"/>
    <dgm:cxn modelId="{D9305229-28E4-4F9B-A1D7-2E7402CB1243}" type="presOf" srcId="{0199DC8D-03CB-467F-92DA-F637B3E934C8}" destId="{A7ED7414-875A-45C7-A953-B8EF0CE3F246}" srcOrd="0" destOrd="0" presId="urn:microsoft.com/office/officeart/2005/8/layout/cycle1"/>
    <dgm:cxn modelId="{8E3E74C1-5690-41A0-BD02-BE259EC1F6FE}" srcId="{EE882EE8-8B4A-4673-94CB-456580E0365E}" destId="{AB9AC5BD-25E9-442D-948C-B78B4287CEB0}" srcOrd="0" destOrd="0" parTransId="{098F3ECB-9B0E-4E90-B247-AA8ED1F68C6B}" sibTransId="{97BBA704-3359-443A-B5A5-70920C30B68E}"/>
    <dgm:cxn modelId="{A53F02DB-5248-4A35-9ED8-53E52AAE4B4A}" type="presOf" srcId="{00BCE794-E606-497A-AEE5-3D63A7239589}" destId="{83A6A411-37C9-46E5-97AD-B420E7970049}" srcOrd="0" destOrd="0" presId="urn:microsoft.com/office/officeart/2005/8/layout/cycle1"/>
    <dgm:cxn modelId="{9F0A9DD1-ADE9-43FA-B9F1-494D89964ABA}" type="presOf" srcId="{01CE5EB3-FD53-4833-AC26-D40CA159EC30}" destId="{A8BF414A-4F50-4749-A8F2-B83120E073E9}" srcOrd="0" destOrd="0" presId="urn:microsoft.com/office/officeart/2005/8/layout/cycle1"/>
    <dgm:cxn modelId="{3DB4DFEA-41D2-4091-884F-5460103884E9}" type="presOf" srcId="{EE882EE8-8B4A-4673-94CB-456580E0365E}" destId="{E4BBB527-737D-4A4A-A77E-58D7A4F7CFC5}" srcOrd="0" destOrd="0" presId="urn:microsoft.com/office/officeart/2005/8/layout/cycle1"/>
    <dgm:cxn modelId="{84F98368-4622-4992-B7D3-EB658CE7CCC6}" type="presOf" srcId="{AB9AC5BD-25E9-442D-948C-B78B4287CEB0}" destId="{08896EA6-BE4B-4674-8542-130DEB80729D}" srcOrd="0" destOrd="0" presId="urn:microsoft.com/office/officeart/2005/8/layout/cycle1"/>
    <dgm:cxn modelId="{2DDCECEE-5AC6-4E9E-B14B-61CBD6DC6541}" type="presOf" srcId="{97BBA704-3359-443A-B5A5-70920C30B68E}" destId="{4C8600D7-8758-4D9F-9659-6238CB88914A}" srcOrd="0" destOrd="0" presId="urn:microsoft.com/office/officeart/2005/8/layout/cycle1"/>
    <dgm:cxn modelId="{CD69ED0E-3753-4CEC-BA1D-850F7D309752}" srcId="{EE882EE8-8B4A-4673-94CB-456580E0365E}" destId="{D3DD8A08-AA52-44C0-9DC2-1A65F1FCBB74}" srcOrd="5" destOrd="0" parTransId="{B7333A97-F7AE-46C4-9383-E557425EE15C}" sibTransId="{FF24A623-3D71-48A3-89C2-3E93D91D9CA7}"/>
    <dgm:cxn modelId="{53FED1FF-D371-44AC-9D0D-4D2D949BF117}" srcId="{EE882EE8-8B4A-4673-94CB-456580E0365E}" destId="{00BCE794-E606-497A-AEE5-3D63A7239589}" srcOrd="3" destOrd="0" parTransId="{FDDC39D7-A3DD-4551-B515-DFA4E44210FD}" sibTransId="{6A61921B-5126-459B-9E9F-62A0BBCE8396}"/>
    <dgm:cxn modelId="{A815E29E-D49A-4C3D-986F-C29026831814}" srcId="{EE882EE8-8B4A-4673-94CB-456580E0365E}" destId="{712EE84D-5292-4558-8920-E1D416DCEB95}" srcOrd="4" destOrd="0" parTransId="{4887C9E8-D71B-42DF-A4B0-963D11D1AB37}" sibTransId="{84C00A8F-DA47-4A78-86BF-33F4B4B862C0}"/>
    <dgm:cxn modelId="{3418BF31-FE33-47BE-AFF2-6EC8C195C60F}" type="presOf" srcId="{6D6007B1-C488-4DA8-8F2F-9F8B05FA4CD1}" destId="{1641A46F-787C-428C-B856-A1269054E7CA}" srcOrd="0" destOrd="0" presId="urn:microsoft.com/office/officeart/2005/8/layout/cycle1"/>
    <dgm:cxn modelId="{5B213047-6778-462F-A99B-1E3566F8FD8F}" type="presOf" srcId="{FF24A623-3D71-48A3-89C2-3E93D91D9CA7}" destId="{18537D4F-5D9F-4437-A362-F599F2B1A067}" srcOrd="0" destOrd="0" presId="urn:microsoft.com/office/officeart/2005/8/layout/cycle1"/>
    <dgm:cxn modelId="{C59C13ED-E9B7-4A8D-AEF3-4849FB34D743}" type="presOf" srcId="{84C00A8F-DA47-4A78-86BF-33F4B4B862C0}" destId="{E318C574-7B3F-4949-9896-43302C7D2BC9}" srcOrd="0" destOrd="0" presId="urn:microsoft.com/office/officeart/2005/8/layout/cycle1"/>
    <dgm:cxn modelId="{614C2C9D-4186-4164-8B98-C63C5485357F}" type="presParOf" srcId="{E4BBB527-737D-4A4A-A77E-58D7A4F7CFC5}" destId="{34C6C1EF-9486-423C-942B-0574BBCF318D}" srcOrd="0" destOrd="0" presId="urn:microsoft.com/office/officeart/2005/8/layout/cycle1"/>
    <dgm:cxn modelId="{D9B93304-A373-4EFC-A285-C3E08E397078}" type="presParOf" srcId="{E4BBB527-737D-4A4A-A77E-58D7A4F7CFC5}" destId="{08896EA6-BE4B-4674-8542-130DEB80729D}" srcOrd="1" destOrd="0" presId="urn:microsoft.com/office/officeart/2005/8/layout/cycle1"/>
    <dgm:cxn modelId="{E0A2B180-949E-4D5F-8104-5044E399D84B}" type="presParOf" srcId="{E4BBB527-737D-4A4A-A77E-58D7A4F7CFC5}" destId="{4C8600D7-8758-4D9F-9659-6238CB88914A}" srcOrd="2" destOrd="0" presId="urn:microsoft.com/office/officeart/2005/8/layout/cycle1"/>
    <dgm:cxn modelId="{82986174-6BC5-40CB-9648-737217CAA318}" type="presParOf" srcId="{E4BBB527-737D-4A4A-A77E-58D7A4F7CFC5}" destId="{84714F83-EBD9-4146-A78B-B24CA7FBA676}" srcOrd="3" destOrd="0" presId="urn:microsoft.com/office/officeart/2005/8/layout/cycle1"/>
    <dgm:cxn modelId="{51C97880-8607-4E5C-AD68-063DDCFDC3CD}" type="presParOf" srcId="{E4BBB527-737D-4A4A-A77E-58D7A4F7CFC5}" destId="{A7ED7414-875A-45C7-A953-B8EF0CE3F246}" srcOrd="4" destOrd="0" presId="urn:microsoft.com/office/officeart/2005/8/layout/cycle1"/>
    <dgm:cxn modelId="{05E6B9B9-DCBD-4234-84D3-B62254AF0564}" type="presParOf" srcId="{E4BBB527-737D-4A4A-A77E-58D7A4F7CFC5}" destId="{A8BF414A-4F50-4749-A8F2-B83120E073E9}" srcOrd="5" destOrd="0" presId="urn:microsoft.com/office/officeart/2005/8/layout/cycle1"/>
    <dgm:cxn modelId="{15F1A650-4994-442D-8D24-9AC7A8F0C448}" type="presParOf" srcId="{E4BBB527-737D-4A4A-A77E-58D7A4F7CFC5}" destId="{3D45CFBE-83F9-4FFF-AE0D-FBDE4269697A}" srcOrd="6" destOrd="0" presId="urn:microsoft.com/office/officeart/2005/8/layout/cycle1"/>
    <dgm:cxn modelId="{543A8BFD-DE19-4688-9EDC-D3CC8E26608D}" type="presParOf" srcId="{E4BBB527-737D-4A4A-A77E-58D7A4F7CFC5}" destId="{7158A690-E418-4A77-8ACA-CAD5766DB61C}" srcOrd="7" destOrd="0" presId="urn:microsoft.com/office/officeart/2005/8/layout/cycle1"/>
    <dgm:cxn modelId="{95D1C5F5-4CEB-47C2-8B4E-60C51B2A2298}" type="presParOf" srcId="{E4BBB527-737D-4A4A-A77E-58D7A4F7CFC5}" destId="{1641A46F-787C-428C-B856-A1269054E7CA}" srcOrd="8" destOrd="0" presId="urn:microsoft.com/office/officeart/2005/8/layout/cycle1"/>
    <dgm:cxn modelId="{BFA589CA-613B-45DD-A31C-672810F1CEB6}" type="presParOf" srcId="{E4BBB527-737D-4A4A-A77E-58D7A4F7CFC5}" destId="{8F7E66D4-B2E1-4848-B938-26CD2E1CB29D}" srcOrd="9" destOrd="0" presId="urn:microsoft.com/office/officeart/2005/8/layout/cycle1"/>
    <dgm:cxn modelId="{166E3A6E-EEF7-4A6E-96D5-F5206545CCE5}" type="presParOf" srcId="{E4BBB527-737D-4A4A-A77E-58D7A4F7CFC5}" destId="{83A6A411-37C9-46E5-97AD-B420E7970049}" srcOrd="10" destOrd="0" presId="urn:microsoft.com/office/officeart/2005/8/layout/cycle1"/>
    <dgm:cxn modelId="{F1AA9CBB-0F44-4606-8F99-3E4E4A2EC49D}" type="presParOf" srcId="{E4BBB527-737D-4A4A-A77E-58D7A4F7CFC5}" destId="{42BB7BFF-2D9B-4FF0-A161-6D9A8E8B7186}" srcOrd="11" destOrd="0" presId="urn:microsoft.com/office/officeart/2005/8/layout/cycle1"/>
    <dgm:cxn modelId="{775D09F8-446A-4F44-BEFF-E49EE13D8EEC}" type="presParOf" srcId="{E4BBB527-737D-4A4A-A77E-58D7A4F7CFC5}" destId="{153D3C36-6DD1-496F-B32B-4C1AA4A18E90}" srcOrd="12" destOrd="0" presId="urn:microsoft.com/office/officeart/2005/8/layout/cycle1"/>
    <dgm:cxn modelId="{6928BD77-4660-4131-B72B-DD57AED3CBE3}" type="presParOf" srcId="{E4BBB527-737D-4A4A-A77E-58D7A4F7CFC5}" destId="{B7ECB2FD-6D18-49F8-ACCF-735090655549}" srcOrd="13" destOrd="0" presId="urn:microsoft.com/office/officeart/2005/8/layout/cycle1"/>
    <dgm:cxn modelId="{77BE2943-BE8A-4F17-94E8-5A309D9ACF2B}" type="presParOf" srcId="{E4BBB527-737D-4A4A-A77E-58D7A4F7CFC5}" destId="{E318C574-7B3F-4949-9896-43302C7D2BC9}" srcOrd="14" destOrd="0" presId="urn:microsoft.com/office/officeart/2005/8/layout/cycle1"/>
    <dgm:cxn modelId="{4AFD65EB-1BEB-4733-AECB-845CD6C730FA}" type="presParOf" srcId="{E4BBB527-737D-4A4A-A77E-58D7A4F7CFC5}" destId="{1190DFCF-E043-47EF-AD9C-087F5DC3FDBC}" srcOrd="15" destOrd="0" presId="urn:microsoft.com/office/officeart/2005/8/layout/cycle1"/>
    <dgm:cxn modelId="{8BC9E94B-0A94-4F9E-8F91-FB687697B8B4}" type="presParOf" srcId="{E4BBB527-737D-4A4A-A77E-58D7A4F7CFC5}" destId="{C5FE834B-9427-45FB-B87B-72AE68C29122}" srcOrd="16" destOrd="0" presId="urn:microsoft.com/office/officeart/2005/8/layout/cycle1"/>
    <dgm:cxn modelId="{841B5203-4011-418A-997C-8400FD9704AE}" type="presParOf" srcId="{E4BBB527-737D-4A4A-A77E-58D7A4F7CFC5}" destId="{18537D4F-5D9F-4437-A362-F599F2B1A067}" srcOrd="17" destOrd="0" presId="urn:microsoft.com/office/officeart/2005/8/layout/cycle1"/>
  </dgm:cxnLst>
  <dgm:bg>
    <a:noFill/>
    <a:effectLst>
      <a:outerShdw blurRad="914400" dist="50800" dir="5400000" sx="191000" sy="191000" algn="ctr" rotWithShape="0">
        <a:srgbClr val="000000">
          <a:alpha val="48000"/>
        </a:srgb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dgm:spPr/>
      <dgm:t>
        <a:bodyPr/>
        <a:lstStyle/>
        <a:p>
          <a:endParaRPr lang="en-US"/>
        </a:p>
      </dgm:t>
    </dgm:pt>
    <dgm:pt modelId="{394471B4-327A-42D4-9898-0D08B5097B45}">
      <dgm:prSet/>
      <dgm:spPr/>
      <dgm:t>
        <a:bodyPr/>
        <a:lstStyle/>
        <a:p>
          <a:pPr rtl="0"/>
          <a:r>
            <a:rPr lang="en-US" dirty="0" smtClean="0"/>
            <a:t>© MethodScience; Material Designed and Presented by Dr. B. </a:t>
          </a:r>
          <a:r>
            <a:rPr lang="en-US" dirty="0" err="1" smtClean="0"/>
            <a:t>Unhelkar</a:t>
          </a:r>
          <a:endParaRPr lang="en-US"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396615F3-BCCE-4CE2-A610-91DFBBB00117}" type="presOf" srcId="{83473DC7-5CB1-460A-B9B6-23F0C3D74FC0}" destId="{9A3A497F-24C3-4B9A-8E81-F32F66903BD2}" srcOrd="0" destOrd="0" presId="urn:microsoft.com/office/officeart/2005/8/layout/vList2"/>
    <dgm:cxn modelId="{B76540F4-4112-4AFB-90F5-E55B63061C5D}"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2049D496-320D-412E-B22B-DC95691CDE01}"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dgm:spPr/>
      <dgm:t>
        <a:bodyPr/>
        <a:lstStyle/>
        <a:p>
          <a:endParaRPr lang="en-US"/>
        </a:p>
      </dgm:t>
    </dgm:pt>
    <dgm:pt modelId="{394471B4-327A-42D4-9898-0D08B5097B45}">
      <dgm:prSet/>
      <dgm:spPr/>
      <dgm:t>
        <a:bodyPr/>
        <a:lstStyle/>
        <a:p>
          <a:pPr rtl="0"/>
          <a:r>
            <a:rPr lang="en-US" dirty="0" smtClean="0"/>
            <a:t>© MethodScience; Material Designed and Presented by Dr. B. </a:t>
          </a:r>
          <a:r>
            <a:rPr lang="en-US" dirty="0" err="1" smtClean="0"/>
            <a:t>Unhelkar</a:t>
          </a:r>
          <a:endParaRPr lang="en-US"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396615F3-BCCE-4CE2-A610-91DFBBB00117}" type="presOf" srcId="{83473DC7-5CB1-460A-B9B6-23F0C3D74FC0}" destId="{9A3A497F-24C3-4B9A-8E81-F32F66903BD2}" srcOrd="0" destOrd="0" presId="urn:microsoft.com/office/officeart/2005/8/layout/vList2"/>
    <dgm:cxn modelId="{B76540F4-4112-4AFB-90F5-E55B63061C5D}"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2049D496-320D-412E-B22B-DC95691CDE01}"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F5EF8B-513A-4A96-B975-03B9132AE71B}" type="doc">
      <dgm:prSet loTypeId="urn:microsoft.com/office/officeart/2005/8/layout/cycle2" loCatId="cycle" qsTypeId="urn:microsoft.com/office/officeart/2005/8/quickstyle/simple2" qsCatId="simple" csTypeId="urn:microsoft.com/office/officeart/2005/8/colors/accent2_1" csCatId="accent2" phldr="1"/>
      <dgm:spPr>
        <a:scene3d>
          <a:camera prst="orthographicFront">
            <a:rot lat="0" lon="0" rev="0"/>
          </a:camera>
          <a:lightRig rig="balanced" dir="t">
            <a:rot lat="0" lon="0" rev="8700000"/>
          </a:lightRig>
        </a:scene3d>
      </dgm:spPr>
      <dgm:t>
        <a:bodyPr/>
        <a:lstStyle/>
        <a:p>
          <a:endParaRPr lang="en-AU"/>
        </a:p>
      </dgm:t>
    </dgm:pt>
    <dgm:pt modelId="{23E4A235-869F-4831-ADEC-CE12376A38D0}">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AU" sz="1200" dirty="0" smtClean="0">
              <a:latin typeface="Calibri" pitchFamily="34" charset="0"/>
            </a:rPr>
            <a:t>Coding</a:t>
          </a:r>
          <a:endParaRPr lang="en-AU" sz="1200" dirty="0">
            <a:latin typeface="Calibri" pitchFamily="34" charset="0"/>
          </a:endParaRPr>
        </a:p>
      </dgm:t>
    </dgm:pt>
    <dgm:pt modelId="{E32ADD4A-4221-4927-8EF5-09E60CD1F4B3}" type="parTrans" cxnId="{B98B72C2-CE25-4654-9924-462309146063}">
      <dgm:prSet/>
      <dgm:spPr/>
      <dgm:t>
        <a:bodyPr/>
        <a:lstStyle/>
        <a:p>
          <a:endParaRPr lang="en-AU" sz="4400">
            <a:latin typeface="Calibri" pitchFamily="34" charset="0"/>
          </a:endParaRPr>
        </a:p>
      </dgm:t>
    </dgm:pt>
    <dgm:pt modelId="{C8B4604C-A0F8-4588-AB11-2A295131BE07}" type="sibTrans" cxnId="{B98B72C2-CE25-4654-9924-462309146063}">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AU" sz="1100">
            <a:latin typeface="Calibri" pitchFamily="34" charset="0"/>
          </a:endParaRPr>
        </a:p>
      </dgm:t>
    </dgm:pt>
    <dgm:pt modelId="{FBDBE239-9480-45F4-8A6D-9DD0CFB27F1E}">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AU" sz="1200" dirty="0" smtClean="0">
              <a:latin typeface="Calibri" pitchFamily="34" charset="0"/>
            </a:rPr>
            <a:t>Testing</a:t>
          </a:r>
          <a:endParaRPr lang="en-AU" sz="1200" dirty="0">
            <a:latin typeface="Calibri" pitchFamily="34" charset="0"/>
          </a:endParaRPr>
        </a:p>
      </dgm:t>
    </dgm:pt>
    <dgm:pt modelId="{ED450FDE-6A8A-4E99-84C9-37305A8C68D2}" type="parTrans" cxnId="{77789A25-1A5C-4BB6-9B77-A8DCA3A79790}">
      <dgm:prSet/>
      <dgm:spPr/>
      <dgm:t>
        <a:bodyPr/>
        <a:lstStyle/>
        <a:p>
          <a:endParaRPr lang="en-AU" sz="4400">
            <a:latin typeface="Calibri" pitchFamily="34" charset="0"/>
          </a:endParaRPr>
        </a:p>
      </dgm:t>
    </dgm:pt>
    <dgm:pt modelId="{1E93510D-DCA5-4B72-B604-3C3CEE604270}" type="sibTrans" cxnId="{77789A25-1A5C-4BB6-9B77-A8DCA3A79790}">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AU" sz="1100">
            <a:latin typeface="Calibri" pitchFamily="34" charset="0"/>
          </a:endParaRPr>
        </a:p>
      </dgm:t>
    </dgm:pt>
    <dgm:pt modelId="{32E33960-9F49-4CAD-8D3D-98F3A73160E4}">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AU" sz="1200" dirty="0" smtClean="0">
              <a:latin typeface="Calibri" pitchFamily="34" charset="0"/>
            </a:rPr>
            <a:t>Designing</a:t>
          </a:r>
          <a:endParaRPr lang="en-AU" sz="1200" dirty="0">
            <a:latin typeface="Calibri" pitchFamily="34" charset="0"/>
          </a:endParaRPr>
        </a:p>
      </dgm:t>
    </dgm:pt>
    <dgm:pt modelId="{7BD05D63-3EBB-4FE4-937D-3BB92951EFF3}" type="parTrans" cxnId="{E6192C87-CAEC-4626-A167-97EDFCA72947}">
      <dgm:prSet/>
      <dgm:spPr/>
      <dgm:t>
        <a:bodyPr/>
        <a:lstStyle/>
        <a:p>
          <a:endParaRPr lang="en-AU" sz="4400">
            <a:latin typeface="Calibri" pitchFamily="34" charset="0"/>
          </a:endParaRPr>
        </a:p>
      </dgm:t>
    </dgm:pt>
    <dgm:pt modelId="{8BBCFEF8-4FD5-4B82-93ED-6CD52AE7D66E}" type="sibTrans" cxnId="{E6192C87-CAEC-4626-A167-97EDFCA72947}">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AU" sz="1100">
            <a:latin typeface="Calibri" pitchFamily="34" charset="0"/>
          </a:endParaRPr>
        </a:p>
      </dgm:t>
    </dgm:pt>
    <dgm:pt modelId="{AA89B06A-42D1-46B4-95D2-397A2C769C17}">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AU" sz="1200" dirty="0" smtClean="0">
              <a:latin typeface="Calibri" pitchFamily="34" charset="0"/>
            </a:rPr>
            <a:t>Listening</a:t>
          </a:r>
          <a:endParaRPr lang="en-AU" sz="1200" dirty="0">
            <a:latin typeface="Calibri" pitchFamily="34" charset="0"/>
          </a:endParaRPr>
        </a:p>
      </dgm:t>
    </dgm:pt>
    <dgm:pt modelId="{6C8A522A-1462-4EC5-89DC-3051BCCC2201}" type="parTrans" cxnId="{CF541C83-0C0F-4728-9A8C-6D493204F985}">
      <dgm:prSet/>
      <dgm:spPr/>
      <dgm:t>
        <a:bodyPr/>
        <a:lstStyle/>
        <a:p>
          <a:endParaRPr lang="en-AU" sz="4400">
            <a:latin typeface="Calibri" pitchFamily="34" charset="0"/>
          </a:endParaRPr>
        </a:p>
      </dgm:t>
    </dgm:pt>
    <dgm:pt modelId="{0247DC99-6C6F-4B78-BFD9-ED48FC712B5C}" type="sibTrans" cxnId="{CF541C83-0C0F-4728-9A8C-6D493204F985}">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AU" sz="1100">
            <a:latin typeface="Calibri" pitchFamily="34" charset="0"/>
          </a:endParaRPr>
        </a:p>
      </dgm:t>
    </dgm:pt>
    <dgm:pt modelId="{A269BAAC-E276-4EE0-830B-0A5CD93FEA1C}" type="pres">
      <dgm:prSet presAssocID="{6EF5EF8B-513A-4A96-B975-03B9132AE71B}" presName="cycle" presStyleCnt="0">
        <dgm:presLayoutVars>
          <dgm:dir/>
          <dgm:resizeHandles val="exact"/>
        </dgm:presLayoutVars>
      </dgm:prSet>
      <dgm:spPr/>
      <dgm:t>
        <a:bodyPr/>
        <a:lstStyle/>
        <a:p>
          <a:endParaRPr lang="en-AU"/>
        </a:p>
      </dgm:t>
    </dgm:pt>
    <dgm:pt modelId="{0CE82069-5340-447B-9E6A-1A4281AF4919}" type="pres">
      <dgm:prSet presAssocID="{23E4A235-869F-4831-ADEC-CE12376A38D0}" presName="node" presStyleLbl="node1" presStyleIdx="0" presStyleCnt="4">
        <dgm:presLayoutVars>
          <dgm:bulletEnabled val="1"/>
        </dgm:presLayoutVars>
      </dgm:prSet>
      <dgm:spPr/>
      <dgm:t>
        <a:bodyPr/>
        <a:lstStyle/>
        <a:p>
          <a:endParaRPr lang="en-AU"/>
        </a:p>
      </dgm:t>
    </dgm:pt>
    <dgm:pt modelId="{4467FD99-9DA6-4795-9F9B-16F9CAB07F12}" type="pres">
      <dgm:prSet presAssocID="{C8B4604C-A0F8-4588-AB11-2A295131BE07}" presName="sibTrans" presStyleLbl="sibTrans2D1" presStyleIdx="0" presStyleCnt="4"/>
      <dgm:spPr/>
      <dgm:t>
        <a:bodyPr/>
        <a:lstStyle/>
        <a:p>
          <a:endParaRPr lang="en-AU"/>
        </a:p>
      </dgm:t>
    </dgm:pt>
    <dgm:pt modelId="{BDA91F66-74F8-4131-808A-BBC6CBC3B9FE}" type="pres">
      <dgm:prSet presAssocID="{C8B4604C-A0F8-4588-AB11-2A295131BE07}" presName="connectorText" presStyleLbl="sibTrans2D1" presStyleIdx="0" presStyleCnt="4"/>
      <dgm:spPr/>
      <dgm:t>
        <a:bodyPr/>
        <a:lstStyle/>
        <a:p>
          <a:endParaRPr lang="en-AU"/>
        </a:p>
      </dgm:t>
    </dgm:pt>
    <dgm:pt modelId="{1FFD9F29-A95E-4A77-BD82-3CF36FDE050D}" type="pres">
      <dgm:prSet presAssocID="{FBDBE239-9480-45F4-8A6D-9DD0CFB27F1E}" presName="node" presStyleLbl="node1" presStyleIdx="1" presStyleCnt="4">
        <dgm:presLayoutVars>
          <dgm:bulletEnabled val="1"/>
        </dgm:presLayoutVars>
      </dgm:prSet>
      <dgm:spPr/>
      <dgm:t>
        <a:bodyPr/>
        <a:lstStyle/>
        <a:p>
          <a:endParaRPr lang="en-AU"/>
        </a:p>
      </dgm:t>
    </dgm:pt>
    <dgm:pt modelId="{9F3C0B63-CDA6-4B2F-8ECC-890B44099B41}" type="pres">
      <dgm:prSet presAssocID="{1E93510D-DCA5-4B72-B604-3C3CEE604270}" presName="sibTrans" presStyleLbl="sibTrans2D1" presStyleIdx="1" presStyleCnt="4"/>
      <dgm:spPr/>
      <dgm:t>
        <a:bodyPr/>
        <a:lstStyle/>
        <a:p>
          <a:endParaRPr lang="en-AU"/>
        </a:p>
      </dgm:t>
    </dgm:pt>
    <dgm:pt modelId="{646E1E4F-08BC-4656-BCFE-7F60DEB25664}" type="pres">
      <dgm:prSet presAssocID="{1E93510D-DCA5-4B72-B604-3C3CEE604270}" presName="connectorText" presStyleLbl="sibTrans2D1" presStyleIdx="1" presStyleCnt="4"/>
      <dgm:spPr/>
      <dgm:t>
        <a:bodyPr/>
        <a:lstStyle/>
        <a:p>
          <a:endParaRPr lang="en-AU"/>
        </a:p>
      </dgm:t>
    </dgm:pt>
    <dgm:pt modelId="{0568F7DF-576A-4FC9-A444-8407B27616A6}" type="pres">
      <dgm:prSet presAssocID="{32E33960-9F49-4CAD-8D3D-98F3A73160E4}" presName="node" presStyleLbl="node1" presStyleIdx="2" presStyleCnt="4">
        <dgm:presLayoutVars>
          <dgm:bulletEnabled val="1"/>
        </dgm:presLayoutVars>
      </dgm:prSet>
      <dgm:spPr/>
      <dgm:t>
        <a:bodyPr/>
        <a:lstStyle/>
        <a:p>
          <a:endParaRPr lang="en-AU"/>
        </a:p>
      </dgm:t>
    </dgm:pt>
    <dgm:pt modelId="{D99B47B0-3008-4029-8B84-985B3D70BF72}" type="pres">
      <dgm:prSet presAssocID="{8BBCFEF8-4FD5-4B82-93ED-6CD52AE7D66E}" presName="sibTrans" presStyleLbl="sibTrans2D1" presStyleIdx="2" presStyleCnt="4"/>
      <dgm:spPr/>
      <dgm:t>
        <a:bodyPr/>
        <a:lstStyle/>
        <a:p>
          <a:endParaRPr lang="en-AU"/>
        </a:p>
      </dgm:t>
    </dgm:pt>
    <dgm:pt modelId="{05A4F388-CFD7-48D4-96F9-A7F765372474}" type="pres">
      <dgm:prSet presAssocID="{8BBCFEF8-4FD5-4B82-93ED-6CD52AE7D66E}" presName="connectorText" presStyleLbl="sibTrans2D1" presStyleIdx="2" presStyleCnt="4"/>
      <dgm:spPr/>
      <dgm:t>
        <a:bodyPr/>
        <a:lstStyle/>
        <a:p>
          <a:endParaRPr lang="en-AU"/>
        </a:p>
      </dgm:t>
    </dgm:pt>
    <dgm:pt modelId="{1DD0BE92-FC88-4380-8A8A-91DCDC872059}" type="pres">
      <dgm:prSet presAssocID="{AA89B06A-42D1-46B4-95D2-397A2C769C17}" presName="node" presStyleLbl="node1" presStyleIdx="3" presStyleCnt="4">
        <dgm:presLayoutVars>
          <dgm:bulletEnabled val="1"/>
        </dgm:presLayoutVars>
      </dgm:prSet>
      <dgm:spPr/>
      <dgm:t>
        <a:bodyPr/>
        <a:lstStyle/>
        <a:p>
          <a:endParaRPr lang="en-AU"/>
        </a:p>
      </dgm:t>
    </dgm:pt>
    <dgm:pt modelId="{8361C893-6C5E-44BA-95F4-BC412E9F1156}" type="pres">
      <dgm:prSet presAssocID="{0247DC99-6C6F-4B78-BFD9-ED48FC712B5C}" presName="sibTrans" presStyleLbl="sibTrans2D1" presStyleIdx="3" presStyleCnt="4"/>
      <dgm:spPr/>
      <dgm:t>
        <a:bodyPr/>
        <a:lstStyle/>
        <a:p>
          <a:endParaRPr lang="en-AU"/>
        </a:p>
      </dgm:t>
    </dgm:pt>
    <dgm:pt modelId="{E2E98026-A614-4839-AA3F-830268E82846}" type="pres">
      <dgm:prSet presAssocID="{0247DC99-6C6F-4B78-BFD9-ED48FC712B5C}" presName="connectorText" presStyleLbl="sibTrans2D1" presStyleIdx="3" presStyleCnt="4"/>
      <dgm:spPr/>
      <dgm:t>
        <a:bodyPr/>
        <a:lstStyle/>
        <a:p>
          <a:endParaRPr lang="en-AU"/>
        </a:p>
      </dgm:t>
    </dgm:pt>
  </dgm:ptLst>
  <dgm:cxnLst>
    <dgm:cxn modelId="{A25A07B1-CCAE-4EA7-A04F-4E6F87F780C5}" type="presOf" srcId="{1E93510D-DCA5-4B72-B604-3C3CEE604270}" destId="{646E1E4F-08BC-4656-BCFE-7F60DEB25664}" srcOrd="1" destOrd="0" presId="urn:microsoft.com/office/officeart/2005/8/layout/cycle2"/>
    <dgm:cxn modelId="{CF541C83-0C0F-4728-9A8C-6D493204F985}" srcId="{6EF5EF8B-513A-4A96-B975-03B9132AE71B}" destId="{AA89B06A-42D1-46B4-95D2-397A2C769C17}" srcOrd="3" destOrd="0" parTransId="{6C8A522A-1462-4EC5-89DC-3051BCCC2201}" sibTransId="{0247DC99-6C6F-4B78-BFD9-ED48FC712B5C}"/>
    <dgm:cxn modelId="{EC7D36FC-0C1A-4E82-91D1-6A438FA9C0BD}" type="presOf" srcId="{C8B4604C-A0F8-4588-AB11-2A295131BE07}" destId="{BDA91F66-74F8-4131-808A-BBC6CBC3B9FE}" srcOrd="1" destOrd="0" presId="urn:microsoft.com/office/officeart/2005/8/layout/cycle2"/>
    <dgm:cxn modelId="{ED7B5981-E404-4966-B66B-011C99E949A4}" type="presOf" srcId="{FBDBE239-9480-45F4-8A6D-9DD0CFB27F1E}" destId="{1FFD9F29-A95E-4A77-BD82-3CF36FDE050D}" srcOrd="0" destOrd="0" presId="urn:microsoft.com/office/officeart/2005/8/layout/cycle2"/>
    <dgm:cxn modelId="{02F56AD0-12EF-4704-AD9A-ADACE1DA542A}" type="presOf" srcId="{8BBCFEF8-4FD5-4B82-93ED-6CD52AE7D66E}" destId="{05A4F388-CFD7-48D4-96F9-A7F765372474}" srcOrd="1" destOrd="0" presId="urn:microsoft.com/office/officeart/2005/8/layout/cycle2"/>
    <dgm:cxn modelId="{7B9A97D9-96AB-439F-8035-DF709686BD14}" type="presOf" srcId="{6EF5EF8B-513A-4A96-B975-03B9132AE71B}" destId="{A269BAAC-E276-4EE0-830B-0A5CD93FEA1C}" srcOrd="0" destOrd="0" presId="urn:microsoft.com/office/officeart/2005/8/layout/cycle2"/>
    <dgm:cxn modelId="{151A8891-B86D-421E-A7C9-3BAC33D35FB8}" type="presOf" srcId="{1E93510D-DCA5-4B72-B604-3C3CEE604270}" destId="{9F3C0B63-CDA6-4B2F-8ECC-890B44099B41}" srcOrd="0" destOrd="0" presId="urn:microsoft.com/office/officeart/2005/8/layout/cycle2"/>
    <dgm:cxn modelId="{88DB9797-5D04-444C-814C-F4691AAC8CD2}" type="presOf" srcId="{8BBCFEF8-4FD5-4B82-93ED-6CD52AE7D66E}" destId="{D99B47B0-3008-4029-8B84-985B3D70BF72}" srcOrd="0" destOrd="0" presId="urn:microsoft.com/office/officeart/2005/8/layout/cycle2"/>
    <dgm:cxn modelId="{963AB063-0A99-47F1-B8CC-6FEF7710CDFC}" type="presOf" srcId="{AA89B06A-42D1-46B4-95D2-397A2C769C17}" destId="{1DD0BE92-FC88-4380-8A8A-91DCDC872059}" srcOrd="0" destOrd="0" presId="urn:microsoft.com/office/officeart/2005/8/layout/cycle2"/>
    <dgm:cxn modelId="{E6192C87-CAEC-4626-A167-97EDFCA72947}" srcId="{6EF5EF8B-513A-4A96-B975-03B9132AE71B}" destId="{32E33960-9F49-4CAD-8D3D-98F3A73160E4}" srcOrd="2" destOrd="0" parTransId="{7BD05D63-3EBB-4FE4-937D-3BB92951EFF3}" sibTransId="{8BBCFEF8-4FD5-4B82-93ED-6CD52AE7D66E}"/>
    <dgm:cxn modelId="{50140858-06A2-429B-BACC-AD3DAABE2CDB}" type="presOf" srcId="{0247DC99-6C6F-4B78-BFD9-ED48FC712B5C}" destId="{E2E98026-A614-4839-AA3F-830268E82846}" srcOrd="1" destOrd="0" presId="urn:microsoft.com/office/officeart/2005/8/layout/cycle2"/>
    <dgm:cxn modelId="{1C763B73-40A6-47F9-A11E-4A7811918C40}" type="presOf" srcId="{32E33960-9F49-4CAD-8D3D-98F3A73160E4}" destId="{0568F7DF-576A-4FC9-A444-8407B27616A6}" srcOrd="0" destOrd="0" presId="urn:microsoft.com/office/officeart/2005/8/layout/cycle2"/>
    <dgm:cxn modelId="{77789A25-1A5C-4BB6-9B77-A8DCA3A79790}" srcId="{6EF5EF8B-513A-4A96-B975-03B9132AE71B}" destId="{FBDBE239-9480-45F4-8A6D-9DD0CFB27F1E}" srcOrd="1" destOrd="0" parTransId="{ED450FDE-6A8A-4E99-84C9-37305A8C68D2}" sibTransId="{1E93510D-DCA5-4B72-B604-3C3CEE604270}"/>
    <dgm:cxn modelId="{B98B72C2-CE25-4654-9924-462309146063}" srcId="{6EF5EF8B-513A-4A96-B975-03B9132AE71B}" destId="{23E4A235-869F-4831-ADEC-CE12376A38D0}" srcOrd="0" destOrd="0" parTransId="{E32ADD4A-4221-4927-8EF5-09E60CD1F4B3}" sibTransId="{C8B4604C-A0F8-4588-AB11-2A295131BE07}"/>
    <dgm:cxn modelId="{A1A8CAEF-095D-454B-BDF3-0A4CA51F91D9}" type="presOf" srcId="{0247DC99-6C6F-4B78-BFD9-ED48FC712B5C}" destId="{8361C893-6C5E-44BA-95F4-BC412E9F1156}" srcOrd="0" destOrd="0" presId="urn:microsoft.com/office/officeart/2005/8/layout/cycle2"/>
    <dgm:cxn modelId="{A8036340-C79C-4A23-B9F9-0AD71C2F6EA0}" type="presOf" srcId="{23E4A235-869F-4831-ADEC-CE12376A38D0}" destId="{0CE82069-5340-447B-9E6A-1A4281AF4919}" srcOrd="0" destOrd="0" presId="urn:microsoft.com/office/officeart/2005/8/layout/cycle2"/>
    <dgm:cxn modelId="{B5F05B43-D9EC-4CEF-85D1-2FAD0ACC8CCA}" type="presOf" srcId="{C8B4604C-A0F8-4588-AB11-2A295131BE07}" destId="{4467FD99-9DA6-4795-9F9B-16F9CAB07F12}" srcOrd="0" destOrd="0" presId="urn:microsoft.com/office/officeart/2005/8/layout/cycle2"/>
    <dgm:cxn modelId="{B5ADEB42-C4C3-499A-B583-9FE88B86C6D9}" type="presParOf" srcId="{A269BAAC-E276-4EE0-830B-0A5CD93FEA1C}" destId="{0CE82069-5340-447B-9E6A-1A4281AF4919}" srcOrd="0" destOrd="0" presId="urn:microsoft.com/office/officeart/2005/8/layout/cycle2"/>
    <dgm:cxn modelId="{2F6DCD09-F081-4902-A313-3B9ABCDDF23C}" type="presParOf" srcId="{A269BAAC-E276-4EE0-830B-0A5CD93FEA1C}" destId="{4467FD99-9DA6-4795-9F9B-16F9CAB07F12}" srcOrd="1" destOrd="0" presId="urn:microsoft.com/office/officeart/2005/8/layout/cycle2"/>
    <dgm:cxn modelId="{55A82109-88EF-4864-B9AE-92AE548F5D97}" type="presParOf" srcId="{4467FD99-9DA6-4795-9F9B-16F9CAB07F12}" destId="{BDA91F66-74F8-4131-808A-BBC6CBC3B9FE}" srcOrd="0" destOrd="0" presId="urn:microsoft.com/office/officeart/2005/8/layout/cycle2"/>
    <dgm:cxn modelId="{437E0871-4607-400E-8CB5-1E7668AF5AA5}" type="presParOf" srcId="{A269BAAC-E276-4EE0-830B-0A5CD93FEA1C}" destId="{1FFD9F29-A95E-4A77-BD82-3CF36FDE050D}" srcOrd="2" destOrd="0" presId="urn:microsoft.com/office/officeart/2005/8/layout/cycle2"/>
    <dgm:cxn modelId="{6AB66B73-BB9B-476C-AD16-A29B37C84508}" type="presParOf" srcId="{A269BAAC-E276-4EE0-830B-0A5CD93FEA1C}" destId="{9F3C0B63-CDA6-4B2F-8ECC-890B44099B41}" srcOrd="3" destOrd="0" presId="urn:microsoft.com/office/officeart/2005/8/layout/cycle2"/>
    <dgm:cxn modelId="{A43FD136-5E3C-4041-8DED-EF263AF14A72}" type="presParOf" srcId="{9F3C0B63-CDA6-4B2F-8ECC-890B44099B41}" destId="{646E1E4F-08BC-4656-BCFE-7F60DEB25664}" srcOrd="0" destOrd="0" presId="urn:microsoft.com/office/officeart/2005/8/layout/cycle2"/>
    <dgm:cxn modelId="{6CD89FC8-F1E9-4BEA-9B57-499E19481CF8}" type="presParOf" srcId="{A269BAAC-E276-4EE0-830B-0A5CD93FEA1C}" destId="{0568F7DF-576A-4FC9-A444-8407B27616A6}" srcOrd="4" destOrd="0" presId="urn:microsoft.com/office/officeart/2005/8/layout/cycle2"/>
    <dgm:cxn modelId="{20D71FFD-3D38-43B5-813D-66910C39F083}" type="presParOf" srcId="{A269BAAC-E276-4EE0-830B-0A5CD93FEA1C}" destId="{D99B47B0-3008-4029-8B84-985B3D70BF72}" srcOrd="5" destOrd="0" presId="urn:microsoft.com/office/officeart/2005/8/layout/cycle2"/>
    <dgm:cxn modelId="{91B5A9DF-08C6-465A-819E-BC878EFFC8F1}" type="presParOf" srcId="{D99B47B0-3008-4029-8B84-985B3D70BF72}" destId="{05A4F388-CFD7-48D4-96F9-A7F765372474}" srcOrd="0" destOrd="0" presId="urn:microsoft.com/office/officeart/2005/8/layout/cycle2"/>
    <dgm:cxn modelId="{3D88AEDD-E1B5-4C35-8F88-105AF2D75677}" type="presParOf" srcId="{A269BAAC-E276-4EE0-830B-0A5CD93FEA1C}" destId="{1DD0BE92-FC88-4380-8A8A-91DCDC872059}" srcOrd="6" destOrd="0" presId="urn:microsoft.com/office/officeart/2005/8/layout/cycle2"/>
    <dgm:cxn modelId="{12F222B0-F8AB-47DA-91C2-B95D8D34B17F}" type="presParOf" srcId="{A269BAAC-E276-4EE0-830B-0A5CD93FEA1C}" destId="{8361C893-6C5E-44BA-95F4-BC412E9F1156}" srcOrd="7" destOrd="0" presId="urn:microsoft.com/office/officeart/2005/8/layout/cycle2"/>
    <dgm:cxn modelId="{F9753D33-9890-4596-931F-1C4E3EB9CB53}" type="presParOf" srcId="{8361C893-6C5E-44BA-95F4-BC412E9F1156}" destId="{E2E98026-A614-4839-AA3F-830268E82846}" srcOrd="0" destOrd="0" presId="urn:microsoft.com/office/officeart/2005/8/layout/cycle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F5EF8B-513A-4A96-B975-03B9132AE71B}" type="doc">
      <dgm:prSet loTypeId="urn:microsoft.com/office/officeart/2005/8/layout/cycle2" loCatId="cycle" qsTypeId="urn:microsoft.com/office/officeart/2005/8/quickstyle/simple2" qsCatId="simple" csTypeId="urn:microsoft.com/office/officeart/2005/8/colors/accent2_1" csCatId="accent2" phldr="1"/>
      <dgm:spPr>
        <a:scene3d>
          <a:camera prst="orthographicFront">
            <a:rot lat="0" lon="0" rev="0"/>
          </a:camera>
          <a:lightRig rig="balanced" dir="t">
            <a:rot lat="0" lon="0" rev="8700000"/>
          </a:lightRig>
        </a:scene3d>
      </dgm:spPr>
      <dgm:t>
        <a:bodyPr/>
        <a:lstStyle/>
        <a:p>
          <a:endParaRPr lang="en-AU"/>
        </a:p>
      </dgm:t>
    </dgm:pt>
    <dgm:pt modelId="{23E4A235-869F-4831-ADEC-CE12376A38D0}">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AU" sz="1200" dirty="0" smtClean="0">
              <a:latin typeface="Calibri" pitchFamily="34" charset="0"/>
            </a:rPr>
            <a:t>Coding</a:t>
          </a:r>
          <a:endParaRPr lang="en-AU" sz="1200" dirty="0">
            <a:latin typeface="Calibri" pitchFamily="34" charset="0"/>
          </a:endParaRPr>
        </a:p>
      </dgm:t>
    </dgm:pt>
    <dgm:pt modelId="{E32ADD4A-4221-4927-8EF5-09E60CD1F4B3}" type="parTrans" cxnId="{B98B72C2-CE25-4654-9924-462309146063}">
      <dgm:prSet/>
      <dgm:spPr/>
      <dgm:t>
        <a:bodyPr/>
        <a:lstStyle/>
        <a:p>
          <a:endParaRPr lang="en-AU" sz="4400">
            <a:latin typeface="Calibri" pitchFamily="34" charset="0"/>
          </a:endParaRPr>
        </a:p>
      </dgm:t>
    </dgm:pt>
    <dgm:pt modelId="{C8B4604C-A0F8-4588-AB11-2A295131BE07}" type="sibTrans" cxnId="{B98B72C2-CE25-4654-9924-462309146063}">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AU" sz="1100">
            <a:latin typeface="Calibri" pitchFamily="34" charset="0"/>
          </a:endParaRPr>
        </a:p>
      </dgm:t>
    </dgm:pt>
    <dgm:pt modelId="{FBDBE239-9480-45F4-8A6D-9DD0CFB27F1E}">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AU" sz="1200" dirty="0" smtClean="0">
              <a:latin typeface="Calibri" pitchFamily="34" charset="0"/>
            </a:rPr>
            <a:t>Testing</a:t>
          </a:r>
          <a:endParaRPr lang="en-AU" sz="1200" dirty="0">
            <a:latin typeface="Calibri" pitchFamily="34" charset="0"/>
          </a:endParaRPr>
        </a:p>
      </dgm:t>
    </dgm:pt>
    <dgm:pt modelId="{ED450FDE-6A8A-4E99-84C9-37305A8C68D2}" type="parTrans" cxnId="{77789A25-1A5C-4BB6-9B77-A8DCA3A79790}">
      <dgm:prSet/>
      <dgm:spPr/>
      <dgm:t>
        <a:bodyPr/>
        <a:lstStyle/>
        <a:p>
          <a:endParaRPr lang="en-AU" sz="4400">
            <a:latin typeface="Calibri" pitchFamily="34" charset="0"/>
          </a:endParaRPr>
        </a:p>
      </dgm:t>
    </dgm:pt>
    <dgm:pt modelId="{1E93510D-DCA5-4B72-B604-3C3CEE604270}" type="sibTrans" cxnId="{77789A25-1A5C-4BB6-9B77-A8DCA3A79790}">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AU" sz="1100">
            <a:latin typeface="Calibri" pitchFamily="34" charset="0"/>
          </a:endParaRPr>
        </a:p>
      </dgm:t>
    </dgm:pt>
    <dgm:pt modelId="{32E33960-9F49-4CAD-8D3D-98F3A73160E4}">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AU" sz="1200" dirty="0" smtClean="0">
              <a:latin typeface="Calibri" pitchFamily="34" charset="0"/>
            </a:rPr>
            <a:t>Designing</a:t>
          </a:r>
          <a:endParaRPr lang="en-AU" sz="1200" dirty="0">
            <a:latin typeface="Calibri" pitchFamily="34" charset="0"/>
          </a:endParaRPr>
        </a:p>
      </dgm:t>
    </dgm:pt>
    <dgm:pt modelId="{7BD05D63-3EBB-4FE4-937D-3BB92951EFF3}" type="parTrans" cxnId="{E6192C87-CAEC-4626-A167-97EDFCA72947}">
      <dgm:prSet/>
      <dgm:spPr/>
      <dgm:t>
        <a:bodyPr/>
        <a:lstStyle/>
        <a:p>
          <a:endParaRPr lang="en-AU" sz="4400">
            <a:latin typeface="Calibri" pitchFamily="34" charset="0"/>
          </a:endParaRPr>
        </a:p>
      </dgm:t>
    </dgm:pt>
    <dgm:pt modelId="{8BBCFEF8-4FD5-4B82-93ED-6CD52AE7D66E}" type="sibTrans" cxnId="{E6192C87-CAEC-4626-A167-97EDFCA72947}">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AU" sz="1100">
            <a:latin typeface="Calibri" pitchFamily="34" charset="0"/>
          </a:endParaRPr>
        </a:p>
      </dgm:t>
    </dgm:pt>
    <dgm:pt modelId="{AA89B06A-42D1-46B4-95D2-397A2C769C17}">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AU" sz="1200" dirty="0" smtClean="0">
              <a:latin typeface="Calibri" pitchFamily="34" charset="0"/>
            </a:rPr>
            <a:t>Listening</a:t>
          </a:r>
          <a:endParaRPr lang="en-AU" sz="1200" dirty="0">
            <a:latin typeface="Calibri" pitchFamily="34" charset="0"/>
          </a:endParaRPr>
        </a:p>
      </dgm:t>
    </dgm:pt>
    <dgm:pt modelId="{6C8A522A-1462-4EC5-89DC-3051BCCC2201}" type="parTrans" cxnId="{CF541C83-0C0F-4728-9A8C-6D493204F985}">
      <dgm:prSet/>
      <dgm:spPr/>
      <dgm:t>
        <a:bodyPr/>
        <a:lstStyle/>
        <a:p>
          <a:endParaRPr lang="en-AU" sz="4400">
            <a:latin typeface="Calibri" pitchFamily="34" charset="0"/>
          </a:endParaRPr>
        </a:p>
      </dgm:t>
    </dgm:pt>
    <dgm:pt modelId="{0247DC99-6C6F-4B78-BFD9-ED48FC712B5C}" type="sibTrans" cxnId="{CF541C83-0C0F-4728-9A8C-6D493204F985}">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AU" sz="1100">
            <a:latin typeface="Calibri" pitchFamily="34" charset="0"/>
          </a:endParaRPr>
        </a:p>
      </dgm:t>
    </dgm:pt>
    <dgm:pt modelId="{A269BAAC-E276-4EE0-830B-0A5CD93FEA1C}" type="pres">
      <dgm:prSet presAssocID="{6EF5EF8B-513A-4A96-B975-03B9132AE71B}" presName="cycle" presStyleCnt="0">
        <dgm:presLayoutVars>
          <dgm:dir/>
          <dgm:resizeHandles val="exact"/>
        </dgm:presLayoutVars>
      </dgm:prSet>
      <dgm:spPr/>
      <dgm:t>
        <a:bodyPr/>
        <a:lstStyle/>
        <a:p>
          <a:endParaRPr lang="en-AU"/>
        </a:p>
      </dgm:t>
    </dgm:pt>
    <dgm:pt modelId="{0CE82069-5340-447B-9E6A-1A4281AF4919}" type="pres">
      <dgm:prSet presAssocID="{23E4A235-869F-4831-ADEC-CE12376A38D0}" presName="node" presStyleLbl="node1" presStyleIdx="0" presStyleCnt="4">
        <dgm:presLayoutVars>
          <dgm:bulletEnabled val="1"/>
        </dgm:presLayoutVars>
      </dgm:prSet>
      <dgm:spPr/>
      <dgm:t>
        <a:bodyPr/>
        <a:lstStyle/>
        <a:p>
          <a:endParaRPr lang="en-AU"/>
        </a:p>
      </dgm:t>
    </dgm:pt>
    <dgm:pt modelId="{4467FD99-9DA6-4795-9F9B-16F9CAB07F12}" type="pres">
      <dgm:prSet presAssocID="{C8B4604C-A0F8-4588-AB11-2A295131BE07}" presName="sibTrans" presStyleLbl="sibTrans2D1" presStyleIdx="0" presStyleCnt="4"/>
      <dgm:spPr/>
      <dgm:t>
        <a:bodyPr/>
        <a:lstStyle/>
        <a:p>
          <a:endParaRPr lang="en-AU"/>
        </a:p>
      </dgm:t>
    </dgm:pt>
    <dgm:pt modelId="{BDA91F66-74F8-4131-808A-BBC6CBC3B9FE}" type="pres">
      <dgm:prSet presAssocID="{C8B4604C-A0F8-4588-AB11-2A295131BE07}" presName="connectorText" presStyleLbl="sibTrans2D1" presStyleIdx="0" presStyleCnt="4"/>
      <dgm:spPr/>
      <dgm:t>
        <a:bodyPr/>
        <a:lstStyle/>
        <a:p>
          <a:endParaRPr lang="en-AU"/>
        </a:p>
      </dgm:t>
    </dgm:pt>
    <dgm:pt modelId="{1FFD9F29-A95E-4A77-BD82-3CF36FDE050D}" type="pres">
      <dgm:prSet presAssocID="{FBDBE239-9480-45F4-8A6D-9DD0CFB27F1E}" presName="node" presStyleLbl="node1" presStyleIdx="1" presStyleCnt="4">
        <dgm:presLayoutVars>
          <dgm:bulletEnabled val="1"/>
        </dgm:presLayoutVars>
      </dgm:prSet>
      <dgm:spPr/>
      <dgm:t>
        <a:bodyPr/>
        <a:lstStyle/>
        <a:p>
          <a:endParaRPr lang="en-AU"/>
        </a:p>
      </dgm:t>
    </dgm:pt>
    <dgm:pt modelId="{9F3C0B63-CDA6-4B2F-8ECC-890B44099B41}" type="pres">
      <dgm:prSet presAssocID="{1E93510D-DCA5-4B72-B604-3C3CEE604270}" presName="sibTrans" presStyleLbl="sibTrans2D1" presStyleIdx="1" presStyleCnt="4"/>
      <dgm:spPr/>
      <dgm:t>
        <a:bodyPr/>
        <a:lstStyle/>
        <a:p>
          <a:endParaRPr lang="en-AU"/>
        </a:p>
      </dgm:t>
    </dgm:pt>
    <dgm:pt modelId="{646E1E4F-08BC-4656-BCFE-7F60DEB25664}" type="pres">
      <dgm:prSet presAssocID="{1E93510D-DCA5-4B72-B604-3C3CEE604270}" presName="connectorText" presStyleLbl="sibTrans2D1" presStyleIdx="1" presStyleCnt="4"/>
      <dgm:spPr/>
      <dgm:t>
        <a:bodyPr/>
        <a:lstStyle/>
        <a:p>
          <a:endParaRPr lang="en-AU"/>
        </a:p>
      </dgm:t>
    </dgm:pt>
    <dgm:pt modelId="{0568F7DF-576A-4FC9-A444-8407B27616A6}" type="pres">
      <dgm:prSet presAssocID="{32E33960-9F49-4CAD-8D3D-98F3A73160E4}" presName="node" presStyleLbl="node1" presStyleIdx="2" presStyleCnt="4">
        <dgm:presLayoutVars>
          <dgm:bulletEnabled val="1"/>
        </dgm:presLayoutVars>
      </dgm:prSet>
      <dgm:spPr/>
      <dgm:t>
        <a:bodyPr/>
        <a:lstStyle/>
        <a:p>
          <a:endParaRPr lang="en-AU"/>
        </a:p>
      </dgm:t>
    </dgm:pt>
    <dgm:pt modelId="{D99B47B0-3008-4029-8B84-985B3D70BF72}" type="pres">
      <dgm:prSet presAssocID="{8BBCFEF8-4FD5-4B82-93ED-6CD52AE7D66E}" presName="sibTrans" presStyleLbl="sibTrans2D1" presStyleIdx="2" presStyleCnt="4"/>
      <dgm:spPr/>
      <dgm:t>
        <a:bodyPr/>
        <a:lstStyle/>
        <a:p>
          <a:endParaRPr lang="en-AU"/>
        </a:p>
      </dgm:t>
    </dgm:pt>
    <dgm:pt modelId="{05A4F388-CFD7-48D4-96F9-A7F765372474}" type="pres">
      <dgm:prSet presAssocID="{8BBCFEF8-4FD5-4B82-93ED-6CD52AE7D66E}" presName="connectorText" presStyleLbl="sibTrans2D1" presStyleIdx="2" presStyleCnt="4"/>
      <dgm:spPr/>
      <dgm:t>
        <a:bodyPr/>
        <a:lstStyle/>
        <a:p>
          <a:endParaRPr lang="en-AU"/>
        </a:p>
      </dgm:t>
    </dgm:pt>
    <dgm:pt modelId="{1DD0BE92-FC88-4380-8A8A-91DCDC872059}" type="pres">
      <dgm:prSet presAssocID="{AA89B06A-42D1-46B4-95D2-397A2C769C17}" presName="node" presStyleLbl="node1" presStyleIdx="3" presStyleCnt="4">
        <dgm:presLayoutVars>
          <dgm:bulletEnabled val="1"/>
        </dgm:presLayoutVars>
      </dgm:prSet>
      <dgm:spPr/>
      <dgm:t>
        <a:bodyPr/>
        <a:lstStyle/>
        <a:p>
          <a:endParaRPr lang="en-AU"/>
        </a:p>
      </dgm:t>
    </dgm:pt>
    <dgm:pt modelId="{8361C893-6C5E-44BA-95F4-BC412E9F1156}" type="pres">
      <dgm:prSet presAssocID="{0247DC99-6C6F-4B78-BFD9-ED48FC712B5C}" presName="sibTrans" presStyleLbl="sibTrans2D1" presStyleIdx="3" presStyleCnt="4"/>
      <dgm:spPr/>
      <dgm:t>
        <a:bodyPr/>
        <a:lstStyle/>
        <a:p>
          <a:endParaRPr lang="en-AU"/>
        </a:p>
      </dgm:t>
    </dgm:pt>
    <dgm:pt modelId="{E2E98026-A614-4839-AA3F-830268E82846}" type="pres">
      <dgm:prSet presAssocID="{0247DC99-6C6F-4B78-BFD9-ED48FC712B5C}" presName="connectorText" presStyleLbl="sibTrans2D1" presStyleIdx="3" presStyleCnt="4"/>
      <dgm:spPr/>
      <dgm:t>
        <a:bodyPr/>
        <a:lstStyle/>
        <a:p>
          <a:endParaRPr lang="en-AU"/>
        </a:p>
      </dgm:t>
    </dgm:pt>
  </dgm:ptLst>
  <dgm:cxnLst>
    <dgm:cxn modelId="{8514480B-7659-4529-8138-3111D440CFBF}" type="presOf" srcId="{23E4A235-869F-4831-ADEC-CE12376A38D0}" destId="{0CE82069-5340-447B-9E6A-1A4281AF4919}" srcOrd="0" destOrd="0" presId="urn:microsoft.com/office/officeart/2005/8/layout/cycle2"/>
    <dgm:cxn modelId="{CF541C83-0C0F-4728-9A8C-6D493204F985}" srcId="{6EF5EF8B-513A-4A96-B975-03B9132AE71B}" destId="{AA89B06A-42D1-46B4-95D2-397A2C769C17}" srcOrd="3" destOrd="0" parTransId="{6C8A522A-1462-4EC5-89DC-3051BCCC2201}" sibTransId="{0247DC99-6C6F-4B78-BFD9-ED48FC712B5C}"/>
    <dgm:cxn modelId="{7D23CBC2-BA3F-442A-BD01-5A41813599B7}" type="presOf" srcId="{C8B4604C-A0F8-4588-AB11-2A295131BE07}" destId="{BDA91F66-74F8-4131-808A-BBC6CBC3B9FE}" srcOrd="1" destOrd="0" presId="urn:microsoft.com/office/officeart/2005/8/layout/cycle2"/>
    <dgm:cxn modelId="{BB7E184B-D302-4ABC-8D20-96B397105E66}" type="presOf" srcId="{0247DC99-6C6F-4B78-BFD9-ED48FC712B5C}" destId="{E2E98026-A614-4839-AA3F-830268E82846}" srcOrd="1" destOrd="0" presId="urn:microsoft.com/office/officeart/2005/8/layout/cycle2"/>
    <dgm:cxn modelId="{D829E748-ABC6-4532-8203-FBC432B1F42D}" type="presOf" srcId="{1E93510D-DCA5-4B72-B604-3C3CEE604270}" destId="{9F3C0B63-CDA6-4B2F-8ECC-890B44099B41}" srcOrd="0" destOrd="0" presId="urn:microsoft.com/office/officeart/2005/8/layout/cycle2"/>
    <dgm:cxn modelId="{2CDBB6FB-000F-4249-836E-2ABC480504D2}" type="presOf" srcId="{1E93510D-DCA5-4B72-B604-3C3CEE604270}" destId="{646E1E4F-08BC-4656-BCFE-7F60DEB25664}" srcOrd="1" destOrd="0" presId="urn:microsoft.com/office/officeart/2005/8/layout/cycle2"/>
    <dgm:cxn modelId="{7833E145-244F-49CB-8991-F2A76424C52F}" type="presOf" srcId="{6EF5EF8B-513A-4A96-B975-03B9132AE71B}" destId="{A269BAAC-E276-4EE0-830B-0A5CD93FEA1C}" srcOrd="0" destOrd="0" presId="urn:microsoft.com/office/officeart/2005/8/layout/cycle2"/>
    <dgm:cxn modelId="{E6192C87-CAEC-4626-A167-97EDFCA72947}" srcId="{6EF5EF8B-513A-4A96-B975-03B9132AE71B}" destId="{32E33960-9F49-4CAD-8D3D-98F3A73160E4}" srcOrd="2" destOrd="0" parTransId="{7BD05D63-3EBB-4FE4-937D-3BB92951EFF3}" sibTransId="{8BBCFEF8-4FD5-4B82-93ED-6CD52AE7D66E}"/>
    <dgm:cxn modelId="{9EDBF65B-CB2D-4FAC-B74E-27CC0CE59E85}" type="presOf" srcId="{8BBCFEF8-4FD5-4B82-93ED-6CD52AE7D66E}" destId="{D99B47B0-3008-4029-8B84-985B3D70BF72}" srcOrd="0" destOrd="0" presId="urn:microsoft.com/office/officeart/2005/8/layout/cycle2"/>
    <dgm:cxn modelId="{47C8C4E7-4086-47B5-9998-535EB3D576AF}" type="presOf" srcId="{AA89B06A-42D1-46B4-95D2-397A2C769C17}" destId="{1DD0BE92-FC88-4380-8A8A-91DCDC872059}" srcOrd="0" destOrd="0" presId="urn:microsoft.com/office/officeart/2005/8/layout/cycle2"/>
    <dgm:cxn modelId="{77789A25-1A5C-4BB6-9B77-A8DCA3A79790}" srcId="{6EF5EF8B-513A-4A96-B975-03B9132AE71B}" destId="{FBDBE239-9480-45F4-8A6D-9DD0CFB27F1E}" srcOrd="1" destOrd="0" parTransId="{ED450FDE-6A8A-4E99-84C9-37305A8C68D2}" sibTransId="{1E93510D-DCA5-4B72-B604-3C3CEE604270}"/>
    <dgm:cxn modelId="{25F79A4D-34F8-4859-A149-4C5414FA72D2}" type="presOf" srcId="{C8B4604C-A0F8-4588-AB11-2A295131BE07}" destId="{4467FD99-9DA6-4795-9F9B-16F9CAB07F12}" srcOrd="0" destOrd="0" presId="urn:microsoft.com/office/officeart/2005/8/layout/cycle2"/>
    <dgm:cxn modelId="{B98B72C2-CE25-4654-9924-462309146063}" srcId="{6EF5EF8B-513A-4A96-B975-03B9132AE71B}" destId="{23E4A235-869F-4831-ADEC-CE12376A38D0}" srcOrd="0" destOrd="0" parTransId="{E32ADD4A-4221-4927-8EF5-09E60CD1F4B3}" sibTransId="{C8B4604C-A0F8-4588-AB11-2A295131BE07}"/>
    <dgm:cxn modelId="{D8638931-4DF1-4C6E-B1AF-4D2E7951907C}" type="presOf" srcId="{FBDBE239-9480-45F4-8A6D-9DD0CFB27F1E}" destId="{1FFD9F29-A95E-4A77-BD82-3CF36FDE050D}" srcOrd="0" destOrd="0" presId="urn:microsoft.com/office/officeart/2005/8/layout/cycle2"/>
    <dgm:cxn modelId="{DB7C493D-ED48-4835-97F8-5847C71B20E4}" type="presOf" srcId="{32E33960-9F49-4CAD-8D3D-98F3A73160E4}" destId="{0568F7DF-576A-4FC9-A444-8407B27616A6}" srcOrd="0" destOrd="0" presId="urn:microsoft.com/office/officeart/2005/8/layout/cycle2"/>
    <dgm:cxn modelId="{0063B80A-8BF9-4AD8-9EDF-6E3B47C2E02A}" type="presOf" srcId="{8BBCFEF8-4FD5-4B82-93ED-6CD52AE7D66E}" destId="{05A4F388-CFD7-48D4-96F9-A7F765372474}" srcOrd="1" destOrd="0" presId="urn:microsoft.com/office/officeart/2005/8/layout/cycle2"/>
    <dgm:cxn modelId="{88CD4D49-3A3E-46EA-B90A-989A5AE31AE5}" type="presOf" srcId="{0247DC99-6C6F-4B78-BFD9-ED48FC712B5C}" destId="{8361C893-6C5E-44BA-95F4-BC412E9F1156}" srcOrd="0" destOrd="0" presId="urn:microsoft.com/office/officeart/2005/8/layout/cycle2"/>
    <dgm:cxn modelId="{7DDFCE25-E521-4ABB-8D64-B37EACD1321E}" type="presParOf" srcId="{A269BAAC-E276-4EE0-830B-0A5CD93FEA1C}" destId="{0CE82069-5340-447B-9E6A-1A4281AF4919}" srcOrd="0" destOrd="0" presId="urn:microsoft.com/office/officeart/2005/8/layout/cycle2"/>
    <dgm:cxn modelId="{85576389-4743-46A4-97D7-EF97CFB4E7F9}" type="presParOf" srcId="{A269BAAC-E276-4EE0-830B-0A5CD93FEA1C}" destId="{4467FD99-9DA6-4795-9F9B-16F9CAB07F12}" srcOrd="1" destOrd="0" presId="urn:microsoft.com/office/officeart/2005/8/layout/cycle2"/>
    <dgm:cxn modelId="{2A23FBEA-F00E-48B7-8ADD-59C6EDD1735A}" type="presParOf" srcId="{4467FD99-9DA6-4795-9F9B-16F9CAB07F12}" destId="{BDA91F66-74F8-4131-808A-BBC6CBC3B9FE}" srcOrd="0" destOrd="0" presId="urn:microsoft.com/office/officeart/2005/8/layout/cycle2"/>
    <dgm:cxn modelId="{465A4075-7B52-4A95-A477-3D6477833835}" type="presParOf" srcId="{A269BAAC-E276-4EE0-830B-0A5CD93FEA1C}" destId="{1FFD9F29-A95E-4A77-BD82-3CF36FDE050D}" srcOrd="2" destOrd="0" presId="urn:microsoft.com/office/officeart/2005/8/layout/cycle2"/>
    <dgm:cxn modelId="{6C3F0382-4B78-452C-82BA-FE631538284F}" type="presParOf" srcId="{A269BAAC-E276-4EE0-830B-0A5CD93FEA1C}" destId="{9F3C0B63-CDA6-4B2F-8ECC-890B44099B41}" srcOrd="3" destOrd="0" presId="urn:microsoft.com/office/officeart/2005/8/layout/cycle2"/>
    <dgm:cxn modelId="{DDBD8DEE-E52F-4E2E-991B-DD80FC67EDFF}" type="presParOf" srcId="{9F3C0B63-CDA6-4B2F-8ECC-890B44099B41}" destId="{646E1E4F-08BC-4656-BCFE-7F60DEB25664}" srcOrd="0" destOrd="0" presId="urn:microsoft.com/office/officeart/2005/8/layout/cycle2"/>
    <dgm:cxn modelId="{384A6980-EC3B-47BF-9B9B-47AE404B1893}" type="presParOf" srcId="{A269BAAC-E276-4EE0-830B-0A5CD93FEA1C}" destId="{0568F7DF-576A-4FC9-A444-8407B27616A6}" srcOrd="4" destOrd="0" presId="urn:microsoft.com/office/officeart/2005/8/layout/cycle2"/>
    <dgm:cxn modelId="{FB4504D0-D793-4599-B2AE-75FA4121B397}" type="presParOf" srcId="{A269BAAC-E276-4EE0-830B-0A5CD93FEA1C}" destId="{D99B47B0-3008-4029-8B84-985B3D70BF72}" srcOrd="5" destOrd="0" presId="urn:microsoft.com/office/officeart/2005/8/layout/cycle2"/>
    <dgm:cxn modelId="{AFD295C2-5EB0-44DA-9C17-A2A7B60A2621}" type="presParOf" srcId="{D99B47B0-3008-4029-8B84-985B3D70BF72}" destId="{05A4F388-CFD7-48D4-96F9-A7F765372474}" srcOrd="0" destOrd="0" presId="urn:microsoft.com/office/officeart/2005/8/layout/cycle2"/>
    <dgm:cxn modelId="{AF153F20-367F-409E-B3DB-696226266F32}" type="presParOf" srcId="{A269BAAC-E276-4EE0-830B-0A5CD93FEA1C}" destId="{1DD0BE92-FC88-4380-8A8A-91DCDC872059}" srcOrd="6" destOrd="0" presId="urn:microsoft.com/office/officeart/2005/8/layout/cycle2"/>
    <dgm:cxn modelId="{EF964DA0-3D4F-44A2-BA81-F4F1BE3C6DE2}" type="presParOf" srcId="{A269BAAC-E276-4EE0-830B-0A5CD93FEA1C}" destId="{8361C893-6C5E-44BA-95F4-BC412E9F1156}" srcOrd="7" destOrd="0" presId="urn:microsoft.com/office/officeart/2005/8/layout/cycle2"/>
    <dgm:cxn modelId="{388A2293-762F-4AEF-966B-AA2E9D2AD905}" type="presParOf" srcId="{8361C893-6C5E-44BA-95F4-BC412E9F1156}" destId="{E2E98026-A614-4839-AA3F-830268E82846}" srcOrd="0" destOrd="0" presId="urn:microsoft.com/office/officeart/2005/8/layout/cycle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F5EF8B-513A-4A96-B975-03B9132AE71B}" type="doc">
      <dgm:prSet loTypeId="urn:microsoft.com/office/officeart/2005/8/layout/cycle2" loCatId="cycle" qsTypeId="urn:microsoft.com/office/officeart/2005/8/quickstyle/simple2" qsCatId="simple" csTypeId="urn:microsoft.com/office/officeart/2005/8/colors/accent2_1" csCatId="accent2" phldr="1"/>
      <dgm:spPr>
        <a:scene3d>
          <a:camera prst="orthographicFront">
            <a:rot lat="0" lon="0" rev="0"/>
          </a:camera>
          <a:lightRig rig="balanced" dir="t">
            <a:rot lat="0" lon="0" rev="8700000"/>
          </a:lightRig>
        </a:scene3d>
      </dgm:spPr>
      <dgm:t>
        <a:bodyPr/>
        <a:lstStyle/>
        <a:p>
          <a:endParaRPr lang="en-AU"/>
        </a:p>
      </dgm:t>
    </dgm:pt>
    <dgm:pt modelId="{23E4A235-869F-4831-ADEC-CE12376A38D0}">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AU" sz="1200" dirty="0" smtClean="0">
              <a:latin typeface="Calibri" pitchFamily="34" charset="0"/>
            </a:rPr>
            <a:t>Coding</a:t>
          </a:r>
          <a:endParaRPr lang="en-AU" sz="1200" dirty="0">
            <a:latin typeface="Calibri" pitchFamily="34" charset="0"/>
          </a:endParaRPr>
        </a:p>
      </dgm:t>
    </dgm:pt>
    <dgm:pt modelId="{E32ADD4A-4221-4927-8EF5-09E60CD1F4B3}" type="parTrans" cxnId="{B98B72C2-CE25-4654-9924-462309146063}">
      <dgm:prSet/>
      <dgm:spPr/>
      <dgm:t>
        <a:bodyPr/>
        <a:lstStyle/>
        <a:p>
          <a:endParaRPr lang="en-AU" sz="4400">
            <a:latin typeface="Calibri" pitchFamily="34" charset="0"/>
          </a:endParaRPr>
        </a:p>
      </dgm:t>
    </dgm:pt>
    <dgm:pt modelId="{C8B4604C-A0F8-4588-AB11-2A295131BE07}" type="sibTrans" cxnId="{B98B72C2-CE25-4654-9924-462309146063}">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AU" sz="1100">
            <a:latin typeface="Calibri" pitchFamily="34" charset="0"/>
          </a:endParaRPr>
        </a:p>
      </dgm:t>
    </dgm:pt>
    <dgm:pt modelId="{FBDBE239-9480-45F4-8A6D-9DD0CFB27F1E}">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AU" sz="1200" dirty="0" smtClean="0">
              <a:latin typeface="Calibri" pitchFamily="34" charset="0"/>
            </a:rPr>
            <a:t>Testing</a:t>
          </a:r>
          <a:endParaRPr lang="en-AU" sz="1200" dirty="0">
            <a:latin typeface="Calibri" pitchFamily="34" charset="0"/>
          </a:endParaRPr>
        </a:p>
      </dgm:t>
    </dgm:pt>
    <dgm:pt modelId="{ED450FDE-6A8A-4E99-84C9-37305A8C68D2}" type="parTrans" cxnId="{77789A25-1A5C-4BB6-9B77-A8DCA3A79790}">
      <dgm:prSet/>
      <dgm:spPr/>
      <dgm:t>
        <a:bodyPr/>
        <a:lstStyle/>
        <a:p>
          <a:endParaRPr lang="en-AU" sz="4400">
            <a:latin typeface="Calibri" pitchFamily="34" charset="0"/>
          </a:endParaRPr>
        </a:p>
      </dgm:t>
    </dgm:pt>
    <dgm:pt modelId="{1E93510D-DCA5-4B72-B604-3C3CEE604270}" type="sibTrans" cxnId="{77789A25-1A5C-4BB6-9B77-A8DCA3A79790}">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AU" sz="1100">
            <a:latin typeface="Calibri" pitchFamily="34" charset="0"/>
          </a:endParaRPr>
        </a:p>
      </dgm:t>
    </dgm:pt>
    <dgm:pt modelId="{32E33960-9F49-4CAD-8D3D-98F3A73160E4}">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AU" sz="1200" dirty="0" smtClean="0">
              <a:latin typeface="Calibri" pitchFamily="34" charset="0"/>
            </a:rPr>
            <a:t>Designing</a:t>
          </a:r>
          <a:endParaRPr lang="en-AU" sz="1200" dirty="0">
            <a:latin typeface="Calibri" pitchFamily="34" charset="0"/>
          </a:endParaRPr>
        </a:p>
      </dgm:t>
    </dgm:pt>
    <dgm:pt modelId="{7BD05D63-3EBB-4FE4-937D-3BB92951EFF3}" type="parTrans" cxnId="{E6192C87-CAEC-4626-A167-97EDFCA72947}">
      <dgm:prSet/>
      <dgm:spPr/>
      <dgm:t>
        <a:bodyPr/>
        <a:lstStyle/>
        <a:p>
          <a:endParaRPr lang="en-AU" sz="4400">
            <a:latin typeface="Calibri" pitchFamily="34" charset="0"/>
          </a:endParaRPr>
        </a:p>
      </dgm:t>
    </dgm:pt>
    <dgm:pt modelId="{8BBCFEF8-4FD5-4B82-93ED-6CD52AE7D66E}" type="sibTrans" cxnId="{E6192C87-CAEC-4626-A167-97EDFCA72947}">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AU" sz="1100">
            <a:latin typeface="Calibri" pitchFamily="34" charset="0"/>
          </a:endParaRPr>
        </a:p>
      </dgm:t>
    </dgm:pt>
    <dgm:pt modelId="{AA89B06A-42D1-46B4-95D2-397A2C769C17}">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AU" sz="1200" dirty="0" smtClean="0">
              <a:latin typeface="Calibri" pitchFamily="34" charset="0"/>
            </a:rPr>
            <a:t>Listening</a:t>
          </a:r>
          <a:endParaRPr lang="en-AU" sz="1200" dirty="0">
            <a:latin typeface="Calibri" pitchFamily="34" charset="0"/>
          </a:endParaRPr>
        </a:p>
      </dgm:t>
    </dgm:pt>
    <dgm:pt modelId="{6C8A522A-1462-4EC5-89DC-3051BCCC2201}" type="parTrans" cxnId="{CF541C83-0C0F-4728-9A8C-6D493204F985}">
      <dgm:prSet/>
      <dgm:spPr/>
      <dgm:t>
        <a:bodyPr/>
        <a:lstStyle/>
        <a:p>
          <a:endParaRPr lang="en-AU" sz="4400">
            <a:latin typeface="Calibri" pitchFamily="34" charset="0"/>
          </a:endParaRPr>
        </a:p>
      </dgm:t>
    </dgm:pt>
    <dgm:pt modelId="{0247DC99-6C6F-4B78-BFD9-ED48FC712B5C}" type="sibTrans" cxnId="{CF541C83-0C0F-4728-9A8C-6D493204F985}">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AU" sz="1100">
            <a:latin typeface="Calibri" pitchFamily="34" charset="0"/>
          </a:endParaRPr>
        </a:p>
      </dgm:t>
    </dgm:pt>
    <dgm:pt modelId="{A269BAAC-E276-4EE0-830B-0A5CD93FEA1C}" type="pres">
      <dgm:prSet presAssocID="{6EF5EF8B-513A-4A96-B975-03B9132AE71B}" presName="cycle" presStyleCnt="0">
        <dgm:presLayoutVars>
          <dgm:dir/>
          <dgm:resizeHandles val="exact"/>
        </dgm:presLayoutVars>
      </dgm:prSet>
      <dgm:spPr/>
      <dgm:t>
        <a:bodyPr/>
        <a:lstStyle/>
        <a:p>
          <a:endParaRPr lang="en-AU"/>
        </a:p>
      </dgm:t>
    </dgm:pt>
    <dgm:pt modelId="{0CE82069-5340-447B-9E6A-1A4281AF4919}" type="pres">
      <dgm:prSet presAssocID="{23E4A235-869F-4831-ADEC-CE12376A38D0}" presName="node" presStyleLbl="node1" presStyleIdx="0" presStyleCnt="4">
        <dgm:presLayoutVars>
          <dgm:bulletEnabled val="1"/>
        </dgm:presLayoutVars>
      </dgm:prSet>
      <dgm:spPr/>
      <dgm:t>
        <a:bodyPr/>
        <a:lstStyle/>
        <a:p>
          <a:endParaRPr lang="en-AU"/>
        </a:p>
      </dgm:t>
    </dgm:pt>
    <dgm:pt modelId="{4467FD99-9DA6-4795-9F9B-16F9CAB07F12}" type="pres">
      <dgm:prSet presAssocID="{C8B4604C-A0F8-4588-AB11-2A295131BE07}" presName="sibTrans" presStyleLbl="sibTrans2D1" presStyleIdx="0" presStyleCnt="4"/>
      <dgm:spPr/>
      <dgm:t>
        <a:bodyPr/>
        <a:lstStyle/>
        <a:p>
          <a:endParaRPr lang="en-AU"/>
        </a:p>
      </dgm:t>
    </dgm:pt>
    <dgm:pt modelId="{BDA91F66-74F8-4131-808A-BBC6CBC3B9FE}" type="pres">
      <dgm:prSet presAssocID="{C8B4604C-A0F8-4588-AB11-2A295131BE07}" presName="connectorText" presStyleLbl="sibTrans2D1" presStyleIdx="0" presStyleCnt="4"/>
      <dgm:spPr/>
      <dgm:t>
        <a:bodyPr/>
        <a:lstStyle/>
        <a:p>
          <a:endParaRPr lang="en-AU"/>
        </a:p>
      </dgm:t>
    </dgm:pt>
    <dgm:pt modelId="{1FFD9F29-A95E-4A77-BD82-3CF36FDE050D}" type="pres">
      <dgm:prSet presAssocID="{FBDBE239-9480-45F4-8A6D-9DD0CFB27F1E}" presName="node" presStyleLbl="node1" presStyleIdx="1" presStyleCnt="4">
        <dgm:presLayoutVars>
          <dgm:bulletEnabled val="1"/>
        </dgm:presLayoutVars>
      </dgm:prSet>
      <dgm:spPr/>
      <dgm:t>
        <a:bodyPr/>
        <a:lstStyle/>
        <a:p>
          <a:endParaRPr lang="en-AU"/>
        </a:p>
      </dgm:t>
    </dgm:pt>
    <dgm:pt modelId="{9F3C0B63-CDA6-4B2F-8ECC-890B44099B41}" type="pres">
      <dgm:prSet presAssocID="{1E93510D-DCA5-4B72-B604-3C3CEE604270}" presName="sibTrans" presStyleLbl="sibTrans2D1" presStyleIdx="1" presStyleCnt="4"/>
      <dgm:spPr/>
      <dgm:t>
        <a:bodyPr/>
        <a:lstStyle/>
        <a:p>
          <a:endParaRPr lang="en-AU"/>
        </a:p>
      </dgm:t>
    </dgm:pt>
    <dgm:pt modelId="{646E1E4F-08BC-4656-BCFE-7F60DEB25664}" type="pres">
      <dgm:prSet presAssocID="{1E93510D-DCA5-4B72-B604-3C3CEE604270}" presName="connectorText" presStyleLbl="sibTrans2D1" presStyleIdx="1" presStyleCnt="4"/>
      <dgm:spPr/>
      <dgm:t>
        <a:bodyPr/>
        <a:lstStyle/>
        <a:p>
          <a:endParaRPr lang="en-AU"/>
        </a:p>
      </dgm:t>
    </dgm:pt>
    <dgm:pt modelId="{0568F7DF-576A-4FC9-A444-8407B27616A6}" type="pres">
      <dgm:prSet presAssocID="{32E33960-9F49-4CAD-8D3D-98F3A73160E4}" presName="node" presStyleLbl="node1" presStyleIdx="2" presStyleCnt="4">
        <dgm:presLayoutVars>
          <dgm:bulletEnabled val="1"/>
        </dgm:presLayoutVars>
      </dgm:prSet>
      <dgm:spPr/>
      <dgm:t>
        <a:bodyPr/>
        <a:lstStyle/>
        <a:p>
          <a:endParaRPr lang="en-AU"/>
        </a:p>
      </dgm:t>
    </dgm:pt>
    <dgm:pt modelId="{D99B47B0-3008-4029-8B84-985B3D70BF72}" type="pres">
      <dgm:prSet presAssocID="{8BBCFEF8-4FD5-4B82-93ED-6CD52AE7D66E}" presName="sibTrans" presStyleLbl="sibTrans2D1" presStyleIdx="2" presStyleCnt="4"/>
      <dgm:spPr/>
      <dgm:t>
        <a:bodyPr/>
        <a:lstStyle/>
        <a:p>
          <a:endParaRPr lang="en-AU"/>
        </a:p>
      </dgm:t>
    </dgm:pt>
    <dgm:pt modelId="{05A4F388-CFD7-48D4-96F9-A7F765372474}" type="pres">
      <dgm:prSet presAssocID="{8BBCFEF8-4FD5-4B82-93ED-6CD52AE7D66E}" presName="connectorText" presStyleLbl="sibTrans2D1" presStyleIdx="2" presStyleCnt="4"/>
      <dgm:spPr/>
      <dgm:t>
        <a:bodyPr/>
        <a:lstStyle/>
        <a:p>
          <a:endParaRPr lang="en-AU"/>
        </a:p>
      </dgm:t>
    </dgm:pt>
    <dgm:pt modelId="{1DD0BE92-FC88-4380-8A8A-91DCDC872059}" type="pres">
      <dgm:prSet presAssocID="{AA89B06A-42D1-46B4-95D2-397A2C769C17}" presName="node" presStyleLbl="node1" presStyleIdx="3" presStyleCnt="4">
        <dgm:presLayoutVars>
          <dgm:bulletEnabled val="1"/>
        </dgm:presLayoutVars>
      </dgm:prSet>
      <dgm:spPr/>
      <dgm:t>
        <a:bodyPr/>
        <a:lstStyle/>
        <a:p>
          <a:endParaRPr lang="en-AU"/>
        </a:p>
      </dgm:t>
    </dgm:pt>
    <dgm:pt modelId="{8361C893-6C5E-44BA-95F4-BC412E9F1156}" type="pres">
      <dgm:prSet presAssocID="{0247DC99-6C6F-4B78-BFD9-ED48FC712B5C}" presName="sibTrans" presStyleLbl="sibTrans2D1" presStyleIdx="3" presStyleCnt="4"/>
      <dgm:spPr/>
      <dgm:t>
        <a:bodyPr/>
        <a:lstStyle/>
        <a:p>
          <a:endParaRPr lang="en-AU"/>
        </a:p>
      </dgm:t>
    </dgm:pt>
    <dgm:pt modelId="{E2E98026-A614-4839-AA3F-830268E82846}" type="pres">
      <dgm:prSet presAssocID="{0247DC99-6C6F-4B78-BFD9-ED48FC712B5C}" presName="connectorText" presStyleLbl="sibTrans2D1" presStyleIdx="3" presStyleCnt="4"/>
      <dgm:spPr/>
      <dgm:t>
        <a:bodyPr/>
        <a:lstStyle/>
        <a:p>
          <a:endParaRPr lang="en-AU"/>
        </a:p>
      </dgm:t>
    </dgm:pt>
  </dgm:ptLst>
  <dgm:cxnLst>
    <dgm:cxn modelId="{1C5B1BC5-FDEA-4035-993E-615B9052F679}" type="presOf" srcId="{C8B4604C-A0F8-4588-AB11-2A295131BE07}" destId="{BDA91F66-74F8-4131-808A-BBC6CBC3B9FE}" srcOrd="1" destOrd="0" presId="urn:microsoft.com/office/officeart/2005/8/layout/cycle2"/>
    <dgm:cxn modelId="{107FE179-40B4-46B9-9ECB-96F4DCF4A9DF}" type="presOf" srcId="{FBDBE239-9480-45F4-8A6D-9DD0CFB27F1E}" destId="{1FFD9F29-A95E-4A77-BD82-3CF36FDE050D}" srcOrd="0" destOrd="0" presId="urn:microsoft.com/office/officeart/2005/8/layout/cycle2"/>
    <dgm:cxn modelId="{B98B72C2-CE25-4654-9924-462309146063}" srcId="{6EF5EF8B-513A-4A96-B975-03B9132AE71B}" destId="{23E4A235-869F-4831-ADEC-CE12376A38D0}" srcOrd="0" destOrd="0" parTransId="{E32ADD4A-4221-4927-8EF5-09E60CD1F4B3}" sibTransId="{C8B4604C-A0F8-4588-AB11-2A295131BE07}"/>
    <dgm:cxn modelId="{77789A25-1A5C-4BB6-9B77-A8DCA3A79790}" srcId="{6EF5EF8B-513A-4A96-B975-03B9132AE71B}" destId="{FBDBE239-9480-45F4-8A6D-9DD0CFB27F1E}" srcOrd="1" destOrd="0" parTransId="{ED450FDE-6A8A-4E99-84C9-37305A8C68D2}" sibTransId="{1E93510D-DCA5-4B72-B604-3C3CEE604270}"/>
    <dgm:cxn modelId="{5A75F45B-F136-40FC-B780-49F1464B8A14}" type="presOf" srcId="{23E4A235-869F-4831-ADEC-CE12376A38D0}" destId="{0CE82069-5340-447B-9E6A-1A4281AF4919}" srcOrd="0" destOrd="0" presId="urn:microsoft.com/office/officeart/2005/8/layout/cycle2"/>
    <dgm:cxn modelId="{0B1570EA-5527-43FC-BBA4-0FE648C4A4F0}" type="presOf" srcId="{1E93510D-DCA5-4B72-B604-3C3CEE604270}" destId="{646E1E4F-08BC-4656-BCFE-7F60DEB25664}" srcOrd="1" destOrd="0" presId="urn:microsoft.com/office/officeart/2005/8/layout/cycle2"/>
    <dgm:cxn modelId="{687593CC-27AE-46FF-8B75-9BD8A9354A03}" type="presOf" srcId="{6EF5EF8B-513A-4A96-B975-03B9132AE71B}" destId="{A269BAAC-E276-4EE0-830B-0A5CD93FEA1C}" srcOrd="0" destOrd="0" presId="urn:microsoft.com/office/officeart/2005/8/layout/cycle2"/>
    <dgm:cxn modelId="{38B4B044-CE8C-4103-840E-62A09ED71478}" type="presOf" srcId="{32E33960-9F49-4CAD-8D3D-98F3A73160E4}" destId="{0568F7DF-576A-4FC9-A444-8407B27616A6}" srcOrd="0" destOrd="0" presId="urn:microsoft.com/office/officeart/2005/8/layout/cycle2"/>
    <dgm:cxn modelId="{549B60A4-0EBC-4EE2-A976-09495CC83BFD}" type="presOf" srcId="{1E93510D-DCA5-4B72-B604-3C3CEE604270}" destId="{9F3C0B63-CDA6-4B2F-8ECC-890B44099B41}" srcOrd="0" destOrd="0" presId="urn:microsoft.com/office/officeart/2005/8/layout/cycle2"/>
    <dgm:cxn modelId="{3A9320D9-7971-4073-A508-99550C689ACE}" type="presOf" srcId="{8BBCFEF8-4FD5-4B82-93ED-6CD52AE7D66E}" destId="{05A4F388-CFD7-48D4-96F9-A7F765372474}" srcOrd="1" destOrd="0" presId="urn:microsoft.com/office/officeart/2005/8/layout/cycle2"/>
    <dgm:cxn modelId="{46AB55B9-48FE-4DC2-AC50-B14D2A19C9C9}" type="presOf" srcId="{8BBCFEF8-4FD5-4B82-93ED-6CD52AE7D66E}" destId="{D99B47B0-3008-4029-8B84-985B3D70BF72}" srcOrd="0" destOrd="0" presId="urn:microsoft.com/office/officeart/2005/8/layout/cycle2"/>
    <dgm:cxn modelId="{0E612CED-8202-4005-B8BF-EEF8BF7463F2}" type="presOf" srcId="{0247DC99-6C6F-4B78-BFD9-ED48FC712B5C}" destId="{E2E98026-A614-4839-AA3F-830268E82846}" srcOrd="1" destOrd="0" presId="urn:microsoft.com/office/officeart/2005/8/layout/cycle2"/>
    <dgm:cxn modelId="{E6192C87-CAEC-4626-A167-97EDFCA72947}" srcId="{6EF5EF8B-513A-4A96-B975-03B9132AE71B}" destId="{32E33960-9F49-4CAD-8D3D-98F3A73160E4}" srcOrd="2" destOrd="0" parTransId="{7BD05D63-3EBB-4FE4-937D-3BB92951EFF3}" sibTransId="{8BBCFEF8-4FD5-4B82-93ED-6CD52AE7D66E}"/>
    <dgm:cxn modelId="{4741805A-7D56-455F-91D7-1BA5D060957A}" type="presOf" srcId="{C8B4604C-A0F8-4588-AB11-2A295131BE07}" destId="{4467FD99-9DA6-4795-9F9B-16F9CAB07F12}" srcOrd="0" destOrd="0" presId="urn:microsoft.com/office/officeart/2005/8/layout/cycle2"/>
    <dgm:cxn modelId="{D7B19EE9-764D-4804-98EF-C22DD27F2244}" type="presOf" srcId="{AA89B06A-42D1-46B4-95D2-397A2C769C17}" destId="{1DD0BE92-FC88-4380-8A8A-91DCDC872059}" srcOrd="0" destOrd="0" presId="urn:microsoft.com/office/officeart/2005/8/layout/cycle2"/>
    <dgm:cxn modelId="{28A537AB-0CA6-43B7-AE32-569ADC9721CC}" type="presOf" srcId="{0247DC99-6C6F-4B78-BFD9-ED48FC712B5C}" destId="{8361C893-6C5E-44BA-95F4-BC412E9F1156}" srcOrd="0" destOrd="0" presId="urn:microsoft.com/office/officeart/2005/8/layout/cycle2"/>
    <dgm:cxn modelId="{CF541C83-0C0F-4728-9A8C-6D493204F985}" srcId="{6EF5EF8B-513A-4A96-B975-03B9132AE71B}" destId="{AA89B06A-42D1-46B4-95D2-397A2C769C17}" srcOrd="3" destOrd="0" parTransId="{6C8A522A-1462-4EC5-89DC-3051BCCC2201}" sibTransId="{0247DC99-6C6F-4B78-BFD9-ED48FC712B5C}"/>
    <dgm:cxn modelId="{F36BD577-1F4F-47A3-BDB2-711046E47D03}" type="presParOf" srcId="{A269BAAC-E276-4EE0-830B-0A5CD93FEA1C}" destId="{0CE82069-5340-447B-9E6A-1A4281AF4919}" srcOrd="0" destOrd="0" presId="urn:microsoft.com/office/officeart/2005/8/layout/cycle2"/>
    <dgm:cxn modelId="{18934FB1-0BFF-4C9B-A1ED-0F5ED942442A}" type="presParOf" srcId="{A269BAAC-E276-4EE0-830B-0A5CD93FEA1C}" destId="{4467FD99-9DA6-4795-9F9B-16F9CAB07F12}" srcOrd="1" destOrd="0" presId="urn:microsoft.com/office/officeart/2005/8/layout/cycle2"/>
    <dgm:cxn modelId="{4A76BCAC-E4C4-4260-917C-74CCE1D4CBBB}" type="presParOf" srcId="{4467FD99-9DA6-4795-9F9B-16F9CAB07F12}" destId="{BDA91F66-74F8-4131-808A-BBC6CBC3B9FE}" srcOrd="0" destOrd="0" presId="urn:microsoft.com/office/officeart/2005/8/layout/cycle2"/>
    <dgm:cxn modelId="{918CEDE9-8B24-47E4-92DC-C8D2BD38744D}" type="presParOf" srcId="{A269BAAC-E276-4EE0-830B-0A5CD93FEA1C}" destId="{1FFD9F29-A95E-4A77-BD82-3CF36FDE050D}" srcOrd="2" destOrd="0" presId="urn:microsoft.com/office/officeart/2005/8/layout/cycle2"/>
    <dgm:cxn modelId="{9041CD8C-D66A-454D-9C73-DB756E7DC6B1}" type="presParOf" srcId="{A269BAAC-E276-4EE0-830B-0A5CD93FEA1C}" destId="{9F3C0B63-CDA6-4B2F-8ECC-890B44099B41}" srcOrd="3" destOrd="0" presId="urn:microsoft.com/office/officeart/2005/8/layout/cycle2"/>
    <dgm:cxn modelId="{7A78DBA6-C891-4D97-A26A-1C31006A9C24}" type="presParOf" srcId="{9F3C0B63-CDA6-4B2F-8ECC-890B44099B41}" destId="{646E1E4F-08BC-4656-BCFE-7F60DEB25664}" srcOrd="0" destOrd="0" presId="urn:microsoft.com/office/officeart/2005/8/layout/cycle2"/>
    <dgm:cxn modelId="{02A23A52-654C-419E-96A4-73705E5C21AA}" type="presParOf" srcId="{A269BAAC-E276-4EE0-830B-0A5CD93FEA1C}" destId="{0568F7DF-576A-4FC9-A444-8407B27616A6}" srcOrd="4" destOrd="0" presId="urn:microsoft.com/office/officeart/2005/8/layout/cycle2"/>
    <dgm:cxn modelId="{677095DE-5334-447D-8829-99AFE2CB1595}" type="presParOf" srcId="{A269BAAC-E276-4EE0-830B-0A5CD93FEA1C}" destId="{D99B47B0-3008-4029-8B84-985B3D70BF72}" srcOrd="5" destOrd="0" presId="urn:microsoft.com/office/officeart/2005/8/layout/cycle2"/>
    <dgm:cxn modelId="{08BF899B-2A10-4D9C-92F0-BEB30054AB89}" type="presParOf" srcId="{D99B47B0-3008-4029-8B84-985B3D70BF72}" destId="{05A4F388-CFD7-48D4-96F9-A7F765372474}" srcOrd="0" destOrd="0" presId="urn:microsoft.com/office/officeart/2005/8/layout/cycle2"/>
    <dgm:cxn modelId="{D3AED366-5175-4216-99F1-61CF581AD380}" type="presParOf" srcId="{A269BAAC-E276-4EE0-830B-0A5CD93FEA1C}" destId="{1DD0BE92-FC88-4380-8A8A-91DCDC872059}" srcOrd="6" destOrd="0" presId="urn:microsoft.com/office/officeart/2005/8/layout/cycle2"/>
    <dgm:cxn modelId="{E3541048-AF65-4E45-90F5-4FB57E9027C8}" type="presParOf" srcId="{A269BAAC-E276-4EE0-830B-0A5CD93FEA1C}" destId="{8361C893-6C5E-44BA-95F4-BC412E9F1156}" srcOrd="7" destOrd="0" presId="urn:microsoft.com/office/officeart/2005/8/layout/cycle2"/>
    <dgm:cxn modelId="{DE07A24D-32DA-42FE-BBCB-B7ACD38B3EB8}" type="presParOf" srcId="{8361C893-6C5E-44BA-95F4-BC412E9F1156}" destId="{E2E98026-A614-4839-AA3F-830268E82846}" srcOrd="0" destOrd="0" presId="urn:microsoft.com/office/officeart/2005/8/layout/cycle2"/>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E882EE8-8B4A-4673-94CB-456580E0365E}" type="doc">
      <dgm:prSet loTypeId="urn:microsoft.com/office/officeart/2005/8/layout/cycle1" loCatId="cycle" qsTypeId="urn:microsoft.com/office/officeart/2005/8/quickstyle/simple3" qsCatId="simple" csTypeId="urn:microsoft.com/office/officeart/2005/8/colors/accent1_2" csCatId="accent1" phldr="1"/>
      <dgm:spPr/>
      <dgm:t>
        <a:bodyPr/>
        <a:lstStyle/>
        <a:p>
          <a:endParaRPr lang="en-AU"/>
        </a:p>
      </dgm:t>
    </dgm:pt>
    <dgm:pt modelId="{AB9AC5BD-25E9-442D-948C-B78B4287CEB0}">
      <dgm:prSet phldrT="[Text]"/>
      <dgm:spPr/>
      <dgm:t>
        <a:bodyPr/>
        <a:lstStyle/>
        <a:p>
          <a:r>
            <a:rPr lang="en-AU" dirty="0" smtClean="0"/>
            <a:t> </a:t>
          </a:r>
          <a:endParaRPr lang="en-AU" dirty="0"/>
        </a:p>
      </dgm:t>
    </dgm:pt>
    <dgm:pt modelId="{098F3ECB-9B0E-4E90-B247-AA8ED1F68C6B}" type="parTrans" cxnId="{8E3E74C1-5690-41A0-BD02-BE259EC1F6FE}">
      <dgm:prSet/>
      <dgm:spPr/>
      <dgm:t>
        <a:bodyPr/>
        <a:lstStyle/>
        <a:p>
          <a:endParaRPr lang="en-AU"/>
        </a:p>
      </dgm:t>
    </dgm:pt>
    <dgm:pt modelId="{97BBA704-3359-443A-B5A5-70920C30B68E}" type="sibTrans" cxnId="{8E3E74C1-5690-41A0-BD02-BE259EC1F6FE}">
      <dgm:prSet/>
      <dgm:spPr/>
      <dgm:t>
        <a:bodyPr/>
        <a:lstStyle/>
        <a:p>
          <a:endParaRPr lang="en-AU"/>
        </a:p>
      </dgm:t>
    </dgm:pt>
    <dgm:pt modelId="{0199DC8D-03CB-467F-92DA-F637B3E934C8}">
      <dgm:prSet phldrT="[Text]"/>
      <dgm:spPr/>
      <dgm:t>
        <a:bodyPr/>
        <a:lstStyle/>
        <a:p>
          <a:r>
            <a:rPr lang="en-AU" dirty="0" smtClean="0"/>
            <a:t> </a:t>
          </a:r>
          <a:endParaRPr lang="en-AU" dirty="0"/>
        </a:p>
      </dgm:t>
    </dgm:pt>
    <dgm:pt modelId="{ACB3D0D4-713A-466B-9916-83CB95A8CF6B}" type="parTrans" cxnId="{EC64EA6B-ED67-4E60-889C-AE4AAF5494B8}">
      <dgm:prSet/>
      <dgm:spPr/>
      <dgm:t>
        <a:bodyPr/>
        <a:lstStyle/>
        <a:p>
          <a:endParaRPr lang="en-AU"/>
        </a:p>
      </dgm:t>
    </dgm:pt>
    <dgm:pt modelId="{01CE5EB3-FD53-4833-AC26-D40CA159EC30}" type="sibTrans" cxnId="{EC64EA6B-ED67-4E60-889C-AE4AAF5494B8}">
      <dgm:prSet/>
      <dgm:spPr/>
      <dgm:t>
        <a:bodyPr/>
        <a:lstStyle/>
        <a:p>
          <a:endParaRPr lang="en-AU"/>
        </a:p>
      </dgm:t>
    </dgm:pt>
    <dgm:pt modelId="{D3DD8A08-AA52-44C0-9DC2-1A65F1FCBB74}">
      <dgm:prSet phldrT="[Text]"/>
      <dgm:spPr/>
      <dgm:t>
        <a:bodyPr/>
        <a:lstStyle/>
        <a:p>
          <a:endParaRPr lang="en-AU" dirty="0"/>
        </a:p>
      </dgm:t>
    </dgm:pt>
    <dgm:pt modelId="{B7333A97-F7AE-46C4-9383-E557425EE15C}" type="parTrans" cxnId="{CD69ED0E-3753-4CEC-BA1D-850F7D309752}">
      <dgm:prSet/>
      <dgm:spPr/>
      <dgm:t>
        <a:bodyPr/>
        <a:lstStyle/>
        <a:p>
          <a:endParaRPr lang="en-AU"/>
        </a:p>
      </dgm:t>
    </dgm:pt>
    <dgm:pt modelId="{FF24A623-3D71-48A3-89C2-3E93D91D9CA7}" type="sibTrans" cxnId="{CD69ED0E-3753-4CEC-BA1D-850F7D309752}">
      <dgm:prSet/>
      <dgm:spPr/>
      <dgm:t>
        <a:bodyPr/>
        <a:lstStyle/>
        <a:p>
          <a:endParaRPr lang="en-AU"/>
        </a:p>
      </dgm:t>
    </dgm:pt>
    <dgm:pt modelId="{20DA0BA5-2087-4178-9206-A8FA060B62CD}">
      <dgm:prSet phldrT="[Text]"/>
      <dgm:spPr/>
      <dgm:t>
        <a:bodyPr/>
        <a:lstStyle/>
        <a:p>
          <a:endParaRPr lang="en-AU" dirty="0"/>
        </a:p>
      </dgm:t>
    </dgm:pt>
    <dgm:pt modelId="{AE1D70AB-8905-4924-9AE8-71E12C16B8AD}" type="parTrans" cxnId="{C259CA96-67B1-42D5-8D5D-8D2303E23D2C}">
      <dgm:prSet/>
      <dgm:spPr/>
      <dgm:t>
        <a:bodyPr/>
        <a:lstStyle/>
        <a:p>
          <a:endParaRPr lang="en-AU"/>
        </a:p>
      </dgm:t>
    </dgm:pt>
    <dgm:pt modelId="{6D6007B1-C488-4DA8-8F2F-9F8B05FA4CD1}" type="sibTrans" cxnId="{C259CA96-67B1-42D5-8D5D-8D2303E23D2C}">
      <dgm:prSet/>
      <dgm:spPr/>
      <dgm:t>
        <a:bodyPr/>
        <a:lstStyle/>
        <a:p>
          <a:endParaRPr lang="en-AU"/>
        </a:p>
      </dgm:t>
    </dgm:pt>
    <dgm:pt modelId="{00BCE794-E606-497A-AEE5-3D63A7239589}">
      <dgm:prSet phldrT="[Text]"/>
      <dgm:spPr/>
      <dgm:t>
        <a:bodyPr/>
        <a:lstStyle/>
        <a:p>
          <a:endParaRPr lang="en-AU" dirty="0"/>
        </a:p>
      </dgm:t>
    </dgm:pt>
    <dgm:pt modelId="{FDDC39D7-A3DD-4551-B515-DFA4E44210FD}" type="parTrans" cxnId="{53FED1FF-D371-44AC-9D0D-4D2D949BF117}">
      <dgm:prSet/>
      <dgm:spPr/>
      <dgm:t>
        <a:bodyPr/>
        <a:lstStyle/>
        <a:p>
          <a:endParaRPr lang="en-AU"/>
        </a:p>
      </dgm:t>
    </dgm:pt>
    <dgm:pt modelId="{6A61921B-5126-459B-9E9F-62A0BBCE8396}" type="sibTrans" cxnId="{53FED1FF-D371-44AC-9D0D-4D2D949BF117}">
      <dgm:prSet/>
      <dgm:spPr/>
      <dgm:t>
        <a:bodyPr/>
        <a:lstStyle/>
        <a:p>
          <a:endParaRPr lang="en-AU"/>
        </a:p>
      </dgm:t>
    </dgm:pt>
    <dgm:pt modelId="{712EE84D-5292-4558-8920-E1D416DCEB95}">
      <dgm:prSet phldrT="[Text]"/>
      <dgm:spPr/>
      <dgm:t>
        <a:bodyPr/>
        <a:lstStyle/>
        <a:p>
          <a:endParaRPr lang="en-AU" dirty="0"/>
        </a:p>
      </dgm:t>
    </dgm:pt>
    <dgm:pt modelId="{4887C9E8-D71B-42DF-A4B0-963D11D1AB37}" type="parTrans" cxnId="{A815E29E-D49A-4C3D-986F-C29026831814}">
      <dgm:prSet/>
      <dgm:spPr/>
      <dgm:t>
        <a:bodyPr/>
        <a:lstStyle/>
        <a:p>
          <a:endParaRPr lang="en-AU"/>
        </a:p>
      </dgm:t>
    </dgm:pt>
    <dgm:pt modelId="{84C00A8F-DA47-4A78-86BF-33F4B4B862C0}" type="sibTrans" cxnId="{A815E29E-D49A-4C3D-986F-C29026831814}">
      <dgm:prSet/>
      <dgm:spPr/>
      <dgm:t>
        <a:bodyPr/>
        <a:lstStyle/>
        <a:p>
          <a:endParaRPr lang="en-AU"/>
        </a:p>
      </dgm:t>
    </dgm:pt>
    <dgm:pt modelId="{E4BBB527-737D-4A4A-A77E-58D7A4F7CFC5}" type="pres">
      <dgm:prSet presAssocID="{EE882EE8-8B4A-4673-94CB-456580E0365E}" presName="cycle" presStyleCnt="0">
        <dgm:presLayoutVars>
          <dgm:dir/>
          <dgm:resizeHandles val="exact"/>
        </dgm:presLayoutVars>
      </dgm:prSet>
      <dgm:spPr/>
      <dgm:t>
        <a:bodyPr/>
        <a:lstStyle/>
        <a:p>
          <a:endParaRPr lang="en-AU"/>
        </a:p>
      </dgm:t>
    </dgm:pt>
    <dgm:pt modelId="{34C6C1EF-9486-423C-942B-0574BBCF318D}" type="pres">
      <dgm:prSet presAssocID="{AB9AC5BD-25E9-442D-948C-B78B4287CEB0}" presName="dummy" presStyleCnt="0"/>
      <dgm:spPr/>
    </dgm:pt>
    <dgm:pt modelId="{08896EA6-BE4B-4674-8542-130DEB80729D}" type="pres">
      <dgm:prSet presAssocID="{AB9AC5BD-25E9-442D-948C-B78B4287CEB0}" presName="node" presStyleLbl="revTx" presStyleIdx="0" presStyleCnt="6">
        <dgm:presLayoutVars>
          <dgm:bulletEnabled val="1"/>
        </dgm:presLayoutVars>
      </dgm:prSet>
      <dgm:spPr/>
      <dgm:t>
        <a:bodyPr/>
        <a:lstStyle/>
        <a:p>
          <a:endParaRPr lang="en-AU"/>
        </a:p>
      </dgm:t>
    </dgm:pt>
    <dgm:pt modelId="{4C8600D7-8758-4D9F-9659-6238CB88914A}" type="pres">
      <dgm:prSet presAssocID="{97BBA704-3359-443A-B5A5-70920C30B68E}" presName="sibTrans" presStyleLbl="node1" presStyleIdx="0" presStyleCnt="6"/>
      <dgm:spPr/>
      <dgm:t>
        <a:bodyPr/>
        <a:lstStyle/>
        <a:p>
          <a:endParaRPr lang="en-AU"/>
        </a:p>
      </dgm:t>
    </dgm:pt>
    <dgm:pt modelId="{84714F83-EBD9-4146-A78B-B24CA7FBA676}" type="pres">
      <dgm:prSet presAssocID="{0199DC8D-03CB-467F-92DA-F637B3E934C8}" presName="dummy" presStyleCnt="0"/>
      <dgm:spPr/>
    </dgm:pt>
    <dgm:pt modelId="{A7ED7414-875A-45C7-A953-B8EF0CE3F246}" type="pres">
      <dgm:prSet presAssocID="{0199DC8D-03CB-467F-92DA-F637B3E934C8}" presName="node" presStyleLbl="revTx" presStyleIdx="1" presStyleCnt="6">
        <dgm:presLayoutVars>
          <dgm:bulletEnabled val="1"/>
        </dgm:presLayoutVars>
      </dgm:prSet>
      <dgm:spPr/>
      <dgm:t>
        <a:bodyPr/>
        <a:lstStyle/>
        <a:p>
          <a:endParaRPr lang="en-AU"/>
        </a:p>
      </dgm:t>
    </dgm:pt>
    <dgm:pt modelId="{A8BF414A-4F50-4749-A8F2-B83120E073E9}" type="pres">
      <dgm:prSet presAssocID="{01CE5EB3-FD53-4833-AC26-D40CA159EC30}" presName="sibTrans" presStyleLbl="node1" presStyleIdx="1" presStyleCnt="6"/>
      <dgm:spPr/>
      <dgm:t>
        <a:bodyPr/>
        <a:lstStyle/>
        <a:p>
          <a:endParaRPr lang="en-AU"/>
        </a:p>
      </dgm:t>
    </dgm:pt>
    <dgm:pt modelId="{3D45CFBE-83F9-4FFF-AE0D-FBDE4269697A}" type="pres">
      <dgm:prSet presAssocID="{20DA0BA5-2087-4178-9206-A8FA060B62CD}" presName="dummy" presStyleCnt="0"/>
      <dgm:spPr/>
    </dgm:pt>
    <dgm:pt modelId="{7158A690-E418-4A77-8ACA-CAD5766DB61C}" type="pres">
      <dgm:prSet presAssocID="{20DA0BA5-2087-4178-9206-A8FA060B62CD}" presName="node" presStyleLbl="revTx" presStyleIdx="2" presStyleCnt="6">
        <dgm:presLayoutVars>
          <dgm:bulletEnabled val="1"/>
        </dgm:presLayoutVars>
      </dgm:prSet>
      <dgm:spPr/>
      <dgm:t>
        <a:bodyPr/>
        <a:lstStyle/>
        <a:p>
          <a:endParaRPr lang="en-AU"/>
        </a:p>
      </dgm:t>
    </dgm:pt>
    <dgm:pt modelId="{1641A46F-787C-428C-B856-A1269054E7CA}" type="pres">
      <dgm:prSet presAssocID="{6D6007B1-C488-4DA8-8F2F-9F8B05FA4CD1}" presName="sibTrans" presStyleLbl="node1" presStyleIdx="2" presStyleCnt="6"/>
      <dgm:spPr/>
      <dgm:t>
        <a:bodyPr/>
        <a:lstStyle/>
        <a:p>
          <a:endParaRPr lang="en-AU"/>
        </a:p>
      </dgm:t>
    </dgm:pt>
    <dgm:pt modelId="{8F7E66D4-B2E1-4848-B938-26CD2E1CB29D}" type="pres">
      <dgm:prSet presAssocID="{00BCE794-E606-497A-AEE5-3D63A7239589}" presName="dummy" presStyleCnt="0"/>
      <dgm:spPr/>
    </dgm:pt>
    <dgm:pt modelId="{83A6A411-37C9-46E5-97AD-B420E7970049}" type="pres">
      <dgm:prSet presAssocID="{00BCE794-E606-497A-AEE5-3D63A7239589}" presName="node" presStyleLbl="revTx" presStyleIdx="3" presStyleCnt="6">
        <dgm:presLayoutVars>
          <dgm:bulletEnabled val="1"/>
        </dgm:presLayoutVars>
      </dgm:prSet>
      <dgm:spPr/>
      <dgm:t>
        <a:bodyPr/>
        <a:lstStyle/>
        <a:p>
          <a:endParaRPr lang="en-AU"/>
        </a:p>
      </dgm:t>
    </dgm:pt>
    <dgm:pt modelId="{42BB7BFF-2D9B-4FF0-A161-6D9A8E8B7186}" type="pres">
      <dgm:prSet presAssocID="{6A61921B-5126-459B-9E9F-62A0BBCE8396}" presName="sibTrans" presStyleLbl="node1" presStyleIdx="3" presStyleCnt="6"/>
      <dgm:spPr/>
      <dgm:t>
        <a:bodyPr/>
        <a:lstStyle/>
        <a:p>
          <a:endParaRPr lang="en-AU"/>
        </a:p>
      </dgm:t>
    </dgm:pt>
    <dgm:pt modelId="{153D3C36-6DD1-496F-B32B-4C1AA4A18E90}" type="pres">
      <dgm:prSet presAssocID="{712EE84D-5292-4558-8920-E1D416DCEB95}" presName="dummy" presStyleCnt="0"/>
      <dgm:spPr/>
    </dgm:pt>
    <dgm:pt modelId="{B7ECB2FD-6D18-49F8-ACCF-735090655549}" type="pres">
      <dgm:prSet presAssocID="{712EE84D-5292-4558-8920-E1D416DCEB95}" presName="node" presStyleLbl="revTx" presStyleIdx="4" presStyleCnt="6">
        <dgm:presLayoutVars>
          <dgm:bulletEnabled val="1"/>
        </dgm:presLayoutVars>
      </dgm:prSet>
      <dgm:spPr/>
      <dgm:t>
        <a:bodyPr/>
        <a:lstStyle/>
        <a:p>
          <a:endParaRPr lang="en-AU"/>
        </a:p>
      </dgm:t>
    </dgm:pt>
    <dgm:pt modelId="{E318C574-7B3F-4949-9896-43302C7D2BC9}" type="pres">
      <dgm:prSet presAssocID="{84C00A8F-DA47-4A78-86BF-33F4B4B862C0}" presName="sibTrans" presStyleLbl="node1" presStyleIdx="4" presStyleCnt="6"/>
      <dgm:spPr/>
      <dgm:t>
        <a:bodyPr/>
        <a:lstStyle/>
        <a:p>
          <a:endParaRPr lang="en-AU"/>
        </a:p>
      </dgm:t>
    </dgm:pt>
    <dgm:pt modelId="{1190DFCF-E043-47EF-AD9C-087F5DC3FDBC}" type="pres">
      <dgm:prSet presAssocID="{D3DD8A08-AA52-44C0-9DC2-1A65F1FCBB74}" presName="dummy" presStyleCnt="0"/>
      <dgm:spPr/>
    </dgm:pt>
    <dgm:pt modelId="{C5FE834B-9427-45FB-B87B-72AE68C29122}" type="pres">
      <dgm:prSet presAssocID="{D3DD8A08-AA52-44C0-9DC2-1A65F1FCBB74}" presName="node" presStyleLbl="revTx" presStyleIdx="5" presStyleCnt="6">
        <dgm:presLayoutVars>
          <dgm:bulletEnabled val="1"/>
        </dgm:presLayoutVars>
      </dgm:prSet>
      <dgm:spPr/>
      <dgm:t>
        <a:bodyPr/>
        <a:lstStyle/>
        <a:p>
          <a:endParaRPr lang="en-AU"/>
        </a:p>
      </dgm:t>
    </dgm:pt>
    <dgm:pt modelId="{18537D4F-5D9F-4437-A362-F599F2B1A067}" type="pres">
      <dgm:prSet presAssocID="{FF24A623-3D71-48A3-89C2-3E93D91D9CA7}" presName="sibTrans" presStyleLbl="node1" presStyleIdx="5" presStyleCnt="6"/>
      <dgm:spPr/>
      <dgm:t>
        <a:bodyPr/>
        <a:lstStyle/>
        <a:p>
          <a:endParaRPr lang="en-AU"/>
        </a:p>
      </dgm:t>
    </dgm:pt>
  </dgm:ptLst>
  <dgm:cxnLst>
    <dgm:cxn modelId="{EC64EA6B-ED67-4E60-889C-AE4AAF5494B8}" srcId="{EE882EE8-8B4A-4673-94CB-456580E0365E}" destId="{0199DC8D-03CB-467F-92DA-F637B3E934C8}" srcOrd="1" destOrd="0" parTransId="{ACB3D0D4-713A-466B-9916-83CB95A8CF6B}" sibTransId="{01CE5EB3-FD53-4833-AC26-D40CA159EC30}"/>
    <dgm:cxn modelId="{76E126A4-19B5-4F38-A43C-FA4886BFAA28}" type="presOf" srcId="{6A61921B-5126-459B-9E9F-62A0BBCE8396}" destId="{42BB7BFF-2D9B-4FF0-A161-6D9A8E8B7186}" srcOrd="0" destOrd="0" presId="urn:microsoft.com/office/officeart/2005/8/layout/cycle1"/>
    <dgm:cxn modelId="{F6A2E845-2C4E-440B-B2CC-C230317CD7E8}" type="presOf" srcId="{00BCE794-E606-497A-AEE5-3D63A7239589}" destId="{83A6A411-37C9-46E5-97AD-B420E7970049}" srcOrd="0" destOrd="0" presId="urn:microsoft.com/office/officeart/2005/8/layout/cycle1"/>
    <dgm:cxn modelId="{DBC4ABF0-3F9D-4F84-A759-B350DD2E8715}" type="presOf" srcId="{EE882EE8-8B4A-4673-94CB-456580E0365E}" destId="{E4BBB527-737D-4A4A-A77E-58D7A4F7CFC5}" srcOrd="0" destOrd="0" presId="urn:microsoft.com/office/officeart/2005/8/layout/cycle1"/>
    <dgm:cxn modelId="{8E535955-5871-4891-A15F-6D82CA067B48}" type="presOf" srcId="{97BBA704-3359-443A-B5A5-70920C30B68E}" destId="{4C8600D7-8758-4D9F-9659-6238CB88914A}" srcOrd="0" destOrd="0" presId="urn:microsoft.com/office/officeart/2005/8/layout/cycle1"/>
    <dgm:cxn modelId="{987B2FB3-8835-4378-B6AE-85BEE5B33E33}" type="presOf" srcId="{D3DD8A08-AA52-44C0-9DC2-1A65F1FCBB74}" destId="{C5FE834B-9427-45FB-B87B-72AE68C29122}" srcOrd="0" destOrd="0" presId="urn:microsoft.com/office/officeart/2005/8/layout/cycle1"/>
    <dgm:cxn modelId="{E0D21895-87BD-4949-BBAA-EFD473F9A21A}" type="presOf" srcId="{AB9AC5BD-25E9-442D-948C-B78B4287CEB0}" destId="{08896EA6-BE4B-4674-8542-130DEB80729D}" srcOrd="0" destOrd="0" presId="urn:microsoft.com/office/officeart/2005/8/layout/cycle1"/>
    <dgm:cxn modelId="{188E0DB0-1044-45D1-9097-D28DB2D335BE}" type="presOf" srcId="{20DA0BA5-2087-4178-9206-A8FA060B62CD}" destId="{7158A690-E418-4A77-8ACA-CAD5766DB61C}" srcOrd="0" destOrd="0" presId="urn:microsoft.com/office/officeart/2005/8/layout/cycle1"/>
    <dgm:cxn modelId="{C259CA96-67B1-42D5-8D5D-8D2303E23D2C}" srcId="{EE882EE8-8B4A-4673-94CB-456580E0365E}" destId="{20DA0BA5-2087-4178-9206-A8FA060B62CD}" srcOrd="2" destOrd="0" parTransId="{AE1D70AB-8905-4924-9AE8-71E12C16B8AD}" sibTransId="{6D6007B1-C488-4DA8-8F2F-9F8B05FA4CD1}"/>
    <dgm:cxn modelId="{53FED1FF-D371-44AC-9D0D-4D2D949BF117}" srcId="{EE882EE8-8B4A-4673-94CB-456580E0365E}" destId="{00BCE794-E606-497A-AEE5-3D63A7239589}" srcOrd="3" destOrd="0" parTransId="{FDDC39D7-A3DD-4551-B515-DFA4E44210FD}" sibTransId="{6A61921B-5126-459B-9E9F-62A0BBCE8396}"/>
    <dgm:cxn modelId="{8E3E74C1-5690-41A0-BD02-BE259EC1F6FE}" srcId="{EE882EE8-8B4A-4673-94CB-456580E0365E}" destId="{AB9AC5BD-25E9-442D-948C-B78B4287CEB0}" srcOrd="0" destOrd="0" parTransId="{098F3ECB-9B0E-4E90-B247-AA8ED1F68C6B}" sibTransId="{97BBA704-3359-443A-B5A5-70920C30B68E}"/>
    <dgm:cxn modelId="{6BA4AF8E-1F10-4293-AD37-0194751F3CEE}" type="presOf" srcId="{712EE84D-5292-4558-8920-E1D416DCEB95}" destId="{B7ECB2FD-6D18-49F8-ACCF-735090655549}" srcOrd="0" destOrd="0" presId="urn:microsoft.com/office/officeart/2005/8/layout/cycle1"/>
    <dgm:cxn modelId="{3939AF81-1345-415F-9401-9D8E2659495F}" type="presOf" srcId="{0199DC8D-03CB-467F-92DA-F637B3E934C8}" destId="{A7ED7414-875A-45C7-A953-B8EF0CE3F246}" srcOrd="0" destOrd="0" presId="urn:microsoft.com/office/officeart/2005/8/layout/cycle1"/>
    <dgm:cxn modelId="{08D664A7-47B3-4FFA-BAD3-F5B314DC14D9}" type="presOf" srcId="{84C00A8F-DA47-4A78-86BF-33F4B4B862C0}" destId="{E318C574-7B3F-4949-9896-43302C7D2BC9}" srcOrd="0" destOrd="0" presId="urn:microsoft.com/office/officeart/2005/8/layout/cycle1"/>
    <dgm:cxn modelId="{85C050B8-824E-4701-BD52-768535D215D2}" type="presOf" srcId="{01CE5EB3-FD53-4833-AC26-D40CA159EC30}" destId="{A8BF414A-4F50-4749-A8F2-B83120E073E9}" srcOrd="0" destOrd="0" presId="urn:microsoft.com/office/officeart/2005/8/layout/cycle1"/>
    <dgm:cxn modelId="{67F3FE33-C940-4B8A-86E2-ACFF2B907D3A}" type="presOf" srcId="{6D6007B1-C488-4DA8-8F2F-9F8B05FA4CD1}" destId="{1641A46F-787C-428C-B856-A1269054E7CA}" srcOrd="0" destOrd="0" presId="urn:microsoft.com/office/officeart/2005/8/layout/cycle1"/>
    <dgm:cxn modelId="{A815E29E-D49A-4C3D-986F-C29026831814}" srcId="{EE882EE8-8B4A-4673-94CB-456580E0365E}" destId="{712EE84D-5292-4558-8920-E1D416DCEB95}" srcOrd="4" destOrd="0" parTransId="{4887C9E8-D71B-42DF-A4B0-963D11D1AB37}" sibTransId="{84C00A8F-DA47-4A78-86BF-33F4B4B862C0}"/>
    <dgm:cxn modelId="{CD69ED0E-3753-4CEC-BA1D-850F7D309752}" srcId="{EE882EE8-8B4A-4673-94CB-456580E0365E}" destId="{D3DD8A08-AA52-44C0-9DC2-1A65F1FCBB74}" srcOrd="5" destOrd="0" parTransId="{B7333A97-F7AE-46C4-9383-E557425EE15C}" sibTransId="{FF24A623-3D71-48A3-89C2-3E93D91D9CA7}"/>
    <dgm:cxn modelId="{8C471132-F567-4E07-A84E-F1B9FD72BB77}" type="presOf" srcId="{FF24A623-3D71-48A3-89C2-3E93D91D9CA7}" destId="{18537D4F-5D9F-4437-A362-F599F2B1A067}" srcOrd="0" destOrd="0" presId="urn:microsoft.com/office/officeart/2005/8/layout/cycle1"/>
    <dgm:cxn modelId="{D7050CE2-3FD9-4109-9D95-78A3FBEAA5E5}" type="presParOf" srcId="{E4BBB527-737D-4A4A-A77E-58D7A4F7CFC5}" destId="{34C6C1EF-9486-423C-942B-0574BBCF318D}" srcOrd="0" destOrd="0" presId="urn:microsoft.com/office/officeart/2005/8/layout/cycle1"/>
    <dgm:cxn modelId="{BD5817AD-E263-4145-AB5A-74B7F279FA09}" type="presParOf" srcId="{E4BBB527-737D-4A4A-A77E-58D7A4F7CFC5}" destId="{08896EA6-BE4B-4674-8542-130DEB80729D}" srcOrd="1" destOrd="0" presId="urn:microsoft.com/office/officeart/2005/8/layout/cycle1"/>
    <dgm:cxn modelId="{7BF9E79B-9713-436C-9003-680A0A39C1FF}" type="presParOf" srcId="{E4BBB527-737D-4A4A-A77E-58D7A4F7CFC5}" destId="{4C8600D7-8758-4D9F-9659-6238CB88914A}" srcOrd="2" destOrd="0" presId="urn:microsoft.com/office/officeart/2005/8/layout/cycle1"/>
    <dgm:cxn modelId="{3DF0CC01-1858-4559-80A2-058F921C8FB7}" type="presParOf" srcId="{E4BBB527-737D-4A4A-A77E-58D7A4F7CFC5}" destId="{84714F83-EBD9-4146-A78B-B24CA7FBA676}" srcOrd="3" destOrd="0" presId="urn:microsoft.com/office/officeart/2005/8/layout/cycle1"/>
    <dgm:cxn modelId="{EE5838DD-3AE1-4A7E-A3D7-6C493478421F}" type="presParOf" srcId="{E4BBB527-737D-4A4A-A77E-58D7A4F7CFC5}" destId="{A7ED7414-875A-45C7-A953-B8EF0CE3F246}" srcOrd="4" destOrd="0" presId="urn:microsoft.com/office/officeart/2005/8/layout/cycle1"/>
    <dgm:cxn modelId="{4B55C46D-753C-45B1-8691-703F41ACA187}" type="presParOf" srcId="{E4BBB527-737D-4A4A-A77E-58D7A4F7CFC5}" destId="{A8BF414A-4F50-4749-A8F2-B83120E073E9}" srcOrd="5" destOrd="0" presId="urn:microsoft.com/office/officeart/2005/8/layout/cycle1"/>
    <dgm:cxn modelId="{8E6F6A31-F077-4759-966C-AE030BC051AB}" type="presParOf" srcId="{E4BBB527-737D-4A4A-A77E-58D7A4F7CFC5}" destId="{3D45CFBE-83F9-4FFF-AE0D-FBDE4269697A}" srcOrd="6" destOrd="0" presId="urn:microsoft.com/office/officeart/2005/8/layout/cycle1"/>
    <dgm:cxn modelId="{4B0E3969-7F08-4C7B-8F02-1DBF6119E324}" type="presParOf" srcId="{E4BBB527-737D-4A4A-A77E-58D7A4F7CFC5}" destId="{7158A690-E418-4A77-8ACA-CAD5766DB61C}" srcOrd="7" destOrd="0" presId="urn:microsoft.com/office/officeart/2005/8/layout/cycle1"/>
    <dgm:cxn modelId="{723A9A0D-CD5F-44C9-80AA-36596E7C11B2}" type="presParOf" srcId="{E4BBB527-737D-4A4A-A77E-58D7A4F7CFC5}" destId="{1641A46F-787C-428C-B856-A1269054E7CA}" srcOrd="8" destOrd="0" presId="urn:microsoft.com/office/officeart/2005/8/layout/cycle1"/>
    <dgm:cxn modelId="{7200EEF3-BB78-405B-9516-E4657DFACD50}" type="presParOf" srcId="{E4BBB527-737D-4A4A-A77E-58D7A4F7CFC5}" destId="{8F7E66D4-B2E1-4848-B938-26CD2E1CB29D}" srcOrd="9" destOrd="0" presId="urn:microsoft.com/office/officeart/2005/8/layout/cycle1"/>
    <dgm:cxn modelId="{6249EED6-1D3D-4908-8816-397C35919FFD}" type="presParOf" srcId="{E4BBB527-737D-4A4A-A77E-58D7A4F7CFC5}" destId="{83A6A411-37C9-46E5-97AD-B420E7970049}" srcOrd="10" destOrd="0" presId="urn:microsoft.com/office/officeart/2005/8/layout/cycle1"/>
    <dgm:cxn modelId="{1BABD330-4E53-44A1-8F85-7A3B4C11D16C}" type="presParOf" srcId="{E4BBB527-737D-4A4A-A77E-58D7A4F7CFC5}" destId="{42BB7BFF-2D9B-4FF0-A161-6D9A8E8B7186}" srcOrd="11" destOrd="0" presId="urn:microsoft.com/office/officeart/2005/8/layout/cycle1"/>
    <dgm:cxn modelId="{B00B196E-AC17-4418-A832-27C7255EC870}" type="presParOf" srcId="{E4BBB527-737D-4A4A-A77E-58D7A4F7CFC5}" destId="{153D3C36-6DD1-496F-B32B-4C1AA4A18E90}" srcOrd="12" destOrd="0" presId="urn:microsoft.com/office/officeart/2005/8/layout/cycle1"/>
    <dgm:cxn modelId="{4156B284-8328-4804-9B19-6D08A5373B00}" type="presParOf" srcId="{E4BBB527-737D-4A4A-A77E-58D7A4F7CFC5}" destId="{B7ECB2FD-6D18-49F8-ACCF-735090655549}" srcOrd="13" destOrd="0" presId="urn:microsoft.com/office/officeart/2005/8/layout/cycle1"/>
    <dgm:cxn modelId="{AF427E8F-2B12-4336-83F1-F58C26E7C9B0}" type="presParOf" srcId="{E4BBB527-737D-4A4A-A77E-58D7A4F7CFC5}" destId="{E318C574-7B3F-4949-9896-43302C7D2BC9}" srcOrd="14" destOrd="0" presId="urn:microsoft.com/office/officeart/2005/8/layout/cycle1"/>
    <dgm:cxn modelId="{F96BA1ED-D1C0-401C-AB28-38F43D563BF3}" type="presParOf" srcId="{E4BBB527-737D-4A4A-A77E-58D7A4F7CFC5}" destId="{1190DFCF-E043-47EF-AD9C-087F5DC3FDBC}" srcOrd="15" destOrd="0" presId="urn:microsoft.com/office/officeart/2005/8/layout/cycle1"/>
    <dgm:cxn modelId="{5BF58328-249A-4E48-9B3B-0D2B9BBA29AB}" type="presParOf" srcId="{E4BBB527-737D-4A4A-A77E-58D7A4F7CFC5}" destId="{C5FE834B-9427-45FB-B87B-72AE68C29122}" srcOrd="16" destOrd="0" presId="urn:microsoft.com/office/officeart/2005/8/layout/cycle1"/>
    <dgm:cxn modelId="{3F484870-7D50-4FCD-A618-5EC607CF3E15}" type="presParOf" srcId="{E4BBB527-737D-4A4A-A77E-58D7A4F7CFC5}" destId="{18537D4F-5D9F-4437-A362-F599F2B1A067}" srcOrd="17" destOrd="0" presId="urn:microsoft.com/office/officeart/2005/8/layout/cycle1"/>
  </dgm:cxnLst>
  <dgm:bg>
    <a:noFill/>
    <a:effectLst>
      <a:outerShdw blurRad="914400" dist="50800" dir="5400000" sx="191000" sy="191000" algn="ctr" rotWithShape="0">
        <a:srgbClr val="000000">
          <a:alpha val="48000"/>
        </a:srgbClr>
      </a:outerShdw>
    </a:effect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32EE52B-4420-455F-B6A0-8F252FFA8D46}" type="doc">
      <dgm:prSet loTypeId="urn:microsoft.com/office/officeart/2005/8/layout/hProcess3" loCatId="process" qsTypeId="urn:microsoft.com/office/officeart/2005/8/quickstyle/simple3" qsCatId="simple" csTypeId="urn:microsoft.com/office/officeart/2005/8/colors/accent1_2" csCatId="accent1" phldr="1"/>
      <dgm:spPr/>
    </dgm:pt>
    <dgm:pt modelId="{2B674C03-2BB6-4A4F-B05A-B150F521E783}">
      <dgm:prSet phldrT="[Text]"/>
      <dgm:spPr/>
      <dgm:t>
        <a:bodyPr/>
        <a:lstStyle/>
        <a:p>
          <a:endParaRPr lang="en-US" dirty="0"/>
        </a:p>
      </dgm:t>
    </dgm:pt>
    <dgm:pt modelId="{E429DE08-75A5-4498-B673-5A0FEE481077}" type="parTrans" cxnId="{1CA2D061-A0BC-48DC-8E84-D3F4A371127A}">
      <dgm:prSet/>
      <dgm:spPr/>
      <dgm:t>
        <a:bodyPr/>
        <a:lstStyle/>
        <a:p>
          <a:endParaRPr lang="en-US"/>
        </a:p>
      </dgm:t>
    </dgm:pt>
    <dgm:pt modelId="{82AD5D70-5A10-4073-ABFC-68D5A1005CA0}" type="sibTrans" cxnId="{1CA2D061-A0BC-48DC-8E84-D3F4A371127A}">
      <dgm:prSet/>
      <dgm:spPr/>
      <dgm:t>
        <a:bodyPr/>
        <a:lstStyle/>
        <a:p>
          <a:endParaRPr lang="en-US"/>
        </a:p>
      </dgm:t>
    </dgm:pt>
    <dgm:pt modelId="{2D8B8185-CCF5-4DC5-A55A-E7F6190F8A6F}">
      <dgm:prSet phldrT="[Text]" custT="1"/>
      <dgm:spPr/>
      <dgm:t>
        <a:bodyPr/>
        <a:lstStyle/>
        <a:p>
          <a:endParaRPr lang="en-US" sz="1400" spc="600" dirty="0"/>
        </a:p>
      </dgm:t>
    </dgm:pt>
    <dgm:pt modelId="{FC2C8E0F-D8C3-4768-9F63-0EA396ADB810}" type="parTrans" cxnId="{D51E87EA-7519-43CB-B86D-A39394A43D34}">
      <dgm:prSet/>
      <dgm:spPr/>
      <dgm:t>
        <a:bodyPr/>
        <a:lstStyle/>
        <a:p>
          <a:endParaRPr lang="en-US"/>
        </a:p>
      </dgm:t>
    </dgm:pt>
    <dgm:pt modelId="{FEFFD208-20BD-4B38-BC37-365B013C14AF}" type="sibTrans" cxnId="{D51E87EA-7519-43CB-B86D-A39394A43D34}">
      <dgm:prSet/>
      <dgm:spPr/>
      <dgm:t>
        <a:bodyPr/>
        <a:lstStyle/>
        <a:p>
          <a:endParaRPr lang="en-US"/>
        </a:p>
      </dgm:t>
    </dgm:pt>
    <dgm:pt modelId="{05399068-BFAF-46B2-A18C-77ACDAA24D0F}">
      <dgm:prSet phldrT="[Text]"/>
      <dgm:spPr/>
      <dgm:t>
        <a:bodyPr/>
        <a:lstStyle/>
        <a:p>
          <a:r>
            <a:rPr lang="en-US" dirty="0" smtClean="0"/>
            <a:t> </a:t>
          </a:r>
          <a:endParaRPr lang="en-US" dirty="0"/>
        </a:p>
      </dgm:t>
    </dgm:pt>
    <dgm:pt modelId="{BA043B3D-051B-46D6-B55A-0F9F8747529E}" type="parTrans" cxnId="{3F07028A-B0AF-449D-920D-189209E2AEB9}">
      <dgm:prSet/>
      <dgm:spPr/>
      <dgm:t>
        <a:bodyPr/>
        <a:lstStyle/>
        <a:p>
          <a:endParaRPr lang="en-US"/>
        </a:p>
      </dgm:t>
    </dgm:pt>
    <dgm:pt modelId="{17442F40-E463-41AA-A876-2E4456CB0252}" type="sibTrans" cxnId="{3F07028A-B0AF-449D-920D-189209E2AEB9}">
      <dgm:prSet/>
      <dgm:spPr/>
      <dgm:t>
        <a:bodyPr/>
        <a:lstStyle/>
        <a:p>
          <a:endParaRPr lang="en-US"/>
        </a:p>
      </dgm:t>
    </dgm:pt>
    <dgm:pt modelId="{DB53B953-F281-4E6D-8FB7-0BBAD3C7A972}" type="pres">
      <dgm:prSet presAssocID="{832EE52B-4420-455F-B6A0-8F252FFA8D46}" presName="Name0" presStyleCnt="0">
        <dgm:presLayoutVars>
          <dgm:dir/>
          <dgm:animLvl val="lvl"/>
          <dgm:resizeHandles val="exact"/>
        </dgm:presLayoutVars>
      </dgm:prSet>
      <dgm:spPr/>
    </dgm:pt>
    <dgm:pt modelId="{339C837C-6076-4A0C-8B8B-3471B472A369}" type="pres">
      <dgm:prSet presAssocID="{832EE52B-4420-455F-B6A0-8F252FFA8D46}" presName="dummy" presStyleCnt="0"/>
      <dgm:spPr/>
    </dgm:pt>
    <dgm:pt modelId="{C302D9F3-40FF-45D6-A703-08956E9F4E9D}" type="pres">
      <dgm:prSet presAssocID="{832EE52B-4420-455F-B6A0-8F252FFA8D46}" presName="linH" presStyleCnt="0"/>
      <dgm:spPr/>
    </dgm:pt>
    <dgm:pt modelId="{0EA53791-6108-44C2-8FA0-FFCBD2CD63E2}" type="pres">
      <dgm:prSet presAssocID="{832EE52B-4420-455F-B6A0-8F252FFA8D46}" presName="padding1" presStyleCnt="0"/>
      <dgm:spPr/>
    </dgm:pt>
    <dgm:pt modelId="{54FE282E-3750-4092-A619-FA39EC176972}" type="pres">
      <dgm:prSet presAssocID="{2B674C03-2BB6-4A4F-B05A-B150F521E783}" presName="linV" presStyleCnt="0"/>
      <dgm:spPr/>
    </dgm:pt>
    <dgm:pt modelId="{A3CEDF19-9A39-41FD-BFA8-9B1D67642C70}" type="pres">
      <dgm:prSet presAssocID="{2B674C03-2BB6-4A4F-B05A-B150F521E783}" presName="spVertical1" presStyleCnt="0"/>
      <dgm:spPr/>
    </dgm:pt>
    <dgm:pt modelId="{84A511E3-99A0-4217-8E43-BD11B1466132}" type="pres">
      <dgm:prSet presAssocID="{2B674C03-2BB6-4A4F-B05A-B150F521E783}" presName="parTx" presStyleLbl="revTx" presStyleIdx="0" presStyleCnt="3">
        <dgm:presLayoutVars>
          <dgm:chMax val="0"/>
          <dgm:chPref val="0"/>
          <dgm:bulletEnabled val="1"/>
        </dgm:presLayoutVars>
      </dgm:prSet>
      <dgm:spPr/>
      <dgm:t>
        <a:bodyPr/>
        <a:lstStyle/>
        <a:p>
          <a:endParaRPr lang="en-US"/>
        </a:p>
      </dgm:t>
    </dgm:pt>
    <dgm:pt modelId="{EDF4184F-F158-44C4-BE9A-BE99BC12767C}" type="pres">
      <dgm:prSet presAssocID="{2B674C03-2BB6-4A4F-B05A-B150F521E783}" presName="spVertical2" presStyleCnt="0"/>
      <dgm:spPr/>
    </dgm:pt>
    <dgm:pt modelId="{42BCCBE3-ED86-4D24-BFD2-132927FAA5E3}" type="pres">
      <dgm:prSet presAssocID="{2B674C03-2BB6-4A4F-B05A-B150F521E783}" presName="spVertical3" presStyleCnt="0"/>
      <dgm:spPr/>
    </dgm:pt>
    <dgm:pt modelId="{ED202E7C-2985-4AF3-8994-5F49267E6563}" type="pres">
      <dgm:prSet presAssocID="{82AD5D70-5A10-4073-ABFC-68D5A1005CA0}" presName="space" presStyleCnt="0"/>
      <dgm:spPr/>
    </dgm:pt>
    <dgm:pt modelId="{5014405D-AF0A-4857-9725-56D9C0955E5D}" type="pres">
      <dgm:prSet presAssocID="{2D8B8185-CCF5-4DC5-A55A-E7F6190F8A6F}" presName="linV" presStyleCnt="0"/>
      <dgm:spPr/>
    </dgm:pt>
    <dgm:pt modelId="{7123931C-07A0-4021-8875-D5571F3223AD}" type="pres">
      <dgm:prSet presAssocID="{2D8B8185-CCF5-4DC5-A55A-E7F6190F8A6F}" presName="spVertical1" presStyleCnt="0"/>
      <dgm:spPr/>
    </dgm:pt>
    <dgm:pt modelId="{30F59280-6231-4F33-AB3B-0A02582C0272}" type="pres">
      <dgm:prSet presAssocID="{2D8B8185-CCF5-4DC5-A55A-E7F6190F8A6F}" presName="parTx" presStyleLbl="revTx" presStyleIdx="1" presStyleCnt="3">
        <dgm:presLayoutVars>
          <dgm:chMax val="0"/>
          <dgm:chPref val="0"/>
          <dgm:bulletEnabled val="1"/>
        </dgm:presLayoutVars>
      </dgm:prSet>
      <dgm:spPr/>
      <dgm:t>
        <a:bodyPr/>
        <a:lstStyle/>
        <a:p>
          <a:endParaRPr lang="en-US"/>
        </a:p>
      </dgm:t>
    </dgm:pt>
    <dgm:pt modelId="{546CDDE6-9DED-4418-B59B-8F73029C0CEA}" type="pres">
      <dgm:prSet presAssocID="{2D8B8185-CCF5-4DC5-A55A-E7F6190F8A6F}" presName="spVertical2" presStyleCnt="0"/>
      <dgm:spPr/>
    </dgm:pt>
    <dgm:pt modelId="{A0EC5575-BC84-47BC-A4DF-5C8A87D1768B}" type="pres">
      <dgm:prSet presAssocID="{2D8B8185-CCF5-4DC5-A55A-E7F6190F8A6F}" presName="spVertical3" presStyleCnt="0"/>
      <dgm:spPr/>
    </dgm:pt>
    <dgm:pt modelId="{B649C120-510E-4AD0-82D2-7007ED28E640}" type="pres">
      <dgm:prSet presAssocID="{FEFFD208-20BD-4B38-BC37-365B013C14AF}" presName="space" presStyleCnt="0"/>
      <dgm:spPr/>
    </dgm:pt>
    <dgm:pt modelId="{DFC83B02-838E-42D3-9B9B-36719EC5B98F}" type="pres">
      <dgm:prSet presAssocID="{05399068-BFAF-46B2-A18C-77ACDAA24D0F}" presName="linV" presStyleCnt="0"/>
      <dgm:spPr/>
    </dgm:pt>
    <dgm:pt modelId="{7A89D1B9-6C3F-4437-9304-725790257651}" type="pres">
      <dgm:prSet presAssocID="{05399068-BFAF-46B2-A18C-77ACDAA24D0F}" presName="spVertical1" presStyleCnt="0"/>
      <dgm:spPr/>
    </dgm:pt>
    <dgm:pt modelId="{19B367AC-9C98-4759-926D-9B98C6F93C54}" type="pres">
      <dgm:prSet presAssocID="{05399068-BFAF-46B2-A18C-77ACDAA24D0F}" presName="parTx" presStyleLbl="revTx" presStyleIdx="2" presStyleCnt="3">
        <dgm:presLayoutVars>
          <dgm:chMax val="0"/>
          <dgm:chPref val="0"/>
          <dgm:bulletEnabled val="1"/>
        </dgm:presLayoutVars>
      </dgm:prSet>
      <dgm:spPr/>
      <dgm:t>
        <a:bodyPr/>
        <a:lstStyle/>
        <a:p>
          <a:endParaRPr lang="en-US"/>
        </a:p>
      </dgm:t>
    </dgm:pt>
    <dgm:pt modelId="{FBF6C1CE-1413-49B6-9953-C9610EB60189}" type="pres">
      <dgm:prSet presAssocID="{05399068-BFAF-46B2-A18C-77ACDAA24D0F}" presName="spVertical2" presStyleCnt="0"/>
      <dgm:spPr/>
    </dgm:pt>
    <dgm:pt modelId="{F5134A3D-2AD4-4B15-9799-103A40D39081}" type="pres">
      <dgm:prSet presAssocID="{05399068-BFAF-46B2-A18C-77ACDAA24D0F}" presName="spVertical3" presStyleCnt="0"/>
      <dgm:spPr/>
    </dgm:pt>
    <dgm:pt modelId="{B9EA9388-761C-4A4E-86E7-FABB398F91AA}" type="pres">
      <dgm:prSet presAssocID="{832EE52B-4420-455F-B6A0-8F252FFA8D46}" presName="padding2" presStyleCnt="0"/>
      <dgm:spPr/>
    </dgm:pt>
    <dgm:pt modelId="{37974410-D3F1-424F-BC0A-5A11AE29F435}" type="pres">
      <dgm:prSet presAssocID="{832EE52B-4420-455F-B6A0-8F252FFA8D46}" presName="negArrow" presStyleCnt="0"/>
      <dgm:spPr/>
    </dgm:pt>
    <dgm:pt modelId="{1827639C-6CBD-4EBD-86CF-DF4300094525}" type="pres">
      <dgm:prSet presAssocID="{832EE52B-4420-455F-B6A0-8F252FFA8D46}" presName="backgroundArrow" presStyleLbl="node1" presStyleIdx="0" presStyleCnt="1"/>
      <dgm:spPr/>
    </dgm:pt>
  </dgm:ptLst>
  <dgm:cxnLst>
    <dgm:cxn modelId="{3F07028A-B0AF-449D-920D-189209E2AEB9}" srcId="{832EE52B-4420-455F-B6A0-8F252FFA8D46}" destId="{05399068-BFAF-46B2-A18C-77ACDAA24D0F}" srcOrd="2" destOrd="0" parTransId="{BA043B3D-051B-46D6-B55A-0F9F8747529E}" sibTransId="{17442F40-E463-41AA-A876-2E4456CB0252}"/>
    <dgm:cxn modelId="{97E31C3D-1956-4C3F-821D-5109C426B076}" type="presOf" srcId="{05399068-BFAF-46B2-A18C-77ACDAA24D0F}" destId="{19B367AC-9C98-4759-926D-9B98C6F93C54}" srcOrd="0" destOrd="0" presId="urn:microsoft.com/office/officeart/2005/8/layout/hProcess3"/>
    <dgm:cxn modelId="{D2237165-CC29-453D-8E7E-D268E48F340A}" type="presOf" srcId="{832EE52B-4420-455F-B6A0-8F252FFA8D46}" destId="{DB53B953-F281-4E6D-8FB7-0BBAD3C7A972}" srcOrd="0" destOrd="0" presId="urn:microsoft.com/office/officeart/2005/8/layout/hProcess3"/>
    <dgm:cxn modelId="{D51E87EA-7519-43CB-B86D-A39394A43D34}" srcId="{832EE52B-4420-455F-B6A0-8F252FFA8D46}" destId="{2D8B8185-CCF5-4DC5-A55A-E7F6190F8A6F}" srcOrd="1" destOrd="0" parTransId="{FC2C8E0F-D8C3-4768-9F63-0EA396ADB810}" sibTransId="{FEFFD208-20BD-4B38-BC37-365B013C14AF}"/>
    <dgm:cxn modelId="{ADC53FDD-16ED-4528-A4D3-6AA7575619DE}" type="presOf" srcId="{2B674C03-2BB6-4A4F-B05A-B150F521E783}" destId="{84A511E3-99A0-4217-8E43-BD11B1466132}" srcOrd="0" destOrd="0" presId="urn:microsoft.com/office/officeart/2005/8/layout/hProcess3"/>
    <dgm:cxn modelId="{1CA2D061-A0BC-48DC-8E84-D3F4A371127A}" srcId="{832EE52B-4420-455F-B6A0-8F252FFA8D46}" destId="{2B674C03-2BB6-4A4F-B05A-B150F521E783}" srcOrd="0" destOrd="0" parTransId="{E429DE08-75A5-4498-B673-5A0FEE481077}" sibTransId="{82AD5D70-5A10-4073-ABFC-68D5A1005CA0}"/>
    <dgm:cxn modelId="{27591A76-6711-4E7E-8979-9ECBDB0F3AC0}" type="presOf" srcId="{2D8B8185-CCF5-4DC5-A55A-E7F6190F8A6F}" destId="{30F59280-6231-4F33-AB3B-0A02582C0272}" srcOrd="0" destOrd="0" presId="urn:microsoft.com/office/officeart/2005/8/layout/hProcess3"/>
    <dgm:cxn modelId="{D1975864-596D-43EF-B4DB-668FBC458CB5}" type="presParOf" srcId="{DB53B953-F281-4E6D-8FB7-0BBAD3C7A972}" destId="{339C837C-6076-4A0C-8B8B-3471B472A369}" srcOrd="0" destOrd="0" presId="urn:microsoft.com/office/officeart/2005/8/layout/hProcess3"/>
    <dgm:cxn modelId="{6C388D2A-1434-4674-8740-3B86F85B8F09}" type="presParOf" srcId="{DB53B953-F281-4E6D-8FB7-0BBAD3C7A972}" destId="{C302D9F3-40FF-45D6-A703-08956E9F4E9D}" srcOrd="1" destOrd="0" presId="urn:microsoft.com/office/officeart/2005/8/layout/hProcess3"/>
    <dgm:cxn modelId="{05B92081-FEFF-442A-9145-AC356FC48069}" type="presParOf" srcId="{C302D9F3-40FF-45D6-A703-08956E9F4E9D}" destId="{0EA53791-6108-44C2-8FA0-FFCBD2CD63E2}" srcOrd="0" destOrd="0" presId="urn:microsoft.com/office/officeart/2005/8/layout/hProcess3"/>
    <dgm:cxn modelId="{AC675B0C-8EBB-41EE-A68C-833A2C43BD7E}" type="presParOf" srcId="{C302D9F3-40FF-45D6-A703-08956E9F4E9D}" destId="{54FE282E-3750-4092-A619-FA39EC176972}" srcOrd="1" destOrd="0" presId="urn:microsoft.com/office/officeart/2005/8/layout/hProcess3"/>
    <dgm:cxn modelId="{0333CBDD-74E2-49A6-991C-0BF78921F72D}" type="presParOf" srcId="{54FE282E-3750-4092-A619-FA39EC176972}" destId="{A3CEDF19-9A39-41FD-BFA8-9B1D67642C70}" srcOrd="0" destOrd="0" presId="urn:microsoft.com/office/officeart/2005/8/layout/hProcess3"/>
    <dgm:cxn modelId="{46AA5465-DF30-461E-8BD6-43BCB8D2AFCE}" type="presParOf" srcId="{54FE282E-3750-4092-A619-FA39EC176972}" destId="{84A511E3-99A0-4217-8E43-BD11B1466132}" srcOrd="1" destOrd="0" presId="urn:microsoft.com/office/officeart/2005/8/layout/hProcess3"/>
    <dgm:cxn modelId="{CF0F867E-0B66-46A2-BF51-FCEB7B3F6D15}" type="presParOf" srcId="{54FE282E-3750-4092-A619-FA39EC176972}" destId="{EDF4184F-F158-44C4-BE9A-BE99BC12767C}" srcOrd="2" destOrd="0" presId="urn:microsoft.com/office/officeart/2005/8/layout/hProcess3"/>
    <dgm:cxn modelId="{6C712373-2D64-48C4-9DD7-4A95E3507537}" type="presParOf" srcId="{54FE282E-3750-4092-A619-FA39EC176972}" destId="{42BCCBE3-ED86-4D24-BFD2-132927FAA5E3}" srcOrd="3" destOrd="0" presId="urn:microsoft.com/office/officeart/2005/8/layout/hProcess3"/>
    <dgm:cxn modelId="{1001DCE3-A537-4C64-8B70-09CD4DDCA72B}" type="presParOf" srcId="{C302D9F3-40FF-45D6-A703-08956E9F4E9D}" destId="{ED202E7C-2985-4AF3-8994-5F49267E6563}" srcOrd="2" destOrd="0" presId="urn:microsoft.com/office/officeart/2005/8/layout/hProcess3"/>
    <dgm:cxn modelId="{6BB1EAE8-487C-4869-89EF-BE36CBBD2254}" type="presParOf" srcId="{C302D9F3-40FF-45D6-A703-08956E9F4E9D}" destId="{5014405D-AF0A-4857-9725-56D9C0955E5D}" srcOrd="3" destOrd="0" presId="urn:microsoft.com/office/officeart/2005/8/layout/hProcess3"/>
    <dgm:cxn modelId="{5B0CB33C-F049-433E-BACB-F46AF72B1A75}" type="presParOf" srcId="{5014405D-AF0A-4857-9725-56D9C0955E5D}" destId="{7123931C-07A0-4021-8875-D5571F3223AD}" srcOrd="0" destOrd="0" presId="urn:microsoft.com/office/officeart/2005/8/layout/hProcess3"/>
    <dgm:cxn modelId="{DEDB4922-8712-4243-8179-CC69E6868B70}" type="presParOf" srcId="{5014405D-AF0A-4857-9725-56D9C0955E5D}" destId="{30F59280-6231-4F33-AB3B-0A02582C0272}" srcOrd="1" destOrd="0" presId="urn:microsoft.com/office/officeart/2005/8/layout/hProcess3"/>
    <dgm:cxn modelId="{3AF4F95D-7565-4316-8019-8A7C07B2EF45}" type="presParOf" srcId="{5014405D-AF0A-4857-9725-56D9C0955E5D}" destId="{546CDDE6-9DED-4418-B59B-8F73029C0CEA}" srcOrd="2" destOrd="0" presId="urn:microsoft.com/office/officeart/2005/8/layout/hProcess3"/>
    <dgm:cxn modelId="{C5935F7A-9031-4E0B-A29A-C00B492F5CAE}" type="presParOf" srcId="{5014405D-AF0A-4857-9725-56D9C0955E5D}" destId="{A0EC5575-BC84-47BC-A4DF-5C8A87D1768B}" srcOrd="3" destOrd="0" presId="urn:microsoft.com/office/officeart/2005/8/layout/hProcess3"/>
    <dgm:cxn modelId="{6EF8FFF2-F4DB-4EC3-9D0C-D6778A0CAED7}" type="presParOf" srcId="{C302D9F3-40FF-45D6-A703-08956E9F4E9D}" destId="{B649C120-510E-4AD0-82D2-7007ED28E640}" srcOrd="4" destOrd="0" presId="urn:microsoft.com/office/officeart/2005/8/layout/hProcess3"/>
    <dgm:cxn modelId="{D2ABB6E7-479A-4820-9E34-CF1D378192D9}" type="presParOf" srcId="{C302D9F3-40FF-45D6-A703-08956E9F4E9D}" destId="{DFC83B02-838E-42D3-9B9B-36719EC5B98F}" srcOrd="5" destOrd="0" presId="urn:microsoft.com/office/officeart/2005/8/layout/hProcess3"/>
    <dgm:cxn modelId="{D48F8E2E-E1CD-4939-9AF7-630AF1D9691D}" type="presParOf" srcId="{DFC83B02-838E-42D3-9B9B-36719EC5B98F}" destId="{7A89D1B9-6C3F-4437-9304-725790257651}" srcOrd="0" destOrd="0" presId="urn:microsoft.com/office/officeart/2005/8/layout/hProcess3"/>
    <dgm:cxn modelId="{6177F9D9-95FE-4C25-9778-A7854EB50E65}" type="presParOf" srcId="{DFC83B02-838E-42D3-9B9B-36719EC5B98F}" destId="{19B367AC-9C98-4759-926D-9B98C6F93C54}" srcOrd="1" destOrd="0" presId="urn:microsoft.com/office/officeart/2005/8/layout/hProcess3"/>
    <dgm:cxn modelId="{223DAB21-3B93-4D2B-917B-3897891E4937}" type="presParOf" srcId="{DFC83B02-838E-42D3-9B9B-36719EC5B98F}" destId="{FBF6C1CE-1413-49B6-9953-C9610EB60189}" srcOrd="2" destOrd="0" presId="urn:microsoft.com/office/officeart/2005/8/layout/hProcess3"/>
    <dgm:cxn modelId="{122CDC55-19C2-4E9F-9542-94D66989FA63}" type="presParOf" srcId="{DFC83B02-838E-42D3-9B9B-36719EC5B98F}" destId="{F5134A3D-2AD4-4B15-9799-103A40D39081}" srcOrd="3" destOrd="0" presId="urn:microsoft.com/office/officeart/2005/8/layout/hProcess3"/>
    <dgm:cxn modelId="{7A06EDAC-8981-49B0-AF6C-8EA1E4B49A8E}" type="presParOf" srcId="{C302D9F3-40FF-45D6-A703-08956E9F4E9D}" destId="{B9EA9388-761C-4A4E-86E7-FABB398F91AA}" srcOrd="6" destOrd="0" presId="urn:microsoft.com/office/officeart/2005/8/layout/hProcess3"/>
    <dgm:cxn modelId="{5D2D2939-5CCA-488D-89C7-16AB91AE304A}" type="presParOf" srcId="{C302D9F3-40FF-45D6-A703-08956E9F4E9D}" destId="{37974410-D3F1-424F-BC0A-5A11AE29F435}" srcOrd="7" destOrd="0" presId="urn:microsoft.com/office/officeart/2005/8/layout/hProcess3"/>
    <dgm:cxn modelId="{02B1E2AB-A5E5-4392-81B1-4AC6BDC36C68}" type="presParOf" srcId="{C302D9F3-40FF-45D6-A703-08956E9F4E9D}" destId="{1827639C-6CBD-4EBD-86CF-DF4300094525}" srcOrd="8"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32EE52B-4420-455F-B6A0-8F252FFA8D46}" type="doc">
      <dgm:prSet loTypeId="urn:microsoft.com/office/officeart/2005/8/layout/hProcess3" loCatId="process" qsTypeId="urn:microsoft.com/office/officeart/2005/8/quickstyle/simple2" qsCatId="simple" csTypeId="urn:microsoft.com/office/officeart/2005/8/colors/accent1_1" csCatId="accent1" phldr="1"/>
      <dgm:spPr/>
    </dgm:pt>
    <dgm:pt modelId="{2B674C03-2BB6-4A4F-B05A-B150F521E783}">
      <dgm:prSet phldrT="[Text]"/>
      <dgm:spPr/>
      <dgm:t>
        <a:bodyPr/>
        <a:lstStyle/>
        <a:p>
          <a:r>
            <a:rPr lang="en-US" dirty="0" smtClean="0"/>
            <a:t>Increment-1</a:t>
          </a:r>
          <a:endParaRPr lang="en-US" dirty="0"/>
        </a:p>
      </dgm:t>
    </dgm:pt>
    <dgm:pt modelId="{E429DE08-75A5-4498-B673-5A0FEE481077}" type="parTrans" cxnId="{1CA2D061-A0BC-48DC-8E84-D3F4A371127A}">
      <dgm:prSet/>
      <dgm:spPr/>
      <dgm:t>
        <a:bodyPr/>
        <a:lstStyle/>
        <a:p>
          <a:endParaRPr lang="en-US"/>
        </a:p>
      </dgm:t>
    </dgm:pt>
    <dgm:pt modelId="{82AD5D70-5A10-4073-ABFC-68D5A1005CA0}" type="sibTrans" cxnId="{1CA2D061-A0BC-48DC-8E84-D3F4A371127A}">
      <dgm:prSet/>
      <dgm:spPr/>
      <dgm:t>
        <a:bodyPr/>
        <a:lstStyle/>
        <a:p>
          <a:endParaRPr lang="en-US"/>
        </a:p>
      </dgm:t>
    </dgm:pt>
    <dgm:pt modelId="{DB53B953-F281-4E6D-8FB7-0BBAD3C7A972}" type="pres">
      <dgm:prSet presAssocID="{832EE52B-4420-455F-B6A0-8F252FFA8D46}" presName="Name0" presStyleCnt="0">
        <dgm:presLayoutVars>
          <dgm:dir/>
          <dgm:animLvl val="lvl"/>
          <dgm:resizeHandles val="exact"/>
        </dgm:presLayoutVars>
      </dgm:prSet>
      <dgm:spPr/>
    </dgm:pt>
    <dgm:pt modelId="{339C837C-6076-4A0C-8B8B-3471B472A369}" type="pres">
      <dgm:prSet presAssocID="{832EE52B-4420-455F-B6A0-8F252FFA8D46}" presName="dummy" presStyleCnt="0"/>
      <dgm:spPr/>
    </dgm:pt>
    <dgm:pt modelId="{C302D9F3-40FF-45D6-A703-08956E9F4E9D}" type="pres">
      <dgm:prSet presAssocID="{832EE52B-4420-455F-B6A0-8F252FFA8D46}" presName="linH" presStyleCnt="0"/>
      <dgm:spPr/>
    </dgm:pt>
    <dgm:pt modelId="{0EA53791-6108-44C2-8FA0-FFCBD2CD63E2}" type="pres">
      <dgm:prSet presAssocID="{832EE52B-4420-455F-B6A0-8F252FFA8D46}" presName="padding1" presStyleCnt="0"/>
      <dgm:spPr/>
    </dgm:pt>
    <dgm:pt modelId="{54FE282E-3750-4092-A619-FA39EC176972}" type="pres">
      <dgm:prSet presAssocID="{2B674C03-2BB6-4A4F-B05A-B150F521E783}" presName="linV" presStyleCnt="0"/>
      <dgm:spPr/>
    </dgm:pt>
    <dgm:pt modelId="{A3CEDF19-9A39-41FD-BFA8-9B1D67642C70}" type="pres">
      <dgm:prSet presAssocID="{2B674C03-2BB6-4A4F-B05A-B150F521E783}" presName="spVertical1" presStyleCnt="0"/>
      <dgm:spPr/>
    </dgm:pt>
    <dgm:pt modelId="{84A511E3-99A0-4217-8E43-BD11B1466132}" type="pres">
      <dgm:prSet presAssocID="{2B674C03-2BB6-4A4F-B05A-B150F521E783}" presName="parTx" presStyleLbl="revTx" presStyleIdx="0" presStyleCnt="1">
        <dgm:presLayoutVars>
          <dgm:chMax val="0"/>
          <dgm:chPref val="0"/>
          <dgm:bulletEnabled val="1"/>
        </dgm:presLayoutVars>
      </dgm:prSet>
      <dgm:spPr/>
      <dgm:t>
        <a:bodyPr/>
        <a:lstStyle/>
        <a:p>
          <a:endParaRPr lang="en-US"/>
        </a:p>
      </dgm:t>
    </dgm:pt>
    <dgm:pt modelId="{EDF4184F-F158-44C4-BE9A-BE99BC12767C}" type="pres">
      <dgm:prSet presAssocID="{2B674C03-2BB6-4A4F-B05A-B150F521E783}" presName="spVertical2" presStyleCnt="0"/>
      <dgm:spPr/>
    </dgm:pt>
    <dgm:pt modelId="{42BCCBE3-ED86-4D24-BFD2-132927FAA5E3}" type="pres">
      <dgm:prSet presAssocID="{2B674C03-2BB6-4A4F-B05A-B150F521E783}" presName="spVertical3" presStyleCnt="0"/>
      <dgm:spPr/>
    </dgm:pt>
    <dgm:pt modelId="{B9EA9388-761C-4A4E-86E7-FABB398F91AA}" type="pres">
      <dgm:prSet presAssocID="{832EE52B-4420-455F-B6A0-8F252FFA8D46}" presName="padding2" presStyleCnt="0"/>
      <dgm:spPr/>
    </dgm:pt>
    <dgm:pt modelId="{37974410-D3F1-424F-BC0A-5A11AE29F435}" type="pres">
      <dgm:prSet presAssocID="{832EE52B-4420-455F-B6A0-8F252FFA8D46}" presName="negArrow" presStyleCnt="0"/>
      <dgm:spPr/>
    </dgm:pt>
    <dgm:pt modelId="{1827639C-6CBD-4EBD-86CF-DF4300094525}" type="pres">
      <dgm:prSet presAssocID="{832EE52B-4420-455F-B6A0-8F252FFA8D46}" presName="backgroundArrow" presStyleLbl="node1" presStyleIdx="0" presStyleCnt="1" custLinFactNeighborX="4545"/>
      <dgm:spPr/>
    </dgm:pt>
  </dgm:ptLst>
  <dgm:cxnLst>
    <dgm:cxn modelId="{0F1AC62F-FF7B-4543-8AD9-34F6371CEC6C}" type="presOf" srcId="{2B674C03-2BB6-4A4F-B05A-B150F521E783}" destId="{84A511E3-99A0-4217-8E43-BD11B1466132}" srcOrd="0" destOrd="0" presId="urn:microsoft.com/office/officeart/2005/8/layout/hProcess3"/>
    <dgm:cxn modelId="{1CA2D061-A0BC-48DC-8E84-D3F4A371127A}" srcId="{832EE52B-4420-455F-B6A0-8F252FFA8D46}" destId="{2B674C03-2BB6-4A4F-B05A-B150F521E783}" srcOrd="0" destOrd="0" parTransId="{E429DE08-75A5-4498-B673-5A0FEE481077}" sibTransId="{82AD5D70-5A10-4073-ABFC-68D5A1005CA0}"/>
    <dgm:cxn modelId="{B04BA1C2-EEC7-4493-9871-30BC7A44BA0B}" type="presOf" srcId="{832EE52B-4420-455F-B6A0-8F252FFA8D46}" destId="{DB53B953-F281-4E6D-8FB7-0BBAD3C7A972}" srcOrd="0" destOrd="0" presId="urn:microsoft.com/office/officeart/2005/8/layout/hProcess3"/>
    <dgm:cxn modelId="{3383C39C-6CA6-4324-843B-D5A8AB539D45}" type="presParOf" srcId="{DB53B953-F281-4E6D-8FB7-0BBAD3C7A972}" destId="{339C837C-6076-4A0C-8B8B-3471B472A369}" srcOrd="0" destOrd="0" presId="urn:microsoft.com/office/officeart/2005/8/layout/hProcess3"/>
    <dgm:cxn modelId="{9782CD63-F641-4161-A34E-228997DCEEDD}" type="presParOf" srcId="{DB53B953-F281-4E6D-8FB7-0BBAD3C7A972}" destId="{C302D9F3-40FF-45D6-A703-08956E9F4E9D}" srcOrd="1" destOrd="0" presId="urn:microsoft.com/office/officeart/2005/8/layout/hProcess3"/>
    <dgm:cxn modelId="{3479BE6D-6222-43D2-AE2B-F10433372ADF}" type="presParOf" srcId="{C302D9F3-40FF-45D6-A703-08956E9F4E9D}" destId="{0EA53791-6108-44C2-8FA0-FFCBD2CD63E2}" srcOrd="0" destOrd="0" presId="urn:microsoft.com/office/officeart/2005/8/layout/hProcess3"/>
    <dgm:cxn modelId="{8680FD78-A69B-40B4-A66B-23D5DC53CC2C}" type="presParOf" srcId="{C302D9F3-40FF-45D6-A703-08956E9F4E9D}" destId="{54FE282E-3750-4092-A619-FA39EC176972}" srcOrd="1" destOrd="0" presId="urn:microsoft.com/office/officeart/2005/8/layout/hProcess3"/>
    <dgm:cxn modelId="{0977D0FD-241F-475E-B811-8BE7F941DFAF}" type="presParOf" srcId="{54FE282E-3750-4092-A619-FA39EC176972}" destId="{A3CEDF19-9A39-41FD-BFA8-9B1D67642C70}" srcOrd="0" destOrd="0" presId="urn:microsoft.com/office/officeart/2005/8/layout/hProcess3"/>
    <dgm:cxn modelId="{10CFFF4E-192F-4946-8CD6-907AF974E956}" type="presParOf" srcId="{54FE282E-3750-4092-A619-FA39EC176972}" destId="{84A511E3-99A0-4217-8E43-BD11B1466132}" srcOrd="1" destOrd="0" presId="urn:microsoft.com/office/officeart/2005/8/layout/hProcess3"/>
    <dgm:cxn modelId="{609B6D9A-466E-41C1-A90B-91868FD6A1BF}" type="presParOf" srcId="{54FE282E-3750-4092-A619-FA39EC176972}" destId="{EDF4184F-F158-44C4-BE9A-BE99BC12767C}" srcOrd="2" destOrd="0" presId="urn:microsoft.com/office/officeart/2005/8/layout/hProcess3"/>
    <dgm:cxn modelId="{A3687E87-AC83-4234-9A17-BB5504E18940}" type="presParOf" srcId="{54FE282E-3750-4092-A619-FA39EC176972}" destId="{42BCCBE3-ED86-4D24-BFD2-132927FAA5E3}" srcOrd="3" destOrd="0" presId="urn:microsoft.com/office/officeart/2005/8/layout/hProcess3"/>
    <dgm:cxn modelId="{5CF6CE1B-ED6F-4BB3-BC64-26A27B4395F1}" type="presParOf" srcId="{C302D9F3-40FF-45D6-A703-08956E9F4E9D}" destId="{B9EA9388-761C-4A4E-86E7-FABB398F91AA}" srcOrd="2" destOrd="0" presId="urn:microsoft.com/office/officeart/2005/8/layout/hProcess3"/>
    <dgm:cxn modelId="{AE2A16CE-0ADD-4E45-ADBA-8938CD5B30C3}" type="presParOf" srcId="{C302D9F3-40FF-45D6-A703-08956E9F4E9D}" destId="{37974410-D3F1-424F-BC0A-5A11AE29F435}" srcOrd="3" destOrd="0" presId="urn:microsoft.com/office/officeart/2005/8/layout/hProcess3"/>
    <dgm:cxn modelId="{7F7C6BF6-E0AB-4D74-883D-E3C782F35027}" type="presParOf" srcId="{C302D9F3-40FF-45D6-A703-08956E9F4E9D}" destId="{1827639C-6CBD-4EBD-86CF-DF4300094525}" srcOrd="4" destOrd="0" presId="urn:microsoft.com/office/officeart/2005/8/layout/h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32EE52B-4420-455F-B6A0-8F252FFA8D46}" type="doc">
      <dgm:prSet loTypeId="urn:microsoft.com/office/officeart/2005/8/layout/hProcess3" loCatId="process" qsTypeId="urn:microsoft.com/office/officeart/2005/8/quickstyle/simple2" qsCatId="simple" csTypeId="urn:microsoft.com/office/officeart/2005/8/colors/accent2_1" csCatId="accent2" phldr="1"/>
      <dgm:spPr/>
    </dgm:pt>
    <dgm:pt modelId="{2B674C03-2BB6-4A4F-B05A-B150F521E783}">
      <dgm:prSet phldrT="[Text]"/>
      <dgm:spPr/>
      <dgm:t>
        <a:bodyPr/>
        <a:lstStyle/>
        <a:p>
          <a:r>
            <a:rPr lang="en-US" dirty="0" smtClean="0"/>
            <a:t>Increment-2</a:t>
          </a:r>
          <a:endParaRPr lang="en-US" dirty="0"/>
        </a:p>
      </dgm:t>
    </dgm:pt>
    <dgm:pt modelId="{E429DE08-75A5-4498-B673-5A0FEE481077}" type="parTrans" cxnId="{1CA2D061-A0BC-48DC-8E84-D3F4A371127A}">
      <dgm:prSet/>
      <dgm:spPr/>
      <dgm:t>
        <a:bodyPr/>
        <a:lstStyle/>
        <a:p>
          <a:endParaRPr lang="en-US"/>
        </a:p>
      </dgm:t>
    </dgm:pt>
    <dgm:pt modelId="{82AD5D70-5A10-4073-ABFC-68D5A1005CA0}" type="sibTrans" cxnId="{1CA2D061-A0BC-48DC-8E84-D3F4A371127A}">
      <dgm:prSet/>
      <dgm:spPr/>
      <dgm:t>
        <a:bodyPr/>
        <a:lstStyle/>
        <a:p>
          <a:endParaRPr lang="en-US"/>
        </a:p>
      </dgm:t>
    </dgm:pt>
    <dgm:pt modelId="{DB53B953-F281-4E6D-8FB7-0BBAD3C7A972}" type="pres">
      <dgm:prSet presAssocID="{832EE52B-4420-455F-B6A0-8F252FFA8D46}" presName="Name0" presStyleCnt="0">
        <dgm:presLayoutVars>
          <dgm:dir/>
          <dgm:animLvl val="lvl"/>
          <dgm:resizeHandles val="exact"/>
        </dgm:presLayoutVars>
      </dgm:prSet>
      <dgm:spPr/>
    </dgm:pt>
    <dgm:pt modelId="{339C837C-6076-4A0C-8B8B-3471B472A369}" type="pres">
      <dgm:prSet presAssocID="{832EE52B-4420-455F-B6A0-8F252FFA8D46}" presName="dummy" presStyleCnt="0"/>
      <dgm:spPr/>
    </dgm:pt>
    <dgm:pt modelId="{C302D9F3-40FF-45D6-A703-08956E9F4E9D}" type="pres">
      <dgm:prSet presAssocID="{832EE52B-4420-455F-B6A0-8F252FFA8D46}" presName="linH" presStyleCnt="0"/>
      <dgm:spPr/>
    </dgm:pt>
    <dgm:pt modelId="{0EA53791-6108-44C2-8FA0-FFCBD2CD63E2}" type="pres">
      <dgm:prSet presAssocID="{832EE52B-4420-455F-B6A0-8F252FFA8D46}" presName="padding1" presStyleCnt="0"/>
      <dgm:spPr/>
    </dgm:pt>
    <dgm:pt modelId="{54FE282E-3750-4092-A619-FA39EC176972}" type="pres">
      <dgm:prSet presAssocID="{2B674C03-2BB6-4A4F-B05A-B150F521E783}" presName="linV" presStyleCnt="0"/>
      <dgm:spPr/>
    </dgm:pt>
    <dgm:pt modelId="{A3CEDF19-9A39-41FD-BFA8-9B1D67642C70}" type="pres">
      <dgm:prSet presAssocID="{2B674C03-2BB6-4A4F-B05A-B150F521E783}" presName="spVertical1" presStyleCnt="0"/>
      <dgm:spPr/>
    </dgm:pt>
    <dgm:pt modelId="{84A511E3-99A0-4217-8E43-BD11B1466132}" type="pres">
      <dgm:prSet presAssocID="{2B674C03-2BB6-4A4F-B05A-B150F521E783}" presName="parTx" presStyleLbl="revTx" presStyleIdx="0" presStyleCnt="1">
        <dgm:presLayoutVars>
          <dgm:chMax val="0"/>
          <dgm:chPref val="0"/>
          <dgm:bulletEnabled val="1"/>
        </dgm:presLayoutVars>
      </dgm:prSet>
      <dgm:spPr/>
      <dgm:t>
        <a:bodyPr/>
        <a:lstStyle/>
        <a:p>
          <a:endParaRPr lang="en-US"/>
        </a:p>
      </dgm:t>
    </dgm:pt>
    <dgm:pt modelId="{EDF4184F-F158-44C4-BE9A-BE99BC12767C}" type="pres">
      <dgm:prSet presAssocID="{2B674C03-2BB6-4A4F-B05A-B150F521E783}" presName="spVertical2" presStyleCnt="0"/>
      <dgm:spPr/>
    </dgm:pt>
    <dgm:pt modelId="{42BCCBE3-ED86-4D24-BFD2-132927FAA5E3}" type="pres">
      <dgm:prSet presAssocID="{2B674C03-2BB6-4A4F-B05A-B150F521E783}" presName="spVertical3" presStyleCnt="0"/>
      <dgm:spPr/>
    </dgm:pt>
    <dgm:pt modelId="{B9EA9388-761C-4A4E-86E7-FABB398F91AA}" type="pres">
      <dgm:prSet presAssocID="{832EE52B-4420-455F-B6A0-8F252FFA8D46}" presName="padding2" presStyleCnt="0"/>
      <dgm:spPr/>
    </dgm:pt>
    <dgm:pt modelId="{37974410-D3F1-424F-BC0A-5A11AE29F435}" type="pres">
      <dgm:prSet presAssocID="{832EE52B-4420-455F-B6A0-8F252FFA8D46}" presName="negArrow" presStyleCnt="0"/>
      <dgm:spPr/>
    </dgm:pt>
    <dgm:pt modelId="{1827639C-6CBD-4EBD-86CF-DF4300094525}" type="pres">
      <dgm:prSet presAssocID="{832EE52B-4420-455F-B6A0-8F252FFA8D46}" presName="backgroundArrow" presStyleLbl="node1" presStyleIdx="0" presStyleCnt="1"/>
      <dgm:spPr/>
    </dgm:pt>
  </dgm:ptLst>
  <dgm:cxnLst>
    <dgm:cxn modelId="{1CA2D061-A0BC-48DC-8E84-D3F4A371127A}" srcId="{832EE52B-4420-455F-B6A0-8F252FFA8D46}" destId="{2B674C03-2BB6-4A4F-B05A-B150F521E783}" srcOrd="0" destOrd="0" parTransId="{E429DE08-75A5-4498-B673-5A0FEE481077}" sibTransId="{82AD5D70-5A10-4073-ABFC-68D5A1005CA0}"/>
    <dgm:cxn modelId="{9AB35B34-9FCE-4900-B0EE-F0C6FA2643F0}" type="presOf" srcId="{832EE52B-4420-455F-B6A0-8F252FFA8D46}" destId="{DB53B953-F281-4E6D-8FB7-0BBAD3C7A972}" srcOrd="0" destOrd="0" presId="urn:microsoft.com/office/officeart/2005/8/layout/hProcess3"/>
    <dgm:cxn modelId="{CB751653-4D80-4844-AC03-736A7089BE2D}" type="presOf" srcId="{2B674C03-2BB6-4A4F-B05A-B150F521E783}" destId="{84A511E3-99A0-4217-8E43-BD11B1466132}" srcOrd="0" destOrd="0" presId="urn:microsoft.com/office/officeart/2005/8/layout/hProcess3"/>
    <dgm:cxn modelId="{B0F5003A-CEDF-473A-8859-C6C6130B5905}" type="presParOf" srcId="{DB53B953-F281-4E6D-8FB7-0BBAD3C7A972}" destId="{339C837C-6076-4A0C-8B8B-3471B472A369}" srcOrd="0" destOrd="0" presId="urn:microsoft.com/office/officeart/2005/8/layout/hProcess3"/>
    <dgm:cxn modelId="{34CB179C-9025-4850-A6BA-A9260056F025}" type="presParOf" srcId="{DB53B953-F281-4E6D-8FB7-0BBAD3C7A972}" destId="{C302D9F3-40FF-45D6-A703-08956E9F4E9D}" srcOrd="1" destOrd="0" presId="urn:microsoft.com/office/officeart/2005/8/layout/hProcess3"/>
    <dgm:cxn modelId="{87F1AD8A-202A-401F-86A8-25569F4540A4}" type="presParOf" srcId="{C302D9F3-40FF-45D6-A703-08956E9F4E9D}" destId="{0EA53791-6108-44C2-8FA0-FFCBD2CD63E2}" srcOrd="0" destOrd="0" presId="urn:microsoft.com/office/officeart/2005/8/layout/hProcess3"/>
    <dgm:cxn modelId="{0A62BEE8-A16A-4595-A250-226EE18F50DA}" type="presParOf" srcId="{C302D9F3-40FF-45D6-A703-08956E9F4E9D}" destId="{54FE282E-3750-4092-A619-FA39EC176972}" srcOrd="1" destOrd="0" presId="urn:microsoft.com/office/officeart/2005/8/layout/hProcess3"/>
    <dgm:cxn modelId="{8AE4E76A-2AE8-49FB-8105-BC13E66F363B}" type="presParOf" srcId="{54FE282E-3750-4092-A619-FA39EC176972}" destId="{A3CEDF19-9A39-41FD-BFA8-9B1D67642C70}" srcOrd="0" destOrd="0" presId="urn:microsoft.com/office/officeart/2005/8/layout/hProcess3"/>
    <dgm:cxn modelId="{18EFB870-1597-4C28-9DB7-C3A74E850048}" type="presParOf" srcId="{54FE282E-3750-4092-A619-FA39EC176972}" destId="{84A511E3-99A0-4217-8E43-BD11B1466132}" srcOrd="1" destOrd="0" presId="urn:microsoft.com/office/officeart/2005/8/layout/hProcess3"/>
    <dgm:cxn modelId="{5C9AB542-F0AE-4B2B-9B8C-C2315605298A}" type="presParOf" srcId="{54FE282E-3750-4092-A619-FA39EC176972}" destId="{EDF4184F-F158-44C4-BE9A-BE99BC12767C}" srcOrd="2" destOrd="0" presId="urn:microsoft.com/office/officeart/2005/8/layout/hProcess3"/>
    <dgm:cxn modelId="{D38F1556-FE98-4B53-AD59-E2B863CAADDF}" type="presParOf" srcId="{54FE282E-3750-4092-A619-FA39EC176972}" destId="{42BCCBE3-ED86-4D24-BFD2-132927FAA5E3}" srcOrd="3" destOrd="0" presId="urn:microsoft.com/office/officeart/2005/8/layout/hProcess3"/>
    <dgm:cxn modelId="{EA10FC74-6EBC-474F-93FB-DF7ABE57B0C9}" type="presParOf" srcId="{C302D9F3-40FF-45D6-A703-08956E9F4E9D}" destId="{B9EA9388-761C-4A4E-86E7-FABB398F91AA}" srcOrd="2" destOrd="0" presId="urn:microsoft.com/office/officeart/2005/8/layout/hProcess3"/>
    <dgm:cxn modelId="{389565A1-F687-43BC-B23F-6930AB793C38}" type="presParOf" srcId="{C302D9F3-40FF-45D6-A703-08956E9F4E9D}" destId="{37974410-D3F1-424F-BC0A-5A11AE29F435}" srcOrd="3" destOrd="0" presId="urn:microsoft.com/office/officeart/2005/8/layout/hProcess3"/>
    <dgm:cxn modelId="{3F0A5BF7-96E7-4232-BE21-E454D3E4B03A}" type="presParOf" srcId="{C302D9F3-40FF-45D6-A703-08956E9F4E9D}" destId="{1827639C-6CBD-4EBD-86CF-DF4300094525}" srcOrd="4" destOrd="0" presId="urn:microsoft.com/office/officeart/2005/8/layout/hProcess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42559"/>
          <a:ext cx="4640566" cy="19188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l" defTabSz="355600" rtl="0">
            <a:lnSpc>
              <a:spcPct val="90000"/>
            </a:lnSpc>
            <a:spcBef>
              <a:spcPct val="0"/>
            </a:spcBef>
            <a:spcAft>
              <a:spcPct val="35000"/>
            </a:spcAft>
          </a:pPr>
          <a:r>
            <a:rPr lang="en-US" sz="800" kern="1200" dirty="0" smtClean="0"/>
            <a:t>© MethodScience; Material Designed and Presented by Dr. B. Unhelkar; drawn from </a:t>
          </a:r>
          <a:r>
            <a:rPr lang="en-US" sz="800" i="1" kern="1200" dirty="0" smtClean="0"/>
            <a:t>The Art of Agile Practice</a:t>
          </a:r>
          <a:endParaRPr lang="en-US" sz="800" i="1" kern="1200" dirty="0"/>
        </a:p>
      </dsp:txBody>
      <dsp:txXfrm>
        <a:off x="9367" y="51926"/>
        <a:ext cx="4621832" cy="17314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7639C-6CBD-4EBD-86CF-DF4300094525}">
      <dsp:nvSpPr>
        <dsp:cNvPr id="0" name=""/>
        <dsp:cNvSpPr/>
      </dsp:nvSpPr>
      <dsp:spPr>
        <a:xfrm>
          <a:off x="0" y="32912"/>
          <a:ext cx="1571636" cy="720000"/>
        </a:xfrm>
        <a:prstGeom prst="rightArrow">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84A511E3-99A0-4217-8E43-BD11B1466132}">
      <dsp:nvSpPr>
        <dsp:cNvPr id="0" name=""/>
        <dsp:cNvSpPr/>
      </dsp:nvSpPr>
      <dsp:spPr>
        <a:xfrm>
          <a:off x="69626" y="212912"/>
          <a:ext cx="1287697" cy="3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0" bIns="101600" numCol="1" spcCol="1270" anchor="ctr" anchorCtr="0">
          <a:noAutofit/>
        </a:bodyPr>
        <a:lstStyle/>
        <a:p>
          <a:pPr lvl="0" algn="ctr" defTabSz="444500">
            <a:lnSpc>
              <a:spcPct val="90000"/>
            </a:lnSpc>
            <a:spcBef>
              <a:spcPct val="0"/>
            </a:spcBef>
            <a:spcAft>
              <a:spcPct val="35000"/>
            </a:spcAft>
          </a:pPr>
          <a:r>
            <a:rPr lang="en-US" sz="1000" kern="1200" dirty="0" smtClean="0"/>
            <a:t>Increment-3</a:t>
          </a:r>
          <a:endParaRPr lang="en-US" sz="1000" kern="1200" dirty="0"/>
        </a:p>
      </dsp:txBody>
      <dsp:txXfrm>
        <a:off x="69626" y="212912"/>
        <a:ext cx="1287697" cy="36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3D383-7987-410F-B6E4-113B8BCAEF92}">
      <dsp:nvSpPr>
        <dsp:cNvPr id="0" name=""/>
        <dsp:cNvSpPr/>
      </dsp:nvSpPr>
      <dsp:spPr>
        <a:xfrm>
          <a:off x="231103" y="29706"/>
          <a:ext cx="608099" cy="608099"/>
        </a:xfrm>
        <a:prstGeom prst="pie">
          <a:avLst>
            <a:gd name="adj1" fmla="val 16200000"/>
            <a:gd name="adj2" fmla="val 0"/>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Design</a:t>
          </a:r>
          <a:endParaRPr lang="en-US" sz="500" kern="1200" dirty="0"/>
        </a:p>
      </dsp:txBody>
      <dsp:txXfrm>
        <a:off x="553903" y="155742"/>
        <a:ext cx="224417" cy="166503"/>
      </dsp:txXfrm>
    </dsp:sp>
    <dsp:sp modelId="{04C1EBA6-3FF1-42AD-BAD4-BFF3321317FA}">
      <dsp:nvSpPr>
        <dsp:cNvPr id="0" name=""/>
        <dsp:cNvSpPr/>
      </dsp:nvSpPr>
      <dsp:spPr>
        <a:xfrm>
          <a:off x="231103" y="50121"/>
          <a:ext cx="608099" cy="608099"/>
        </a:xfrm>
        <a:prstGeom prst="pie">
          <a:avLst>
            <a:gd name="adj1" fmla="val 0"/>
            <a:gd name="adj2" fmla="val 5400000"/>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Code</a:t>
          </a:r>
          <a:endParaRPr lang="en-US" sz="500" kern="1200" dirty="0"/>
        </a:p>
      </dsp:txBody>
      <dsp:txXfrm>
        <a:off x="553903" y="365681"/>
        <a:ext cx="224417" cy="166503"/>
      </dsp:txXfrm>
    </dsp:sp>
    <dsp:sp modelId="{80F3E876-8169-47C4-B5CD-5F8BDA3E2F3A}">
      <dsp:nvSpPr>
        <dsp:cNvPr id="0" name=""/>
        <dsp:cNvSpPr/>
      </dsp:nvSpPr>
      <dsp:spPr>
        <a:xfrm>
          <a:off x="210688" y="50121"/>
          <a:ext cx="608099" cy="608099"/>
        </a:xfrm>
        <a:prstGeom prst="pie">
          <a:avLst>
            <a:gd name="adj1" fmla="val 5400000"/>
            <a:gd name="adj2" fmla="val 10800000"/>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Test</a:t>
          </a:r>
          <a:endParaRPr lang="en-US" sz="500" kern="1200" dirty="0"/>
        </a:p>
      </dsp:txBody>
      <dsp:txXfrm>
        <a:off x="271571" y="365681"/>
        <a:ext cx="224417" cy="166503"/>
      </dsp:txXfrm>
    </dsp:sp>
    <dsp:sp modelId="{F8767B6E-A4AE-4E47-B8E1-4F9A41557BF9}">
      <dsp:nvSpPr>
        <dsp:cNvPr id="0" name=""/>
        <dsp:cNvSpPr/>
      </dsp:nvSpPr>
      <dsp:spPr>
        <a:xfrm>
          <a:off x="210688" y="29706"/>
          <a:ext cx="608099" cy="608099"/>
        </a:xfrm>
        <a:prstGeom prst="pie">
          <a:avLst>
            <a:gd name="adj1" fmla="val 10800000"/>
            <a:gd name="adj2" fmla="val 16200000"/>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Analyze</a:t>
          </a:r>
          <a:endParaRPr lang="en-US" sz="500" kern="1200" dirty="0"/>
        </a:p>
      </dsp:txBody>
      <dsp:txXfrm>
        <a:off x="271571" y="155742"/>
        <a:ext cx="224417" cy="166503"/>
      </dsp:txXfrm>
    </dsp:sp>
    <dsp:sp modelId="{5A5BD95B-3A30-412E-8FF3-5EAA7BA9768B}">
      <dsp:nvSpPr>
        <dsp:cNvPr id="0" name=""/>
        <dsp:cNvSpPr/>
      </dsp:nvSpPr>
      <dsp:spPr>
        <a:xfrm>
          <a:off x="193459" y="-7937"/>
          <a:ext cx="683388" cy="683388"/>
        </a:xfrm>
        <a:prstGeom prst="circularArrow">
          <a:avLst>
            <a:gd name="adj1" fmla="val 5085"/>
            <a:gd name="adj2" fmla="val 327528"/>
            <a:gd name="adj3" fmla="val 21272472"/>
            <a:gd name="adj4" fmla="val 16200000"/>
            <a:gd name="adj5" fmla="val 5932"/>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0A98E0D-0705-4A15-86DC-1AB65C278276}">
      <dsp:nvSpPr>
        <dsp:cNvPr id="0" name=""/>
        <dsp:cNvSpPr/>
      </dsp:nvSpPr>
      <dsp:spPr>
        <a:xfrm>
          <a:off x="193459" y="12477"/>
          <a:ext cx="683388" cy="683388"/>
        </a:xfrm>
        <a:prstGeom prst="circularArrow">
          <a:avLst>
            <a:gd name="adj1" fmla="val 5085"/>
            <a:gd name="adj2" fmla="val 327528"/>
            <a:gd name="adj3" fmla="val 5072472"/>
            <a:gd name="adj4" fmla="val 0"/>
            <a:gd name="adj5" fmla="val 5932"/>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DA30055-3633-44CA-8658-80A1BCA1DB82}">
      <dsp:nvSpPr>
        <dsp:cNvPr id="0" name=""/>
        <dsp:cNvSpPr/>
      </dsp:nvSpPr>
      <dsp:spPr>
        <a:xfrm>
          <a:off x="173044" y="12477"/>
          <a:ext cx="683388" cy="683388"/>
        </a:xfrm>
        <a:prstGeom prst="circularArrow">
          <a:avLst>
            <a:gd name="adj1" fmla="val 5085"/>
            <a:gd name="adj2" fmla="val 327528"/>
            <a:gd name="adj3" fmla="val 10472472"/>
            <a:gd name="adj4" fmla="val 5400000"/>
            <a:gd name="adj5" fmla="val 5932"/>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AE38911-DAB0-4063-879A-5D001D008B9E}">
      <dsp:nvSpPr>
        <dsp:cNvPr id="0" name=""/>
        <dsp:cNvSpPr/>
      </dsp:nvSpPr>
      <dsp:spPr>
        <a:xfrm>
          <a:off x="173044" y="-7937"/>
          <a:ext cx="683388" cy="683388"/>
        </a:xfrm>
        <a:prstGeom prst="circularArrow">
          <a:avLst>
            <a:gd name="adj1" fmla="val 5085"/>
            <a:gd name="adj2" fmla="val 327528"/>
            <a:gd name="adj3" fmla="val 15872472"/>
            <a:gd name="adj4" fmla="val 10800000"/>
            <a:gd name="adj5" fmla="val 5932"/>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3D383-7987-410F-B6E4-113B8BCAEF92}">
      <dsp:nvSpPr>
        <dsp:cNvPr id="0" name=""/>
        <dsp:cNvSpPr/>
      </dsp:nvSpPr>
      <dsp:spPr>
        <a:xfrm>
          <a:off x="419006" y="65693"/>
          <a:ext cx="1066800" cy="1066800"/>
        </a:xfrm>
        <a:prstGeom prst="pie">
          <a:avLst>
            <a:gd name="adj1" fmla="val 16200000"/>
            <a:gd name="adj2" fmla="val 0"/>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Design</a:t>
          </a:r>
          <a:endParaRPr lang="en-US" sz="900" kern="1200" dirty="0"/>
        </a:p>
      </dsp:txBody>
      <dsp:txXfrm>
        <a:off x="985300" y="286800"/>
        <a:ext cx="393700" cy="292100"/>
      </dsp:txXfrm>
    </dsp:sp>
    <dsp:sp modelId="{04C1EBA6-3FF1-42AD-BAD4-BFF3321317FA}">
      <dsp:nvSpPr>
        <dsp:cNvPr id="0" name=""/>
        <dsp:cNvSpPr/>
      </dsp:nvSpPr>
      <dsp:spPr>
        <a:xfrm>
          <a:off x="419006" y="101507"/>
          <a:ext cx="1066800" cy="1066800"/>
        </a:xfrm>
        <a:prstGeom prst="pie">
          <a:avLst>
            <a:gd name="adj1" fmla="val 0"/>
            <a:gd name="adj2" fmla="val 5400000"/>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Code</a:t>
          </a:r>
          <a:endParaRPr lang="en-US" sz="900" kern="1200" dirty="0"/>
        </a:p>
      </dsp:txBody>
      <dsp:txXfrm>
        <a:off x="985300" y="655100"/>
        <a:ext cx="393700" cy="292100"/>
      </dsp:txXfrm>
    </dsp:sp>
    <dsp:sp modelId="{80F3E876-8169-47C4-B5CD-5F8BDA3E2F3A}">
      <dsp:nvSpPr>
        <dsp:cNvPr id="0" name=""/>
        <dsp:cNvSpPr/>
      </dsp:nvSpPr>
      <dsp:spPr>
        <a:xfrm>
          <a:off x="383193" y="101507"/>
          <a:ext cx="1066800" cy="1066800"/>
        </a:xfrm>
        <a:prstGeom prst="pie">
          <a:avLst>
            <a:gd name="adj1" fmla="val 5400000"/>
            <a:gd name="adj2" fmla="val 10800000"/>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Test</a:t>
          </a:r>
          <a:endParaRPr lang="en-US" sz="900" kern="1200" dirty="0"/>
        </a:p>
      </dsp:txBody>
      <dsp:txXfrm>
        <a:off x="489999" y="655100"/>
        <a:ext cx="393700" cy="292100"/>
      </dsp:txXfrm>
    </dsp:sp>
    <dsp:sp modelId="{F8767B6E-A4AE-4E47-B8E1-4F9A41557BF9}">
      <dsp:nvSpPr>
        <dsp:cNvPr id="0" name=""/>
        <dsp:cNvSpPr/>
      </dsp:nvSpPr>
      <dsp:spPr>
        <a:xfrm>
          <a:off x="383193" y="65693"/>
          <a:ext cx="1066800" cy="1066800"/>
        </a:xfrm>
        <a:prstGeom prst="pie">
          <a:avLst>
            <a:gd name="adj1" fmla="val 10800000"/>
            <a:gd name="adj2" fmla="val 16200000"/>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Analyze</a:t>
          </a:r>
          <a:endParaRPr lang="en-US" sz="900" kern="1200" dirty="0"/>
        </a:p>
      </dsp:txBody>
      <dsp:txXfrm>
        <a:off x="489999" y="286800"/>
        <a:ext cx="393700" cy="292100"/>
      </dsp:txXfrm>
    </dsp:sp>
    <dsp:sp modelId="{5A5BD95B-3A30-412E-8FF3-5EAA7BA9768B}">
      <dsp:nvSpPr>
        <dsp:cNvPr id="0" name=""/>
        <dsp:cNvSpPr/>
      </dsp:nvSpPr>
      <dsp:spPr>
        <a:xfrm>
          <a:off x="352966" y="-346"/>
          <a:ext cx="1198880" cy="1198880"/>
        </a:xfrm>
        <a:prstGeom prst="circularArrow">
          <a:avLst>
            <a:gd name="adj1" fmla="val 5085"/>
            <a:gd name="adj2" fmla="val 327528"/>
            <a:gd name="adj3" fmla="val 21272472"/>
            <a:gd name="adj4" fmla="val 16200000"/>
            <a:gd name="adj5" fmla="val 5932"/>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0A98E0D-0705-4A15-86DC-1AB65C278276}">
      <dsp:nvSpPr>
        <dsp:cNvPr id="0" name=""/>
        <dsp:cNvSpPr/>
      </dsp:nvSpPr>
      <dsp:spPr>
        <a:xfrm>
          <a:off x="352966" y="35466"/>
          <a:ext cx="1198880" cy="1198880"/>
        </a:xfrm>
        <a:prstGeom prst="circularArrow">
          <a:avLst>
            <a:gd name="adj1" fmla="val 5085"/>
            <a:gd name="adj2" fmla="val 327528"/>
            <a:gd name="adj3" fmla="val 5072472"/>
            <a:gd name="adj4" fmla="val 0"/>
            <a:gd name="adj5" fmla="val 5932"/>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DA30055-3633-44CA-8658-80A1BCA1DB82}">
      <dsp:nvSpPr>
        <dsp:cNvPr id="0" name=""/>
        <dsp:cNvSpPr/>
      </dsp:nvSpPr>
      <dsp:spPr>
        <a:xfrm>
          <a:off x="317152" y="35466"/>
          <a:ext cx="1198880" cy="1198880"/>
        </a:xfrm>
        <a:prstGeom prst="circularArrow">
          <a:avLst>
            <a:gd name="adj1" fmla="val 5085"/>
            <a:gd name="adj2" fmla="val 327528"/>
            <a:gd name="adj3" fmla="val 10472472"/>
            <a:gd name="adj4" fmla="val 5400000"/>
            <a:gd name="adj5" fmla="val 5932"/>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AE38911-DAB0-4063-879A-5D001D008B9E}">
      <dsp:nvSpPr>
        <dsp:cNvPr id="0" name=""/>
        <dsp:cNvSpPr/>
      </dsp:nvSpPr>
      <dsp:spPr>
        <a:xfrm>
          <a:off x="317152" y="-346"/>
          <a:ext cx="1198880" cy="1198880"/>
        </a:xfrm>
        <a:prstGeom prst="circularArrow">
          <a:avLst>
            <a:gd name="adj1" fmla="val 5085"/>
            <a:gd name="adj2" fmla="val 327528"/>
            <a:gd name="adj3" fmla="val 15872472"/>
            <a:gd name="adj4" fmla="val 10800000"/>
            <a:gd name="adj5" fmla="val 5932"/>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3D383-7987-410F-B6E4-113B8BCAEF92}">
      <dsp:nvSpPr>
        <dsp:cNvPr id="0" name=""/>
        <dsp:cNvSpPr/>
      </dsp:nvSpPr>
      <dsp:spPr>
        <a:xfrm>
          <a:off x="231103" y="29706"/>
          <a:ext cx="608099" cy="608099"/>
        </a:xfrm>
        <a:prstGeom prst="pie">
          <a:avLst>
            <a:gd name="adj1" fmla="val 16200000"/>
            <a:gd name="adj2" fmla="val 0"/>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Design</a:t>
          </a:r>
          <a:endParaRPr lang="en-US" sz="500" kern="1200" dirty="0"/>
        </a:p>
      </dsp:txBody>
      <dsp:txXfrm>
        <a:off x="553903" y="155742"/>
        <a:ext cx="224417" cy="166503"/>
      </dsp:txXfrm>
    </dsp:sp>
    <dsp:sp modelId="{04C1EBA6-3FF1-42AD-BAD4-BFF3321317FA}">
      <dsp:nvSpPr>
        <dsp:cNvPr id="0" name=""/>
        <dsp:cNvSpPr/>
      </dsp:nvSpPr>
      <dsp:spPr>
        <a:xfrm>
          <a:off x="231103" y="50121"/>
          <a:ext cx="608099" cy="608099"/>
        </a:xfrm>
        <a:prstGeom prst="pie">
          <a:avLst>
            <a:gd name="adj1" fmla="val 0"/>
            <a:gd name="adj2" fmla="val 5400000"/>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Code</a:t>
          </a:r>
          <a:endParaRPr lang="en-US" sz="500" kern="1200" dirty="0"/>
        </a:p>
      </dsp:txBody>
      <dsp:txXfrm>
        <a:off x="553903" y="365681"/>
        <a:ext cx="224417" cy="166503"/>
      </dsp:txXfrm>
    </dsp:sp>
    <dsp:sp modelId="{80F3E876-8169-47C4-B5CD-5F8BDA3E2F3A}">
      <dsp:nvSpPr>
        <dsp:cNvPr id="0" name=""/>
        <dsp:cNvSpPr/>
      </dsp:nvSpPr>
      <dsp:spPr>
        <a:xfrm>
          <a:off x="210688" y="50121"/>
          <a:ext cx="608099" cy="608099"/>
        </a:xfrm>
        <a:prstGeom prst="pie">
          <a:avLst>
            <a:gd name="adj1" fmla="val 5400000"/>
            <a:gd name="adj2" fmla="val 10800000"/>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Test</a:t>
          </a:r>
          <a:endParaRPr lang="en-US" sz="500" kern="1200" dirty="0"/>
        </a:p>
      </dsp:txBody>
      <dsp:txXfrm>
        <a:off x="271571" y="365681"/>
        <a:ext cx="224417" cy="166503"/>
      </dsp:txXfrm>
    </dsp:sp>
    <dsp:sp modelId="{F8767B6E-A4AE-4E47-B8E1-4F9A41557BF9}">
      <dsp:nvSpPr>
        <dsp:cNvPr id="0" name=""/>
        <dsp:cNvSpPr/>
      </dsp:nvSpPr>
      <dsp:spPr>
        <a:xfrm>
          <a:off x="210688" y="29706"/>
          <a:ext cx="608099" cy="608099"/>
        </a:xfrm>
        <a:prstGeom prst="pie">
          <a:avLst>
            <a:gd name="adj1" fmla="val 10800000"/>
            <a:gd name="adj2" fmla="val 16200000"/>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Analyze</a:t>
          </a:r>
          <a:endParaRPr lang="en-US" sz="500" kern="1200" dirty="0"/>
        </a:p>
      </dsp:txBody>
      <dsp:txXfrm>
        <a:off x="271571" y="155742"/>
        <a:ext cx="224417" cy="166503"/>
      </dsp:txXfrm>
    </dsp:sp>
    <dsp:sp modelId="{5A5BD95B-3A30-412E-8FF3-5EAA7BA9768B}">
      <dsp:nvSpPr>
        <dsp:cNvPr id="0" name=""/>
        <dsp:cNvSpPr/>
      </dsp:nvSpPr>
      <dsp:spPr>
        <a:xfrm>
          <a:off x="193459" y="-7937"/>
          <a:ext cx="683388" cy="683388"/>
        </a:xfrm>
        <a:prstGeom prst="circularArrow">
          <a:avLst>
            <a:gd name="adj1" fmla="val 5085"/>
            <a:gd name="adj2" fmla="val 327528"/>
            <a:gd name="adj3" fmla="val 21272472"/>
            <a:gd name="adj4" fmla="val 16200000"/>
            <a:gd name="adj5" fmla="val 5932"/>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0A98E0D-0705-4A15-86DC-1AB65C278276}">
      <dsp:nvSpPr>
        <dsp:cNvPr id="0" name=""/>
        <dsp:cNvSpPr/>
      </dsp:nvSpPr>
      <dsp:spPr>
        <a:xfrm>
          <a:off x="193459" y="12477"/>
          <a:ext cx="683388" cy="683388"/>
        </a:xfrm>
        <a:prstGeom prst="circularArrow">
          <a:avLst>
            <a:gd name="adj1" fmla="val 5085"/>
            <a:gd name="adj2" fmla="val 327528"/>
            <a:gd name="adj3" fmla="val 5072472"/>
            <a:gd name="adj4" fmla="val 0"/>
            <a:gd name="adj5" fmla="val 5932"/>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DA30055-3633-44CA-8658-80A1BCA1DB82}">
      <dsp:nvSpPr>
        <dsp:cNvPr id="0" name=""/>
        <dsp:cNvSpPr/>
      </dsp:nvSpPr>
      <dsp:spPr>
        <a:xfrm>
          <a:off x="173044" y="12477"/>
          <a:ext cx="683388" cy="683388"/>
        </a:xfrm>
        <a:prstGeom prst="circularArrow">
          <a:avLst>
            <a:gd name="adj1" fmla="val 5085"/>
            <a:gd name="adj2" fmla="val 327528"/>
            <a:gd name="adj3" fmla="val 10472472"/>
            <a:gd name="adj4" fmla="val 5400000"/>
            <a:gd name="adj5" fmla="val 5932"/>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AE38911-DAB0-4063-879A-5D001D008B9E}">
      <dsp:nvSpPr>
        <dsp:cNvPr id="0" name=""/>
        <dsp:cNvSpPr/>
      </dsp:nvSpPr>
      <dsp:spPr>
        <a:xfrm>
          <a:off x="173044" y="-7937"/>
          <a:ext cx="683388" cy="683388"/>
        </a:xfrm>
        <a:prstGeom prst="circularArrow">
          <a:avLst>
            <a:gd name="adj1" fmla="val 5085"/>
            <a:gd name="adj2" fmla="val 327528"/>
            <a:gd name="adj3" fmla="val 15872472"/>
            <a:gd name="adj4" fmla="val 10800000"/>
            <a:gd name="adj5" fmla="val 5932"/>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3D383-7987-410F-B6E4-113B8BCAEF92}">
      <dsp:nvSpPr>
        <dsp:cNvPr id="0" name=""/>
        <dsp:cNvSpPr/>
      </dsp:nvSpPr>
      <dsp:spPr>
        <a:xfrm>
          <a:off x="231103" y="29706"/>
          <a:ext cx="608099" cy="608099"/>
        </a:xfrm>
        <a:prstGeom prst="pie">
          <a:avLst>
            <a:gd name="adj1" fmla="val 16200000"/>
            <a:gd name="adj2" fmla="val 0"/>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Design</a:t>
          </a:r>
          <a:endParaRPr lang="en-US" sz="500" kern="1200" dirty="0"/>
        </a:p>
      </dsp:txBody>
      <dsp:txXfrm>
        <a:off x="553903" y="155742"/>
        <a:ext cx="224417" cy="166503"/>
      </dsp:txXfrm>
    </dsp:sp>
    <dsp:sp modelId="{04C1EBA6-3FF1-42AD-BAD4-BFF3321317FA}">
      <dsp:nvSpPr>
        <dsp:cNvPr id="0" name=""/>
        <dsp:cNvSpPr/>
      </dsp:nvSpPr>
      <dsp:spPr>
        <a:xfrm>
          <a:off x="231103" y="50121"/>
          <a:ext cx="608099" cy="608099"/>
        </a:xfrm>
        <a:prstGeom prst="pie">
          <a:avLst>
            <a:gd name="adj1" fmla="val 0"/>
            <a:gd name="adj2" fmla="val 5400000"/>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Code</a:t>
          </a:r>
          <a:endParaRPr lang="en-US" sz="500" kern="1200" dirty="0"/>
        </a:p>
      </dsp:txBody>
      <dsp:txXfrm>
        <a:off x="553903" y="365681"/>
        <a:ext cx="224417" cy="166503"/>
      </dsp:txXfrm>
    </dsp:sp>
    <dsp:sp modelId="{80F3E876-8169-47C4-B5CD-5F8BDA3E2F3A}">
      <dsp:nvSpPr>
        <dsp:cNvPr id="0" name=""/>
        <dsp:cNvSpPr/>
      </dsp:nvSpPr>
      <dsp:spPr>
        <a:xfrm>
          <a:off x="210688" y="50121"/>
          <a:ext cx="608099" cy="608099"/>
        </a:xfrm>
        <a:prstGeom prst="pie">
          <a:avLst>
            <a:gd name="adj1" fmla="val 5400000"/>
            <a:gd name="adj2" fmla="val 10800000"/>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Test</a:t>
          </a:r>
          <a:endParaRPr lang="en-US" sz="500" kern="1200" dirty="0"/>
        </a:p>
      </dsp:txBody>
      <dsp:txXfrm>
        <a:off x="271571" y="365681"/>
        <a:ext cx="224417" cy="166503"/>
      </dsp:txXfrm>
    </dsp:sp>
    <dsp:sp modelId="{F8767B6E-A4AE-4E47-B8E1-4F9A41557BF9}">
      <dsp:nvSpPr>
        <dsp:cNvPr id="0" name=""/>
        <dsp:cNvSpPr/>
      </dsp:nvSpPr>
      <dsp:spPr>
        <a:xfrm>
          <a:off x="210688" y="29706"/>
          <a:ext cx="608099" cy="608099"/>
        </a:xfrm>
        <a:prstGeom prst="pie">
          <a:avLst>
            <a:gd name="adj1" fmla="val 10800000"/>
            <a:gd name="adj2" fmla="val 16200000"/>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Analyze</a:t>
          </a:r>
          <a:endParaRPr lang="en-US" sz="500" kern="1200" dirty="0"/>
        </a:p>
      </dsp:txBody>
      <dsp:txXfrm>
        <a:off x="271571" y="155742"/>
        <a:ext cx="224417" cy="166503"/>
      </dsp:txXfrm>
    </dsp:sp>
    <dsp:sp modelId="{5A5BD95B-3A30-412E-8FF3-5EAA7BA9768B}">
      <dsp:nvSpPr>
        <dsp:cNvPr id="0" name=""/>
        <dsp:cNvSpPr/>
      </dsp:nvSpPr>
      <dsp:spPr>
        <a:xfrm>
          <a:off x="193459" y="-7937"/>
          <a:ext cx="683388" cy="683388"/>
        </a:xfrm>
        <a:prstGeom prst="circularArrow">
          <a:avLst>
            <a:gd name="adj1" fmla="val 5085"/>
            <a:gd name="adj2" fmla="val 327528"/>
            <a:gd name="adj3" fmla="val 21272472"/>
            <a:gd name="adj4" fmla="val 16200000"/>
            <a:gd name="adj5" fmla="val 5932"/>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0A98E0D-0705-4A15-86DC-1AB65C278276}">
      <dsp:nvSpPr>
        <dsp:cNvPr id="0" name=""/>
        <dsp:cNvSpPr/>
      </dsp:nvSpPr>
      <dsp:spPr>
        <a:xfrm>
          <a:off x="193459" y="12477"/>
          <a:ext cx="683388" cy="683388"/>
        </a:xfrm>
        <a:prstGeom prst="circularArrow">
          <a:avLst>
            <a:gd name="adj1" fmla="val 5085"/>
            <a:gd name="adj2" fmla="val 327528"/>
            <a:gd name="adj3" fmla="val 5072472"/>
            <a:gd name="adj4" fmla="val 0"/>
            <a:gd name="adj5" fmla="val 5932"/>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DA30055-3633-44CA-8658-80A1BCA1DB82}">
      <dsp:nvSpPr>
        <dsp:cNvPr id="0" name=""/>
        <dsp:cNvSpPr/>
      </dsp:nvSpPr>
      <dsp:spPr>
        <a:xfrm>
          <a:off x="173044" y="12477"/>
          <a:ext cx="683388" cy="683388"/>
        </a:xfrm>
        <a:prstGeom prst="circularArrow">
          <a:avLst>
            <a:gd name="adj1" fmla="val 5085"/>
            <a:gd name="adj2" fmla="val 327528"/>
            <a:gd name="adj3" fmla="val 10472472"/>
            <a:gd name="adj4" fmla="val 5400000"/>
            <a:gd name="adj5" fmla="val 5932"/>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AE38911-DAB0-4063-879A-5D001D008B9E}">
      <dsp:nvSpPr>
        <dsp:cNvPr id="0" name=""/>
        <dsp:cNvSpPr/>
      </dsp:nvSpPr>
      <dsp:spPr>
        <a:xfrm>
          <a:off x="173044" y="-7937"/>
          <a:ext cx="683388" cy="683388"/>
        </a:xfrm>
        <a:prstGeom prst="circularArrow">
          <a:avLst>
            <a:gd name="adj1" fmla="val 5085"/>
            <a:gd name="adj2" fmla="val 327528"/>
            <a:gd name="adj3" fmla="val 15872472"/>
            <a:gd name="adj4" fmla="val 10800000"/>
            <a:gd name="adj5" fmla="val 5932"/>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3D383-7987-410F-B6E4-113B8BCAEF92}">
      <dsp:nvSpPr>
        <dsp:cNvPr id="0" name=""/>
        <dsp:cNvSpPr/>
      </dsp:nvSpPr>
      <dsp:spPr>
        <a:xfrm>
          <a:off x="231103" y="29706"/>
          <a:ext cx="608099" cy="608099"/>
        </a:xfrm>
        <a:prstGeom prst="pie">
          <a:avLst>
            <a:gd name="adj1" fmla="val 16200000"/>
            <a:gd name="adj2" fmla="val 0"/>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Design</a:t>
          </a:r>
          <a:endParaRPr lang="en-US" sz="500" kern="1200" dirty="0"/>
        </a:p>
      </dsp:txBody>
      <dsp:txXfrm>
        <a:off x="553903" y="155742"/>
        <a:ext cx="224417" cy="166503"/>
      </dsp:txXfrm>
    </dsp:sp>
    <dsp:sp modelId="{04C1EBA6-3FF1-42AD-BAD4-BFF3321317FA}">
      <dsp:nvSpPr>
        <dsp:cNvPr id="0" name=""/>
        <dsp:cNvSpPr/>
      </dsp:nvSpPr>
      <dsp:spPr>
        <a:xfrm>
          <a:off x="231103" y="50121"/>
          <a:ext cx="608099" cy="608099"/>
        </a:xfrm>
        <a:prstGeom prst="pie">
          <a:avLst>
            <a:gd name="adj1" fmla="val 0"/>
            <a:gd name="adj2" fmla="val 5400000"/>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Code</a:t>
          </a:r>
          <a:endParaRPr lang="en-US" sz="500" kern="1200" dirty="0"/>
        </a:p>
      </dsp:txBody>
      <dsp:txXfrm>
        <a:off x="553903" y="365681"/>
        <a:ext cx="224417" cy="166503"/>
      </dsp:txXfrm>
    </dsp:sp>
    <dsp:sp modelId="{80F3E876-8169-47C4-B5CD-5F8BDA3E2F3A}">
      <dsp:nvSpPr>
        <dsp:cNvPr id="0" name=""/>
        <dsp:cNvSpPr/>
      </dsp:nvSpPr>
      <dsp:spPr>
        <a:xfrm>
          <a:off x="210688" y="50121"/>
          <a:ext cx="608099" cy="608099"/>
        </a:xfrm>
        <a:prstGeom prst="pie">
          <a:avLst>
            <a:gd name="adj1" fmla="val 5400000"/>
            <a:gd name="adj2" fmla="val 10800000"/>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Test</a:t>
          </a:r>
          <a:endParaRPr lang="en-US" sz="500" kern="1200" dirty="0"/>
        </a:p>
      </dsp:txBody>
      <dsp:txXfrm>
        <a:off x="271571" y="365681"/>
        <a:ext cx="224417" cy="166503"/>
      </dsp:txXfrm>
    </dsp:sp>
    <dsp:sp modelId="{F8767B6E-A4AE-4E47-B8E1-4F9A41557BF9}">
      <dsp:nvSpPr>
        <dsp:cNvPr id="0" name=""/>
        <dsp:cNvSpPr/>
      </dsp:nvSpPr>
      <dsp:spPr>
        <a:xfrm>
          <a:off x="210688" y="29706"/>
          <a:ext cx="608099" cy="608099"/>
        </a:xfrm>
        <a:prstGeom prst="pie">
          <a:avLst>
            <a:gd name="adj1" fmla="val 10800000"/>
            <a:gd name="adj2" fmla="val 16200000"/>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Analyze</a:t>
          </a:r>
          <a:endParaRPr lang="en-US" sz="500" kern="1200" dirty="0"/>
        </a:p>
      </dsp:txBody>
      <dsp:txXfrm>
        <a:off x="271571" y="155742"/>
        <a:ext cx="224417" cy="166503"/>
      </dsp:txXfrm>
    </dsp:sp>
    <dsp:sp modelId="{5A5BD95B-3A30-412E-8FF3-5EAA7BA9768B}">
      <dsp:nvSpPr>
        <dsp:cNvPr id="0" name=""/>
        <dsp:cNvSpPr/>
      </dsp:nvSpPr>
      <dsp:spPr>
        <a:xfrm>
          <a:off x="193459" y="-7937"/>
          <a:ext cx="683388" cy="683388"/>
        </a:xfrm>
        <a:prstGeom prst="circularArrow">
          <a:avLst>
            <a:gd name="adj1" fmla="val 5085"/>
            <a:gd name="adj2" fmla="val 327528"/>
            <a:gd name="adj3" fmla="val 21272472"/>
            <a:gd name="adj4" fmla="val 16200000"/>
            <a:gd name="adj5" fmla="val 5932"/>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0A98E0D-0705-4A15-86DC-1AB65C278276}">
      <dsp:nvSpPr>
        <dsp:cNvPr id="0" name=""/>
        <dsp:cNvSpPr/>
      </dsp:nvSpPr>
      <dsp:spPr>
        <a:xfrm>
          <a:off x="193459" y="12477"/>
          <a:ext cx="683388" cy="683388"/>
        </a:xfrm>
        <a:prstGeom prst="circularArrow">
          <a:avLst>
            <a:gd name="adj1" fmla="val 5085"/>
            <a:gd name="adj2" fmla="val 327528"/>
            <a:gd name="adj3" fmla="val 5072472"/>
            <a:gd name="adj4" fmla="val 0"/>
            <a:gd name="adj5" fmla="val 5932"/>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DA30055-3633-44CA-8658-80A1BCA1DB82}">
      <dsp:nvSpPr>
        <dsp:cNvPr id="0" name=""/>
        <dsp:cNvSpPr/>
      </dsp:nvSpPr>
      <dsp:spPr>
        <a:xfrm>
          <a:off x="173044" y="12477"/>
          <a:ext cx="683388" cy="683388"/>
        </a:xfrm>
        <a:prstGeom prst="circularArrow">
          <a:avLst>
            <a:gd name="adj1" fmla="val 5085"/>
            <a:gd name="adj2" fmla="val 327528"/>
            <a:gd name="adj3" fmla="val 10472472"/>
            <a:gd name="adj4" fmla="val 5400000"/>
            <a:gd name="adj5" fmla="val 5932"/>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AE38911-DAB0-4063-879A-5D001D008B9E}">
      <dsp:nvSpPr>
        <dsp:cNvPr id="0" name=""/>
        <dsp:cNvSpPr/>
      </dsp:nvSpPr>
      <dsp:spPr>
        <a:xfrm>
          <a:off x="173044" y="-7937"/>
          <a:ext cx="683388" cy="683388"/>
        </a:xfrm>
        <a:prstGeom prst="circularArrow">
          <a:avLst>
            <a:gd name="adj1" fmla="val 5085"/>
            <a:gd name="adj2" fmla="val 327528"/>
            <a:gd name="adj3" fmla="val 15872472"/>
            <a:gd name="adj4" fmla="val 10800000"/>
            <a:gd name="adj5" fmla="val 5932"/>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3D383-7987-410F-B6E4-113B8BCAEF92}">
      <dsp:nvSpPr>
        <dsp:cNvPr id="0" name=""/>
        <dsp:cNvSpPr/>
      </dsp:nvSpPr>
      <dsp:spPr>
        <a:xfrm>
          <a:off x="231103" y="29706"/>
          <a:ext cx="608099" cy="608099"/>
        </a:xfrm>
        <a:prstGeom prst="pie">
          <a:avLst>
            <a:gd name="adj1" fmla="val 16200000"/>
            <a:gd name="adj2" fmla="val 0"/>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Design</a:t>
          </a:r>
          <a:endParaRPr lang="en-US" sz="500" kern="1200" dirty="0"/>
        </a:p>
      </dsp:txBody>
      <dsp:txXfrm>
        <a:off x="553903" y="155742"/>
        <a:ext cx="224417" cy="166503"/>
      </dsp:txXfrm>
    </dsp:sp>
    <dsp:sp modelId="{04C1EBA6-3FF1-42AD-BAD4-BFF3321317FA}">
      <dsp:nvSpPr>
        <dsp:cNvPr id="0" name=""/>
        <dsp:cNvSpPr/>
      </dsp:nvSpPr>
      <dsp:spPr>
        <a:xfrm>
          <a:off x="231103" y="50121"/>
          <a:ext cx="608099" cy="608099"/>
        </a:xfrm>
        <a:prstGeom prst="pie">
          <a:avLst>
            <a:gd name="adj1" fmla="val 0"/>
            <a:gd name="adj2" fmla="val 5400000"/>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Code</a:t>
          </a:r>
          <a:endParaRPr lang="en-US" sz="500" kern="1200" dirty="0"/>
        </a:p>
      </dsp:txBody>
      <dsp:txXfrm>
        <a:off x="553903" y="365681"/>
        <a:ext cx="224417" cy="166503"/>
      </dsp:txXfrm>
    </dsp:sp>
    <dsp:sp modelId="{80F3E876-8169-47C4-B5CD-5F8BDA3E2F3A}">
      <dsp:nvSpPr>
        <dsp:cNvPr id="0" name=""/>
        <dsp:cNvSpPr/>
      </dsp:nvSpPr>
      <dsp:spPr>
        <a:xfrm>
          <a:off x="210688" y="50121"/>
          <a:ext cx="608099" cy="608099"/>
        </a:xfrm>
        <a:prstGeom prst="pie">
          <a:avLst>
            <a:gd name="adj1" fmla="val 5400000"/>
            <a:gd name="adj2" fmla="val 10800000"/>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Test</a:t>
          </a:r>
          <a:endParaRPr lang="en-US" sz="500" kern="1200" dirty="0"/>
        </a:p>
      </dsp:txBody>
      <dsp:txXfrm>
        <a:off x="271571" y="365681"/>
        <a:ext cx="224417" cy="166503"/>
      </dsp:txXfrm>
    </dsp:sp>
    <dsp:sp modelId="{F8767B6E-A4AE-4E47-B8E1-4F9A41557BF9}">
      <dsp:nvSpPr>
        <dsp:cNvPr id="0" name=""/>
        <dsp:cNvSpPr/>
      </dsp:nvSpPr>
      <dsp:spPr>
        <a:xfrm>
          <a:off x="210688" y="29706"/>
          <a:ext cx="608099" cy="608099"/>
        </a:xfrm>
        <a:prstGeom prst="pie">
          <a:avLst>
            <a:gd name="adj1" fmla="val 10800000"/>
            <a:gd name="adj2" fmla="val 16200000"/>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Analyze</a:t>
          </a:r>
          <a:endParaRPr lang="en-US" sz="500" kern="1200" dirty="0"/>
        </a:p>
      </dsp:txBody>
      <dsp:txXfrm>
        <a:off x="271571" y="155742"/>
        <a:ext cx="224417" cy="166503"/>
      </dsp:txXfrm>
    </dsp:sp>
    <dsp:sp modelId="{5A5BD95B-3A30-412E-8FF3-5EAA7BA9768B}">
      <dsp:nvSpPr>
        <dsp:cNvPr id="0" name=""/>
        <dsp:cNvSpPr/>
      </dsp:nvSpPr>
      <dsp:spPr>
        <a:xfrm>
          <a:off x="193459" y="-7937"/>
          <a:ext cx="683388" cy="683388"/>
        </a:xfrm>
        <a:prstGeom prst="circularArrow">
          <a:avLst>
            <a:gd name="adj1" fmla="val 5085"/>
            <a:gd name="adj2" fmla="val 327528"/>
            <a:gd name="adj3" fmla="val 21272472"/>
            <a:gd name="adj4" fmla="val 16200000"/>
            <a:gd name="adj5" fmla="val 5932"/>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0A98E0D-0705-4A15-86DC-1AB65C278276}">
      <dsp:nvSpPr>
        <dsp:cNvPr id="0" name=""/>
        <dsp:cNvSpPr/>
      </dsp:nvSpPr>
      <dsp:spPr>
        <a:xfrm>
          <a:off x="193459" y="12477"/>
          <a:ext cx="683388" cy="683388"/>
        </a:xfrm>
        <a:prstGeom prst="circularArrow">
          <a:avLst>
            <a:gd name="adj1" fmla="val 5085"/>
            <a:gd name="adj2" fmla="val 327528"/>
            <a:gd name="adj3" fmla="val 5072472"/>
            <a:gd name="adj4" fmla="val 0"/>
            <a:gd name="adj5" fmla="val 5932"/>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DA30055-3633-44CA-8658-80A1BCA1DB82}">
      <dsp:nvSpPr>
        <dsp:cNvPr id="0" name=""/>
        <dsp:cNvSpPr/>
      </dsp:nvSpPr>
      <dsp:spPr>
        <a:xfrm>
          <a:off x="173044" y="12477"/>
          <a:ext cx="683388" cy="683388"/>
        </a:xfrm>
        <a:prstGeom prst="circularArrow">
          <a:avLst>
            <a:gd name="adj1" fmla="val 5085"/>
            <a:gd name="adj2" fmla="val 327528"/>
            <a:gd name="adj3" fmla="val 10472472"/>
            <a:gd name="adj4" fmla="val 5400000"/>
            <a:gd name="adj5" fmla="val 5932"/>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AE38911-DAB0-4063-879A-5D001D008B9E}">
      <dsp:nvSpPr>
        <dsp:cNvPr id="0" name=""/>
        <dsp:cNvSpPr/>
      </dsp:nvSpPr>
      <dsp:spPr>
        <a:xfrm>
          <a:off x="173044" y="-7937"/>
          <a:ext cx="683388" cy="683388"/>
        </a:xfrm>
        <a:prstGeom prst="circularArrow">
          <a:avLst>
            <a:gd name="adj1" fmla="val 5085"/>
            <a:gd name="adj2" fmla="val 327528"/>
            <a:gd name="adj3" fmla="val 15872472"/>
            <a:gd name="adj4" fmla="val 10800000"/>
            <a:gd name="adj5" fmla="val 5932"/>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42559"/>
          <a:ext cx="4640566" cy="19188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l" defTabSz="355600" rtl="0">
            <a:lnSpc>
              <a:spcPct val="90000"/>
            </a:lnSpc>
            <a:spcBef>
              <a:spcPct val="0"/>
            </a:spcBef>
            <a:spcAft>
              <a:spcPct val="35000"/>
            </a:spcAft>
          </a:pPr>
          <a:r>
            <a:rPr lang="en-US" sz="800" kern="1200" dirty="0" smtClean="0"/>
            <a:t>© MethodScience; Material Designed and Presented by Dr. B. Unhelkar; drawn from </a:t>
          </a:r>
          <a:r>
            <a:rPr lang="en-US" sz="800" i="1" kern="1200" dirty="0" smtClean="0"/>
            <a:t>The Art of Agile Practice</a:t>
          </a:r>
          <a:endParaRPr lang="en-US" sz="800" i="1" kern="1200" dirty="0"/>
        </a:p>
      </dsp:txBody>
      <dsp:txXfrm>
        <a:off x="9367" y="51926"/>
        <a:ext cx="4621832" cy="17314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22E5F-40D5-49D7-976B-FF3936BF3967}">
      <dsp:nvSpPr>
        <dsp:cNvPr id="0" name=""/>
        <dsp:cNvSpPr/>
      </dsp:nvSpPr>
      <dsp:spPr>
        <a:xfrm>
          <a:off x="550864" y="0"/>
          <a:ext cx="2203458" cy="2203458"/>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96DAE9F2-8EE9-4C4F-9D2E-50EA7B998159}">
      <dsp:nvSpPr>
        <dsp:cNvPr id="0" name=""/>
        <dsp:cNvSpPr/>
      </dsp:nvSpPr>
      <dsp:spPr>
        <a:xfrm>
          <a:off x="694089" y="143224"/>
          <a:ext cx="881383" cy="88138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Skill</a:t>
          </a:r>
          <a:endParaRPr lang="en-US" sz="1400" kern="1200" dirty="0"/>
        </a:p>
      </dsp:txBody>
      <dsp:txXfrm>
        <a:off x="737115" y="186250"/>
        <a:ext cx="795331" cy="795331"/>
      </dsp:txXfrm>
    </dsp:sp>
    <dsp:sp modelId="{153DD57A-CDA6-4BF8-867A-9BD56D86C427}">
      <dsp:nvSpPr>
        <dsp:cNvPr id="0" name=""/>
        <dsp:cNvSpPr/>
      </dsp:nvSpPr>
      <dsp:spPr>
        <a:xfrm>
          <a:off x="1729715" y="143224"/>
          <a:ext cx="881383" cy="88138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Aptitude</a:t>
          </a:r>
          <a:endParaRPr lang="en-US" sz="1400" kern="1200" dirty="0"/>
        </a:p>
      </dsp:txBody>
      <dsp:txXfrm>
        <a:off x="1772741" y="186250"/>
        <a:ext cx="795331" cy="795331"/>
      </dsp:txXfrm>
    </dsp:sp>
    <dsp:sp modelId="{63B73089-E979-4C08-9463-977D81271955}">
      <dsp:nvSpPr>
        <dsp:cNvPr id="0" name=""/>
        <dsp:cNvSpPr/>
      </dsp:nvSpPr>
      <dsp:spPr>
        <a:xfrm>
          <a:off x="694089" y="1178850"/>
          <a:ext cx="881383" cy="88138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Experience</a:t>
          </a:r>
          <a:endParaRPr lang="en-US" sz="1400" kern="1200" dirty="0"/>
        </a:p>
      </dsp:txBody>
      <dsp:txXfrm>
        <a:off x="737115" y="1221876"/>
        <a:ext cx="795331" cy="795331"/>
      </dsp:txXfrm>
    </dsp:sp>
    <dsp:sp modelId="{6E33CA47-7BF3-4835-B0BC-00CF31AA8A5C}">
      <dsp:nvSpPr>
        <dsp:cNvPr id="0" name=""/>
        <dsp:cNvSpPr/>
      </dsp:nvSpPr>
      <dsp:spPr>
        <a:xfrm>
          <a:off x="1729715" y="1178850"/>
          <a:ext cx="881383" cy="88138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Influence</a:t>
          </a:r>
          <a:endParaRPr lang="en-US" sz="1400" kern="1200" dirty="0"/>
        </a:p>
      </dsp:txBody>
      <dsp:txXfrm>
        <a:off x="1772741" y="1221876"/>
        <a:ext cx="795331" cy="795331"/>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8281F2-3A30-4D6A-8E7D-5EE791B3492D}">
      <dsp:nvSpPr>
        <dsp:cNvPr id="0" name=""/>
        <dsp:cNvSpPr/>
      </dsp:nvSpPr>
      <dsp:spPr>
        <a:xfrm>
          <a:off x="0" y="0"/>
          <a:ext cx="2293046" cy="790572"/>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Deliverable</a:t>
          </a:r>
          <a:endParaRPr lang="en-US" sz="1600" kern="1200" dirty="0"/>
        </a:p>
      </dsp:txBody>
      <dsp:txXfrm>
        <a:off x="23155" y="23155"/>
        <a:ext cx="1439957" cy="744262"/>
      </dsp:txXfrm>
    </dsp:sp>
    <dsp:sp modelId="{1F01AC7F-DB42-4DF6-92A7-769E9E05EB58}">
      <dsp:nvSpPr>
        <dsp:cNvPr id="0" name=""/>
        <dsp:cNvSpPr/>
      </dsp:nvSpPr>
      <dsp:spPr>
        <a:xfrm>
          <a:off x="202327" y="922334"/>
          <a:ext cx="2293046" cy="790572"/>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Outcome</a:t>
          </a:r>
          <a:endParaRPr lang="en-US" sz="1600" kern="1200" dirty="0"/>
        </a:p>
      </dsp:txBody>
      <dsp:txXfrm>
        <a:off x="225482" y="945489"/>
        <a:ext cx="1530537" cy="744262"/>
      </dsp:txXfrm>
    </dsp:sp>
    <dsp:sp modelId="{8295000B-757A-4E37-BB12-F292C12F95CE}">
      <dsp:nvSpPr>
        <dsp:cNvPr id="0" name=""/>
        <dsp:cNvSpPr/>
      </dsp:nvSpPr>
      <dsp:spPr>
        <a:xfrm>
          <a:off x="404655" y="1844668"/>
          <a:ext cx="2293046" cy="790572"/>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Value</a:t>
          </a:r>
          <a:endParaRPr lang="en-US" sz="1600" kern="1200" dirty="0"/>
        </a:p>
      </dsp:txBody>
      <dsp:txXfrm>
        <a:off x="427810" y="1867823"/>
        <a:ext cx="1530537" cy="744262"/>
      </dsp:txXfrm>
    </dsp:sp>
    <dsp:sp modelId="{175A5E4C-B4DB-4314-95D9-5208AE8CF05F}">
      <dsp:nvSpPr>
        <dsp:cNvPr id="0" name=""/>
        <dsp:cNvSpPr/>
      </dsp:nvSpPr>
      <dsp:spPr>
        <a:xfrm>
          <a:off x="1779174" y="599517"/>
          <a:ext cx="513871" cy="513871"/>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a:p>
      </dsp:txBody>
      <dsp:txXfrm>
        <a:off x="1894795" y="599517"/>
        <a:ext cx="282629" cy="386688"/>
      </dsp:txXfrm>
    </dsp:sp>
    <dsp:sp modelId="{8CD85196-E55D-4FCF-8AAB-63943B7D58D5}">
      <dsp:nvSpPr>
        <dsp:cNvPr id="0" name=""/>
        <dsp:cNvSpPr/>
      </dsp:nvSpPr>
      <dsp:spPr>
        <a:xfrm>
          <a:off x="1981502" y="1516580"/>
          <a:ext cx="513871" cy="513871"/>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a:p>
      </dsp:txBody>
      <dsp:txXfrm>
        <a:off x="2097123" y="1516580"/>
        <a:ext cx="282629" cy="3866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F863D5-9539-4949-803B-244E63CFA2CC}">
      <dsp:nvSpPr>
        <dsp:cNvPr id="0" name=""/>
        <dsp:cNvSpPr/>
      </dsp:nvSpPr>
      <dsp:spPr>
        <a:xfrm>
          <a:off x="489" y="111464"/>
          <a:ext cx="1044505" cy="626703"/>
        </a:xfrm>
        <a:prstGeom prst="roundRect">
          <a:avLst>
            <a:gd name="adj" fmla="val 10000"/>
          </a:avLst>
        </a:prstGeom>
        <a:solidFill>
          <a:schemeClr val="lt1">
            <a:hueOff val="0"/>
            <a:satOff val="0"/>
            <a:lumOff val="0"/>
            <a:alphaOff val="0"/>
          </a:schemeClr>
        </a:solidFill>
        <a:ln w="38100" cap="flat" cmpd="sng" algn="ctr">
          <a:solidFill>
            <a:schemeClr val="accent2"/>
          </a:solid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AU" sz="1200" kern="1200" dirty="0" smtClean="0"/>
            <a:t>Analysing</a:t>
          </a:r>
          <a:endParaRPr lang="en-AU" sz="1200" kern="1200" dirty="0"/>
        </a:p>
      </dsp:txBody>
      <dsp:txXfrm>
        <a:off x="18845" y="129820"/>
        <a:ext cx="1007793" cy="589991"/>
      </dsp:txXfrm>
    </dsp:sp>
    <dsp:sp modelId="{D10E8294-0924-41A5-98D9-8848101E583B}">
      <dsp:nvSpPr>
        <dsp:cNvPr id="0" name=""/>
        <dsp:cNvSpPr/>
      </dsp:nvSpPr>
      <dsp:spPr>
        <a:xfrm>
          <a:off x="1136912" y="295297"/>
          <a:ext cx="221435" cy="259037"/>
        </a:xfrm>
        <a:prstGeom prst="rightArrow">
          <a:avLst>
            <a:gd name="adj1" fmla="val 60000"/>
            <a:gd name="adj2" fmla="val 50000"/>
          </a:avLst>
        </a:prstGeom>
        <a:solidFill>
          <a:schemeClr val="accent2">
            <a:tint val="60000"/>
            <a:hueOff val="0"/>
            <a:satOff val="0"/>
            <a:lumOff val="0"/>
            <a:alphaOff val="0"/>
          </a:schemeClr>
        </a:solidFill>
        <a:ln>
          <a:solidFill>
            <a:schemeClr val="accent2"/>
          </a:solid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AU" sz="1100" kern="1200"/>
        </a:p>
      </dsp:txBody>
      <dsp:txXfrm>
        <a:off x="1136912" y="347104"/>
        <a:ext cx="155005" cy="155423"/>
      </dsp:txXfrm>
    </dsp:sp>
    <dsp:sp modelId="{868C9699-74B6-48FD-8BC0-650E1E457CDD}">
      <dsp:nvSpPr>
        <dsp:cNvPr id="0" name=""/>
        <dsp:cNvSpPr/>
      </dsp:nvSpPr>
      <dsp:spPr>
        <a:xfrm>
          <a:off x="1462798" y="111464"/>
          <a:ext cx="1044505" cy="626703"/>
        </a:xfrm>
        <a:prstGeom prst="roundRect">
          <a:avLst>
            <a:gd name="adj" fmla="val 10000"/>
          </a:avLst>
        </a:prstGeom>
        <a:solidFill>
          <a:schemeClr val="lt1">
            <a:hueOff val="0"/>
            <a:satOff val="0"/>
            <a:lumOff val="0"/>
            <a:alphaOff val="0"/>
          </a:schemeClr>
        </a:solidFill>
        <a:ln w="38100" cap="flat" cmpd="sng" algn="ctr">
          <a:solidFill>
            <a:schemeClr val="accent2"/>
          </a:solid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AU" sz="1200" kern="1200" dirty="0" smtClean="0"/>
            <a:t>Designing</a:t>
          </a:r>
          <a:endParaRPr lang="en-AU" sz="1200" kern="1200" dirty="0"/>
        </a:p>
      </dsp:txBody>
      <dsp:txXfrm>
        <a:off x="1481154" y="129820"/>
        <a:ext cx="1007793" cy="589991"/>
      </dsp:txXfrm>
    </dsp:sp>
    <dsp:sp modelId="{5E4A86F5-FAE7-4FEB-9997-D8B7146D11AC}">
      <dsp:nvSpPr>
        <dsp:cNvPr id="0" name=""/>
        <dsp:cNvSpPr/>
      </dsp:nvSpPr>
      <dsp:spPr>
        <a:xfrm rot="5400000">
          <a:off x="1874333" y="811283"/>
          <a:ext cx="221435" cy="259037"/>
        </a:xfrm>
        <a:prstGeom prst="rightArrow">
          <a:avLst>
            <a:gd name="adj1" fmla="val 60000"/>
            <a:gd name="adj2" fmla="val 50000"/>
          </a:avLst>
        </a:prstGeom>
        <a:solidFill>
          <a:schemeClr val="accent2">
            <a:tint val="60000"/>
            <a:hueOff val="0"/>
            <a:satOff val="0"/>
            <a:lumOff val="0"/>
            <a:alphaOff val="0"/>
          </a:schemeClr>
        </a:solidFill>
        <a:ln>
          <a:solidFill>
            <a:schemeClr val="accent2"/>
          </a:solid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AU" sz="1100" kern="1200"/>
        </a:p>
      </dsp:txBody>
      <dsp:txXfrm rot="-5400000">
        <a:off x="1907339" y="830084"/>
        <a:ext cx="155423" cy="155005"/>
      </dsp:txXfrm>
    </dsp:sp>
    <dsp:sp modelId="{6EF76F65-EB53-4026-AA3F-4FE2FDFD37A9}">
      <dsp:nvSpPr>
        <dsp:cNvPr id="0" name=""/>
        <dsp:cNvSpPr/>
      </dsp:nvSpPr>
      <dsp:spPr>
        <a:xfrm>
          <a:off x="1462798" y="1155970"/>
          <a:ext cx="1044505" cy="626703"/>
        </a:xfrm>
        <a:prstGeom prst="roundRect">
          <a:avLst>
            <a:gd name="adj" fmla="val 10000"/>
          </a:avLst>
        </a:prstGeom>
        <a:solidFill>
          <a:schemeClr val="lt1">
            <a:hueOff val="0"/>
            <a:satOff val="0"/>
            <a:lumOff val="0"/>
            <a:alphaOff val="0"/>
          </a:schemeClr>
        </a:solidFill>
        <a:ln w="38100" cap="flat" cmpd="sng" algn="ctr">
          <a:solidFill>
            <a:schemeClr val="accent2"/>
          </a:solid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AU" sz="1200" kern="1200" dirty="0" smtClean="0"/>
            <a:t>Coding</a:t>
          </a:r>
          <a:endParaRPr lang="en-AU" sz="1200" kern="1200" dirty="0"/>
        </a:p>
      </dsp:txBody>
      <dsp:txXfrm>
        <a:off x="1481154" y="1174326"/>
        <a:ext cx="1007793" cy="589991"/>
      </dsp:txXfrm>
    </dsp:sp>
    <dsp:sp modelId="{0CC06090-FD28-47E8-AF5F-475A9EB8EE79}">
      <dsp:nvSpPr>
        <dsp:cNvPr id="0" name=""/>
        <dsp:cNvSpPr/>
      </dsp:nvSpPr>
      <dsp:spPr>
        <a:xfrm rot="10800000">
          <a:off x="1149446" y="1339803"/>
          <a:ext cx="221435" cy="259037"/>
        </a:xfrm>
        <a:prstGeom prst="rightArrow">
          <a:avLst>
            <a:gd name="adj1" fmla="val 60000"/>
            <a:gd name="adj2" fmla="val 50000"/>
          </a:avLst>
        </a:prstGeom>
        <a:solidFill>
          <a:schemeClr val="accent2">
            <a:tint val="60000"/>
            <a:hueOff val="0"/>
            <a:satOff val="0"/>
            <a:lumOff val="0"/>
            <a:alphaOff val="0"/>
          </a:schemeClr>
        </a:solidFill>
        <a:ln>
          <a:solidFill>
            <a:schemeClr val="accent2"/>
          </a:solid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AU" sz="1100" kern="1200"/>
        </a:p>
      </dsp:txBody>
      <dsp:txXfrm rot="10800000">
        <a:off x="1215876" y="1391610"/>
        <a:ext cx="155005" cy="155423"/>
      </dsp:txXfrm>
    </dsp:sp>
    <dsp:sp modelId="{D196FA24-D0AF-4FC3-87A2-A688030843CE}">
      <dsp:nvSpPr>
        <dsp:cNvPr id="0" name=""/>
        <dsp:cNvSpPr/>
      </dsp:nvSpPr>
      <dsp:spPr>
        <a:xfrm>
          <a:off x="489" y="1155970"/>
          <a:ext cx="1044505" cy="626703"/>
        </a:xfrm>
        <a:prstGeom prst="roundRect">
          <a:avLst>
            <a:gd name="adj" fmla="val 10000"/>
          </a:avLst>
        </a:prstGeom>
        <a:solidFill>
          <a:schemeClr val="lt1">
            <a:hueOff val="0"/>
            <a:satOff val="0"/>
            <a:lumOff val="0"/>
            <a:alphaOff val="0"/>
          </a:schemeClr>
        </a:solidFill>
        <a:ln w="38100" cap="flat" cmpd="sng" algn="ctr">
          <a:solidFill>
            <a:schemeClr val="accent2"/>
          </a:solid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AU" sz="1200" kern="1200" dirty="0" smtClean="0"/>
            <a:t>Testing</a:t>
          </a:r>
          <a:endParaRPr lang="en-AU" sz="1200" kern="1200" dirty="0"/>
        </a:p>
      </dsp:txBody>
      <dsp:txXfrm>
        <a:off x="18845" y="1174326"/>
        <a:ext cx="1007793" cy="58999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896EA6-BE4B-4674-8542-130DEB80729D}">
      <dsp:nvSpPr>
        <dsp:cNvPr id="0" name=""/>
        <dsp:cNvSpPr/>
      </dsp:nvSpPr>
      <dsp:spPr>
        <a:xfrm>
          <a:off x="928463" y="2716"/>
          <a:ext cx="216575" cy="216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AU" sz="1300" kern="1200" dirty="0" smtClean="0"/>
            <a:t> </a:t>
          </a:r>
          <a:endParaRPr lang="en-AU" sz="1300" kern="1200" dirty="0"/>
        </a:p>
      </dsp:txBody>
      <dsp:txXfrm>
        <a:off x="928463" y="2716"/>
        <a:ext cx="216575" cy="216575"/>
      </dsp:txXfrm>
    </dsp:sp>
    <dsp:sp modelId="{4C8600D7-8758-4D9F-9659-6238CB88914A}">
      <dsp:nvSpPr>
        <dsp:cNvPr id="0" name=""/>
        <dsp:cNvSpPr/>
      </dsp:nvSpPr>
      <dsp:spPr>
        <a:xfrm>
          <a:off x="265408" y="445"/>
          <a:ext cx="1058958" cy="1058958"/>
        </a:xfrm>
        <a:prstGeom prst="circularArrow">
          <a:avLst>
            <a:gd name="adj1" fmla="val 3988"/>
            <a:gd name="adj2" fmla="val 250168"/>
            <a:gd name="adj3" fmla="val 20573676"/>
            <a:gd name="adj4" fmla="val 18982453"/>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7ED7414-875A-45C7-A953-B8EF0CE3F246}">
      <dsp:nvSpPr>
        <dsp:cNvPr id="0" name=""/>
        <dsp:cNvSpPr/>
      </dsp:nvSpPr>
      <dsp:spPr>
        <a:xfrm>
          <a:off x="1170327" y="421637"/>
          <a:ext cx="216575" cy="216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AU" sz="1300" kern="1200" dirty="0" smtClean="0"/>
            <a:t> </a:t>
          </a:r>
          <a:endParaRPr lang="en-AU" sz="1300" kern="1200" dirty="0"/>
        </a:p>
      </dsp:txBody>
      <dsp:txXfrm>
        <a:off x="1170327" y="421637"/>
        <a:ext cx="216575" cy="216575"/>
      </dsp:txXfrm>
    </dsp:sp>
    <dsp:sp modelId="{A8BF414A-4F50-4749-A8F2-B83120E073E9}">
      <dsp:nvSpPr>
        <dsp:cNvPr id="0" name=""/>
        <dsp:cNvSpPr/>
      </dsp:nvSpPr>
      <dsp:spPr>
        <a:xfrm>
          <a:off x="265408" y="445"/>
          <a:ext cx="1058958" cy="1058958"/>
        </a:xfrm>
        <a:prstGeom prst="circularArrow">
          <a:avLst>
            <a:gd name="adj1" fmla="val 3988"/>
            <a:gd name="adj2" fmla="val 250168"/>
            <a:gd name="adj3" fmla="val 2367379"/>
            <a:gd name="adj4" fmla="val 776156"/>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158A690-E418-4A77-8ACA-CAD5766DB61C}">
      <dsp:nvSpPr>
        <dsp:cNvPr id="0" name=""/>
        <dsp:cNvSpPr/>
      </dsp:nvSpPr>
      <dsp:spPr>
        <a:xfrm>
          <a:off x="928463" y="840557"/>
          <a:ext cx="216575" cy="216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endParaRPr lang="en-AU" sz="1300" kern="1200" dirty="0"/>
        </a:p>
      </dsp:txBody>
      <dsp:txXfrm>
        <a:off x="928463" y="840557"/>
        <a:ext cx="216575" cy="216575"/>
      </dsp:txXfrm>
    </dsp:sp>
    <dsp:sp modelId="{1641A46F-787C-428C-B856-A1269054E7CA}">
      <dsp:nvSpPr>
        <dsp:cNvPr id="0" name=""/>
        <dsp:cNvSpPr/>
      </dsp:nvSpPr>
      <dsp:spPr>
        <a:xfrm>
          <a:off x="265408" y="445"/>
          <a:ext cx="1058958" cy="1058958"/>
        </a:xfrm>
        <a:prstGeom prst="circularArrow">
          <a:avLst>
            <a:gd name="adj1" fmla="val 3988"/>
            <a:gd name="adj2" fmla="val 250168"/>
            <a:gd name="adj3" fmla="val 6111624"/>
            <a:gd name="adj4" fmla="val 4438207"/>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3A6A411-37C9-46E5-97AD-B420E7970049}">
      <dsp:nvSpPr>
        <dsp:cNvPr id="0" name=""/>
        <dsp:cNvSpPr/>
      </dsp:nvSpPr>
      <dsp:spPr>
        <a:xfrm>
          <a:off x="444736" y="840557"/>
          <a:ext cx="216575" cy="216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endParaRPr lang="en-AU" sz="1300" kern="1200" dirty="0"/>
        </a:p>
      </dsp:txBody>
      <dsp:txXfrm>
        <a:off x="444736" y="840557"/>
        <a:ext cx="216575" cy="216575"/>
      </dsp:txXfrm>
    </dsp:sp>
    <dsp:sp modelId="{42BB7BFF-2D9B-4FF0-A161-6D9A8E8B7186}">
      <dsp:nvSpPr>
        <dsp:cNvPr id="0" name=""/>
        <dsp:cNvSpPr/>
      </dsp:nvSpPr>
      <dsp:spPr>
        <a:xfrm>
          <a:off x="265408" y="445"/>
          <a:ext cx="1058958" cy="1058958"/>
        </a:xfrm>
        <a:prstGeom prst="circularArrow">
          <a:avLst>
            <a:gd name="adj1" fmla="val 3988"/>
            <a:gd name="adj2" fmla="val 250168"/>
            <a:gd name="adj3" fmla="val 9773676"/>
            <a:gd name="adj4" fmla="val 8182453"/>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7ECB2FD-6D18-49F8-ACCF-735090655549}">
      <dsp:nvSpPr>
        <dsp:cNvPr id="0" name=""/>
        <dsp:cNvSpPr/>
      </dsp:nvSpPr>
      <dsp:spPr>
        <a:xfrm>
          <a:off x="202872" y="421637"/>
          <a:ext cx="216575" cy="216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endParaRPr lang="en-AU" sz="1300" kern="1200" dirty="0"/>
        </a:p>
      </dsp:txBody>
      <dsp:txXfrm>
        <a:off x="202872" y="421637"/>
        <a:ext cx="216575" cy="216575"/>
      </dsp:txXfrm>
    </dsp:sp>
    <dsp:sp modelId="{E318C574-7B3F-4949-9896-43302C7D2BC9}">
      <dsp:nvSpPr>
        <dsp:cNvPr id="0" name=""/>
        <dsp:cNvSpPr/>
      </dsp:nvSpPr>
      <dsp:spPr>
        <a:xfrm>
          <a:off x="265408" y="445"/>
          <a:ext cx="1058958" cy="1058958"/>
        </a:xfrm>
        <a:prstGeom prst="circularArrow">
          <a:avLst>
            <a:gd name="adj1" fmla="val 3988"/>
            <a:gd name="adj2" fmla="val 250168"/>
            <a:gd name="adj3" fmla="val 13167379"/>
            <a:gd name="adj4" fmla="val 11576156"/>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5FE834B-9427-45FB-B87B-72AE68C29122}">
      <dsp:nvSpPr>
        <dsp:cNvPr id="0" name=""/>
        <dsp:cNvSpPr/>
      </dsp:nvSpPr>
      <dsp:spPr>
        <a:xfrm>
          <a:off x="444736" y="2716"/>
          <a:ext cx="216575" cy="216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endParaRPr lang="en-AU" sz="1300" kern="1200" dirty="0"/>
        </a:p>
      </dsp:txBody>
      <dsp:txXfrm>
        <a:off x="444736" y="2716"/>
        <a:ext cx="216575" cy="216575"/>
      </dsp:txXfrm>
    </dsp:sp>
    <dsp:sp modelId="{18537D4F-5D9F-4437-A362-F599F2B1A067}">
      <dsp:nvSpPr>
        <dsp:cNvPr id="0" name=""/>
        <dsp:cNvSpPr/>
      </dsp:nvSpPr>
      <dsp:spPr>
        <a:xfrm>
          <a:off x="265408" y="445"/>
          <a:ext cx="1058958" cy="1058958"/>
        </a:xfrm>
        <a:prstGeom prst="circularArrow">
          <a:avLst>
            <a:gd name="adj1" fmla="val 3988"/>
            <a:gd name="adj2" fmla="val 250168"/>
            <a:gd name="adj3" fmla="val 16911624"/>
            <a:gd name="adj4" fmla="val 15238207"/>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71FB15-C6BC-4720-BAE8-B4398C86A9D0}">
      <dsp:nvSpPr>
        <dsp:cNvPr id="0" name=""/>
        <dsp:cNvSpPr/>
      </dsp:nvSpPr>
      <dsp:spPr>
        <a:xfrm>
          <a:off x="3693" y="167197"/>
          <a:ext cx="1415732" cy="36626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en-AU" sz="1000" kern="1200" dirty="0" smtClean="0"/>
            <a:t>Requirements Practices  (ARP)</a:t>
          </a:r>
          <a:endParaRPr lang="en-AU" sz="1000" kern="1200" dirty="0"/>
        </a:p>
      </dsp:txBody>
      <dsp:txXfrm>
        <a:off x="3693" y="167197"/>
        <a:ext cx="1415732" cy="366269"/>
      </dsp:txXfrm>
    </dsp:sp>
    <dsp:sp modelId="{8726A664-EB75-400C-AB3B-85A6F5F1F333}">
      <dsp:nvSpPr>
        <dsp:cNvPr id="0" name=""/>
        <dsp:cNvSpPr/>
      </dsp:nvSpPr>
      <dsp:spPr>
        <a:xfrm>
          <a:off x="3693" y="533467"/>
          <a:ext cx="1415732" cy="2231170"/>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CH" sz="1000" kern="1200" dirty="0" smtClean="0"/>
            <a:t>Close liason with User</a:t>
          </a:r>
          <a:endParaRPr lang="en-AU" sz="1000" kern="1200" dirty="0"/>
        </a:p>
        <a:p>
          <a:pPr marL="57150" lvl="1" indent="-57150" algn="l" defTabSz="444500">
            <a:lnSpc>
              <a:spcPct val="90000"/>
            </a:lnSpc>
            <a:spcBef>
              <a:spcPct val="0"/>
            </a:spcBef>
            <a:spcAft>
              <a:spcPct val="15000"/>
            </a:spcAft>
            <a:buChar char="••"/>
          </a:pPr>
          <a:r>
            <a:rPr lang="de-CH" sz="1000" kern="1200" dirty="0" smtClean="0"/>
            <a:t>Describe Requirements (User Stories)</a:t>
          </a:r>
          <a:endParaRPr lang="en-AU" sz="1000" kern="1200" dirty="0"/>
        </a:p>
        <a:p>
          <a:pPr marL="57150" lvl="1" indent="-57150" algn="l" defTabSz="444500">
            <a:lnSpc>
              <a:spcPct val="90000"/>
            </a:lnSpc>
            <a:spcBef>
              <a:spcPct val="0"/>
            </a:spcBef>
            <a:spcAft>
              <a:spcPct val="15000"/>
            </a:spcAft>
            <a:buChar char="••"/>
          </a:pPr>
          <a:r>
            <a:rPr lang="en-AU" sz="1000" kern="1200" dirty="0" smtClean="0"/>
            <a:t>Incorporate feedback instantaneously</a:t>
          </a:r>
          <a:endParaRPr lang="en-AU" sz="1000" kern="1200" dirty="0"/>
        </a:p>
        <a:p>
          <a:pPr marL="57150" lvl="1" indent="-57150" algn="l" defTabSz="444500">
            <a:lnSpc>
              <a:spcPct val="90000"/>
            </a:lnSpc>
            <a:spcBef>
              <a:spcPct val="0"/>
            </a:spcBef>
            <a:spcAft>
              <a:spcPct val="15000"/>
            </a:spcAft>
            <a:buChar char="••"/>
          </a:pPr>
          <a:r>
            <a:rPr lang="de-CH" sz="1000" kern="1200" dirty="0" smtClean="0"/>
            <a:t>Negotiate &amp; Prioritize  requirements</a:t>
          </a:r>
          <a:endParaRPr lang="de-CH" sz="1000" kern="1200" dirty="0"/>
        </a:p>
        <a:p>
          <a:pPr marL="57150" lvl="1" indent="-57150" algn="l" defTabSz="444500">
            <a:lnSpc>
              <a:spcPct val="90000"/>
            </a:lnSpc>
            <a:spcBef>
              <a:spcPct val="0"/>
            </a:spcBef>
            <a:spcAft>
              <a:spcPct val="15000"/>
            </a:spcAft>
            <a:buChar char="••"/>
          </a:pPr>
          <a:r>
            <a:rPr lang="de-CH" sz="1000" kern="1200" dirty="0" smtClean="0"/>
            <a:t>Spread Requirements into Product backlogs</a:t>
          </a:r>
          <a:endParaRPr lang="de-CH" sz="1000" kern="1200" dirty="0"/>
        </a:p>
        <a:p>
          <a:pPr marL="57150" lvl="1" indent="-57150" algn="l" defTabSz="444500">
            <a:lnSpc>
              <a:spcPct val="90000"/>
            </a:lnSpc>
            <a:spcBef>
              <a:spcPct val="0"/>
            </a:spcBef>
            <a:spcAft>
              <a:spcPct val="15000"/>
            </a:spcAft>
            <a:buChar char="••"/>
          </a:pPr>
          <a:r>
            <a:rPr lang="de-CH" sz="1000" kern="1200" dirty="0" smtClean="0"/>
            <a:t>Estimate effort  together with Developers</a:t>
          </a:r>
          <a:endParaRPr lang="de-CH" sz="1000" kern="1200" dirty="0"/>
        </a:p>
      </dsp:txBody>
      <dsp:txXfrm>
        <a:off x="3693" y="533467"/>
        <a:ext cx="1415732" cy="2231170"/>
      </dsp:txXfrm>
    </dsp:sp>
    <dsp:sp modelId="{8094DF10-5747-4B4A-AAE7-BFD401102AA1}">
      <dsp:nvSpPr>
        <dsp:cNvPr id="0" name=""/>
        <dsp:cNvSpPr/>
      </dsp:nvSpPr>
      <dsp:spPr>
        <a:xfrm>
          <a:off x="1617627" y="167197"/>
          <a:ext cx="1415732" cy="36626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en-AU" sz="1000" kern="1200" dirty="0" smtClean="0"/>
            <a:t>Development Practices  (ADP)</a:t>
          </a:r>
          <a:endParaRPr lang="de-CH" sz="1000" kern="1200" dirty="0"/>
        </a:p>
      </dsp:txBody>
      <dsp:txXfrm>
        <a:off x="1617627" y="167197"/>
        <a:ext cx="1415732" cy="366269"/>
      </dsp:txXfrm>
    </dsp:sp>
    <dsp:sp modelId="{5A38E802-81D3-437F-8F14-4E11E0C5B09A}">
      <dsp:nvSpPr>
        <dsp:cNvPr id="0" name=""/>
        <dsp:cNvSpPr/>
      </dsp:nvSpPr>
      <dsp:spPr>
        <a:xfrm>
          <a:off x="1617627" y="533467"/>
          <a:ext cx="1415732" cy="2231170"/>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CH" sz="1000" kern="1200" dirty="0" smtClean="0"/>
            <a:t>Pair or extreme programming</a:t>
          </a:r>
          <a:endParaRPr lang="en-AU" sz="1000" kern="1200" dirty="0"/>
        </a:p>
        <a:p>
          <a:pPr marL="57150" lvl="1" indent="-57150" algn="l" defTabSz="444500">
            <a:lnSpc>
              <a:spcPct val="90000"/>
            </a:lnSpc>
            <a:spcBef>
              <a:spcPct val="0"/>
            </a:spcBef>
            <a:spcAft>
              <a:spcPct val="15000"/>
            </a:spcAft>
            <a:buChar char="••"/>
          </a:pPr>
          <a:r>
            <a:rPr lang="de-CH" sz="1000" kern="1200" dirty="0" smtClean="0"/>
            <a:t>Frequent delivery of working software</a:t>
          </a:r>
          <a:endParaRPr lang="de-CH" sz="1000" kern="1200" dirty="0"/>
        </a:p>
        <a:p>
          <a:pPr marL="57150" lvl="1" indent="-57150" algn="l" defTabSz="444500">
            <a:lnSpc>
              <a:spcPct val="90000"/>
            </a:lnSpc>
            <a:spcBef>
              <a:spcPct val="0"/>
            </a:spcBef>
            <a:spcAft>
              <a:spcPct val="15000"/>
            </a:spcAft>
            <a:buChar char="••"/>
          </a:pPr>
          <a:r>
            <a:rPr lang="de-CH" sz="1000" kern="1200" dirty="0" smtClean="0"/>
            <a:t>Continuous &amp; automated testing and system integration</a:t>
          </a:r>
          <a:endParaRPr lang="de-CH" sz="1000" kern="1200" dirty="0"/>
        </a:p>
        <a:p>
          <a:pPr marL="57150" lvl="1" indent="-57150" algn="l" defTabSz="444500">
            <a:lnSpc>
              <a:spcPct val="90000"/>
            </a:lnSpc>
            <a:spcBef>
              <a:spcPct val="0"/>
            </a:spcBef>
            <a:spcAft>
              <a:spcPct val="15000"/>
            </a:spcAft>
            <a:buChar char="••"/>
          </a:pPr>
          <a:r>
            <a:rPr lang="en-US" sz="1000" kern="1200" dirty="0" smtClean="0"/>
            <a:t>Prioritize most business-valued features first</a:t>
          </a:r>
          <a:endParaRPr lang="en-US" sz="1000" kern="1200" dirty="0"/>
        </a:p>
        <a:p>
          <a:pPr marL="57150" lvl="1" indent="-57150" algn="l" defTabSz="444500">
            <a:lnSpc>
              <a:spcPct val="90000"/>
            </a:lnSpc>
            <a:spcBef>
              <a:spcPct val="0"/>
            </a:spcBef>
            <a:spcAft>
              <a:spcPct val="15000"/>
            </a:spcAft>
            <a:buChar char="••"/>
          </a:pPr>
          <a:r>
            <a:rPr lang="de-CH" sz="1000" kern="1200" dirty="0" smtClean="0"/>
            <a:t>Frequent customer feedback, </a:t>
          </a:r>
          <a:br>
            <a:rPr lang="de-CH" sz="1000" kern="1200" dirty="0" smtClean="0"/>
          </a:br>
          <a:r>
            <a:rPr lang="de-CH" sz="1000" kern="1200" dirty="0" smtClean="0"/>
            <a:t>customer onsite</a:t>
          </a:r>
          <a:endParaRPr lang="de-CH" sz="1000" kern="1200" dirty="0"/>
        </a:p>
      </dsp:txBody>
      <dsp:txXfrm>
        <a:off x="1617627" y="533467"/>
        <a:ext cx="1415732" cy="2231170"/>
      </dsp:txXfrm>
    </dsp:sp>
    <dsp:sp modelId="{9F46180F-E8F1-4BD4-A54B-596DA80D9DA0}">
      <dsp:nvSpPr>
        <dsp:cNvPr id="0" name=""/>
        <dsp:cNvSpPr/>
      </dsp:nvSpPr>
      <dsp:spPr>
        <a:xfrm>
          <a:off x="3231562" y="167197"/>
          <a:ext cx="1415732" cy="36626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en-AU" sz="1000" kern="1200" dirty="0" smtClean="0"/>
            <a:t>Architecture &amp; Design Practices (AAP)</a:t>
          </a:r>
          <a:endParaRPr lang="en-AU" sz="1000" kern="1200" dirty="0"/>
        </a:p>
      </dsp:txBody>
      <dsp:txXfrm>
        <a:off x="3231562" y="167197"/>
        <a:ext cx="1415732" cy="366269"/>
      </dsp:txXfrm>
    </dsp:sp>
    <dsp:sp modelId="{5AEC9C8F-780F-4E1F-987A-E72939DB18A4}">
      <dsp:nvSpPr>
        <dsp:cNvPr id="0" name=""/>
        <dsp:cNvSpPr/>
      </dsp:nvSpPr>
      <dsp:spPr>
        <a:xfrm>
          <a:off x="3231562" y="533467"/>
          <a:ext cx="1415732" cy="2231170"/>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CH" sz="1000" kern="1200" dirty="0" smtClean="0"/>
            <a:t>Continuous Review of  Enterprise Architecture</a:t>
          </a:r>
          <a:endParaRPr lang="en-AU" sz="1000" kern="1200" dirty="0"/>
        </a:p>
        <a:p>
          <a:pPr marL="57150" lvl="1" indent="-57150" algn="l" defTabSz="444500">
            <a:lnSpc>
              <a:spcPct val="90000"/>
            </a:lnSpc>
            <a:spcBef>
              <a:spcPct val="0"/>
            </a:spcBef>
            <a:spcAft>
              <a:spcPct val="15000"/>
            </a:spcAft>
            <a:buChar char="••"/>
          </a:pPr>
          <a:r>
            <a:rPr lang="de-CH" sz="1000" kern="1200" dirty="0" smtClean="0"/>
            <a:t>Simplicity of design</a:t>
          </a:r>
          <a:endParaRPr lang="en-AU" sz="1000" kern="1200" dirty="0"/>
        </a:p>
        <a:p>
          <a:pPr marL="57150" lvl="1" indent="-57150" algn="l" defTabSz="444500">
            <a:lnSpc>
              <a:spcPct val="90000"/>
            </a:lnSpc>
            <a:spcBef>
              <a:spcPct val="0"/>
            </a:spcBef>
            <a:spcAft>
              <a:spcPct val="15000"/>
            </a:spcAft>
            <a:buChar char="••"/>
          </a:pPr>
          <a:r>
            <a:rPr lang="de-CH" sz="1000" kern="1200" dirty="0" smtClean="0"/>
            <a:t>Refactoring of design &amp; code</a:t>
          </a:r>
          <a:endParaRPr lang="de-CH" sz="1000" kern="1200" dirty="0"/>
        </a:p>
        <a:p>
          <a:pPr marL="57150" lvl="1" indent="-57150" algn="l" defTabSz="444500">
            <a:lnSpc>
              <a:spcPct val="90000"/>
            </a:lnSpc>
            <a:spcBef>
              <a:spcPct val="0"/>
            </a:spcBef>
            <a:spcAft>
              <a:spcPct val="15000"/>
            </a:spcAft>
            <a:buChar char="••"/>
          </a:pPr>
          <a:r>
            <a:rPr lang="de-CH" sz="1000" kern="1200" dirty="0" smtClean="0"/>
            <a:t>Prototype Database &amp; User interfaces</a:t>
          </a:r>
          <a:endParaRPr lang="de-CH" sz="1000" kern="1200" dirty="0"/>
        </a:p>
        <a:p>
          <a:pPr marL="57150" lvl="1" indent="-57150" algn="l" defTabSz="444500">
            <a:lnSpc>
              <a:spcPct val="90000"/>
            </a:lnSpc>
            <a:spcBef>
              <a:spcPct val="0"/>
            </a:spcBef>
            <a:spcAft>
              <a:spcPct val="15000"/>
            </a:spcAft>
            <a:buChar char="••"/>
          </a:pPr>
          <a:r>
            <a:rPr lang="de-CH" sz="1000" kern="1200" dirty="0" smtClean="0"/>
            <a:t>Support Rapid iterations  </a:t>
          </a:r>
          <a:endParaRPr lang="de-CH" sz="1000" kern="1200" dirty="0"/>
        </a:p>
      </dsp:txBody>
      <dsp:txXfrm>
        <a:off x="3231562" y="533467"/>
        <a:ext cx="1415732" cy="2231170"/>
      </dsp:txXfrm>
    </dsp:sp>
    <dsp:sp modelId="{7565D8CA-DCFE-4DA9-B87C-CEC4C6C8F51A}">
      <dsp:nvSpPr>
        <dsp:cNvPr id="0" name=""/>
        <dsp:cNvSpPr/>
      </dsp:nvSpPr>
      <dsp:spPr>
        <a:xfrm>
          <a:off x="4845497" y="167197"/>
          <a:ext cx="1415732" cy="36626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en-AU" sz="1000" kern="1200" dirty="0" smtClean="0"/>
            <a:t>Management Practices (AMP)</a:t>
          </a:r>
          <a:endParaRPr lang="de-CH" sz="1000" kern="1200" dirty="0"/>
        </a:p>
      </dsp:txBody>
      <dsp:txXfrm>
        <a:off x="4845497" y="167197"/>
        <a:ext cx="1415732" cy="366269"/>
      </dsp:txXfrm>
    </dsp:sp>
    <dsp:sp modelId="{CDD38038-4A04-4142-9693-D5F8141A65C8}">
      <dsp:nvSpPr>
        <dsp:cNvPr id="0" name=""/>
        <dsp:cNvSpPr/>
      </dsp:nvSpPr>
      <dsp:spPr>
        <a:xfrm>
          <a:off x="4845497" y="533467"/>
          <a:ext cx="1415732" cy="2231170"/>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CH" sz="1000" kern="1200" dirty="0" smtClean="0"/>
            <a:t>Self-organize Team members</a:t>
          </a:r>
          <a:endParaRPr lang="de-CH" sz="1000" kern="1200" dirty="0"/>
        </a:p>
        <a:p>
          <a:pPr marL="57150" lvl="1" indent="-57150" algn="l" defTabSz="444500">
            <a:lnSpc>
              <a:spcPct val="90000"/>
            </a:lnSpc>
            <a:spcBef>
              <a:spcPct val="0"/>
            </a:spcBef>
            <a:spcAft>
              <a:spcPct val="15000"/>
            </a:spcAft>
            <a:buChar char="••"/>
          </a:pPr>
          <a:r>
            <a:rPr lang="de-CH" sz="1000" kern="1200" dirty="0" smtClean="0"/>
            <a:t>Empower / Make Team members responsible</a:t>
          </a:r>
          <a:endParaRPr lang="de-CH" sz="1000" kern="1200" dirty="0"/>
        </a:p>
        <a:p>
          <a:pPr marL="57150" lvl="1" indent="-57150" algn="l" defTabSz="444500">
            <a:lnSpc>
              <a:spcPct val="90000"/>
            </a:lnSpc>
            <a:spcBef>
              <a:spcPct val="0"/>
            </a:spcBef>
            <a:spcAft>
              <a:spcPct val="15000"/>
            </a:spcAft>
            <a:buChar char="••"/>
          </a:pPr>
          <a:r>
            <a:rPr lang="de-CH" sz="1000" kern="1200" dirty="0" smtClean="0"/>
            <a:t>Facilitate and coordinate</a:t>
          </a:r>
          <a:endParaRPr lang="de-CH" sz="1000" kern="1200" dirty="0"/>
        </a:p>
        <a:p>
          <a:pPr marL="57150" lvl="1" indent="-57150" algn="l" defTabSz="444500">
            <a:lnSpc>
              <a:spcPct val="90000"/>
            </a:lnSpc>
            <a:spcBef>
              <a:spcPct val="0"/>
            </a:spcBef>
            <a:spcAft>
              <a:spcPct val="15000"/>
            </a:spcAft>
            <a:buChar char="••"/>
          </a:pPr>
          <a:r>
            <a:rPr lang="de-CH" sz="1000" kern="1200" dirty="0" smtClean="0"/>
            <a:t>Enable Ownership of </a:t>
          </a:r>
          <a:br>
            <a:rPr lang="de-CH" sz="1000" kern="1200" dirty="0" smtClean="0"/>
          </a:br>
          <a:r>
            <a:rPr lang="de-CH" sz="1000" kern="1200" dirty="0" smtClean="0"/>
            <a:t>- sponsor</a:t>
          </a:r>
          <a:br>
            <a:rPr lang="de-CH" sz="1000" kern="1200" dirty="0" smtClean="0"/>
          </a:br>
          <a:r>
            <a:rPr lang="de-CH" sz="1000" kern="1200" dirty="0" smtClean="0"/>
            <a:t>- product owner</a:t>
          </a:r>
          <a:br>
            <a:rPr lang="de-CH" sz="1000" kern="1200" dirty="0" smtClean="0"/>
          </a:br>
          <a:r>
            <a:rPr lang="de-CH" sz="1000" kern="1200" dirty="0" smtClean="0"/>
            <a:t>- joint team</a:t>
          </a:r>
          <a:endParaRPr lang="de-CH" sz="1000" kern="1200" dirty="0"/>
        </a:p>
        <a:p>
          <a:pPr marL="57150" lvl="1" indent="-57150" algn="l" defTabSz="444500">
            <a:lnSpc>
              <a:spcPct val="90000"/>
            </a:lnSpc>
            <a:spcBef>
              <a:spcPct val="0"/>
            </a:spcBef>
            <a:spcAft>
              <a:spcPct val="15000"/>
            </a:spcAft>
            <a:buChar char="••"/>
          </a:pPr>
          <a:r>
            <a:rPr lang="de-CH" sz="1000" kern="1200" dirty="0" smtClean="0"/>
            <a:t>Stand up meetings</a:t>
          </a:r>
          <a:br>
            <a:rPr lang="de-CH" sz="1000" kern="1200" dirty="0" smtClean="0"/>
          </a:br>
          <a:r>
            <a:rPr lang="de-CH" sz="1000" kern="1200" dirty="0" smtClean="0"/>
            <a:t>(often daily - Scrum)</a:t>
          </a:r>
          <a:endParaRPr lang="de-CH" sz="1000" kern="1200" dirty="0"/>
        </a:p>
        <a:p>
          <a:pPr marL="57150" lvl="1" indent="-57150" algn="l" defTabSz="444500">
            <a:lnSpc>
              <a:spcPct val="90000"/>
            </a:lnSpc>
            <a:spcBef>
              <a:spcPct val="0"/>
            </a:spcBef>
            <a:spcAft>
              <a:spcPct val="15000"/>
            </a:spcAft>
            <a:buChar char="••"/>
          </a:pPr>
          <a:r>
            <a:rPr lang="de-CH" sz="1000" kern="1200" dirty="0" smtClean="0"/>
            <a:t>Workshops</a:t>
          </a:r>
          <a:endParaRPr lang="de-CH" sz="1000" kern="1200" dirty="0"/>
        </a:p>
        <a:p>
          <a:pPr marL="57150" lvl="1" indent="-57150" algn="l" defTabSz="444500">
            <a:lnSpc>
              <a:spcPct val="90000"/>
            </a:lnSpc>
            <a:spcBef>
              <a:spcPct val="0"/>
            </a:spcBef>
            <a:spcAft>
              <a:spcPct val="15000"/>
            </a:spcAft>
            <a:buChar char="••"/>
          </a:pPr>
          <a:r>
            <a:rPr lang="de-CH" sz="1000" kern="1200" dirty="0" smtClean="0"/>
            <a:t>Learning cycles</a:t>
          </a:r>
          <a:endParaRPr lang="de-CH" sz="1000" kern="1200" dirty="0"/>
        </a:p>
      </dsp:txBody>
      <dsp:txXfrm>
        <a:off x="4845497" y="533467"/>
        <a:ext cx="1415732" cy="2231170"/>
      </dsp:txXfrm>
    </dsp:sp>
    <dsp:sp modelId="{6AA4E485-FDBE-414D-B3C8-6EF118B053CD}">
      <dsp:nvSpPr>
        <dsp:cNvPr id="0" name=""/>
        <dsp:cNvSpPr/>
      </dsp:nvSpPr>
      <dsp:spPr>
        <a:xfrm>
          <a:off x="6459431" y="167197"/>
          <a:ext cx="1415732" cy="36626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de-CH" sz="1000" kern="1200" dirty="0" smtClean="0"/>
            <a:t>Quality Assurance &amp; Testing Practices (AQP)</a:t>
          </a:r>
          <a:endParaRPr lang="de-CH" sz="1000" kern="1200" dirty="0"/>
        </a:p>
      </dsp:txBody>
      <dsp:txXfrm>
        <a:off x="6459431" y="167197"/>
        <a:ext cx="1415732" cy="366269"/>
      </dsp:txXfrm>
    </dsp:sp>
    <dsp:sp modelId="{D95D5049-6AAE-4620-AA3E-9138A8FA30AB}">
      <dsp:nvSpPr>
        <dsp:cNvPr id="0" name=""/>
        <dsp:cNvSpPr/>
      </dsp:nvSpPr>
      <dsp:spPr>
        <a:xfrm>
          <a:off x="6463124" y="533467"/>
          <a:ext cx="1415732" cy="2231170"/>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CH" sz="1000" kern="1200" dirty="0" smtClean="0"/>
            <a:t>Separate Unit, Integration, System, Non-functional tests</a:t>
          </a:r>
          <a:endParaRPr lang="de-CH" sz="1000" kern="1200" dirty="0"/>
        </a:p>
        <a:p>
          <a:pPr marL="57150" lvl="1" indent="-57150" algn="l" defTabSz="444500">
            <a:lnSpc>
              <a:spcPct val="90000"/>
            </a:lnSpc>
            <a:spcBef>
              <a:spcPct val="0"/>
            </a:spcBef>
            <a:spcAft>
              <a:spcPct val="15000"/>
            </a:spcAft>
            <a:buChar char="••"/>
          </a:pPr>
          <a:r>
            <a:rPr lang="de-CH" sz="1000" kern="1200" dirty="0" smtClean="0"/>
            <a:t>Continuous Testing</a:t>
          </a:r>
          <a:endParaRPr lang="de-CH" sz="1000" kern="1200" dirty="0"/>
        </a:p>
        <a:p>
          <a:pPr marL="57150" lvl="1" indent="-57150" algn="l" defTabSz="444500">
            <a:lnSpc>
              <a:spcPct val="90000"/>
            </a:lnSpc>
            <a:spcBef>
              <a:spcPct val="0"/>
            </a:spcBef>
            <a:spcAft>
              <a:spcPct val="15000"/>
            </a:spcAft>
            <a:buChar char="••"/>
          </a:pPr>
          <a:r>
            <a:rPr lang="de-CH" sz="1000" kern="1200" dirty="0" smtClean="0"/>
            <a:t>Test cases before Development</a:t>
          </a:r>
          <a:endParaRPr lang="de-CH" sz="1000" kern="1200" dirty="0"/>
        </a:p>
        <a:p>
          <a:pPr marL="57150" lvl="1" indent="-57150" algn="l" defTabSz="444500">
            <a:lnSpc>
              <a:spcPct val="90000"/>
            </a:lnSpc>
            <a:spcBef>
              <a:spcPct val="0"/>
            </a:spcBef>
            <a:spcAft>
              <a:spcPct val="15000"/>
            </a:spcAft>
            <a:buChar char="••"/>
          </a:pPr>
          <a:r>
            <a:rPr lang="de-CH" sz="1000" kern="1200" dirty="0" smtClean="0"/>
            <a:t>User Tests (non-functional) from the start</a:t>
          </a:r>
          <a:endParaRPr lang="de-CH" sz="1000" kern="1200" dirty="0"/>
        </a:p>
      </dsp:txBody>
      <dsp:txXfrm>
        <a:off x="6463124" y="533467"/>
        <a:ext cx="1415732" cy="223117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71FB15-C6BC-4720-BAE8-B4398C86A9D0}">
      <dsp:nvSpPr>
        <dsp:cNvPr id="0" name=""/>
        <dsp:cNvSpPr/>
      </dsp:nvSpPr>
      <dsp:spPr>
        <a:xfrm>
          <a:off x="3693" y="534294"/>
          <a:ext cx="1415732" cy="40256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AU" sz="1100" kern="1200" dirty="0" smtClean="0"/>
            <a:t>Change Practices  (ACP)</a:t>
          </a:r>
          <a:endParaRPr lang="en-AU" sz="1100" kern="1200" dirty="0"/>
        </a:p>
      </dsp:txBody>
      <dsp:txXfrm>
        <a:off x="3693" y="534294"/>
        <a:ext cx="1415732" cy="402563"/>
      </dsp:txXfrm>
    </dsp:sp>
    <dsp:sp modelId="{8726A664-EB75-400C-AB3B-85A6F5F1F333}">
      <dsp:nvSpPr>
        <dsp:cNvPr id="0" name=""/>
        <dsp:cNvSpPr/>
      </dsp:nvSpPr>
      <dsp:spPr>
        <a:xfrm>
          <a:off x="3693" y="936858"/>
          <a:ext cx="1415732" cy="1460683"/>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AU" sz="1100" kern="1200" dirty="0" smtClean="0"/>
            <a:t>Identify Stakeholders</a:t>
          </a:r>
          <a:endParaRPr lang="en-AU" sz="1100" kern="1200" dirty="0"/>
        </a:p>
        <a:p>
          <a:pPr marL="57150" lvl="1" indent="-57150" algn="l" defTabSz="488950">
            <a:lnSpc>
              <a:spcPct val="90000"/>
            </a:lnSpc>
            <a:spcBef>
              <a:spcPct val="0"/>
            </a:spcBef>
            <a:spcAft>
              <a:spcPct val="15000"/>
            </a:spcAft>
            <a:buChar char="••"/>
          </a:pPr>
          <a:r>
            <a:rPr lang="en-AU" sz="1100" kern="1200" dirty="0" smtClean="0"/>
            <a:t>Discuss areas of Change</a:t>
          </a:r>
          <a:endParaRPr lang="en-AU" sz="1100" kern="1200" dirty="0"/>
        </a:p>
        <a:p>
          <a:pPr marL="57150" lvl="1" indent="-57150" algn="l" defTabSz="488950">
            <a:lnSpc>
              <a:spcPct val="90000"/>
            </a:lnSpc>
            <a:spcBef>
              <a:spcPct val="0"/>
            </a:spcBef>
            <a:spcAft>
              <a:spcPct val="15000"/>
            </a:spcAft>
            <a:buChar char="••"/>
          </a:pPr>
          <a:r>
            <a:rPr lang="en-AU" sz="1100" kern="1200" dirty="0" smtClean="0"/>
            <a:t>Incorporate Feedback in Pilot</a:t>
          </a:r>
          <a:endParaRPr lang="en-AU" sz="1100" kern="1200" dirty="0"/>
        </a:p>
        <a:p>
          <a:pPr marL="57150" lvl="1" indent="-57150" algn="l" defTabSz="488950">
            <a:lnSpc>
              <a:spcPct val="90000"/>
            </a:lnSpc>
            <a:spcBef>
              <a:spcPct val="0"/>
            </a:spcBef>
            <a:spcAft>
              <a:spcPct val="15000"/>
            </a:spcAft>
            <a:buChar char="••"/>
          </a:pPr>
          <a:r>
            <a:rPr lang="en-AU" sz="1100" kern="1200" dirty="0" smtClean="0"/>
            <a:t>Undertake Holistic Change</a:t>
          </a:r>
          <a:endParaRPr lang="en-AU" sz="1100" kern="1200" dirty="0"/>
        </a:p>
      </dsp:txBody>
      <dsp:txXfrm>
        <a:off x="3693" y="936858"/>
        <a:ext cx="1415732" cy="1460683"/>
      </dsp:txXfrm>
    </dsp:sp>
    <dsp:sp modelId="{9F1D909B-1811-490B-94D2-8700AC8A2369}">
      <dsp:nvSpPr>
        <dsp:cNvPr id="0" name=""/>
        <dsp:cNvSpPr/>
      </dsp:nvSpPr>
      <dsp:spPr>
        <a:xfrm>
          <a:off x="1617627" y="534294"/>
          <a:ext cx="1415732" cy="40256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AU" sz="1100" kern="1200" dirty="0" smtClean="0"/>
            <a:t>Business Practices (ABP)</a:t>
          </a:r>
          <a:endParaRPr lang="en-AU" sz="1100" kern="1200" dirty="0"/>
        </a:p>
      </dsp:txBody>
      <dsp:txXfrm>
        <a:off x="1617627" y="534294"/>
        <a:ext cx="1415732" cy="402563"/>
      </dsp:txXfrm>
    </dsp:sp>
    <dsp:sp modelId="{AE629EBB-0207-4B3C-A646-D1BE0AE777A8}">
      <dsp:nvSpPr>
        <dsp:cNvPr id="0" name=""/>
        <dsp:cNvSpPr/>
      </dsp:nvSpPr>
      <dsp:spPr>
        <a:xfrm>
          <a:off x="1617627" y="936858"/>
          <a:ext cx="1415732" cy="1460683"/>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AU" sz="1100" kern="1200" dirty="0" smtClean="0"/>
            <a:t>Identify slack in Business Processes</a:t>
          </a:r>
          <a:endParaRPr lang="en-AU" sz="1100" kern="1200" dirty="0"/>
        </a:p>
        <a:p>
          <a:pPr marL="57150" lvl="1" indent="-57150" algn="l" defTabSz="488950">
            <a:lnSpc>
              <a:spcPct val="90000"/>
            </a:lnSpc>
            <a:spcBef>
              <a:spcPct val="0"/>
            </a:spcBef>
            <a:spcAft>
              <a:spcPct val="15000"/>
            </a:spcAft>
            <a:buChar char="••"/>
          </a:pPr>
          <a:r>
            <a:rPr lang="en-AU" sz="1100" kern="1200" dirty="0" smtClean="0"/>
            <a:t>Apply process Optimization</a:t>
          </a:r>
          <a:endParaRPr lang="en-AU" sz="1100" kern="1200" dirty="0"/>
        </a:p>
        <a:p>
          <a:pPr marL="57150" lvl="1" indent="-57150" algn="l" defTabSz="488950">
            <a:lnSpc>
              <a:spcPct val="90000"/>
            </a:lnSpc>
            <a:spcBef>
              <a:spcPct val="0"/>
            </a:spcBef>
            <a:spcAft>
              <a:spcPct val="15000"/>
            </a:spcAft>
            <a:buChar char="••"/>
          </a:pPr>
          <a:r>
            <a:rPr lang="en-AU" sz="1100" kern="1200" dirty="0" smtClean="0"/>
            <a:t>Apply Quality Factors</a:t>
          </a:r>
          <a:endParaRPr lang="en-AU" sz="1100" kern="1200" dirty="0"/>
        </a:p>
        <a:p>
          <a:pPr marL="57150" lvl="1" indent="-57150" algn="l" defTabSz="488950">
            <a:lnSpc>
              <a:spcPct val="90000"/>
            </a:lnSpc>
            <a:spcBef>
              <a:spcPct val="0"/>
            </a:spcBef>
            <a:spcAft>
              <a:spcPct val="15000"/>
            </a:spcAft>
            <a:buChar char="••"/>
          </a:pPr>
          <a:r>
            <a:rPr lang="en-AU" sz="1100" kern="1200" dirty="0" smtClean="0"/>
            <a:t>Maintain Customer Contact</a:t>
          </a:r>
          <a:endParaRPr lang="en-AU" sz="1100" kern="1200" dirty="0"/>
        </a:p>
      </dsp:txBody>
      <dsp:txXfrm>
        <a:off x="1617627" y="936858"/>
        <a:ext cx="1415732" cy="1460683"/>
      </dsp:txXfrm>
    </dsp:sp>
    <dsp:sp modelId="{EB76BEB7-3331-4760-84AF-12DC90791C92}">
      <dsp:nvSpPr>
        <dsp:cNvPr id="0" name=""/>
        <dsp:cNvSpPr/>
      </dsp:nvSpPr>
      <dsp:spPr>
        <a:xfrm>
          <a:off x="3231562" y="534294"/>
          <a:ext cx="1415732" cy="40256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AU" sz="1100" kern="1200" dirty="0" smtClean="0"/>
            <a:t>	Leadership Practices (ALP)</a:t>
          </a:r>
          <a:endParaRPr lang="en-AU" sz="1100" kern="1200" dirty="0"/>
        </a:p>
      </dsp:txBody>
      <dsp:txXfrm>
        <a:off x="3231562" y="534294"/>
        <a:ext cx="1415732" cy="402563"/>
      </dsp:txXfrm>
    </dsp:sp>
    <dsp:sp modelId="{2314D055-25B2-4AD3-83D9-75D8A4C4ADB4}">
      <dsp:nvSpPr>
        <dsp:cNvPr id="0" name=""/>
        <dsp:cNvSpPr/>
      </dsp:nvSpPr>
      <dsp:spPr>
        <a:xfrm>
          <a:off x="3231562" y="936858"/>
          <a:ext cx="1415732" cy="1460683"/>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AU" sz="1100" kern="1200" dirty="0" smtClean="0"/>
            <a:t>Maintain Value focus</a:t>
          </a:r>
          <a:endParaRPr lang="en-AU" sz="1100" kern="1200" dirty="0"/>
        </a:p>
        <a:p>
          <a:pPr marL="57150" lvl="1" indent="-57150" algn="l" defTabSz="488950">
            <a:lnSpc>
              <a:spcPct val="90000"/>
            </a:lnSpc>
            <a:spcBef>
              <a:spcPct val="0"/>
            </a:spcBef>
            <a:spcAft>
              <a:spcPct val="15000"/>
            </a:spcAft>
            <a:buChar char="••"/>
          </a:pPr>
          <a:r>
            <a:rPr lang="en-AU" sz="1100" kern="1200" dirty="0" smtClean="0"/>
            <a:t>Have Courage to Change</a:t>
          </a:r>
          <a:endParaRPr lang="en-AU" sz="1100" kern="1200" dirty="0"/>
        </a:p>
        <a:p>
          <a:pPr marL="57150" lvl="1" indent="-57150" algn="l" defTabSz="488950">
            <a:lnSpc>
              <a:spcPct val="90000"/>
            </a:lnSpc>
            <a:spcBef>
              <a:spcPct val="0"/>
            </a:spcBef>
            <a:spcAft>
              <a:spcPct val="15000"/>
            </a:spcAft>
            <a:buChar char="••"/>
          </a:pPr>
          <a:r>
            <a:rPr lang="en-AU" sz="1100" kern="1200" dirty="0" smtClean="0"/>
            <a:t>Be Transparent at Project/Org level</a:t>
          </a:r>
          <a:endParaRPr lang="en-AU" sz="1100" kern="1200" dirty="0"/>
        </a:p>
        <a:p>
          <a:pPr marL="57150" lvl="1" indent="-57150" algn="l" defTabSz="488950">
            <a:lnSpc>
              <a:spcPct val="90000"/>
            </a:lnSpc>
            <a:spcBef>
              <a:spcPct val="0"/>
            </a:spcBef>
            <a:spcAft>
              <a:spcPct val="15000"/>
            </a:spcAft>
            <a:buChar char="••"/>
          </a:pPr>
          <a:r>
            <a:rPr lang="en-AU" sz="1100" kern="1200" dirty="0" smtClean="0"/>
            <a:t>Facilitate &amp; Lead</a:t>
          </a:r>
          <a:endParaRPr lang="en-AU" sz="1100" kern="1200" dirty="0"/>
        </a:p>
      </dsp:txBody>
      <dsp:txXfrm>
        <a:off x="3231562" y="936858"/>
        <a:ext cx="1415732" cy="1460683"/>
      </dsp:txXfrm>
    </dsp:sp>
    <dsp:sp modelId="{A302497F-ED8A-4737-B857-B074BECE0357}">
      <dsp:nvSpPr>
        <dsp:cNvPr id="0" name=""/>
        <dsp:cNvSpPr/>
      </dsp:nvSpPr>
      <dsp:spPr>
        <a:xfrm>
          <a:off x="4845497" y="534294"/>
          <a:ext cx="1415732" cy="40256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AU" sz="1100" kern="1200" dirty="0" smtClean="0"/>
            <a:t>Governance Practices (AGP)</a:t>
          </a:r>
          <a:endParaRPr lang="en-AU" sz="1100" kern="1200" dirty="0"/>
        </a:p>
      </dsp:txBody>
      <dsp:txXfrm>
        <a:off x="4845497" y="534294"/>
        <a:ext cx="1415732" cy="402563"/>
      </dsp:txXfrm>
    </dsp:sp>
    <dsp:sp modelId="{1FB6A4CC-82B6-434B-A0C6-AEBAFAE2B9B1}">
      <dsp:nvSpPr>
        <dsp:cNvPr id="0" name=""/>
        <dsp:cNvSpPr/>
      </dsp:nvSpPr>
      <dsp:spPr>
        <a:xfrm>
          <a:off x="4845497" y="936858"/>
          <a:ext cx="1415732" cy="1460683"/>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AU" sz="1100" kern="1200" dirty="0" smtClean="0"/>
            <a:t>Maintain Open Control &amp; Reporting structure</a:t>
          </a:r>
          <a:endParaRPr lang="en-AU" sz="1100" kern="1200" dirty="0"/>
        </a:p>
        <a:p>
          <a:pPr marL="57150" lvl="1" indent="-57150" algn="l" defTabSz="488950">
            <a:lnSpc>
              <a:spcPct val="90000"/>
            </a:lnSpc>
            <a:spcBef>
              <a:spcPct val="0"/>
            </a:spcBef>
            <a:spcAft>
              <a:spcPct val="15000"/>
            </a:spcAft>
            <a:buChar char="••"/>
          </a:pPr>
          <a:r>
            <a:rPr lang="en-AU" sz="1100" kern="1200" dirty="0" smtClean="0"/>
            <a:t>Anticipate Technology Changes</a:t>
          </a:r>
          <a:endParaRPr lang="en-AU" sz="1100" kern="1200" dirty="0"/>
        </a:p>
        <a:p>
          <a:pPr marL="57150" lvl="1" indent="-57150" algn="l" defTabSz="488950">
            <a:lnSpc>
              <a:spcPct val="90000"/>
            </a:lnSpc>
            <a:spcBef>
              <a:spcPct val="0"/>
            </a:spcBef>
            <a:spcAft>
              <a:spcPct val="15000"/>
            </a:spcAft>
            <a:buChar char="••"/>
          </a:pPr>
          <a:r>
            <a:rPr lang="en-AU" sz="1100" kern="1200" dirty="0" smtClean="0"/>
            <a:t>Remain Transparent </a:t>
          </a:r>
          <a:endParaRPr lang="en-AU" sz="1100" kern="1200" dirty="0"/>
        </a:p>
        <a:p>
          <a:pPr marL="57150" lvl="1" indent="-57150" algn="l" defTabSz="488950">
            <a:lnSpc>
              <a:spcPct val="90000"/>
            </a:lnSpc>
            <a:spcBef>
              <a:spcPct val="0"/>
            </a:spcBef>
            <a:spcAft>
              <a:spcPct val="15000"/>
            </a:spcAft>
            <a:buChar char="••"/>
          </a:pPr>
          <a:r>
            <a:rPr lang="en-AU" sz="1100" kern="1200" dirty="0" smtClean="0"/>
            <a:t>Comply with Legislations</a:t>
          </a:r>
          <a:endParaRPr lang="en-AU" sz="1100" kern="1200" dirty="0"/>
        </a:p>
      </dsp:txBody>
      <dsp:txXfrm>
        <a:off x="4845497" y="936858"/>
        <a:ext cx="1415732" cy="1460683"/>
      </dsp:txXfrm>
    </dsp:sp>
    <dsp:sp modelId="{08204D93-C192-4EAF-9402-D550CF61DE1A}">
      <dsp:nvSpPr>
        <dsp:cNvPr id="0" name=""/>
        <dsp:cNvSpPr/>
      </dsp:nvSpPr>
      <dsp:spPr>
        <a:xfrm>
          <a:off x="6459431" y="534294"/>
          <a:ext cx="1415732" cy="40256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AU" sz="1100" kern="1200" dirty="0" smtClean="0"/>
            <a:t>	Operational Practices (AOP)</a:t>
          </a:r>
          <a:endParaRPr lang="en-AU" sz="1100" kern="1200" dirty="0"/>
        </a:p>
      </dsp:txBody>
      <dsp:txXfrm>
        <a:off x="6459431" y="534294"/>
        <a:ext cx="1415732" cy="402563"/>
      </dsp:txXfrm>
    </dsp:sp>
    <dsp:sp modelId="{67ABBD05-7BC6-4A65-8885-CC8DE27B982E}">
      <dsp:nvSpPr>
        <dsp:cNvPr id="0" name=""/>
        <dsp:cNvSpPr/>
      </dsp:nvSpPr>
      <dsp:spPr>
        <a:xfrm>
          <a:off x="6459431" y="936858"/>
          <a:ext cx="1415732" cy="1460683"/>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AU" sz="1100" kern="1200" dirty="0" smtClean="0"/>
            <a:t>Maintain “business as usual” processes</a:t>
          </a:r>
          <a:endParaRPr lang="en-AU" sz="1100" kern="1200" dirty="0"/>
        </a:p>
        <a:p>
          <a:pPr marL="57150" lvl="1" indent="-57150" algn="l" defTabSz="488950">
            <a:lnSpc>
              <a:spcPct val="90000"/>
            </a:lnSpc>
            <a:spcBef>
              <a:spcPct val="0"/>
            </a:spcBef>
            <a:spcAft>
              <a:spcPct val="15000"/>
            </a:spcAft>
            <a:buChar char="••"/>
          </a:pPr>
          <a:r>
            <a:rPr lang="en-AU" sz="1100" kern="1200" dirty="0" smtClean="0"/>
            <a:t>Enable continuous Learning</a:t>
          </a:r>
          <a:endParaRPr lang="en-AU" sz="1100" kern="1200" dirty="0"/>
        </a:p>
        <a:p>
          <a:pPr marL="57150" lvl="1" indent="-57150" algn="l" defTabSz="488950">
            <a:lnSpc>
              <a:spcPct val="90000"/>
            </a:lnSpc>
            <a:spcBef>
              <a:spcPct val="0"/>
            </a:spcBef>
            <a:spcAft>
              <a:spcPct val="15000"/>
            </a:spcAft>
            <a:buChar char="••"/>
          </a:pPr>
          <a:r>
            <a:rPr lang="en-AU" sz="1100" kern="1200" dirty="0" smtClean="0"/>
            <a:t>Ongoing Measures and Reporting for Improvement</a:t>
          </a:r>
          <a:endParaRPr lang="en-AU" sz="1100" kern="1200" dirty="0"/>
        </a:p>
      </dsp:txBody>
      <dsp:txXfrm>
        <a:off x="6459431" y="936858"/>
        <a:ext cx="1415732" cy="146068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896EA6-BE4B-4674-8542-130DEB80729D}">
      <dsp:nvSpPr>
        <dsp:cNvPr id="0" name=""/>
        <dsp:cNvSpPr/>
      </dsp:nvSpPr>
      <dsp:spPr>
        <a:xfrm>
          <a:off x="1579342" y="4620"/>
          <a:ext cx="368401" cy="36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AU" sz="2200" kern="1200" dirty="0" smtClean="0"/>
            <a:t> </a:t>
          </a:r>
          <a:endParaRPr lang="en-AU" sz="2200" kern="1200" dirty="0"/>
        </a:p>
      </dsp:txBody>
      <dsp:txXfrm>
        <a:off x="1579342" y="4620"/>
        <a:ext cx="368401" cy="368401"/>
      </dsp:txXfrm>
    </dsp:sp>
    <dsp:sp modelId="{4C8600D7-8758-4D9F-9659-6238CB88914A}">
      <dsp:nvSpPr>
        <dsp:cNvPr id="0" name=""/>
        <dsp:cNvSpPr/>
      </dsp:nvSpPr>
      <dsp:spPr>
        <a:xfrm>
          <a:off x="451466" y="757"/>
          <a:ext cx="1801318" cy="1801318"/>
        </a:xfrm>
        <a:prstGeom prst="circularArrow">
          <a:avLst>
            <a:gd name="adj1" fmla="val 3988"/>
            <a:gd name="adj2" fmla="val 250168"/>
            <a:gd name="adj3" fmla="val 20573676"/>
            <a:gd name="adj4" fmla="val 18982452"/>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7ED7414-875A-45C7-A953-B8EF0CE3F246}">
      <dsp:nvSpPr>
        <dsp:cNvPr id="0" name=""/>
        <dsp:cNvSpPr/>
      </dsp:nvSpPr>
      <dsp:spPr>
        <a:xfrm>
          <a:off x="1990759" y="717216"/>
          <a:ext cx="368401" cy="36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AU" sz="2200" kern="1200" dirty="0" smtClean="0"/>
            <a:t> </a:t>
          </a:r>
          <a:endParaRPr lang="en-AU" sz="2200" kern="1200" dirty="0"/>
        </a:p>
      </dsp:txBody>
      <dsp:txXfrm>
        <a:off x="1990759" y="717216"/>
        <a:ext cx="368401" cy="368401"/>
      </dsp:txXfrm>
    </dsp:sp>
    <dsp:sp modelId="{A8BF414A-4F50-4749-A8F2-B83120E073E9}">
      <dsp:nvSpPr>
        <dsp:cNvPr id="0" name=""/>
        <dsp:cNvSpPr/>
      </dsp:nvSpPr>
      <dsp:spPr>
        <a:xfrm>
          <a:off x="451466" y="757"/>
          <a:ext cx="1801318" cy="1801318"/>
        </a:xfrm>
        <a:prstGeom prst="circularArrow">
          <a:avLst>
            <a:gd name="adj1" fmla="val 3988"/>
            <a:gd name="adj2" fmla="val 250168"/>
            <a:gd name="adj3" fmla="val 2367379"/>
            <a:gd name="adj4" fmla="val 776156"/>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158A690-E418-4A77-8ACA-CAD5766DB61C}">
      <dsp:nvSpPr>
        <dsp:cNvPr id="0" name=""/>
        <dsp:cNvSpPr/>
      </dsp:nvSpPr>
      <dsp:spPr>
        <a:xfrm>
          <a:off x="1579342" y="1429811"/>
          <a:ext cx="368401" cy="36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AU" sz="2200" kern="1200" dirty="0"/>
        </a:p>
      </dsp:txBody>
      <dsp:txXfrm>
        <a:off x="1579342" y="1429811"/>
        <a:ext cx="368401" cy="368401"/>
      </dsp:txXfrm>
    </dsp:sp>
    <dsp:sp modelId="{1641A46F-787C-428C-B856-A1269054E7CA}">
      <dsp:nvSpPr>
        <dsp:cNvPr id="0" name=""/>
        <dsp:cNvSpPr/>
      </dsp:nvSpPr>
      <dsp:spPr>
        <a:xfrm>
          <a:off x="451466" y="757"/>
          <a:ext cx="1801318" cy="1801318"/>
        </a:xfrm>
        <a:prstGeom prst="circularArrow">
          <a:avLst>
            <a:gd name="adj1" fmla="val 3988"/>
            <a:gd name="adj2" fmla="val 250168"/>
            <a:gd name="adj3" fmla="val 6111625"/>
            <a:gd name="adj4" fmla="val 4438207"/>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3A6A411-37C9-46E5-97AD-B420E7970049}">
      <dsp:nvSpPr>
        <dsp:cNvPr id="0" name=""/>
        <dsp:cNvSpPr/>
      </dsp:nvSpPr>
      <dsp:spPr>
        <a:xfrm>
          <a:off x="756508" y="1429811"/>
          <a:ext cx="368401" cy="36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AU" sz="2200" kern="1200" dirty="0"/>
        </a:p>
      </dsp:txBody>
      <dsp:txXfrm>
        <a:off x="756508" y="1429811"/>
        <a:ext cx="368401" cy="368401"/>
      </dsp:txXfrm>
    </dsp:sp>
    <dsp:sp modelId="{42BB7BFF-2D9B-4FF0-A161-6D9A8E8B7186}">
      <dsp:nvSpPr>
        <dsp:cNvPr id="0" name=""/>
        <dsp:cNvSpPr/>
      </dsp:nvSpPr>
      <dsp:spPr>
        <a:xfrm>
          <a:off x="451466" y="757"/>
          <a:ext cx="1801318" cy="1801318"/>
        </a:xfrm>
        <a:prstGeom prst="circularArrow">
          <a:avLst>
            <a:gd name="adj1" fmla="val 3988"/>
            <a:gd name="adj2" fmla="val 250168"/>
            <a:gd name="adj3" fmla="val 9773676"/>
            <a:gd name="adj4" fmla="val 8182452"/>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7ECB2FD-6D18-49F8-ACCF-735090655549}">
      <dsp:nvSpPr>
        <dsp:cNvPr id="0" name=""/>
        <dsp:cNvSpPr/>
      </dsp:nvSpPr>
      <dsp:spPr>
        <a:xfrm>
          <a:off x="345091" y="717216"/>
          <a:ext cx="368401" cy="36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AU" sz="2200" kern="1200" dirty="0"/>
        </a:p>
      </dsp:txBody>
      <dsp:txXfrm>
        <a:off x="345091" y="717216"/>
        <a:ext cx="368401" cy="368401"/>
      </dsp:txXfrm>
    </dsp:sp>
    <dsp:sp modelId="{E318C574-7B3F-4949-9896-43302C7D2BC9}">
      <dsp:nvSpPr>
        <dsp:cNvPr id="0" name=""/>
        <dsp:cNvSpPr/>
      </dsp:nvSpPr>
      <dsp:spPr>
        <a:xfrm>
          <a:off x="451466" y="757"/>
          <a:ext cx="1801318" cy="1801318"/>
        </a:xfrm>
        <a:prstGeom prst="circularArrow">
          <a:avLst>
            <a:gd name="adj1" fmla="val 3988"/>
            <a:gd name="adj2" fmla="val 250168"/>
            <a:gd name="adj3" fmla="val 13167379"/>
            <a:gd name="adj4" fmla="val 11576156"/>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5FE834B-9427-45FB-B87B-72AE68C29122}">
      <dsp:nvSpPr>
        <dsp:cNvPr id="0" name=""/>
        <dsp:cNvSpPr/>
      </dsp:nvSpPr>
      <dsp:spPr>
        <a:xfrm>
          <a:off x="756508" y="4620"/>
          <a:ext cx="368401" cy="36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AU" sz="2200" kern="1200" dirty="0"/>
        </a:p>
      </dsp:txBody>
      <dsp:txXfrm>
        <a:off x="756508" y="4620"/>
        <a:ext cx="368401" cy="368401"/>
      </dsp:txXfrm>
    </dsp:sp>
    <dsp:sp modelId="{18537D4F-5D9F-4437-A362-F599F2B1A067}">
      <dsp:nvSpPr>
        <dsp:cNvPr id="0" name=""/>
        <dsp:cNvSpPr/>
      </dsp:nvSpPr>
      <dsp:spPr>
        <a:xfrm>
          <a:off x="451466" y="757"/>
          <a:ext cx="1801318" cy="1801318"/>
        </a:xfrm>
        <a:prstGeom prst="circularArrow">
          <a:avLst>
            <a:gd name="adj1" fmla="val 3988"/>
            <a:gd name="adj2" fmla="val 250168"/>
            <a:gd name="adj3" fmla="val 16911625"/>
            <a:gd name="adj4" fmla="val 15238207"/>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6581"/>
          <a:ext cx="4640566" cy="26383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t>© MethodScience; Material Designed and Presented by Dr. B. </a:t>
          </a:r>
          <a:r>
            <a:rPr lang="en-US" sz="1100" kern="1200" dirty="0" err="1" smtClean="0"/>
            <a:t>Unhelkar</a:t>
          </a:r>
          <a:endParaRPr lang="en-US" sz="1100" kern="1200" dirty="0"/>
        </a:p>
      </dsp:txBody>
      <dsp:txXfrm>
        <a:off x="12879" y="19460"/>
        <a:ext cx="4614808" cy="238077"/>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6581"/>
          <a:ext cx="4640566" cy="26383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t>© MethodScience; Material Designed and Presented by Dr. B. </a:t>
          </a:r>
          <a:r>
            <a:rPr lang="en-US" sz="1100" kern="1200" dirty="0" err="1" smtClean="0"/>
            <a:t>Unhelkar</a:t>
          </a:r>
          <a:endParaRPr lang="en-US" sz="1100" kern="1200" dirty="0"/>
        </a:p>
      </dsp:txBody>
      <dsp:txXfrm>
        <a:off x="12879" y="19460"/>
        <a:ext cx="4614808" cy="2380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E82069-5340-447B-9E6A-1A4281AF4919}">
      <dsp:nvSpPr>
        <dsp:cNvPr id="0" name=""/>
        <dsp:cNvSpPr/>
      </dsp:nvSpPr>
      <dsp:spPr>
        <a:xfrm>
          <a:off x="1191643" y="342"/>
          <a:ext cx="532466" cy="532466"/>
        </a:xfrm>
        <a:prstGeom prst="ellipse">
          <a:avLst/>
        </a:prstGeom>
        <a:solidFill>
          <a:schemeClr val="lt1">
            <a:hueOff val="0"/>
            <a:satOff val="0"/>
            <a:lumOff val="0"/>
            <a:alphaOff val="0"/>
          </a:schemeClr>
        </a:solidFill>
        <a:ln w="381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latin typeface="Calibri" pitchFamily="34" charset="0"/>
            </a:rPr>
            <a:t>Coding</a:t>
          </a:r>
          <a:endParaRPr lang="en-AU" sz="1200" kern="1200" dirty="0">
            <a:latin typeface="Calibri" pitchFamily="34" charset="0"/>
          </a:endParaRPr>
        </a:p>
      </dsp:txBody>
      <dsp:txXfrm>
        <a:off x="1269621" y="78320"/>
        <a:ext cx="376510" cy="376510"/>
      </dsp:txXfrm>
    </dsp:sp>
    <dsp:sp modelId="{4467FD99-9DA6-4795-9F9B-16F9CAB07F12}">
      <dsp:nvSpPr>
        <dsp:cNvPr id="0" name=""/>
        <dsp:cNvSpPr/>
      </dsp:nvSpPr>
      <dsp:spPr>
        <a:xfrm rot="2700000">
          <a:off x="1666931" y="456490"/>
          <a:ext cx="141425" cy="179707"/>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AU" sz="1100" kern="1200">
            <a:latin typeface="Calibri" pitchFamily="34" charset="0"/>
          </a:endParaRPr>
        </a:p>
      </dsp:txBody>
      <dsp:txXfrm>
        <a:off x="1673144" y="477431"/>
        <a:ext cx="98998" cy="107825"/>
      </dsp:txXfrm>
    </dsp:sp>
    <dsp:sp modelId="{1FFD9F29-A95E-4A77-BD82-3CF36FDE050D}">
      <dsp:nvSpPr>
        <dsp:cNvPr id="0" name=""/>
        <dsp:cNvSpPr/>
      </dsp:nvSpPr>
      <dsp:spPr>
        <a:xfrm>
          <a:off x="1756839" y="565538"/>
          <a:ext cx="532466" cy="532466"/>
        </a:xfrm>
        <a:prstGeom prst="ellipse">
          <a:avLst/>
        </a:prstGeom>
        <a:solidFill>
          <a:schemeClr val="lt1">
            <a:hueOff val="0"/>
            <a:satOff val="0"/>
            <a:lumOff val="0"/>
            <a:alphaOff val="0"/>
          </a:schemeClr>
        </a:solidFill>
        <a:ln w="381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latin typeface="Calibri" pitchFamily="34" charset="0"/>
            </a:rPr>
            <a:t>Testing</a:t>
          </a:r>
          <a:endParaRPr lang="en-AU" sz="1200" kern="1200" dirty="0">
            <a:latin typeface="Calibri" pitchFamily="34" charset="0"/>
          </a:endParaRPr>
        </a:p>
      </dsp:txBody>
      <dsp:txXfrm>
        <a:off x="1834817" y="643516"/>
        <a:ext cx="376510" cy="376510"/>
      </dsp:txXfrm>
    </dsp:sp>
    <dsp:sp modelId="{9F3C0B63-CDA6-4B2F-8ECC-890B44099B41}">
      <dsp:nvSpPr>
        <dsp:cNvPr id="0" name=""/>
        <dsp:cNvSpPr/>
      </dsp:nvSpPr>
      <dsp:spPr>
        <a:xfrm rot="8100000">
          <a:off x="1672592" y="1021685"/>
          <a:ext cx="141425" cy="179707"/>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AU" sz="1100" kern="1200">
            <a:latin typeface="Calibri" pitchFamily="34" charset="0"/>
          </a:endParaRPr>
        </a:p>
      </dsp:txBody>
      <dsp:txXfrm rot="10800000">
        <a:off x="1708806" y="1042626"/>
        <a:ext cx="98998" cy="107825"/>
      </dsp:txXfrm>
    </dsp:sp>
    <dsp:sp modelId="{0568F7DF-576A-4FC9-A444-8407B27616A6}">
      <dsp:nvSpPr>
        <dsp:cNvPr id="0" name=""/>
        <dsp:cNvSpPr/>
      </dsp:nvSpPr>
      <dsp:spPr>
        <a:xfrm>
          <a:off x="1191643" y="1130734"/>
          <a:ext cx="532466" cy="532466"/>
        </a:xfrm>
        <a:prstGeom prst="ellipse">
          <a:avLst/>
        </a:prstGeom>
        <a:solidFill>
          <a:schemeClr val="lt1">
            <a:hueOff val="0"/>
            <a:satOff val="0"/>
            <a:lumOff val="0"/>
            <a:alphaOff val="0"/>
          </a:schemeClr>
        </a:solidFill>
        <a:ln w="381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latin typeface="Calibri" pitchFamily="34" charset="0"/>
            </a:rPr>
            <a:t>Designing</a:t>
          </a:r>
          <a:endParaRPr lang="en-AU" sz="1200" kern="1200" dirty="0">
            <a:latin typeface="Calibri" pitchFamily="34" charset="0"/>
          </a:endParaRPr>
        </a:p>
      </dsp:txBody>
      <dsp:txXfrm>
        <a:off x="1269621" y="1208712"/>
        <a:ext cx="376510" cy="376510"/>
      </dsp:txXfrm>
    </dsp:sp>
    <dsp:sp modelId="{D99B47B0-3008-4029-8B84-985B3D70BF72}">
      <dsp:nvSpPr>
        <dsp:cNvPr id="0" name=""/>
        <dsp:cNvSpPr/>
      </dsp:nvSpPr>
      <dsp:spPr>
        <a:xfrm rot="13500000">
          <a:off x="1107396" y="1027346"/>
          <a:ext cx="141425" cy="179707"/>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AU" sz="1100" kern="1200">
            <a:latin typeface="Calibri" pitchFamily="34" charset="0"/>
          </a:endParaRPr>
        </a:p>
      </dsp:txBody>
      <dsp:txXfrm rot="10800000">
        <a:off x="1143610" y="1078287"/>
        <a:ext cx="98998" cy="107825"/>
      </dsp:txXfrm>
    </dsp:sp>
    <dsp:sp modelId="{1DD0BE92-FC88-4380-8A8A-91DCDC872059}">
      <dsp:nvSpPr>
        <dsp:cNvPr id="0" name=""/>
        <dsp:cNvSpPr/>
      </dsp:nvSpPr>
      <dsp:spPr>
        <a:xfrm>
          <a:off x="626447" y="565538"/>
          <a:ext cx="532466" cy="532466"/>
        </a:xfrm>
        <a:prstGeom prst="ellipse">
          <a:avLst/>
        </a:prstGeom>
        <a:solidFill>
          <a:schemeClr val="lt1">
            <a:hueOff val="0"/>
            <a:satOff val="0"/>
            <a:lumOff val="0"/>
            <a:alphaOff val="0"/>
          </a:schemeClr>
        </a:solidFill>
        <a:ln w="381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latin typeface="Calibri" pitchFamily="34" charset="0"/>
            </a:rPr>
            <a:t>Listening</a:t>
          </a:r>
          <a:endParaRPr lang="en-AU" sz="1200" kern="1200" dirty="0">
            <a:latin typeface="Calibri" pitchFamily="34" charset="0"/>
          </a:endParaRPr>
        </a:p>
      </dsp:txBody>
      <dsp:txXfrm>
        <a:off x="704425" y="643516"/>
        <a:ext cx="376510" cy="376510"/>
      </dsp:txXfrm>
    </dsp:sp>
    <dsp:sp modelId="{8361C893-6C5E-44BA-95F4-BC412E9F1156}">
      <dsp:nvSpPr>
        <dsp:cNvPr id="0" name=""/>
        <dsp:cNvSpPr/>
      </dsp:nvSpPr>
      <dsp:spPr>
        <a:xfrm rot="18900000">
          <a:off x="1101736" y="462150"/>
          <a:ext cx="141425" cy="179707"/>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AU" sz="1100" kern="1200">
            <a:latin typeface="Calibri" pitchFamily="34" charset="0"/>
          </a:endParaRPr>
        </a:p>
      </dsp:txBody>
      <dsp:txXfrm>
        <a:off x="1107949" y="513091"/>
        <a:ext cx="98998" cy="1078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E82069-5340-447B-9E6A-1A4281AF4919}">
      <dsp:nvSpPr>
        <dsp:cNvPr id="0" name=""/>
        <dsp:cNvSpPr/>
      </dsp:nvSpPr>
      <dsp:spPr>
        <a:xfrm>
          <a:off x="1191643" y="342"/>
          <a:ext cx="532466" cy="532466"/>
        </a:xfrm>
        <a:prstGeom prst="ellipse">
          <a:avLst/>
        </a:prstGeom>
        <a:solidFill>
          <a:schemeClr val="lt1">
            <a:hueOff val="0"/>
            <a:satOff val="0"/>
            <a:lumOff val="0"/>
            <a:alphaOff val="0"/>
          </a:schemeClr>
        </a:solidFill>
        <a:ln w="381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latin typeface="Calibri" pitchFamily="34" charset="0"/>
            </a:rPr>
            <a:t>Coding</a:t>
          </a:r>
          <a:endParaRPr lang="en-AU" sz="1200" kern="1200" dirty="0">
            <a:latin typeface="Calibri" pitchFamily="34" charset="0"/>
          </a:endParaRPr>
        </a:p>
      </dsp:txBody>
      <dsp:txXfrm>
        <a:off x="1269621" y="78320"/>
        <a:ext cx="376510" cy="376510"/>
      </dsp:txXfrm>
    </dsp:sp>
    <dsp:sp modelId="{4467FD99-9DA6-4795-9F9B-16F9CAB07F12}">
      <dsp:nvSpPr>
        <dsp:cNvPr id="0" name=""/>
        <dsp:cNvSpPr/>
      </dsp:nvSpPr>
      <dsp:spPr>
        <a:xfrm rot="2700000">
          <a:off x="1666931" y="456490"/>
          <a:ext cx="141425" cy="179707"/>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AU" sz="1100" kern="1200">
            <a:latin typeface="Calibri" pitchFamily="34" charset="0"/>
          </a:endParaRPr>
        </a:p>
      </dsp:txBody>
      <dsp:txXfrm>
        <a:off x="1673144" y="477431"/>
        <a:ext cx="98998" cy="107825"/>
      </dsp:txXfrm>
    </dsp:sp>
    <dsp:sp modelId="{1FFD9F29-A95E-4A77-BD82-3CF36FDE050D}">
      <dsp:nvSpPr>
        <dsp:cNvPr id="0" name=""/>
        <dsp:cNvSpPr/>
      </dsp:nvSpPr>
      <dsp:spPr>
        <a:xfrm>
          <a:off x="1756839" y="565538"/>
          <a:ext cx="532466" cy="532466"/>
        </a:xfrm>
        <a:prstGeom prst="ellipse">
          <a:avLst/>
        </a:prstGeom>
        <a:solidFill>
          <a:schemeClr val="lt1">
            <a:hueOff val="0"/>
            <a:satOff val="0"/>
            <a:lumOff val="0"/>
            <a:alphaOff val="0"/>
          </a:schemeClr>
        </a:solidFill>
        <a:ln w="381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latin typeface="Calibri" pitchFamily="34" charset="0"/>
            </a:rPr>
            <a:t>Testing</a:t>
          </a:r>
          <a:endParaRPr lang="en-AU" sz="1200" kern="1200" dirty="0">
            <a:latin typeface="Calibri" pitchFamily="34" charset="0"/>
          </a:endParaRPr>
        </a:p>
      </dsp:txBody>
      <dsp:txXfrm>
        <a:off x="1834817" y="643516"/>
        <a:ext cx="376510" cy="376510"/>
      </dsp:txXfrm>
    </dsp:sp>
    <dsp:sp modelId="{9F3C0B63-CDA6-4B2F-8ECC-890B44099B41}">
      <dsp:nvSpPr>
        <dsp:cNvPr id="0" name=""/>
        <dsp:cNvSpPr/>
      </dsp:nvSpPr>
      <dsp:spPr>
        <a:xfrm rot="8100000">
          <a:off x="1672592" y="1021685"/>
          <a:ext cx="141425" cy="179707"/>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AU" sz="1100" kern="1200">
            <a:latin typeface="Calibri" pitchFamily="34" charset="0"/>
          </a:endParaRPr>
        </a:p>
      </dsp:txBody>
      <dsp:txXfrm rot="10800000">
        <a:off x="1708806" y="1042626"/>
        <a:ext cx="98998" cy="107825"/>
      </dsp:txXfrm>
    </dsp:sp>
    <dsp:sp modelId="{0568F7DF-576A-4FC9-A444-8407B27616A6}">
      <dsp:nvSpPr>
        <dsp:cNvPr id="0" name=""/>
        <dsp:cNvSpPr/>
      </dsp:nvSpPr>
      <dsp:spPr>
        <a:xfrm>
          <a:off x="1191643" y="1130734"/>
          <a:ext cx="532466" cy="532466"/>
        </a:xfrm>
        <a:prstGeom prst="ellipse">
          <a:avLst/>
        </a:prstGeom>
        <a:solidFill>
          <a:schemeClr val="lt1">
            <a:hueOff val="0"/>
            <a:satOff val="0"/>
            <a:lumOff val="0"/>
            <a:alphaOff val="0"/>
          </a:schemeClr>
        </a:solidFill>
        <a:ln w="381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latin typeface="Calibri" pitchFamily="34" charset="0"/>
            </a:rPr>
            <a:t>Designing</a:t>
          </a:r>
          <a:endParaRPr lang="en-AU" sz="1200" kern="1200" dirty="0">
            <a:latin typeface="Calibri" pitchFamily="34" charset="0"/>
          </a:endParaRPr>
        </a:p>
      </dsp:txBody>
      <dsp:txXfrm>
        <a:off x="1269621" y="1208712"/>
        <a:ext cx="376510" cy="376510"/>
      </dsp:txXfrm>
    </dsp:sp>
    <dsp:sp modelId="{D99B47B0-3008-4029-8B84-985B3D70BF72}">
      <dsp:nvSpPr>
        <dsp:cNvPr id="0" name=""/>
        <dsp:cNvSpPr/>
      </dsp:nvSpPr>
      <dsp:spPr>
        <a:xfrm rot="13500000">
          <a:off x="1107396" y="1027346"/>
          <a:ext cx="141425" cy="179707"/>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AU" sz="1100" kern="1200">
            <a:latin typeface="Calibri" pitchFamily="34" charset="0"/>
          </a:endParaRPr>
        </a:p>
      </dsp:txBody>
      <dsp:txXfrm rot="10800000">
        <a:off x="1143610" y="1078287"/>
        <a:ext cx="98998" cy="107825"/>
      </dsp:txXfrm>
    </dsp:sp>
    <dsp:sp modelId="{1DD0BE92-FC88-4380-8A8A-91DCDC872059}">
      <dsp:nvSpPr>
        <dsp:cNvPr id="0" name=""/>
        <dsp:cNvSpPr/>
      </dsp:nvSpPr>
      <dsp:spPr>
        <a:xfrm>
          <a:off x="626447" y="565538"/>
          <a:ext cx="532466" cy="532466"/>
        </a:xfrm>
        <a:prstGeom prst="ellipse">
          <a:avLst/>
        </a:prstGeom>
        <a:solidFill>
          <a:schemeClr val="lt1">
            <a:hueOff val="0"/>
            <a:satOff val="0"/>
            <a:lumOff val="0"/>
            <a:alphaOff val="0"/>
          </a:schemeClr>
        </a:solidFill>
        <a:ln w="381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latin typeface="Calibri" pitchFamily="34" charset="0"/>
            </a:rPr>
            <a:t>Listening</a:t>
          </a:r>
          <a:endParaRPr lang="en-AU" sz="1200" kern="1200" dirty="0">
            <a:latin typeface="Calibri" pitchFamily="34" charset="0"/>
          </a:endParaRPr>
        </a:p>
      </dsp:txBody>
      <dsp:txXfrm>
        <a:off x="704425" y="643516"/>
        <a:ext cx="376510" cy="376510"/>
      </dsp:txXfrm>
    </dsp:sp>
    <dsp:sp modelId="{8361C893-6C5E-44BA-95F4-BC412E9F1156}">
      <dsp:nvSpPr>
        <dsp:cNvPr id="0" name=""/>
        <dsp:cNvSpPr/>
      </dsp:nvSpPr>
      <dsp:spPr>
        <a:xfrm rot="18900000">
          <a:off x="1101736" y="462150"/>
          <a:ext cx="141425" cy="179707"/>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AU" sz="1100" kern="1200">
            <a:latin typeface="Calibri" pitchFamily="34" charset="0"/>
          </a:endParaRPr>
        </a:p>
      </dsp:txBody>
      <dsp:txXfrm>
        <a:off x="1107949" y="513091"/>
        <a:ext cx="98998" cy="1078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E82069-5340-447B-9E6A-1A4281AF4919}">
      <dsp:nvSpPr>
        <dsp:cNvPr id="0" name=""/>
        <dsp:cNvSpPr/>
      </dsp:nvSpPr>
      <dsp:spPr>
        <a:xfrm>
          <a:off x="1191643" y="342"/>
          <a:ext cx="532466" cy="532466"/>
        </a:xfrm>
        <a:prstGeom prst="ellipse">
          <a:avLst/>
        </a:prstGeom>
        <a:solidFill>
          <a:schemeClr val="lt1">
            <a:hueOff val="0"/>
            <a:satOff val="0"/>
            <a:lumOff val="0"/>
            <a:alphaOff val="0"/>
          </a:schemeClr>
        </a:solidFill>
        <a:ln w="381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latin typeface="Calibri" pitchFamily="34" charset="0"/>
            </a:rPr>
            <a:t>Coding</a:t>
          </a:r>
          <a:endParaRPr lang="en-AU" sz="1200" kern="1200" dirty="0">
            <a:latin typeface="Calibri" pitchFamily="34" charset="0"/>
          </a:endParaRPr>
        </a:p>
      </dsp:txBody>
      <dsp:txXfrm>
        <a:off x="1269621" y="78320"/>
        <a:ext cx="376510" cy="376510"/>
      </dsp:txXfrm>
    </dsp:sp>
    <dsp:sp modelId="{4467FD99-9DA6-4795-9F9B-16F9CAB07F12}">
      <dsp:nvSpPr>
        <dsp:cNvPr id="0" name=""/>
        <dsp:cNvSpPr/>
      </dsp:nvSpPr>
      <dsp:spPr>
        <a:xfrm rot="2700000">
          <a:off x="1666931" y="456490"/>
          <a:ext cx="141425" cy="179707"/>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AU" sz="1100" kern="1200">
            <a:latin typeface="Calibri" pitchFamily="34" charset="0"/>
          </a:endParaRPr>
        </a:p>
      </dsp:txBody>
      <dsp:txXfrm>
        <a:off x="1673144" y="477431"/>
        <a:ext cx="98998" cy="107825"/>
      </dsp:txXfrm>
    </dsp:sp>
    <dsp:sp modelId="{1FFD9F29-A95E-4A77-BD82-3CF36FDE050D}">
      <dsp:nvSpPr>
        <dsp:cNvPr id="0" name=""/>
        <dsp:cNvSpPr/>
      </dsp:nvSpPr>
      <dsp:spPr>
        <a:xfrm>
          <a:off x="1756839" y="565538"/>
          <a:ext cx="532466" cy="532466"/>
        </a:xfrm>
        <a:prstGeom prst="ellipse">
          <a:avLst/>
        </a:prstGeom>
        <a:solidFill>
          <a:schemeClr val="lt1">
            <a:hueOff val="0"/>
            <a:satOff val="0"/>
            <a:lumOff val="0"/>
            <a:alphaOff val="0"/>
          </a:schemeClr>
        </a:solidFill>
        <a:ln w="381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latin typeface="Calibri" pitchFamily="34" charset="0"/>
            </a:rPr>
            <a:t>Testing</a:t>
          </a:r>
          <a:endParaRPr lang="en-AU" sz="1200" kern="1200" dirty="0">
            <a:latin typeface="Calibri" pitchFamily="34" charset="0"/>
          </a:endParaRPr>
        </a:p>
      </dsp:txBody>
      <dsp:txXfrm>
        <a:off x="1834817" y="643516"/>
        <a:ext cx="376510" cy="376510"/>
      </dsp:txXfrm>
    </dsp:sp>
    <dsp:sp modelId="{9F3C0B63-CDA6-4B2F-8ECC-890B44099B41}">
      <dsp:nvSpPr>
        <dsp:cNvPr id="0" name=""/>
        <dsp:cNvSpPr/>
      </dsp:nvSpPr>
      <dsp:spPr>
        <a:xfrm rot="8100000">
          <a:off x="1672592" y="1021685"/>
          <a:ext cx="141425" cy="179707"/>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AU" sz="1100" kern="1200">
            <a:latin typeface="Calibri" pitchFamily="34" charset="0"/>
          </a:endParaRPr>
        </a:p>
      </dsp:txBody>
      <dsp:txXfrm rot="10800000">
        <a:off x="1708806" y="1042626"/>
        <a:ext cx="98998" cy="107825"/>
      </dsp:txXfrm>
    </dsp:sp>
    <dsp:sp modelId="{0568F7DF-576A-4FC9-A444-8407B27616A6}">
      <dsp:nvSpPr>
        <dsp:cNvPr id="0" name=""/>
        <dsp:cNvSpPr/>
      </dsp:nvSpPr>
      <dsp:spPr>
        <a:xfrm>
          <a:off x="1191643" y="1130734"/>
          <a:ext cx="532466" cy="532466"/>
        </a:xfrm>
        <a:prstGeom prst="ellipse">
          <a:avLst/>
        </a:prstGeom>
        <a:solidFill>
          <a:schemeClr val="lt1">
            <a:hueOff val="0"/>
            <a:satOff val="0"/>
            <a:lumOff val="0"/>
            <a:alphaOff val="0"/>
          </a:schemeClr>
        </a:solidFill>
        <a:ln w="381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latin typeface="Calibri" pitchFamily="34" charset="0"/>
            </a:rPr>
            <a:t>Designing</a:t>
          </a:r>
          <a:endParaRPr lang="en-AU" sz="1200" kern="1200" dirty="0">
            <a:latin typeface="Calibri" pitchFamily="34" charset="0"/>
          </a:endParaRPr>
        </a:p>
      </dsp:txBody>
      <dsp:txXfrm>
        <a:off x="1269621" y="1208712"/>
        <a:ext cx="376510" cy="376510"/>
      </dsp:txXfrm>
    </dsp:sp>
    <dsp:sp modelId="{D99B47B0-3008-4029-8B84-985B3D70BF72}">
      <dsp:nvSpPr>
        <dsp:cNvPr id="0" name=""/>
        <dsp:cNvSpPr/>
      </dsp:nvSpPr>
      <dsp:spPr>
        <a:xfrm rot="13500000">
          <a:off x="1107396" y="1027346"/>
          <a:ext cx="141425" cy="179707"/>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AU" sz="1100" kern="1200">
            <a:latin typeface="Calibri" pitchFamily="34" charset="0"/>
          </a:endParaRPr>
        </a:p>
      </dsp:txBody>
      <dsp:txXfrm rot="10800000">
        <a:off x="1143610" y="1078287"/>
        <a:ext cx="98998" cy="107825"/>
      </dsp:txXfrm>
    </dsp:sp>
    <dsp:sp modelId="{1DD0BE92-FC88-4380-8A8A-91DCDC872059}">
      <dsp:nvSpPr>
        <dsp:cNvPr id="0" name=""/>
        <dsp:cNvSpPr/>
      </dsp:nvSpPr>
      <dsp:spPr>
        <a:xfrm>
          <a:off x="626447" y="565538"/>
          <a:ext cx="532466" cy="532466"/>
        </a:xfrm>
        <a:prstGeom prst="ellipse">
          <a:avLst/>
        </a:prstGeom>
        <a:solidFill>
          <a:schemeClr val="lt1">
            <a:hueOff val="0"/>
            <a:satOff val="0"/>
            <a:lumOff val="0"/>
            <a:alphaOff val="0"/>
          </a:schemeClr>
        </a:solidFill>
        <a:ln w="381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latin typeface="Calibri" pitchFamily="34" charset="0"/>
            </a:rPr>
            <a:t>Listening</a:t>
          </a:r>
          <a:endParaRPr lang="en-AU" sz="1200" kern="1200" dirty="0">
            <a:latin typeface="Calibri" pitchFamily="34" charset="0"/>
          </a:endParaRPr>
        </a:p>
      </dsp:txBody>
      <dsp:txXfrm>
        <a:off x="704425" y="643516"/>
        <a:ext cx="376510" cy="376510"/>
      </dsp:txXfrm>
    </dsp:sp>
    <dsp:sp modelId="{8361C893-6C5E-44BA-95F4-BC412E9F1156}">
      <dsp:nvSpPr>
        <dsp:cNvPr id="0" name=""/>
        <dsp:cNvSpPr/>
      </dsp:nvSpPr>
      <dsp:spPr>
        <a:xfrm rot="18900000">
          <a:off x="1101736" y="462150"/>
          <a:ext cx="141425" cy="179707"/>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AU" sz="1100" kern="1200">
            <a:latin typeface="Calibri" pitchFamily="34" charset="0"/>
          </a:endParaRPr>
        </a:p>
      </dsp:txBody>
      <dsp:txXfrm>
        <a:off x="1107949" y="513091"/>
        <a:ext cx="98998" cy="1078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896EA6-BE4B-4674-8542-130DEB80729D}">
      <dsp:nvSpPr>
        <dsp:cNvPr id="0" name=""/>
        <dsp:cNvSpPr/>
      </dsp:nvSpPr>
      <dsp:spPr>
        <a:xfrm>
          <a:off x="1579342" y="4620"/>
          <a:ext cx="368401" cy="36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AU" sz="2200" kern="1200" dirty="0" smtClean="0"/>
            <a:t> </a:t>
          </a:r>
          <a:endParaRPr lang="en-AU" sz="2200" kern="1200" dirty="0"/>
        </a:p>
      </dsp:txBody>
      <dsp:txXfrm>
        <a:off x="1579342" y="4620"/>
        <a:ext cx="368401" cy="368401"/>
      </dsp:txXfrm>
    </dsp:sp>
    <dsp:sp modelId="{4C8600D7-8758-4D9F-9659-6238CB88914A}">
      <dsp:nvSpPr>
        <dsp:cNvPr id="0" name=""/>
        <dsp:cNvSpPr/>
      </dsp:nvSpPr>
      <dsp:spPr>
        <a:xfrm>
          <a:off x="451466" y="757"/>
          <a:ext cx="1801318" cy="1801318"/>
        </a:xfrm>
        <a:prstGeom prst="circularArrow">
          <a:avLst>
            <a:gd name="adj1" fmla="val 3988"/>
            <a:gd name="adj2" fmla="val 250168"/>
            <a:gd name="adj3" fmla="val 20573676"/>
            <a:gd name="adj4" fmla="val 18982452"/>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7ED7414-875A-45C7-A953-B8EF0CE3F246}">
      <dsp:nvSpPr>
        <dsp:cNvPr id="0" name=""/>
        <dsp:cNvSpPr/>
      </dsp:nvSpPr>
      <dsp:spPr>
        <a:xfrm>
          <a:off x="1990759" y="717216"/>
          <a:ext cx="368401" cy="36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AU" sz="2200" kern="1200" dirty="0" smtClean="0"/>
            <a:t> </a:t>
          </a:r>
          <a:endParaRPr lang="en-AU" sz="2200" kern="1200" dirty="0"/>
        </a:p>
      </dsp:txBody>
      <dsp:txXfrm>
        <a:off x="1990759" y="717216"/>
        <a:ext cx="368401" cy="368401"/>
      </dsp:txXfrm>
    </dsp:sp>
    <dsp:sp modelId="{A8BF414A-4F50-4749-A8F2-B83120E073E9}">
      <dsp:nvSpPr>
        <dsp:cNvPr id="0" name=""/>
        <dsp:cNvSpPr/>
      </dsp:nvSpPr>
      <dsp:spPr>
        <a:xfrm>
          <a:off x="451466" y="757"/>
          <a:ext cx="1801318" cy="1801318"/>
        </a:xfrm>
        <a:prstGeom prst="circularArrow">
          <a:avLst>
            <a:gd name="adj1" fmla="val 3988"/>
            <a:gd name="adj2" fmla="val 250168"/>
            <a:gd name="adj3" fmla="val 2367379"/>
            <a:gd name="adj4" fmla="val 776156"/>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158A690-E418-4A77-8ACA-CAD5766DB61C}">
      <dsp:nvSpPr>
        <dsp:cNvPr id="0" name=""/>
        <dsp:cNvSpPr/>
      </dsp:nvSpPr>
      <dsp:spPr>
        <a:xfrm>
          <a:off x="1579342" y="1429811"/>
          <a:ext cx="368401" cy="36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AU" sz="2200" kern="1200" dirty="0"/>
        </a:p>
      </dsp:txBody>
      <dsp:txXfrm>
        <a:off x="1579342" y="1429811"/>
        <a:ext cx="368401" cy="368401"/>
      </dsp:txXfrm>
    </dsp:sp>
    <dsp:sp modelId="{1641A46F-787C-428C-B856-A1269054E7CA}">
      <dsp:nvSpPr>
        <dsp:cNvPr id="0" name=""/>
        <dsp:cNvSpPr/>
      </dsp:nvSpPr>
      <dsp:spPr>
        <a:xfrm>
          <a:off x="451466" y="757"/>
          <a:ext cx="1801318" cy="1801318"/>
        </a:xfrm>
        <a:prstGeom prst="circularArrow">
          <a:avLst>
            <a:gd name="adj1" fmla="val 3988"/>
            <a:gd name="adj2" fmla="val 250168"/>
            <a:gd name="adj3" fmla="val 6111625"/>
            <a:gd name="adj4" fmla="val 4438207"/>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3A6A411-37C9-46E5-97AD-B420E7970049}">
      <dsp:nvSpPr>
        <dsp:cNvPr id="0" name=""/>
        <dsp:cNvSpPr/>
      </dsp:nvSpPr>
      <dsp:spPr>
        <a:xfrm>
          <a:off x="756508" y="1429811"/>
          <a:ext cx="368401" cy="36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AU" sz="2200" kern="1200" dirty="0"/>
        </a:p>
      </dsp:txBody>
      <dsp:txXfrm>
        <a:off x="756508" y="1429811"/>
        <a:ext cx="368401" cy="368401"/>
      </dsp:txXfrm>
    </dsp:sp>
    <dsp:sp modelId="{42BB7BFF-2D9B-4FF0-A161-6D9A8E8B7186}">
      <dsp:nvSpPr>
        <dsp:cNvPr id="0" name=""/>
        <dsp:cNvSpPr/>
      </dsp:nvSpPr>
      <dsp:spPr>
        <a:xfrm>
          <a:off x="451466" y="757"/>
          <a:ext cx="1801318" cy="1801318"/>
        </a:xfrm>
        <a:prstGeom prst="circularArrow">
          <a:avLst>
            <a:gd name="adj1" fmla="val 3988"/>
            <a:gd name="adj2" fmla="val 250168"/>
            <a:gd name="adj3" fmla="val 9773676"/>
            <a:gd name="adj4" fmla="val 8182452"/>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7ECB2FD-6D18-49F8-ACCF-735090655549}">
      <dsp:nvSpPr>
        <dsp:cNvPr id="0" name=""/>
        <dsp:cNvSpPr/>
      </dsp:nvSpPr>
      <dsp:spPr>
        <a:xfrm>
          <a:off x="345091" y="717216"/>
          <a:ext cx="368401" cy="36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AU" sz="2200" kern="1200" dirty="0"/>
        </a:p>
      </dsp:txBody>
      <dsp:txXfrm>
        <a:off x="345091" y="717216"/>
        <a:ext cx="368401" cy="368401"/>
      </dsp:txXfrm>
    </dsp:sp>
    <dsp:sp modelId="{E318C574-7B3F-4949-9896-43302C7D2BC9}">
      <dsp:nvSpPr>
        <dsp:cNvPr id="0" name=""/>
        <dsp:cNvSpPr/>
      </dsp:nvSpPr>
      <dsp:spPr>
        <a:xfrm>
          <a:off x="451466" y="757"/>
          <a:ext cx="1801318" cy="1801318"/>
        </a:xfrm>
        <a:prstGeom prst="circularArrow">
          <a:avLst>
            <a:gd name="adj1" fmla="val 3988"/>
            <a:gd name="adj2" fmla="val 250168"/>
            <a:gd name="adj3" fmla="val 13167379"/>
            <a:gd name="adj4" fmla="val 11576156"/>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5FE834B-9427-45FB-B87B-72AE68C29122}">
      <dsp:nvSpPr>
        <dsp:cNvPr id="0" name=""/>
        <dsp:cNvSpPr/>
      </dsp:nvSpPr>
      <dsp:spPr>
        <a:xfrm>
          <a:off x="756508" y="4620"/>
          <a:ext cx="368401" cy="36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AU" sz="2200" kern="1200" dirty="0"/>
        </a:p>
      </dsp:txBody>
      <dsp:txXfrm>
        <a:off x="756508" y="4620"/>
        <a:ext cx="368401" cy="368401"/>
      </dsp:txXfrm>
    </dsp:sp>
    <dsp:sp modelId="{18537D4F-5D9F-4437-A362-F599F2B1A067}">
      <dsp:nvSpPr>
        <dsp:cNvPr id="0" name=""/>
        <dsp:cNvSpPr/>
      </dsp:nvSpPr>
      <dsp:spPr>
        <a:xfrm>
          <a:off x="451466" y="757"/>
          <a:ext cx="1801318" cy="1801318"/>
        </a:xfrm>
        <a:prstGeom prst="circularArrow">
          <a:avLst>
            <a:gd name="adj1" fmla="val 3988"/>
            <a:gd name="adj2" fmla="val 250168"/>
            <a:gd name="adj3" fmla="val 16911625"/>
            <a:gd name="adj4" fmla="val 15238207"/>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7639C-6CBD-4EBD-86CF-DF4300094525}">
      <dsp:nvSpPr>
        <dsp:cNvPr id="0" name=""/>
        <dsp:cNvSpPr/>
      </dsp:nvSpPr>
      <dsp:spPr>
        <a:xfrm>
          <a:off x="0" y="1340"/>
          <a:ext cx="9083620" cy="1080000"/>
        </a:xfrm>
        <a:prstGeom prst="rightArrow">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9B367AC-9C98-4759-926D-9B98C6F93C54}">
      <dsp:nvSpPr>
        <dsp:cNvPr id="0" name=""/>
        <dsp:cNvSpPr/>
      </dsp:nvSpPr>
      <dsp:spPr>
        <a:xfrm>
          <a:off x="6435596" y="271340"/>
          <a:ext cx="2377353"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52400" numCol="1" spcCol="1270" anchor="ctr" anchorCtr="0">
          <a:noAutofit/>
        </a:bodyPr>
        <a:lstStyle/>
        <a:p>
          <a:pPr lvl="0" algn="ctr" defTabSz="666750">
            <a:lnSpc>
              <a:spcPct val="90000"/>
            </a:lnSpc>
            <a:spcBef>
              <a:spcPct val="0"/>
            </a:spcBef>
            <a:spcAft>
              <a:spcPct val="35000"/>
            </a:spcAft>
          </a:pPr>
          <a:r>
            <a:rPr lang="en-US" sz="1500" kern="1200" dirty="0" smtClean="0"/>
            <a:t> </a:t>
          </a:r>
          <a:endParaRPr lang="en-US" sz="1500" kern="1200" dirty="0"/>
        </a:p>
      </dsp:txBody>
      <dsp:txXfrm>
        <a:off x="6435596" y="271340"/>
        <a:ext cx="2377353" cy="540000"/>
      </dsp:txXfrm>
    </dsp:sp>
    <dsp:sp modelId="{30F59280-6231-4F33-AB3B-0A02582C0272}">
      <dsp:nvSpPr>
        <dsp:cNvPr id="0" name=""/>
        <dsp:cNvSpPr/>
      </dsp:nvSpPr>
      <dsp:spPr>
        <a:xfrm>
          <a:off x="3582771" y="271340"/>
          <a:ext cx="2377353"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240" rIns="0" bIns="142240" numCol="1" spcCol="1270" anchor="ctr" anchorCtr="0">
          <a:noAutofit/>
        </a:bodyPr>
        <a:lstStyle/>
        <a:p>
          <a:pPr lvl="0" algn="ctr" defTabSz="622300">
            <a:lnSpc>
              <a:spcPct val="90000"/>
            </a:lnSpc>
            <a:spcBef>
              <a:spcPct val="0"/>
            </a:spcBef>
            <a:spcAft>
              <a:spcPct val="35000"/>
            </a:spcAft>
          </a:pPr>
          <a:endParaRPr lang="en-US" sz="1400" kern="1200" spc="600" dirty="0"/>
        </a:p>
      </dsp:txBody>
      <dsp:txXfrm>
        <a:off x="3582771" y="271340"/>
        <a:ext cx="2377353" cy="540000"/>
      </dsp:txXfrm>
    </dsp:sp>
    <dsp:sp modelId="{84A511E3-99A0-4217-8E43-BD11B1466132}">
      <dsp:nvSpPr>
        <dsp:cNvPr id="0" name=""/>
        <dsp:cNvSpPr/>
      </dsp:nvSpPr>
      <dsp:spPr>
        <a:xfrm>
          <a:off x="729947" y="271340"/>
          <a:ext cx="2377353"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52400" numCol="1" spcCol="1270" anchor="ctr" anchorCtr="0">
          <a:noAutofit/>
        </a:bodyPr>
        <a:lstStyle/>
        <a:p>
          <a:pPr lvl="0" algn="ctr" defTabSz="666750">
            <a:lnSpc>
              <a:spcPct val="90000"/>
            </a:lnSpc>
            <a:spcBef>
              <a:spcPct val="0"/>
            </a:spcBef>
            <a:spcAft>
              <a:spcPct val="35000"/>
            </a:spcAft>
          </a:pPr>
          <a:endParaRPr lang="en-US" sz="1500" kern="1200" dirty="0"/>
        </a:p>
      </dsp:txBody>
      <dsp:txXfrm>
        <a:off x="729947" y="271340"/>
        <a:ext cx="2377353" cy="54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7639C-6CBD-4EBD-86CF-DF4300094525}">
      <dsp:nvSpPr>
        <dsp:cNvPr id="0" name=""/>
        <dsp:cNvSpPr/>
      </dsp:nvSpPr>
      <dsp:spPr>
        <a:xfrm>
          <a:off x="0" y="32912"/>
          <a:ext cx="1571636" cy="720000"/>
        </a:xfrm>
        <a:prstGeom prst="rightArrow">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84A511E3-99A0-4217-8E43-BD11B1466132}">
      <dsp:nvSpPr>
        <dsp:cNvPr id="0" name=""/>
        <dsp:cNvSpPr/>
      </dsp:nvSpPr>
      <dsp:spPr>
        <a:xfrm>
          <a:off x="126774" y="212912"/>
          <a:ext cx="1287697" cy="3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0" bIns="101600" numCol="1" spcCol="1270" anchor="ctr" anchorCtr="0">
          <a:noAutofit/>
        </a:bodyPr>
        <a:lstStyle/>
        <a:p>
          <a:pPr lvl="0" algn="ctr" defTabSz="444500">
            <a:lnSpc>
              <a:spcPct val="90000"/>
            </a:lnSpc>
            <a:spcBef>
              <a:spcPct val="0"/>
            </a:spcBef>
            <a:spcAft>
              <a:spcPct val="35000"/>
            </a:spcAft>
          </a:pPr>
          <a:r>
            <a:rPr lang="en-US" sz="1000" kern="1200" dirty="0" smtClean="0"/>
            <a:t>Increment-1</a:t>
          </a:r>
          <a:endParaRPr lang="en-US" sz="1000" kern="1200" dirty="0"/>
        </a:p>
      </dsp:txBody>
      <dsp:txXfrm>
        <a:off x="126774" y="212912"/>
        <a:ext cx="1287697" cy="36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7639C-6CBD-4EBD-86CF-DF4300094525}">
      <dsp:nvSpPr>
        <dsp:cNvPr id="0" name=""/>
        <dsp:cNvSpPr/>
      </dsp:nvSpPr>
      <dsp:spPr>
        <a:xfrm>
          <a:off x="0" y="32912"/>
          <a:ext cx="1571636" cy="720000"/>
        </a:xfrm>
        <a:prstGeom prst="rightArrow">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84A511E3-99A0-4217-8E43-BD11B1466132}">
      <dsp:nvSpPr>
        <dsp:cNvPr id="0" name=""/>
        <dsp:cNvSpPr/>
      </dsp:nvSpPr>
      <dsp:spPr>
        <a:xfrm>
          <a:off x="126774" y="212912"/>
          <a:ext cx="1287697" cy="3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0" bIns="101600" numCol="1" spcCol="1270" anchor="ctr" anchorCtr="0">
          <a:noAutofit/>
        </a:bodyPr>
        <a:lstStyle/>
        <a:p>
          <a:pPr lvl="0" algn="ctr" defTabSz="444500">
            <a:lnSpc>
              <a:spcPct val="90000"/>
            </a:lnSpc>
            <a:spcBef>
              <a:spcPct val="0"/>
            </a:spcBef>
            <a:spcAft>
              <a:spcPct val="35000"/>
            </a:spcAft>
          </a:pPr>
          <a:r>
            <a:rPr lang="en-US" sz="1000" kern="1200" dirty="0" smtClean="0"/>
            <a:t>Increment-2</a:t>
          </a:r>
          <a:endParaRPr lang="en-US" sz="1000" kern="1200" dirty="0"/>
        </a:p>
      </dsp:txBody>
      <dsp:txXfrm>
        <a:off x="126774" y="212912"/>
        <a:ext cx="1287697" cy="36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EBB1F-98F1-4701-8722-B010FB9A7F01}" type="datetimeFigureOut">
              <a:rPr lang="en-US" smtClean="0"/>
              <a:t>9/19/2018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BC8E4-DA3D-4D3B-9B91-F81EAB58899C}" type="slidenum">
              <a:rPr lang="en-US" smtClean="0"/>
              <a:t>‹#›</a:t>
            </a:fld>
            <a:endParaRPr lang="en-US"/>
          </a:p>
        </p:txBody>
      </p:sp>
    </p:spTree>
    <p:extLst>
      <p:ext uri="{BB962C8B-B14F-4D97-AF65-F5344CB8AC3E}">
        <p14:creationId xmlns:p14="http://schemas.microsoft.com/office/powerpoint/2010/main" val="3973827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en.wikipedia.org/wiki/Fibonacci_number#cite_note-4" TargetMode="External"/><Relationship Id="rId3" Type="http://schemas.openxmlformats.org/officeDocument/2006/relationships/hyperlink" Target="https://en.wikipedia.org/wiki/Integer_sequence" TargetMode="External"/><Relationship Id="rId7" Type="http://schemas.openxmlformats.org/officeDocument/2006/relationships/hyperlink" Target="https://en.wikipedia.org/wiki/Golden_spiral"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en.wikipedia.org/wiki/Fibonacci_number#cite_note-3" TargetMode="External"/><Relationship Id="rId5" Type="http://schemas.openxmlformats.org/officeDocument/2006/relationships/hyperlink" Target="https://en.wikipedia.org/wiki/Fibonacci_number#cite_note-FOOTNOTEB%C3%B3na2011180-2" TargetMode="External"/><Relationship Id="rId4" Type="http://schemas.openxmlformats.org/officeDocument/2006/relationships/hyperlink" Target="https://en.wikipedia.org/wiki/Fibonacci_number#cite_note-FOOTNOTEBeckGeoghegan2010-1" TargetMode="External"/><Relationship Id="rId9" Type="http://schemas.openxmlformats.org/officeDocument/2006/relationships/hyperlink" Target="https://en.wikipedia.org/wiki/Recurrence_relation"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amazon.com/What-DevOps-Mike-Loukides-ebook/dp/B0084HJB56"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6BC8E4-DA3D-4D3B-9B91-F81EAB58899C}" type="slidenum">
              <a:rPr lang="en-US" smtClean="0"/>
              <a:t>1</a:t>
            </a:fld>
            <a:endParaRPr lang="en-US"/>
          </a:p>
        </p:txBody>
      </p:sp>
    </p:spTree>
    <p:extLst>
      <p:ext uri="{BB962C8B-B14F-4D97-AF65-F5344CB8AC3E}">
        <p14:creationId xmlns:p14="http://schemas.microsoft.com/office/powerpoint/2010/main" val="3551122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dt" sz="quarter" idx="1"/>
          </p:nvPr>
        </p:nvSpPr>
        <p:spPr bwMode="auto">
          <a:noFill/>
          <a:ln>
            <a:miter lim="800000"/>
            <a:headEnd/>
            <a:tailEnd/>
          </a:ln>
        </p:spPr>
        <p:txBody>
          <a:bodyPr/>
          <a:lstStyle/>
          <a:p>
            <a:r>
              <a:rPr lang="en-US" altLang="en-US" smtClean="0">
                <a:latin typeface="Calibri" pitchFamily="34" charset="0"/>
                <a:ea typeface="ＭＳ Ｐゴシック" pitchFamily="34" charset="-128"/>
              </a:rPr>
              <a:t>UML Comprehensive 3-0</a:t>
            </a:r>
          </a:p>
        </p:txBody>
      </p:sp>
      <p:sp>
        <p:nvSpPr>
          <p:cNvPr id="55299" name="Rectangle 6"/>
          <p:cNvSpPr>
            <a:spLocks noGrp="1" noChangeArrowheads="1"/>
          </p:cNvSpPr>
          <p:nvPr>
            <p:ph type="ftr" sz="quarter" idx="4"/>
          </p:nvPr>
        </p:nvSpPr>
        <p:spPr bwMode="auto">
          <a:noFill/>
          <a:ln>
            <a:miter lim="800000"/>
            <a:headEnd/>
            <a:tailEnd/>
          </a:ln>
        </p:spPr>
        <p:txBody>
          <a:bodyPr/>
          <a:lstStyle/>
          <a:p>
            <a:r>
              <a:rPr lang="en-US" altLang="en-US" smtClean="0">
                <a:latin typeface="Calibri" pitchFamily="34" charset="0"/>
                <a:ea typeface="ＭＳ Ｐゴシック" pitchFamily="34" charset="-128"/>
              </a:rPr>
              <a:t>© </a:t>
            </a:r>
            <a:r>
              <a:rPr lang="en-US" altLang="en-US" b="1" smtClean="0">
                <a:latin typeface="Calibri" pitchFamily="34" charset="0"/>
                <a:ea typeface="ＭＳ Ｐゴシック" pitchFamily="34" charset="-128"/>
              </a:rPr>
              <a:t>MethodScience, 2001, All Rights Reserved</a:t>
            </a:r>
          </a:p>
          <a:p>
            <a:r>
              <a:rPr lang="en-US" altLang="en-US" b="1" smtClean="0">
                <a:latin typeface="Calibri" pitchFamily="34" charset="0"/>
                <a:ea typeface="ＭＳ Ｐゴシック" pitchFamily="34" charset="-128"/>
              </a:rPr>
              <a:t>www.MethodScience.com</a:t>
            </a:r>
          </a:p>
        </p:txBody>
      </p:sp>
      <p:sp>
        <p:nvSpPr>
          <p:cNvPr id="55300" name="Rectangle 7"/>
          <p:cNvSpPr>
            <a:spLocks noGrp="1" noChangeArrowheads="1"/>
          </p:cNvSpPr>
          <p:nvPr>
            <p:ph type="sldNum" sz="quarter" idx="5"/>
          </p:nvPr>
        </p:nvSpPr>
        <p:spPr bwMode="auto">
          <a:noFill/>
          <a:ln>
            <a:miter lim="800000"/>
            <a:headEnd/>
            <a:tailEnd/>
          </a:ln>
        </p:spPr>
        <p:txBody>
          <a:bodyPr/>
          <a:lstStyle/>
          <a:p>
            <a:r>
              <a:rPr lang="en-US" altLang="en-US" smtClean="0">
                <a:latin typeface="Calibri" pitchFamily="34" charset="0"/>
                <a:ea typeface="ＭＳ Ｐゴシック" pitchFamily="34" charset="-128"/>
              </a:rPr>
              <a:t>Page: </a:t>
            </a:r>
            <a:fld id="{68A43534-EB2A-410F-9361-8318BDD3FB9B}" type="slidenum">
              <a:rPr lang="en-US" altLang="en-US" smtClean="0">
                <a:latin typeface="Calibri" pitchFamily="34" charset="0"/>
                <a:ea typeface="ＭＳ Ｐゴシック" pitchFamily="34" charset="-128"/>
              </a:rPr>
              <a:pPr/>
              <a:t>14</a:t>
            </a:fld>
            <a:r>
              <a:rPr lang="en-US" altLang="en-US" smtClean="0">
                <a:latin typeface="Calibri" pitchFamily="34" charset="0"/>
                <a:ea typeface="ＭＳ Ｐゴシック" pitchFamily="34" charset="-128"/>
              </a:rPr>
              <a:t> </a:t>
            </a:r>
          </a:p>
        </p:txBody>
      </p:sp>
      <p:sp>
        <p:nvSpPr>
          <p:cNvPr id="5530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2" name="Rectangle 3"/>
          <p:cNvSpPr>
            <a:spLocks noGrp="1" noChangeArrowheads="1"/>
          </p:cNvSpPr>
          <p:nvPr>
            <p:ph type="body" idx="1"/>
          </p:nvPr>
        </p:nvSpPr>
        <p:spPr bwMode="auto">
          <a:noFill/>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860086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w="9525"/>
        </p:spPr>
        <p:txBody>
          <a:bodyPr/>
          <a:lstStyle/>
          <a:p>
            <a:pPr lvl="0" algn="l"/>
            <a:r>
              <a:rPr lang="en-AU" sz="900" dirty="0" smtClean="0"/>
              <a:t>Requirements Practices  (ARP)</a:t>
            </a:r>
          </a:p>
          <a:p>
            <a:pPr lvl="1"/>
            <a:r>
              <a:rPr lang="de-CH" sz="900" dirty="0" smtClean="0"/>
              <a:t>Close liason with User</a:t>
            </a:r>
            <a:endParaRPr lang="en-AU" sz="900" dirty="0" smtClean="0"/>
          </a:p>
          <a:p>
            <a:pPr lvl="1"/>
            <a:r>
              <a:rPr lang="de-CH" sz="900" dirty="0" smtClean="0"/>
              <a:t>Describe outcome during discussions </a:t>
            </a:r>
            <a:endParaRPr lang="en-AU" sz="900" dirty="0" smtClean="0"/>
          </a:p>
          <a:p>
            <a:pPr lvl="1"/>
            <a:r>
              <a:rPr lang="en-AU" sz="900" dirty="0" smtClean="0"/>
              <a:t>Incorporate feedback instantaneously</a:t>
            </a:r>
          </a:p>
          <a:p>
            <a:pPr lvl="1"/>
            <a:r>
              <a:rPr lang="de-CH" sz="900" dirty="0" smtClean="0"/>
              <a:t>Negotiate requirements</a:t>
            </a:r>
          </a:p>
          <a:p>
            <a:pPr lvl="1"/>
            <a:r>
              <a:rPr lang="de-CH" sz="900" dirty="0" smtClean="0"/>
              <a:t>Prioritize requirements</a:t>
            </a:r>
          </a:p>
          <a:p>
            <a:pPr lvl="1"/>
            <a:r>
              <a:rPr lang="de-CH" sz="900" dirty="0" smtClean="0"/>
              <a:t>Divide Requirements into backlogs</a:t>
            </a:r>
          </a:p>
          <a:p>
            <a:pPr lvl="1"/>
            <a:r>
              <a:rPr lang="de-CH" sz="900" dirty="0" smtClean="0"/>
              <a:t>Estimate effort </a:t>
            </a:r>
          </a:p>
          <a:p>
            <a:pPr lvl="0"/>
            <a:r>
              <a:rPr lang="en-AU" sz="900" dirty="0" smtClean="0"/>
              <a:t>Development Practices  (ADP)</a:t>
            </a:r>
            <a:endParaRPr lang="de-CH" sz="900" dirty="0" smtClean="0"/>
          </a:p>
          <a:p>
            <a:pPr lvl="1"/>
            <a:r>
              <a:rPr lang="de-CH" sz="900" dirty="0" smtClean="0"/>
              <a:t>Pair or extreme programming</a:t>
            </a:r>
            <a:endParaRPr lang="en-AU" sz="900" dirty="0" smtClean="0"/>
          </a:p>
          <a:p>
            <a:pPr lvl="1"/>
            <a:r>
              <a:rPr lang="de-CH" sz="900" dirty="0" smtClean="0"/>
              <a:t>Frequent delivery of working software</a:t>
            </a:r>
          </a:p>
          <a:p>
            <a:pPr lvl="1"/>
            <a:r>
              <a:rPr lang="de-CH" sz="900" dirty="0" smtClean="0"/>
              <a:t>Continuous &amp; automated testing and system integration</a:t>
            </a:r>
          </a:p>
          <a:p>
            <a:pPr lvl="1"/>
            <a:r>
              <a:rPr lang="en-US" sz="900" dirty="0" smtClean="0"/>
              <a:t>Prioritize most business-valued features first</a:t>
            </a:r>
          </a:p>
          <a:p>
            <a:pPr lvl="1"/>
            <a:r>
              <a:rPr lang="de-CH" sz="900" dirty="0" smtClean="0"/>
              <a:t>Frequent customer feedback, </a:t>
            </a:r>
            <a:br>
              <a:rPr lang="de-CH" sz="900" dirty="0" smtClean="0"/>
            </a:br>
            <a:r>
              <a:rPr lang="de-CH" sz="900" dirty="0" smtClean="0"/>
              <a:t>customer onsite</a:t>
            </a:r>
          </a:p>
          <a:p>
            <a:pPr lvl="0"/>
            <a:r>
              <a:rPr lang="en-AU" sz="900" dirty="0" smtClean="0"/>
              <a:t>Architecture &amp; Design Practices (AAP)</a:t>
            </a:r>
          </a:p>
          <a:p>
            <a:pPr lvl="1"/>
            <a:r>
              <a:rPr lang="de-CH" sz="900" dirty="0" smtClean="0"/>
              <a:t>Revise Enterprise Architecture</a:t>
            </a:r>
            <a:endParaRPr lang="en-AU" sz="900" dirty="0" smtClean="0"/>
          </a:p>
          <a:p>
            <a:pPr lvl="1"/>
            <a:r>
              <a:rPr lang="de-CH" sz="900" dirty="0" smtClean="0"/>
              <a:t>Simplicity of design</a:t>
            </a:r>
            <a:endParaRPr lang="en-AU" sz="900" dirty="0" smtClean="0"/>
          </a:p>
          <a:p>
            <a:pPr lvl="1"/>
            <a:r>
              <a:rPr lang="de-CH" sz="900" dirty="0" smtClean="0"/>
              <a:t>Refactoring of design &amp; code</a:t>
            </a:r>
          </a:p>
          <a:p>
            <a:pPr lvl="1"/>
            <a:r>
              <a:rPr lang="de-CH" sz="900" dirty="0" smtClean="0"/>
              <a:t>Model Database &amp; User interfaces</a:t>
            </a:r>
          </a:p>
          <a:p>
            <a:pPr lvl="1"/>
            <a:r>
              <a:rPr lang="de-CH" sz="900" dirty="0" smtClean="0"/>
              <a:t>Rapid iterations &amp; prototyping </a:t>
            </a:r>
          </a:p>
          <a:p>
            <a:pPr lvl="0"/>
            <a:r>
              <a:rPr lang="en-AU" sz="900" dirty="0" smtClean="0"/>
              <a:t>Management Practices (AMP)</a:t>
            </a:r>
            <a:endParaRPr lang="de-CH" sz="900" dirty="0" smtClean="0"/>
          </a:p>
          <a:p>
            <a:pPr lvl="1"/>
            <a:r>
              <a:rPr lang="de-CH" sz="900" dirty="0" smtClean="0"/>
              <a:t>Self-organize Team members</a:t>
            </a:r>
          </a:p>
          <a:p>
            <a:pPr lvl="1"/>
            <a:r>
              <a:rPr lang="de-CH" sz="900" dirty="0" smtClean="0"/>
              <a:t>Empower / Make Team members responsible</a:t>
            </a:r>
          </a:p>
          <a:p>
            <a:pPr lvl="1"/>
            <a:r>
              <a:rPr lang="de-CH" sz="900" dirty="0" smtClean="0"/>
              <a:t>Facilitate and coordinate</a:t>
            </a:r>
          </a:p>
          <a:p>
            <a:pPr lvl="1"/>
            <a:r>
              <a:rPr lang="de-CH" sz="900" dirty="0" smtClean="0"/>
              <a:t>Enable Ownership of </a:t>
            </a:r>
            <a:br>
              <a:rPr lang="de-CH" sz="900" dirty="0" smtClean="0"/>
            </a:br>
            <a:r>
              <a:rPr lang="de-CH" sz="900" dirty="0" smtClean="0"/>
              <a:t>- sponsor</a:t>
            </a:r>
            <a:br>
              <a:rPr lang="de-CH" sz="900" dirty="0" smtClean="0"/>
            </a:br>
            <a:r>
              <a:rPr lang="de-CH" sz="900" dirty="0" smtClean="0"/>
              <a:t>- product owner</a:t>
            </a:r>
            <a:br>
              <a:rPr lang="de-CH" sz="900" dirty="0" smtClean="0"/>
            </a:br>
            <a:r>
              <a:rPr lang="de-CH" sz="900" dirty="0" smtClean="0"/>
              <a:t>- joint team</a:t>
            </a:r>
          </a:p>
          <a:p>
            <a:pPr lvl="1"/>
            <a:r>
              <a:rPr lang="de-CH" sz="900" dirty="0" smtClean="0"/>
              <a:t>Stand up meetings</a:t>
            </a:r>
            <a:br>
              <a:rPr lang="de-CH" sz="900" dirty="0" smtClean="0"/>
            </a:br>
            <a:r>
              <a:rPr lang="de-CH" sz="900" dirty="0" smtClean="0"/>
              <a:t>(often daily - Scrum)</a:t>
            </a:r>
          </a:p>
          <a:p>
            <a:pPr lvl="1"/>
            <a:r>
              <a:rPr lang="de-CH" sz="900" dirty="0" smtClean="0"/>
              <a:t>Workshops</a:t>
            </a:r>
          </a:p>
          <a:p>
            <a:pPr lvl="1"/>
            <a:r>
              <a:rPr lang="de-CH" sz="900" dirty="0" smtClean="0"/>
              <a:t>Learning cycles</a:t>
            </a:r>
          </a:p>
          <a:p>
            <a:pPr lvl="0"/>
            <a:r>
              <a:rPr lang="de-CH" sz="900" dirty="0" smtClean="0"/>
              <a:t>Quality Assurance &amp; Testing Practices (AQP)</a:t>
            </a:r>
          </a:p>
          <a:p>
            <a:pPr lvl="1"/>
            <a:r>
              <a:rPr lang="de-CH" sz="900" dirty="0" smtClean="0"/>
              <a:t>Separate Unit, Integration, System, Non-functional tests</a:t>
            </a:r>
          </a:p>
          <a:p>
            <a:pPr lvl="1"/>
            <a:r>
              <a:rPr lang="de-CH" sz="900" dirty="0" smtClean="0"/>
              <a:t>Continuous Testing</a:t>
            </a:r>
          </a:p>
          <a:p>
            <a:pPr lvl="1"/>
            <a:r>
              <a:rPr lang="de-CH" sz="900" dirty="0" smtClean="0"/>
              <a:t>Test cases before Development</a:t>
            </a:r>
          </a:p>
          <a:p>
            <a:pPr lvl="1"/>
            <a:r>
              <a:rPr lang="de-CH" sz="900" dirty="0" smtClean="0"/>
              <a:t>User Tests (non-functional) from the start</a:t>
            </a:r>
          </a:p>
          <a:p>
            <a:pPr lvl="0"/>
            <a:r>
              <a:rPr lang="en-US" sz="1000" dirty="0" smtClean="0"/>
              <a:t>Change Practices (ACP)</a:t>
            </a:r>
          </a:p>
          <a:p>
            <a:pPr lvl="1"/>
            <a:r>
              <a:rPr lang="en-US" sz="1000" dirty="0" smtClean="0"/>
              <a:t>Identify stakeholders</a:t>
            </a:r>
          </a:p>
          <a:p>
            <a:pPr lvl="1"/>
            <a:r>
              <a:rPr lang="en-US" sz="1000" dirty="0" smtClean="0"/>
              <a:t>Present areas of change to stakeholders</a:t>
            </a:r>
          </a:p>
          <a:p>
            <a:pPr lvl="1"/>
            <a:r>
              <a:rPr lang="en-US" sz="1000" dirty="0" smtClean="0"/>
              <a:t>Incorporate feedback</a:t>
            </a:r>
          </a:p>
          <a:p>
            <a:pPr lvl="0"/>
            <a:r>
              <a:rPr lang="en-US" sz="1000" dirty="0" smtClean="0"/>
              <a:t>Business Practices (ABP)</a:t>
            </a:r>
          </a:p>
          <a:p>
            <a:pPr lvl="1"/>
            <a:r>
              <a:rPr lang="en-US" sz="1000" dirty="0" smtClean="0"/>
              <a:t>Apply Lean-TQM practices</a:t>
            </a:r>
          </a:p>
          <a:p>
            <a:pPr lvl="0"/>
            <a:r>
              <a:rPr lang="en-US" sz="1000" dirty="0" smtClean="0"/>
              <a:t>Leadership Practices (ALP)</a:t>
            </a:r>
          </a:p>
          <a:p>
            <a:pPr lvl="1"/>
            <a:r>
              <a:rPr lang="en-US" sz="1000" dirty="0" smtClean="0"/>
              <a:t>Value focus</a:t>
            </a:r>
          </a:p>
          <a:p>
            <a:pPr lvl="1"/>
            <a:r>
              <a:rPr lang="en-US" sz="1000" dirty="0" smtClean="0"/>
              <a:t>Courage</a:t>
            </a:r>
          </a:p>
          <a:p>
            <a:pPr lvl="1"/>
            <a:r>
              <a:rPr lang="en-US" sz="1000" dirty="0" smtClean="0"/>
              <a:t>Transparency</a:t>
            </a:r>
          </a:p>
          <a:p>
            <a:pPr lvl="1"/>
            <a:r>
              <a:rPr lang="en-US" sz="1000" dirty="0" smtClean="0"/>
              <a:t>Facilitation</a:t>
            </a:r>
          </a:p>
          <a:p>
            <a:pPr lvl="0"/>
            <a:r>
              <a:rPr lang="en-US" sz="1000" dirty="0" smtClean="0"/>
              <a:t>Governance Practices (AGP)</a:t>
            </a:r>
          </a:p>
          <a:p>
            <a:pPr lvl="1"/>
            <a:r>
              <a:rPr lang="en-US" sz="1000" dirty="0" smtClean="0"/>
              <a:t>Transparency</a:t>
            </a:r>
          </a:p>
          <a:p>
            <a:pPr lvl="1"/>
            <a:r>
              <a:rPr lang="en-US" sz="1000" dirty="0" smtClean="0"/>
              <a:t>Anticipation</a:t>
            </a:r>
          </a:p>
          <a:p>
            <a:pPr lvl="1"/>
            <a:r>
              <a:rPr lang="en-US" sz="1000" dirty="0" smtClean="0"/>
              <a:t>Reporting</a:t>
            </a:r>
          </a:p>
          <a:p>
            <a:pPr lvl="0"/>
            <a:r>
              <a:rPr lang="en-US" sz="1000" dirty="0" smtClean="0"/>
              <a:t>Operational/Maintenance Practices (AOP)</a:t>
            </a:r>
          </a:p>
          <a:p>
            <a:pPr lvl="1"/>
            <a:r>
              <a:rPr lang="en-US" sz="1000" dirty="0" smtClean="0"/>
              <a:t>Measures, Reporting</a:t>
            </a:r>
          </a:p>
          <a:p>
            <a:pPr lvl="1"/>
            <a:r>
              <a:rPr lang="en-US" sz="1000" dirty="0" smtClean="0"/>
              <a:t>Continuous Learning</a:t>
            </a:r>
          </a:p>
          <a:p>
            <a:pPr lvl="1"/>
            <a:endParaRPr lang="de-CH" sz="900" dirty="0" smtClean="0"/>
          </a:p>
          <a:p>
            <a:endParaRPr lang="en-US" sz="900" dirty="0" smtClean="0"/>
          </a:p>
        </p:txBody>
      </p:sp>
      <p:sp>
        <p:nvSpPr>
          <p:cNvPr id="65540" name="Header Placeholder 3"/>
          <p:cNvSpPr>
            <a:spLocks noGrp="1"/>
          </p:cNvSpPr>
          <p:nvPr>
            <p:ph type="hdr" sz="quarter" idx="4294967295"/>
          </p:nvPr>
        </p:nvSpPr>
        <p:spPr bwMode="auto">
          <a:xfrm>
            <a:off x="0" y="0"/>
            <a:ext cx="3038145" cy="465743"/>
          </a:xfrm>
          <a:prstGeom prst="rect">
            <a:avLst/>
          </a:prstGeom>
          <a:noFill/>
          <a:ln>
            <a:miter lim="800000"/>
            <a:headEnd/>
            <a:tailEnd/>
          </a:ln>
        </p:spPr>
        <p:txBody>
          <a:bodyPr/>
          <a:lstStyle/>
          <a:p>
            <a:r>
              <a:rPr lang="en-US" altLang="zh-TW"/>
              <a:t>Chapter  - 2</a:t>
            </a:r>
          </a:p>
        </p:txBody>
      </p:sp>
      <p:sp>
        <p:nvSpPr>
          <p:cNvPr id="65541" name="Date Placeholder 4"/>
          <p:cNvSpPr>
            <a:spLocks noGrp="1"/>
          </p:cNvSpPr>
          <p:nvPr>
            <p:ph type="dt" sz="quarter" idx="4294967295"/>
          </p:nvPr>
        </p:nvSpPr>
        <p:spPr bwMode="auto">
          <a:xfrm>
            <a:off x="3970734" y="0"/>
            <a:ext cx="3038145" cy="465743"/>
          </a:xfrm>
          <a:prstGeom prst="rect">
            <a:avLst/>
          </a:prstGeom>
          <a:noFill/>
          <a:ln>
            <a:miter lim="800000"/>
            <a:headEnd/>
            <a:tailEnd/>
          </a:ln>
        </p:spPr>
        <p:txBody>
          <a:bodyPr/>
          <a:lstStyle/>
          <a:p>
            <a:fld id="{66F272DD-BD2D-480A-821E-986463F654F5}" type="datetime4">
              <a:rPr lang="en-US" altLang="zh-TW"/>
              <a:pPr/>
              <a:t>September 19, 2018</a:t>
            </a:fld>
            <a:endParaRPr lang="en-US" altLang="zh-TW"/>
          </a:p>
        </p:txBody>
      </p:sp>
      <p:sp>
        <p:nvSpPr>
          <p:cNvPr id="65542" name="Slide Number Placeholder 5"/>
          <p:cNvSpPr>
            <a:spLocks noGrp="1"/>
          </p:cNvSpPr>
          <p:nvPr>
            <p:ph type="sldNum" sz="quarter" idx="4294967295"/>
          </p:nvPr>
        </p:nvSpPr>
        <p:spPr bwMode="auto">
          <a:xfrm>
            <a:off x="3970734" y="8829121"/>
            <a:ext cx="3038145" cy="465743"/>
          </a:xfrm>
          <a:prstGeom prst="rect">
            <a:avLst/>
          </a:prstGeom>
          <a:noFill/>
          <a:ln>
            <a:miter lim="800000"/>
            <a:headEnd/>
            <a:tailEnd/>
          </a:ln>
        </p:spPr>
        <p:txBody>
          <a:bodyPr/>
          <a:lstStyle/>
          <a:p>
            <a:fld id="{7F6DE8C8-EA74-4F98-A1F7-7BC38C07533D}" type="slidenum">
              <a:rPr lang="en-US" altLang="zh-TW"/>
              <a:pPr/>
              <a:t>16</a:t>
            </a:fld>
            <a:endParaRPr lang="en-US" altLang="zh-TW"/>
          </a:p>
        </p:txBody>
      </p:sp>
    </p:spTree>
    <p:extLst>
      <p:ext uri="{BB962C8B-B14F-4D97-AF65-F5344CB8AC3E}">
        <p14:creationId xmlns:p14="http://schemas.microsoft.com/office/powerpoint/2010/main" val="1150667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18</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1120965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Delphi technique aims to arrive at a final estimate by combining estimates from qualified people who have different levels of experience of estimating. </a:t>
            </a:r>
          </a:p>
          <a:p>
            <a:r>
              <a:rPr lang="en-US" sz="1200" kern="1200" dirty="0" smtClean="0">
                <a:solidFill>
                  <a:schemeClr val="tx1"/>
                </a:solidFill>
                <a:latin typeface="Times New Roman" pitchFamily="18" charset="0"/>
                <a:ea typeface="+mn-ea"/>
                <a:cs typeface="+mn-cs"/>
              </a:rPr>
              <a:t>The Delphi technique can be described as a way or a method rather of structuring a group communication process to allow it to be effective. An important key factor if this technique is that the respondents or the members of the group do not meet, and therefore their responses may be anonymous. Within the Delphi technique there are three separate groups of actors that are generally involved. These three groups are as followed:</a:t>
            </a:r>
          </a:p>
          <a:p>
            <a:pPr lvl="0"/>
            <a:r>
              <a:rPr lang="en-US" sz="1200" kern="1200" dirty="0" smtClean="0">
                <a:solidFill>
                  <a:schemeClr val="tx1"/>
                </a:solidFill>
                <a:latin typeface="Times New Roman" pitchFamily="18" charset="0"/>
                <a:ea typeface="+mn-ea"/>
                <a:cs typeface="+mn-cs"/>
              </a:rPr>
              <a:t>Respondent group: These are the members of the group whose judgments and thoughts are obtained through completing the process.</a:t>
            </a:r>
          </a:p>
          <a:p>
            <a:pPr lvl="0"/>
            <a:r>
              <a:rPr lang="en-US" sz="1200" kern="1200" dirty="0" smtClean="0">
                <a:solidFill>
                  <a:schemeClr val="tx1"/>
                </a:solidFill>
                <a:latin typeface="Times New Roman" pitchFamily="18" charset="0"/>
                <a:ea typeface="+mn-ea"/>
                <a:cs typeface="+mn-cs"/>
              </a:rPr>
              <a:t>Staff group: The staff groups are those who design the initial questions to be handed out or given to the respondent group. The staff group is responsible for summarizing the responses of the respondent group as well as preparing any further questions which would be used for any subsequent phases.</a:t>
            </a:r>
          </a:p>
          <a:p>
            <a:pPr lvl="0"/>
            <a:r>
              <a:rPr lang="en-US" sz="1200" kern="1200" dirty="0" smtClean="0">
                <a:solidFill>
                  <a:schemeClr val="tx1"/>
                </a:solidFill>
                <a:latin typeface="Times New Roman" pitchFamily="18" charset="0"/>
                <a:ea typeface="+mn-ea"/>
                <a:cs typeface="+mn-cs"/>
              </a:rPr>
              <a:t>Decision makers: Decision makers are those who wish to benefit from the results of the Delphi technique.</a:t>
            </a:r>
          </a:p>
          <a:p>
            <a:r>
              <a:rPr lang="en-US" sz="1200" kern="1200" dirty="0" smtClean="0">
                <a:solidFill>
                  <a:schemeClr val="tx1"/>
                </a:solidFill>
                <a:latin typeface="Times New Roman" pitchFamily="18" charset="0"/>
                <a:ea typeface="+mn-ea"/>
                <a:cs typeface="+mn-cs"/>
              </a:rPr>
              <a:t> </a:t>
            </a:r>
          </a:p>
          <a:p>
            <a:r>
              <a:rPr lang="en-US" sz="1200" kern="1200" dirty="0" smtClean="0">
                <a:solidFill>
                  <a:schemeClr val="tx1"/>
                </a:solidFill>
                <a:latin typeface="Times New Roman" pitchFamily="18" charset="0"/>
                <a:ea typeface="+mn-ea"/>
                <a:cs typeface="+mn-cs"/>
              </a:rPr>
              <a:t>There is no limit to the number of participants in the respondent groups, where numbers may range from a handful, to several hundred. The larger the number of participants, the more accurate the outcome will be. The Delphi technique is a relatively simple technique with an effective output. The manner in which this technique is put into place is as followed: The staff team in collaboration with decision makers develops an initial set of questions, or a questionnaire which is then distributed to the respondent group. Once these questions have been completed by the respondent group they are returned to the staff team. The staff team then takes the responses of the first set of questions, summarizes them to produce a feedback report as well as a second set of questions or a second questionnaire for the respondent group. The second questionnaire contains priority ideas which the respondents are required to vote on. The second questionnaires are then sent back to the staff team, where a final summary and feedback report is generated. This final report is then distributed to the respondent group and decision makers. There are a number of factors which should be considered when using the Delphi technique. These factors are as followed:</a:t>
            </a:r>
          </a:p>
          <a:p>
            <a:pPr lvl="0"/>
            <a:r>
              <a:rPr lang="en-US" sz="1200" kern="1200" dirty="0" smtClean="0">
                <a:solidFill>
                  <a:schemeClr val="tx1"/>
                </a:solidFill>
                <a:latin typeface="Times New Roman" pitchFamily="18" charset="0"/>
                <a:ea typeface="+mn-ea"/>
                <a:cs typeface="+mn-cs"/>
              </a:rPr>
              <a:t>Whether or not the members of the respondent group are indeed anonymous. It would be ideal for the members of the group to be anonymous to ensure the effectiveness of the responses.</a:t>
            </a:r>
          </a:p>
          <a:p>
            <a:pPr lvl="0"/>
            <a:r>
              <a:rPr lang="en-US" sz="1200" kern="1200" dirty="0" smtClean="0">
                <a:solidFill>
                  <a:schemeClr val="tx1"/>
                </a:solidFill>
                <a:latin typeface="Times New Roman" pitchFamily="18" charset="0"/>
                <a:ea typeface="+mn-ea"/>
                <a:cs typeface="+mn-cs"/>
              </a:rPr>
              <a:t>What type of questions are put into to questionnaires and handed out to the respondent questions?</a:t>
            </a:r>
          </a:p>
          <a:p>
            <a:pPr lvl="0"/>
            <a:r>
              <a:rPr lang="en-US" sz="1200" kern="1200" dirty="0" smtClean="0">
                <a:solidFill>
                  <a:schemeClr val="tx1"/>
                </a:solidFill>
                <a:latin typeface="Times New Roman" pitchFamily="18" charset="0"/>
                <a:ea typeface="+mn-ea"/>
                <a:cs typeface="+mn-cs"/>
              </a:rPr>
              <a:t>How are the answers to these questionnaires collected? Are they received in person, electronically or over the phone?</a:t>
            </a:r>
          </a:p>
          <a:p>
            <a:pPr lvl="0"/>
            <a:r>
              <a:rPr lang="en-US" sz="1200" kern="1200" dirty="0" smtClean="0">
                <a:solidFill>
                  <a:schemeClr val="tx1"/>
                </a:solidFill>
                <a:latin typeface="Times New Roman" pitchFamily="18" charset="0"/>
                <a:ea typeface="+mn-ea"/>
                <a:cs typeface="+mn-cs"/>
              </a:rPr>
              <a:t>How many questionnaires are being used, and how many set of feedback reports are being generated?</a:t>
            </a:r>
          </a:p>
          <a:p>
            <a:pPr lvl="0"/>
            <a:r>
              <a:rPr lang="en-US" sz="1200" kern="1200" dirty="0" smtClean="0">
                <a:solidFill>
                  <a:schemeClr val="tx1"/>
                </a:solidFill>
                <a:latin typeface="Times New Roman" pitchFamily="18" charset="0"/>
                <a:ea typeface="+mn-ea"/>
                <a:cs typeface="+mn-cs"/>
              </a:rPr>
              <a:t>Are there any underlying factors which may aggregate the judgments of the respondent group?</a:t>
            </a:r>
          </a:p>
          <a:p>
            <a:pPr lvl="0"/>
            <a:endParaRPr lang="en-US" sz="1200" kern="1200" dirty="0" smtClean="0">
              <a:solidFill>
                <a:schemeClr val="tx1"/>
              </a:solidFill>
              <a:latin typeface="Times New Roman" pitchFamily="18" charset="0"/>
              <a:ea typeface="+mn-ea"/>
              <a:cs typeface="+mn-cs"/>
            </a:endParaRPr>
          </a:p>
          <a:p>
            <a:pPr marL="0" lvl="0" indent="0">
              <a:spcBef>
                <a:spcPct val="0"/>
              </a:spcBef>
              <a:buNone/>
              <a:tabLst>
                <a:tab pos="450850" algn="l"/>
                <a:tab pos="900113" algn="l"/>
                <a:tab pos="1349375" algn="l"/>
                <a:tab pos="1800225" algn="l"/>
                <a:tab pos="2249488" algn="l"/>
                <a:tab pos="2700338" algn="l"/>
                <a:tab pos="3149600" algn="l"/>
                <a:tab pos="3600450" algn="l"/>
                <a:tab pos="4049713" algn="l"/>
                <a:tab pos="4500563" algn="l"/>
                <a:tab pos="4949825" algn="l"/>
                <a:tab pos="5400675" algn="l"/>
                <a:tab pos="5849938" algn="l"/>
              </a:tabLst>
            </a:pPr>
            <a:r>
              <a:rPr lang="en-AU" dirty="0" smtClean="0"/>
              <a:t>The advantages of this technique over a round table discussion are:</a:t>
            </a:r>
            <a:endParaRPr lang="en-US" dirty="0" smtClean="0"/>
          </a:p>
          <a:p>
            <a:pPr marL="0" lvl="0" indent="0">
              <a:spcBef>
                <a:spcPct val="0"/>
              </a:spcBef>
              <a:tabLst>
                <a:tab pos="450850" algn="l"/>
                <a:tab pos="900113" algn="l"/>
                <a:tab pos="1349375" algn="l"/>
                <a:tab pos="1800225" algn="l"/>
                <a:tab pos="2249488" algn="l"/>
                <a:tab pos="2700338" algn="l"/>
                <a:tab pos="3149600" algn="l"/>
                <a:tab pos="3600450" algn="l"/>
                <a:tab pos="4049713" algn="l"/>
                <a:tab pos="4500563" algn="l"/>
                <a:tab pos="4949825" algn="l"/>
                <a:tab pos="5400675" algn="l"/>
                <a:tab pos="5849938" algn="l"/>
              </a:tabLst>
            </a:pPr>
            <a:r>
              <a:rPr lang="en-AU" dirty="0" smtClean="0"/>
              <a:t>It is more egalitarian - each contributor is allowed an equal say in providing an estimate.</a:t>
            </a:r>
            <a:endParaRPr lang="en-US" dirty="0" smtClean="0"/>
          </a:p>
          <a:p>
            <a:pPr marL="0" lvl="0" indent="0">
              <a:spcBef>
                <a:spcPct val="0"/>
              </a:spcBef>
              <a:tabLst>
                <a:tab pos="450850" algn="l"/>
                <a:tab pos="900113" algn="l"/>
                <a:tab pos="1349375" algn="l"/>
                <a:tab pos="1800225" algn="l"/>
                <a:tab pos="2249488" algn="l"/>
                <a:tab pos="2700338" algn="l"/>
                <a:tab pos="3149600" algn="l"/>
                <a:tab pos="3600450" algn="l"/>
                <a:tab pos="4049713" algn="l"/>
                <a:tab pos="4500563" algn="l"/>
                <a:tab pos="4949825" algn="l"/>
                <a:tab pos="5400675" algn="l"/>
                <a:tab pos="5849938" algn="l"/>
              </a:tabLst>
            </a:pPr>
            <a:r>
              <a:rPr lang="en-AU" dirty="0" smtClean="0"/>
              <a:t>It avoids personal differences and animosities from influencing decisions by maintaining anonymity.</a:t>
            </a:r>
            <a:endParaRPr lang="en-US" dirty="0" smtClean="0"/>
          </a:p>
          <a:p>
            <a:pPr marL="0" lvl="0" indent="0">
              <a:spcBef>
                <a:spcPct val="0"/>
              </a:spcBef>
              <a:tabLst>
                <a:tab pos="450850" algn="l"/>
                <a:tab pos="900113" algn="l"/>
                <a:tab pos="1349375" algn="l"/>
                <a:tab pos="1800225" algn="l"/>
                <a:tab pos="2249488" algn="l"/>
                <a:tab pos="2700338" algn="l"/>
                <a:tab pos="3149600" algn="l"/>
                <a:tab pos="3600450" algn="l"/>
                <a:tab pos="4049713" algn="l"/>
                <a:tab pos="4500563" algn="l"/>
                <a:tab pos="4949825" algn="l"/>
                <a:tab pos="5400675" algn="l"/>
                <a:tab pos="5849938" algn="l"/>
              </a:tabLst>
            </a:pPr>
            <a:r>
              <a:rPr lang="en-AU" dirty="0" smtClean="0"/>
              <a:t>The anonymous approach also prevents embarrassment or humiliation if other contributors estimates are criticised.</a:t>
            </a:r>
          </a:p>
          <a:p>
            <a:pPr lvl="0"/>
            <a:endParaRPr lang="en-US" sz="1200" kern="1200" dirty="0" smtClean="0">
              <a:solidFill>
                <a:schemeClr val="tx1"/>
              </a:solidFill>
              <a:latin typeface="Times New Roman" pitchFamily="18" charset="0"/>
              <a:ea typeface="+mn-ea"/>
              <a:cs typeface="+mn-cs"/>
            </a:endParaRPr>
          </a:p>
          <a:p>
            <a:endParaRPr lang="en-US" dirty="0"/>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1998-2014; Managing Agile Projects</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19</a:t>
            </a:fld>
            <a:r>
              <a:rPr lang="en-US" smtClean="0"/>
              <a:t> </a:t>
            </a:r>
            <a:endParaRPr lang="en-US"/>
          </a:p>
        </p:txBody>
      </p:sp>
    </p:spTree>
    <p:extLst>
      <p:ext uri="{BB962C8B-B14F-4D97-AF65-F5344CB8AC3E}">
        <p14:creationId xmlns:p14="http://schemas.microsoft.com/office/powerpoint/2010/main" val="664889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Fibonacci numbers</a:t>
            </a:r>
            <a:r>
              <a:rPr lang="en-US" sz="1200" b="0" i="0" kern="1200" dirty="0" smtClean="0">
                <a:solidFill>
                  <a:schemeClr val="tx1"/>
                </a:solidFill>
                <a:effectLst/>
                <a:latin typeface="+mn-lt"/>
                <a:ea typeface="+mn-ea"/>
                <a:cs typeface="+mn-cs"/>
              </a:rPr>
              <a:t> are the numbers in the following </a:t>
            </a:r>
            <a:r>
              <a:rPr lang="en-US" sz="1200" b="0" i="0" u="none" strike="noStrike" kern="1200" dirty="0" smtClean="0">
                <a:solidFill>
                  <a:schemeClr val="tx1"/>
                </a:solidFill>
                <a:effectLst/>
                <a:latin typeface="+mn-lt"/>
                <a:ea typeface="+mn-ea"/>
                <a:cs typeface="+mn-cs"/>
                <a:hlinkClick r:id="rId3" tooltip="Integer sequence"/>
              </a:rPr>
              <a:t>integer sequence</a:t>
            </a:r>
            <a:r>
              <a:rPr lang="en-US" sz="1200" b="0" i="0" kern="1200" dirty="0" smtClean="0">
                <a:solidFill>
                  <a:schemeClr val="tx1"/>
                </a:solidFill>
                <a:effectLst/>
                <a:latin typeface="+mn-lt"/>
                <a:ea typeface="+mn-ea"/>
                <a:cs typeface="+mn-cs"/>
              </a:rPr>
              <a:t>, called the </a:t>
            </a:r>
            <a:r>
              <a:rPr lang="en-US" sz="1200" b="1" i="0" kern="1200" dirty="0" smtClean="0">
                <a:solidFill>
                  <a:schemeClr val="tx1"/>
                </a:solidFill>
                <a:effectLst/>
                <a:latin typeface="+mn-lt"/>
                <a:ea typeface="+mn-ea"/>
                <a:cs typeface="+mn-cs"/>
              </a:rPr>
              <a:t>Fibonacci sequence</a:t>
            </a:r>
            <a:r>
              <a:rPr lang="en-US" sz="1200" b="0" i="0" kern="1200" dirty="0" smtClean="0">
                <a:solidFill>
                  <a:schemeClr val="tx1"/>
                </a:solidFill>
                <a:effectLst/>
                <a:latin typeface="+mn-lt"/>
                <a:ea typeface="+mn-ea"/>
                <a:cs typeface="+mn-cs"/>
              </a:rPr>
              <a:t>, and characterized by the fact that every number after the first two is the sum of the two preceding ones:</a:t>
            </a:r>
            <a:r>
              <a:rPr lang="en-US" sz="1200" b="0" i="0" u="none" strike="noStrike" kern="1200" baseline="30000" dirty="0" smtClean="0">
                <a:solidFill>
                  <a:schemeClr val="tx1"/>
                </a:solidFill>
                <a:effectLst/>
                <a:latin typeface="+mn-lt"/>
                <a:ea typeface="+mn-ea"/>
                <a:cs typeface="+mn-cs"/>
                <a:hlinkClick r:id="rId4"/>
              </a:rPr>
              <a:t>[1]</a:t>
            </a:r>
            <a:r>
              <a:rPr lang="en-US" sz="1200" b="0" i="0" u="none" strike="noStrike" kern="1200" baseline="30000" dirty="0" smtClean="0">
                <a:solidFill>
                  <a:schemeClr val="tx1"/>
                </a:solidFill>
                <a:effectLst/>
                <a:latin typeface="+mn-lt"/>
                <a:ea typeface="+mn-ea"/>
                <a:cs typeface="+mn-cs"/>
                <a:hlinkClick r:id="rId5"/>
              </a:rPr>
              <a:t>[2]</a:t>
            </a:r>
            <a:endParaRPr lang="en-US" sz="1200" b="0" i="0" kern="1200" dirty="0" smtClean="0">
              <a:solidFill>
                <a:schemeClr val="tx1"/>
              </a:solidFill>
              <a:effectLst/>
              <a:latin typeface="+mn-lt"/>
              <a:ea typeface="+mn-ea"/>
              <a:cs typeface="+mn-cs"/>
            </a:endParaRPr>
          </a:p>
          <a:p>
            <a:r>
              <a:rPr lang="en-US" dirty="0" smtClean="0">
                <a:effectLst/>
              </a:rPr>
              <a:t>{\</a:t>
            </a:r>
            <a:r>
              <a:rPr lang="en-US" dirty="0" err="1" smtClean="0">
                <a:effectLst/>
              </a:rPr>
              <a:t>displaystyle</a:t>
            </a:r>
            <a:r>
              <a:rPr lang="en-US" dirty="0" smtClean="0">
                <a:effectLst/>
              </a:rPr>
              <a:t> 1,\;1,\;2,\;3,\;5,\;8,\;13,\;21,\;34,\;55,\;89,\;144,\;\</a:t>
            </a:r>
            <a:r>
              <a:rPr lang="en-US" dirty="0" err="1" smtClean="0">
                <a:effectLst/>
              </a:rPr>
              <a:t>ldots</a:t>
            </a:r>
            <a:r>
              <a:rPr lang="en-US" dirty="0" smtClean="0">
                <a:effectLst/>
              </a:rPr>
              <a:t> }</a:t>
            </a:r>
            <a:r>
              <a:rPr lang="en-US" sz="1200" b="0" i="0" kern="1200" dirty="0" smtClean="0">
                <a:solidFill>
                  <a:schemeClr val="tx1"/>
                </a:solidFill>
                <a:effectLst/>
                <a:latin typeface="+mn-lt"/>
                <a:ea typeface="+mn-ea"/>
                <a:cs typeface="+mn-cs"/>
              </a:rPr>
              <a:t>Often, especially in modern usage, the sequence is extended by one more initial term:</a:t>
            </a:r>
          </a:p>
          <a:p>
            <a:r>
              <a:rPr lang="en-US" dirty="0" smtClean="0">
                <a:effectLst/>
              </a:rPr>
              <a:t>{\</a:t>
            </a:r>
            <a:r>
              <a:rPr lang="en-US" dirty="0" err="1" smtClean="0">
                <a:effectLst/>
              </a:rPr>
              <a:t>displaystyle</a:t>
            </a:r>
            <a:r>
              <a:rPr lang="en-US" dirty="0" smtClean="0">
                <a:effectLst/>
              </a:rPr>
              <a:t> 0,\;1,\;1,\;2,\;3,\;5,\;8,\;13,\;21,\;34,\;55,\;89,\;144,\;\</a:t>
            </a:r>
            <a:r>
              <a:rPr lang="en-US" dirty="0" err="1" smtClean="0">
                <a:effectLst/>
              </a:rPr>
              <a:t>ldots</a:t>
            </a:r>
            <a:r>
              <a:rPr lang="en-US" dirty="0" smtClean="0">
                <a:effectLst/>
              </a:rPr>
              <a:t> }</a:t>
            </a:r>
            <a:r>
              <a:rPr lang="en-US" dirty="0" smtClean="0"/>
              <a:t>.</a:t>
            </a:r>
            <a:r>
              <a:rPr lang="en-US" sz="1200" b="0" i="0" u="none" strike="noStrike" kern="1200" baseline="30000" dirty="0" smtClean="0">
                <a:solidFill>
                  <a:schemeClr val="tx1"/>
                </a:solidFill>
                <a:effectLst/>
                <a:latin typeface="+mn-lt"/>
                <a:ea typeface="+mn-ea"/>
                <a:cs typeface="+mn-cs"/>
                <a:hlinkClick r:id="rId6"/>
              </a:rPr>
              <a:t>[3]</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Fibonacci spiral: an approximation of the </a:t>
            </a:r>
            <a:r>
              <a:rPr lang="en-US" sz="1200" b="0" i="0" u="none" strike="noStrike" kern="1200" dirty="0" smtClean="0">
                <a:solidFill>
                  <a:schemeClr val="tx1"/>
                </a:solidFill>
                <a:effectLst/>
                <a:latin typeface="+mn-lt"/>
                <a:ea typeface="+mn-ea"/>
                <a:cs typeface="+mn-cs"/>
                <a:hlinkClick r:id="rId7" tooltip="Golden spiral"/>
              </a:rPr>
              <a:t>golden </a:t>
            </a:r>
            <a:r>
              <a:rPr lang="en-US" sz="1200" b="0" i="0" u="none" strike="noStrike" kern="1200" dirty="0" err="1" smtClean="0">
                <a:solidFill>
                  <a:schemeClr val="tx1"/>
                </a:solidFill>
                <a:effectLst/>
                <a:latin typeface="+mn-lt"/>
                <a:ea typeface="+mn-ea"/>
                <a:cs typeface="+mn-cs"/>
                <a:hlinkClick r:id="rId7" tooltip="Golden spiral"/>
              </a:rPr>
              <a:t>spiral</a:t>
            </a:r>
            <a:r>
              <a:rPr lang="en-US" sz="1200" b="0" i="0" kern="1200" dirty="0" err="1" smtClean="0">
                <a:solidFill>
                  <a:schemeClr val="tx1"/>
                </a:solidFill>
                <a:effectLst/>
                <a:latin typeface="+mn-lt"/>
                <a:ea typeface="+mn-ea"/>
                <a:cs typeface="+mn-cs"/>
              </a:rPr>
              <a:t>created</a:t>
            </a:r>
            <a:r>
              <a:rPr lang="en-US" sz="1200" b="0" i="0" kern="1200" dirty="0" smtClean="0">
                <a:solidFill>
                  <a:schemeClr val="tx1"/>
                </a:solidFill>
                <a:effectLst/>
                <a:latin typeface="+mn-lt"/>
                <a:ea typeface="+mn-ea"/>
                <a:cs typeface="+mn-cs"/>
              </a:rPr>
              <a:t> by drawing circular arcs connecting the opposite corners of squares in the Fibonacci tiling;</a:t>
            </a:r>
            <a:r>
              <a:rPr lang="en-US" sz="1200" b="0" i="0" u="none" strike="noStrike" kern="1200" baseline="30000" dirty="0" smtClean="0">
                <a:solidFill>
                  <a:schemeClr val="tx1"/>
                </a:solidFill>
                <a:effectLst/>
                <a:latin typeface="+mn-lt"/>
                <a:ea typeface="+mn-ea"/>
                <a:cs typeface="+mn-cs"/>
                <a:hlinkClick r:id="rId8"/>
              </a:rPr>
              <a:t>[4]</a:t>
            </a:r>
            <a:r>
              <a:rPr lang="en-US" sz="1200" b="0" i="0" kern="1200" dirty="0" smtClean="0">
                <a:solidFill>
                  <a:schemeClr val="tx1"/>
                </a:solidFill>
                <a:effectLst/>
                <a:latin typeface="+mn-lt"/>
                <a:ea typeface="+mn-ea"/>
                <a:cs typeface="+mn-cs"/>
              </a:rPr>
              <a:t> this one uses squares of sizes 1, 1, 2, 3, 5, 8, 13 and 21.</a:t>
            </a:r>
          </a:p>
          <a:p>
            <a:r>
              <a:rPr lang="en-US" sz="1200" b="0" i="0" kern="1200" dirty="0" smtClean="0">
                <a:solidFill>
                  <a:schemeClr val="tx1"/>
                </a:solidFill>
                <a:effectLst/>
                <a:latin typeface="+mn-lt"/>
                <a:ea typeface="+mn-ea"/>
                <a:cs typeface="+mn-cs"/>
              </a:rPr>
              <a:t>By definition, the first two numbers in the Fibonacci sequence are either 1 and 1, or 0 and 1, depending on the chosen starting point of the sequence, and each subsequent number is the sum of the previous two.</a:t>
            </a:r>
          </a:p>
          <a:p>
            <a:r>
              <a:rPr lang="en-US" sz="1200" b="0" i="0" kern="1200" dirty="0" smtClean="0">
                <a:solidFill>
                  <a:schemeClr val="tx1"/>
                </a:solidFill>
                <a:effectLst/>
                <a:latin typeface="+mn-lt"/>
                <a:ea typeface="+mn-ea"/>
                <a:cs typeface="+mn-cs"/>
              </a:rPr>
              <a:t>The sequence </a:t>
            </a:r>
            <a:r>
              <a:rPr lang="en-US" sz="1200" b="0" i="1" kern="1200" dirty="0" err="1" smtClean="0">
                <a:solidFill>
                  <a:schemeClr val="tx1"/>
                </a:solidFill>
                <a:effectLst/>
                <a:latin typeface="+mn-lt"/>
                <a:ea typeface="+mn-ea"/>
                <a:cs typeface="+mn-cs"/>
              </a:rPr>
              <a:t>F</a:t>
            </a:r>
            <a:r>
              <a:rPr lang="en-US" sz="1200" b="0" i="1" kern="1200" baseline="-25000" dirty="0" err="1"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of Fibonacci numbers is defined by the </a:t>
            </a:r>
            <a:r>
              <a:rPr lang="en-US" sz="1200" b="0" i="0" u="none" strike="noStrike" kern="1200" dirty="0" smtClean="0">
                <a:solidFill>
                  <a:schemeClr val="tx1"/>
                </a:solidFill>
                <a:effectLst/>
                <a:latin typeface="+mn-lt"/>
                <a:ea typeface="+mn-ea"/>
                <a:cs typeface="+mn-cs"/>
                <a:hlinkClick r:id="rId9" tooltip="Recurrence relation"/>
              </a:rPr>
              <a:t>recurrence relation</a:t>
            </a:r>
            <a:r>
              <a:rPr lang="en-US" sz="1200" b="0" i="0" kern="1200" dirty="0" smtClean="0">
                <a:solidFill>
                  <a:schemeClr val="tx1"/>
                </a:solidFill>
                <a:effectLst/>
                <a:latin typeface="+mn-lt"/>
                <a:ea typeface="+mn-ea"/>
                <a:cs typeface="+mn-cs"/>
              </a:rPr>
              <a:t>:</a:t>
            </a:r>
          </a:p>
          <a:p>
            <a:r>
              <a:rPr lang="en-US" dirty="0" smtClean="0">
                <a:effectLst/>
              </a:rPr>
              <a:t>{\</a:t>
            </a:r>
            <a:r>
              <a:rPr lang="en-US" dirty="0" err="1" smtClean="0">
                <a:effectLst/>
              </a:rPr>
              <a:t>displaystyle</a:t>
            </a:r>
            <a:r>
              <a:rPr lang="en-US" dirty="0" smtClean="0">
                <a:effectLst/>
              </a:rPr>
              <a:t> F_{n}=F_{n-1}+F_{n-2},}</a:t>
            </a:r>
            <a:endParaRPr lang="en-US" dirty="0"/>
          </a:p>
        </p:txBody>
      </p:sp>
      <p:sp>
        <p:nvSpPr>
          <p:cNvPr id="4" name="Slide Number Placeholder 3"/>
          <p:cNvSpPr>
            <a:spLocks noGrp="1"/>
          </p:cNvSpPr>
          <p:nvPr>
            <p:ph type="sldNum" sz="quarter" idx="10"/>
          </p:nvPr>
        </p:nvSpPr>
        <p:spPr/>
        <p:txBody>
          <a:bodyPr/>
          <a:lstStyle/>
          <a:p>
            <a:fld id="{666BC8E4-DA3D-4D3B-9B91-F81EAB58899C}" type="slidenum">
              <a:rPr lang="en-US" smtClean="0"/>
              <a:t>21</a:t>
            </a:fld>
            <a:endParaRPr lang="en-US"/>
          </a:p>
        </p:txBody>
      </p:sp>
    </p:spTree>
    <p:extLst>
      <p:ext uri="{BB962C8B-B14F-4D97-AF65-F5344CB8AC3E}">
        <p14:creationId xmlns:p14="http://schemas.microsoft.com/office/powerpoint/2010/main" val="1332721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Planning Poker?</a:t>
            </a:r>
          </a:p>
          <a:p>
            <a:r>
              <a:rPr lang="en-US" dirty="0" smtClean="0"/>
              <a:t>Planning Poker is an agile estimating and planning technique that is consensus based. To start a poker planning session, the product owner or customer reads an agile user story or describes a feature to the estimators. </a:t>
            </a:r>
          </a:p>
          <a:p>
            <a:r>
              <a:rPr lang="en-US" dirty="0" smtClean="0"/>
              <a:t>Each estimator is holding a deck of Planning Poker cards with values like 0, 1, 2, 3, 5, 8, 13, 20, 40 and 100, which is the sequence we recommend. The values represent the number of story points, ideal days, or other units in which the team estimates.</a:t>
            </a:r>
          </a:p>
          <a:p>
            <a:r>
              <a:rPr lang="en-US" dirty="0" smtClean="0"/>
              <a:t>The estimators discuss the feature, asking questions of the product owner as needed. When the feature has been fully discussed, each estimator privately selects one card to represent his or her estimate. All cards are then revealed at the same time.</a:t>
            </a:r>
          </a:p>
          <a:p>
            <a:r>
              <a:rPr lang="en-US" dirty="0" smtClean="0"/>
              <a:t>If all estimators selected the same value, that becomes the estimate. If not, the estimators discuss their estimates. The high and low estimators should especially share their reasons. After further discussion, each estimator reselects an estimate card, and all cards are again revealed at the same time.</a:t>
            </a:r>
          </a:p>
          <a:p>
            <a:r>
              <a:rPr lang="en-US" dirty="0" smtClean="0"/>
              <a:t>The poker planning process is repeated until consensus is achieved or until the estimators decide that agile estimating and planning of a particular item needs to be deferred until additional information can be acquired.</a:t>
            </a:r>
          </a:p>
          <a:p>
            <a:endParaRPr lang="en-US" dirty="0"/>
          </a:p>
        </p:txBody>
      </p:sp>
      <p:sp>
        <p:nvSpPr>
          <p:cNvPr id="4" name="Slide Number Placeholder 3"/>
          <p:cNvSpPr>
            <a:spLocks noGrp="1"/>
          </p:cNvSpPr>
          <p:nvPr>
            <p:ph type="sldNum" sz="quarter" idx="10"/>
          </p:nvPr>
        </p:nvSpPr>
        <p:spPr/>
        <p:txBody>
          <a:bodyPr/>
          <a:lstStyle/>
          <a:p>
            <a:fld id="{666BC8E4-DA3D-4D3B-9B91-F81EAB58899C}" type="slidenum">
              <a:rPr lang="en-US" smtClean="0"/>
              <a:t>22</a:t>
            </a:fld>
            <a:endParaRPr lang="en-US"/>
          </a:p>
        </p:txBody>
      </p:sp>
    </p:spTree>
    <p:extLst>
      <p:ext uri="{BB962C8B-B14F-4D97-AF65-F5344CB8AC3E}">
        <p14:creationId xmlns:p14="http://schemas.microsoft.com/office/powerpoint/2010/main" val="2814446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23</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1259570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1998-2014; Managing Agile Projects</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24</a:t>
            </a:fld>
            <a:r>
              <a:rPr lang="en-US" smtClean="0"/>
              <a:t> </a:t>
            </a:r>
            <a:endParaRPr lang="en-US"/>
          </a:p>
        </p:txBody>
      </p:sp>
    </p:spTree>
    <p:extLst>
      <p:ext uri="{BB962C8B-B14F-4D97-AF65-F5344CB8AC3E}">
        <p14:creationId xmlns:p14="http://schemas.microsoft.com/office/powerpoint/2010/main" val="3100256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CA16099-8EF6-4640-9138-FCBE055A5BE9}" type="datetime4">
              <a:rPr lang="en-US" sz="1000"/>
              <a:pPr/>
              <a:t>September 19, 2018</a:t>
            </a:fld>
            <a:endParaRPr lang="en-US" sz="1000"/>
          </a:p>
        </p:txBody>
      </p:sp>
      <p:sp>
        <p:nvSpPr>
          <p:cNvPr id="5" name="Rectangle 6"/>
          <p:cNvSpPr>
            <a:spLocks noGrp="1" noChangeArrowheads="1"/>
          </p:cNvSpPr>
          <p:nvPr>
            <p:ph type="ftr" sz="quarter" idx="4"/>
          </p:nvPr>
        </p:nvSpPr>
        <p:spPr>
          <a:ln/>
        </p:spPr>
        <p:txBody>
          <a:bodyPr/>
          <a:lstStyle/>
          <a:p>
            <a:r>
              <a:rPr lang="en-US" smtClean="0"/>
              <a:t>(c) www.MethodScience.com; 1998-2011</a:t>
            </a:r>
            <a:endParaRPr lang="en-US" b="1"/>
          </a:p>
        </p:txBody>
      </p:sp>
      <p:sp>
        <p:nvSpPr>
          <p:cNvPr id="6" name="Rectangle 7"/>
          <p:cNvSpPr>
            <a:spLocks noGrp="1" noChangeArrowheads="1"/>
          </p:cNvSpPr>
          <p:nvPr>
            <p:ph type="sldNum" sz="quarter" idx="5"/>
          </p:nvPr>
        </p:nvSpPr>
        <p:spPr>
          <a:ln/>
        </p:spPr>
        <p:txBody>
          <a:bodyPr/>
          <a:lstStyle/>
          <a:p>
            <a:r>
              <a:rPr lang="en-US"/>
              <a:t>Page: </a:t>
            </a:r>
            <a:fld id="{36015F51-F31E-49F0-BFA7-D6F97483C640}" type="slidenum">
              <a:rPr lang="en-US"/>
              <a:pPr/>
              <a:t>25</a:t>
            </a:fld>
            <a:r>
              <a:rPr lang="en-US"/>
              <a:t> </a:t>
            </a:r>
          </a:p>
        </p:txBody>
      </p:sp>
      <p:sp>
        <p:nvSpPr>
          <p:cNvPr id="5345282" name="Rectangle 2"/>
          <p:cNvSpPr>
            <a:spLocks noGrp="1" noRot="1" noChangeAspect="1" noChangeArrowheads="1" noTextEdit="1"/>
          </p:cNvSpPr>
          <p:nvPr>
            <p:ph type="sldImg"/>
          </p:nvPr>
        </p:nvSpPr>
        <p:spPr>
          <a:xfrm>
            <a:off x="673100" y="684213"/>
            <a:ext cx="5591175" cy="4194175"/>
          </a:xfrm>
          <a:ln/>
        </p:spPr>
      </p:sp>
      <p:sp>
        <p:nvSpPr>
          <p:cNvPr id="5345283" name="Rectangle 3"/>
          <p:cNvSpPr>
            <a:spLocks noGrp="1" noChangeArrowheads="1"/>
          </p:cNvSpPr>
          <p:nvPr>
            <p:ph type="body" idx="1"/>
          </p:nvPr>
        </p:nvSpPr>
        <p:spPr/>
        <p:txBody>
          <a:bodyPr lIns="88407" tIns="44203" rIns="88407" bIns="44203"/>
          <a:lstStyle/>
          <a:p>
            <a:endParaRPr lang="en-AU"/>
          </a:p>
        </p:txBody>
      </p:sp>
    </p:spTree>
    <p:extLst>
      <p:ext uri="{BB962C8B-B14F-4D97-AF65-F5344CB8AC3E}">
        <p14:creationId xmlns:p14="http://schemas.microsoft.com/office/powerpoint/2010/main" val="3166540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hangingPunct="0"/>
            <a:r>
              <a:rPr lang="en-US" sz="1200" kern="1200" dirty="0" smtClean="0">
                <a:solidFill>
                  <a:schemeClr val="tx1"/>
                </a:solidFill>
                <a:effectLst/>
                <a:latin typeface="+mn-lt"/>
                <a:ea typeface="+mn-ea"/>
                <a:cs typeface="+mn-cs"/>
              </a:rPr>
              <a:t>Composite Agile Method and Strategy (Pages 99 – 121)</a:t>
            </a:r>
          </a:p>
          <a:p>
            <a:pPr lvl="0" hangingPunct="0"/>
            <a:r>
              <a:rPr lang="en-US" sz="1200" kern="1200" dirty="0" smtClean="0">
                <a:solidFill>
                  <a:schemeClr val="tx1"/>
                </a:solidFill>
                <a:effectLst/>
                <a:latin typeface="+mn-lt"/>
                <a:ea typeface="+mn-ea"/>
                <a:cs typeface="+mn-cs"/>
              </a:rPr>
              <a:t>Three parts of an Agile Iteration (Page 122) – formation of a Wall</a:t>
            </a:r>
          </a:p>
          <a:p>
            <a:endParaRPr lang="en-US" dirty="0"/>
          </a:p>
        </p:txBody>
      </p:sp>
      <p:sp>
        <p:nvSpPr>
          <p:cNvPr id="4" name="Slide Number Placeholder 3"/>
          <p:cNvSpPr>
            <a:spLocks noGrp="1"/>
          </p:cNvSpPr>
          <p:nvPr>
            <p:ph type="sldNum" sz="quarter" idx="10"/>
          </p:nvPr>
        </p:nvSpPr>
        <p:spPr/>
        <p:txBody>
          <a:bodyPr/>
          <a:lstStyle/>
          <a:p>
            <a:fld id="{666BC8E4-DA3D-4D3B-9B91-F81EAB58899C}" type="slidenum">
              <a:rPr lang="en-US" smtClean="0"/>
              <a:t>2</a:t>
            </a:fld>
            <a:endParaRPr lang="en-US"/>
          </a:p>
        </p:txBody>
      </p:sp>
    </p:spTree>
    <p:extLst>
      <p:ext uri="{BB962C8B-B14F-4D97-AF65-F5344CB8AC3E}">
        <p14:creationId xmlns:p14="http://schemas.microsoft.com/office/powerpoint/2010/main" val="2253687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3</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1638090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AU" dirty="0" smtClean="0"/>
              <a:t>DevOps is a response to the interdependence of software development and IT operations. It aims to help an organization rapidly produce software products and </a:t>
            </a:r>
            <a:r>
              <a:rPr lang="en-AU" dirty="0" err="1" smtClean="0"/>
              <a:t>services.</a:t>
            </a:r>
            <a:r>
              <a:rPr lang="en-AU" dirty="0" err="1"/>
              <a:t>So</a:t>
            </a:r>
            <a:r>
              <a:rPr lang="en-AU" dirty="0"/>
              <a:t>, DevOps is the movement to bring Development and Operations closer – communicate and collaborate across Dev and Ops. Development here is inclusive of development and test</a:t>
            </a:r>
            <a:r>
              <a:rPr lang="en-AU" dirty="0" smtClean="0"/>
              <a:t>.</a:t>
            </a:r>
          </a:p>
          <a:p>
            <a:r>
              <a:rPr lang="en-AU" sz="1200" b="0" i="0" kern="1200" dirty="0" smtClean="0">
                <a:solidFill>
                  <a:schemeClr val="tx1"/>
                </a:solidFill>
                <a:effectLst/>
                <a:latin typeface="Times New Roman" pitchFamily="18" charset="0"/>
                <a:ea typeface="+mn-ea"/>
                <a:cs typeface="+mn-cs"/>
              </a:rPr>
              <a:t>A train is only as good as its fastest carriage. Agile can claim to have increased the speed and quality of solutions development through the Agile Manifesto, the Agile principles, and the many popular Agile practices (e.g., user stories, daily </a:t>
            </a:r>
            <a:r>
              <a:rPr lang="en-AU" sz="1200" b="0" i="0" kern="1200" dirty="0" err="1" smtClean="0">
                <a:solidFill>
                  <a:schemeClr val="tx1"/>
                </a:solidFill>
                <a:effectLst/>
                <a:latin typeface="Times New Roman" pitchFamily="18" charset="0"/>
                <a:ea typeface="+mn-ea"/>
                <a:cs typeface="+mn-cs"/>
              </a:rPr>
              <a:t>standups</a:t>
            </a:r>
            <a:r>
              <a:rPr lang="en-AU" sz="1200" b="0" i="0" kern="1200" dirty="0" smtClean="0">
                <a:solidFill>
                  <a:schemeClr val="tx1"/>
                </a:solidFill>
                <a:effectLst/>
                <a:latin typeface="Times New Roman" pitchFamily="18" charset="0"/>
                <a:ea typeface="+mn-ea"/>
                <a:cs typeface="+mn-cs"/>
              </a:rPr>
              <a:t>, and the wall). However, an important discovery by many of us in practice is that faster and higher-quality development in itself is </a:t>
            </a:r>
            <a:r>
              <a:rPr lang="en-AU" sz="1200" b="0" i="1" kern="1200" dirty="0" smtClean="0">
                <a:solidFill>
                  <a:schemeClr val="tx1"/>
                </a:solidFill>
                <a:effectLst/>
                <a:latin typeface="Times New Roman" pitchFamily="18" charset="0"/>
                <a:ea typeface="+mn-ea"/>
                <a:cs typeface="+mn-cs"/>
              </a:rPr>
              <a:t>not </a:t>
            </a:r>
            <a:r>
              <a:rPr lang="en-AU" sz="1200" b="0" i="0" kern="1200" dirty="0" smtClean="0">
                <a:solidFill>
                  <a:schemeClr val="tx1"/>
                </a:solidFill>
                <a:effectLst/>
                <a:latin typeface="Times New Roman" pitchFamily="18" charset="0"/>
                <a:ea typeface="+mn-ea"/>
                <a:cs typeface="+mn-cs"/>
              </a:rPr>
              <a:t>enough. In fact, faster time to development can lead to problems.</a:t>
            </a:r>
          </a:p>
          <a:p>
            <a:r>
              <a:rPr lang="en-AU" sz="1200" b="0" i="0" kern="1200" dirty="0" smtClean="0">
                <a:solidFill>
                  <a:schemeClr val="tx1"/>
                </a:solidFill>
                <a:effectLst/>
                <a:latin typeface="Times New Roman" pitchFamily="18" charset="0"/>
                <a:ea typeface="+mn-ea"/>
                <a:cs typeface="+mn-cs"/>
              </a:rPr>
              <a:t>Unless the entire cycle of releasing a solution is imbued with Agility, the organization itself is not Agile. This is because there is still a substantial gap between a completed solution and its operationalization in practice. A large suite of activities including </a:t>
            </a:r>
            <a:r>
              <a:rPr lang="en-AU" sz="1200" b="0" i="0" kern="1200" dirty="0" err="1" smtClean="0">
                <a:solidFill>
                  <a:schemeClr val="tx1"/>
                </a:solidFill>
                <a:effectLst/>
                <a:latin typeface="Times New Roman" pitchFamily="18" charset="0"/>
                <a:ea typeface="+mn-ea"/>
                <a:cs typeface="+mn-cs"/>
              </a:rPr>
              <a:t>nonfunctional</a:t>
            </a:r>
            <a:r>
              <a:rPr lang="en-AU" sz="1200" b="0" i="0" kern="1200" dirty="0" smtClean="0">
                <a:solidFill>
                  <a:schemeClr val="tx1"/>
                </a:solidFill>
                <a:effectLst/>
                <a:latin typeface="Times New Roman" pitchFamily="18" charset="0"/>
                <a:ea typeface="+mn-ea"/>
                <a:cs typeface="+mn-cs"/>
              </a:rPr>
              <a:t> testing, infrastructure mapping, and legal compliance (seemingly non-Agile activities) need to take place before a solution is operationalized.</a:t>
            </a:r>
          </a:p>
          <a:p>
            <a:pPr fontAlgn="base"/>
            <a:endParaRPr lang="en-AU" dirty="0" smtClean="0"/>
          </a:p>
          <a:p>
            <a:r>
              <a:rPr lang="en-AU" sz="1200" b="0" i="0" kern="1200" dirty="0" smtClean="0">
                <a:solidFill>
                  <a:schemeClr val="tx1"/>
                </a:solidFill>
                <a:effectLst/>
                <a:latin typeface="Times New Roman" pitchFamily="18" charset="0"/>
                <a:ea typeface="+mn-ea"/>
                <a:cs typeface="+mn-cs"/>
              </a:rPr>
              <a:t>DevOps, as illustrated in Figure 2, synergizes development and operationalization to produce Agility for the overall business. DevOps synchronizes the development with what is eventually visible to the business (operationalized). DevOps starts with close communication and collaboration among the development and the infrastructure teams. DevOps further integrates testing and quality-related activities in the Agile lifecycle. And, in CAMS, we regularly invite compliance and audit teams to attend the daily </a:t>
            </a:r>
            <a:r>
              <a:rPr lang="en-AU" sz="1200" b="0" i="0" kern="1200" dirty="0" err="1" smtClean="0">
                <a:solidFill>
                  <a:schemeClr val="tx1"/>
                </a:solidFill>
                <a:effectLst/>
                <a:latin typeface="Times New Roman" pitchFamily="18" charset="0"/>
                <a:ea typeface="+mn-ea"/>
                <a:cs typeface="+mn-cs"/>
              </a:rPr>
              <a:t>standups</a:t>
            </a:r>
            <a:r>
              <a:rPr lang="en-AU" sz="1200" b="0" i="0" kern="1200" dirty="0" smtClean="0">
                <a:solidFill>
                  <a:schemeClr val="tx1"/>
                </a:solidFill>
                <a:effectLst/>
                <a:latin typeface="Times New Roman" pitchFamily="18" charset="0"/>
                <a:ea typeface="+mn-ea"/>
                <a:cs typeface="+mn-cs"/>
              </a:rPr>
              <a:t> from the start of the project, and we make judicious use of tools for testing and release of solutions.</a:t>
            </a:r>
          </a:p>
          <a:p>
            <a:r>
              <a:rPr lang="en-AU" dirty="0" smtClean="0"/>
              <a:t/>
            </a:r>
            <a:br>
              <a:rPr lang="en-AU" dirty="0" smtClean="0"/>
            </a:br>
            <a:endParaRPr lang="en-AU" dirty="0" smtClean="0"/>
          </a:p>
          <a:p>
            <a:pPr fontAlgn="base"/>
            <a:endParaRPr lang="en-AU" dirty="0"/>
          </a:p>
          <a:p>
            <a:pPr fontAlgn="base"/>
            <a:r>
              <a:rPr lang="en-AU" dirty="0"/>
              <a:t/>
            </a:r>
            <a:br>
              <a:rPr lang="en-AU" dirty="0"/>
            </a:br>
            <a:r>
              <a:rPr lang="en-AU" dirty="0"/>
              <a:t>IBM’s Enterprise DevOps definition is takes a more holistic approach, presenting DevOps as a business capability:</a:t>
            </a:r>
          </a:p>
          <a:p>
            <a:r>
              <a:rPr lang="en-AU" dirty="0" smtClean="0"/>
              <a:t>Enterprise capability for continuous software delivery that enables clients to seize market opportunities and reduce time to customer feedback</a:t>
            </a:r>
            <a:r>
              <a:rPr lang="en-AU" dirty="0"/>
              <a:t/>
            </a:r>
            <a:br>
              <a:rPr lang="en-AU" dirty="0"/>
            </a:br>
            <a:endParaRPr lang="en-AU" dirty="0"/>
          </a:p>
          <a:p>
            <a:pPr fontAlgn="base"/>
            <a:r>
              <a:rPr lang="en-AU" dirty="0"/>
              <a:t>One of the best sources of introductory information on DevOps is a short eBook that </a:t>
            </a:r>
            <a:r>
              <a:rPr lang="en-AU" dirty="0" err="1"/>
              <a:t>O’reilly</a:t>
            </a:r>
            <a:r>
              <a:rPr lang="en-AU" dirty="0"/>
              <a:t> published recently. In this free eBook titled -- "</a:t>
            </a:r>
            <a:r>
              <a:rPr lang="en-AU" dirty="0">
                <a:hlinkClick r:id="rId3"/>
              </a:rPr>
              <a:t>What is DevOps?</a:t>
            </a:r>
            <a:r>
              <a:rPr lang="en-AU" dirty="0"/>
              <a:t>," author Mike </a:t>
            </a:r>
            <a:r>
              <a:rPr lang="en-AU" dirty="0" err="1"/>
              <a:t>Loukides</a:t>
            </a:r>
            <a:r>
              <a:rPr lang="en-AU" dirty="0"/>
              <a:t> does an outstanding job capturing the current state of DevOps and the ongoing debate on different views. A must-read. Here is how Mike explains DevOps:</a:t>
            </a:r>
          </a:p>
          <a:p>
            <a:r>
              <a:rPr lang="en-AU" dirty="0" smtClean="0"/>
              <a:t>…modern applications, running in the cloud, still need to be resilient and fault tolerant, still need monitoring, still need to adapt to huge swings in load, etc. But those features, formerly provided by the IT/operations infrastructures, now need to be part of the application, particularly in “platform as a service” environments. Operations doesn’t go away, it becomes part of the development. And rather than envision some sort of </a:t>
            </a:r>
            <a:r>
              <a:rPr lang="en-AU" dirty="0" err="1" smtClean="0"/>
              <a:t>uber</a:t>
            </a:r>
            <a:r>
              <a:rPr lang="en-AU" dirty="0" smtClean="0"/>
              <a:t> developer, who understands big data, web performance optimization, application middleware, and fault tolerance in a massively distributed environment, we need operations specialists on the development teams. The infrastructure doesn’t go away – it moves into the code; and the people responsible for the infrastructure, the system administrators and corporate IT groups, evolve so that they can write the code that maintains the infrastructure. Rather than being isolated, they need to cooperate and collaborate with the developers who create the applications. This is the movement informally known as “DevOps.</a:t>
            </a:r>
            <a:r>
              <a:rPr lang="en-AU" dirty="0"/>
              <a:t/>
            </a:r>
            <a:br>
              <a:rPr lang="en-AU" dirty="0"/>
            </a:br>
            <a:endParaRPr lang="en-AU" dirty="0"/>
          </a:p>
        </p:txBody>
      </p:sp>
      <p:sp>
        <p:nvSpPr>
          <p:cNvPr id="4" name="Date Placeholder 3"/>
          <p:cNvSpPr>
            <a:spLocks noGrp="1"/>
          </p:cNvSpPr>
          <p:nvPr>
            <p:ph type="dt" idx="10"/>
          </p:nvPr>
        </p:nvSpPr>
        <p:spPr/>
        <p:txBody>
          <a:bodyPr/>
          <a:lstStyle/>
          <a:p>
            <a:fld id="{F8226336-6458-47E0-BCD3-0C520592AF7A}" type="datetime4">
              <a:rPr lang="en-US" sz="1000"/>
              <a:pPr/>
              <a:t>September 19, 2018</a:t>
            </a:fld>
            <a:endParaRPr lang="en-US" sz="1000"/>
          </a:p>
        </p:txBody>
      </p:sp>
      <p:sp>
        <p:nvSpPr>
          <p:cNvPr id="5" name="Footer Placeholder 4"/>
          <p:cNvSpPr>
            <a:spLocks noGrp="1"/>
          </p:cNvSpPr>
          <p:nvPr>
            <p:ph type="ftr" sz="quarter" idx="11"/>
          </p:nvPr>
        </p:nvSpPr>
        <p:spPr/>
        <p:txBody>
          <a:bodyPr/>
          <a:lstStyle/>
          <a:p>
            <a:r>
              <a:rPr lang="en-US" smtClean="0"/>
              <a:t>(c) www.MethodScience.com; 1998-2015; Managing Agile Projects</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5</a:t>
            </a:fld>
            <a:r>
              <a:rPr lang="en-US" smtClean="0"/>
              <a:t> </a:t>
            </a:r>
            <a:endParaRPr lang="en-US"/>
          </a:p>
        </p:txBody>
      </p:sp>
    </p:spTree>
    <p:extLst>
      <p:ext uri="{BB962C8B-B14F-4D97-AF65-F5344CB8AC3E}">
        <p14:creationId xmlns:p14="http://schemas.microsoft.com/office/powerpoint/2010/main" val="183860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ln>
            <a:miter lim="800000"/>
            <a:headEnd/>
            <a:tailEnd/>
          </a:ln>
        </p:spPr>
        <p:txBody>
          <a:bodyPr/>
          <a:lstStyle/>
          <a:p>
            <a:fld id="{53753F83-4E0C-40D2-968C-C8775B58D26D}" type="slidenum">
              <a:rPr lang="en-AU" smtClean="0"/>
              <a:pPr/>
              <a:t>6</a:t>
            </a:fld>
            <a:endParaRPr lang="en-AU" smtClean="0"/>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6" name="Rectangle 3"/>
          <p:cNvSpPr>
            <a:spLocks noGrp="1" noChangeArrowheads="1"/>
          </p:cNvSpPr>
          <p:nvPr>
            <p:ph type="body" idx="1"/>
          </p:nvPr>
        </p:nvSpPr>
        <p:spPr bwMode="auto">
          <a:noFill/>
        </p:spPr>
        <p:txBody>
          <a:bodyPr/>
          <a:lstStyle/>
          <a:p>
            <a:pPr eaLnBrk="1" hangingPunct="1">
              <a:spcBef>
                <a:spcPct val="0"/>
              </a:spcBef>
            </a:pPr>
            <a:endParaRPr lang="en-AU" dirty="0" smtClean="0"/>
          </a:p>
        </p:txBody>
      </p:sp>
    </p:spTree>
    <p:extLst>
      <p:ext uri="{BB962C8B-B14F-4D97-AF65-F5344CB8AC3E}">
        <p14:creationId xmlns:p14="http://schemas.microsoft.com/office/powerpoint/2010/main" val="4092978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a:lstStyle/>
          <a:p>
            <a:endParaRPr lang="en-US" smtClean="0"/>
          </a:p>
        </p:txBody>
      </p:sp>
      <p:sp>
        <p:nvSpPr>
          <p:cNvPr id="50180" name="Slide Number Placeholder 3"/>
          <p:cNvSpPr>
            <a:spLocks noGrp="1"/>
          </p:cNvSpPr>
          <p:nvPr>
            <p:ph type="sldNum" sz="quarter" idx="5"/>
          </p:nvPr>
        </p:nvSpPr>
        <p:spPr bwMode="auto">
          <a:noFill/>
          <a:ln>
            <a:miter lim="800000"/>
            <a:headEnd/>
            <a:tailEnd/>
          </a:ln>
        </p:spPr>
        <p:txBody>
          <a:bodyPr/>
          <a:lstStyle/>
          <a:p>
            <a:fld id="{3E5164F1-CAD6-4E6F-8A6A-1EC66C36EF26}" type="slidenum">
              <a:rPr lang="en-US"/>
              <a:pPr/>
              <a:t>8</a:t>
            </a:fld>
            <a:endParaRPr lang="en-US"/>
          </a:p>
        </p:txBody>
      </p:sp>
    </p:spTree>
    <p:extLst>
      <p:ext uri="{BB962C8B-B14F-4D97-AF65-F5344CB8AC3E}">
        <p14:creationId xmlns:p14="http://schemas.microsoft.com/office/powerpoint/2010/main" val="2154422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dt" sz="quarter" idx="1"/>
          </p:nvPr>
        </p:nvSpPr>
        <p:spPr bwMode="auto">
          <a:noFill/>
          <a:ln>
            <a:miter lim="800000"/>
            <a:headEnd/>
            <a:tailEnd/>
          </a:ln>
        </p:spPr>
        <p:txBody>
          <a:bodyPr/>
          <a:lstStyle/>
          <a:p>
            <a:r>
              <a:rPr lang="en-US" altLang="en-US" smtClean="0">
                <a:latin typeface="Calibri" pitchFamily="34" charset="0"/>
                <a:ea typeface="ＭＳ Ｐゴシック" pitchFamily="34" charset="-128"/>
              </a:rPr>
              <a:t>UML Comprehensive 3-0</a:t>
            </a:r>
          </a:p>
        </p:txBody>
      </p:sp>
      <p:sp>
        <p:nvSpPr>
          <p:cNvPr id="58371" name="Rectangle 6"/>
          <p:cNvSpPr>
            <a:spLocks noGrp="1" noChangeArrowheads="1"/>
          </p:cNvSpPr>
          <p:nvPr>
            <p:ph type="ftr" sz="quarter" idx="4"/>
          </p:nvPr>
        </p:nvSpPr>
        <p:spPr bwMode="auto">
          <a:noFill/>
          <a:ln>
            <a:miter lim="800000"/>
            <a:headEnd/>
            <a:tailEnd/>
          </a:ln>
        </p:spPr>
        <p:txBody>
          <a:bodyPr/>
          <a:lstStyle/>
          <a:p>
            <a:r>
              <a:rPr lang="en-US" altLang="en-US" smtClean="0">
                <a:latin typeface="Calibri" pitchFamily="34" charset="0"/>
                <a:ea typeface="ＭＳ Ｐゴシック" pitchFamily="34" charset="-128"/>
              </a:rPr>
              <a:t>© </a:t>
            </a:r>
            <a:r>
              <a:rPr lang="en-US" altLang="en-US" b="1" smtClean="0">
                <a:latin typeface="Calibri" pitchFamily="34" charset="0"/>
                <a:ea typeface="ＭＳ Ｐゴシック" pitchFamily="34" charset="-128"/>
              </a:rPr>
              <a:t>MethodScience, 2001, All Rights Reserved</a:t>
            </a:r>
          </a:p>
          <a:p>
            <a:r>
              <a:rPr lang="en-US" altLang="en-US" b="1" smtClean="0">
                <a:latin typeface="Calibri" pitchFamily="34" charset="0"/>
                <a:ea typeface="ＭＳ Ｐゴシック" pitchFamily="34" charset="-128"/>
              </a:rPr>
              <a:t>www.MethodScience.com</a:t>
            </a:r>
          </a:p>
        </p:txBody>
      </p:sp>
      <p:sp>
        <p:nvSpPr>
          <p:cNvPr id="58372" name="Rectangle 7"/>
          <p:cNvSpPr>
            <a:spLocks noGrp="1" noChangeArrowheads="1"/>
          </p:cNvSpPr>
          <p:nvPr>
            <p:ph type="sldNum" sz="quarter" idx="5"/>
          </p:nvPr>
        </p:nvSpPr>
        <p:spPr bwMode="auto">
          <a:noFill/>
          <a:ln>
            <a:miter lim="800000"/>
            <a:headEnd/>
            <a:tailEnd/>
          </a:ln>
        </p:spPr>
        <p:txBody>
          <a:bodyPr/>
          <a:lstStyle/>
          <a:p>
            <a:r>
              <a:rPr lang="en-US" altLang="en-US" smtClean="0">
                <a:latin typeface="Calibri" pitchFamily="34" charset="0"/>
                <a:ea typeface="ＭＳ Ｐゴシック" pitchFamily="34" charset="-128"/>
              </a:rPr>
              <a:t>Page: </a:t>
            </a:r>
            <a:fld id="{4B9BCFA1-263F-4A9B-9B1A-12B036041CB5}" type="slidenum">
              <a:rPr lang="en-US" altLang="en-US" smtClean="0">
                <a:latin typeface="Calibri" pitchFamily="34" charset="0"/>
                <a:ea typeface="ＭＳ Ｐゴシック" pitchFamily="34" charset="-128"/>
              </a:rPr>
              <a:pPr/>
              <a:t>11</a:t>
            </a:fld>
            <a:r>
              <a:rPr lang="en-US" altLang="en-US" smtClean="0">
                <a:latin typeface="Calibri" pitchFamily="34" charset="0"/>
                <a:ea typeface="ＭＳ Ｐゴシック" pitchFamily="34" charset="-128"/>
              </a:rPr>
              <a:t> </a:t>
            </a:r>
          </a:p>
        </p:txBody>
      </p:sp>
      <p:sp>
        <p:nvSpPr>
          <p:cNvPr id="5837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4" name="Rectangle 3"/>
          <p:cNvSpPr>
            <a:spLocks noGrp="1" noChangeArrowheads="1"/>
          </p:cNvSpPr>
          <p:nvPr>
            <p:ph type="body" idx="1"/>
          </p:nvPr>
        </p:nvSpPr>
        <p:spPr bwMode="auto">
          <a:noFill/>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1983297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12</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2412207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ltLang="zh-TW" smtClean="0"/>
              <a:t>© Bhuvan Unhelkar, PhD</a:t>
            </a:r>
            <a:endParaRPr lang="en-US" altLang="zh-TW"/>
          </a:p>
        </p:txBody>
      </p:sp>
      <p:sp>
        <p:nvSpPr>
          <p:cNvPr id="5" name="Date Placeholder 4"/>
          <p:cNvSpPr>
            <a:spLocks noGrp="1"/>
          </p:cNvSpPr>
          <p:nvPr>
            <p:ph type="dt" idx="11"/>
          </p:nvPr>
        </p:nvSpPr>
        <p:spPr/>
        <p:txBody>
          <a:bodyPr/>
          <a:lstStyle/>
          <a:p>
            <a:pPr>
              <a:defRPr/>
            </a:pPr>
            <a:fld id="{E507BCA4-BBE8-4445-BD8C-601B56CCE6C1}" type="datetime4">
              <a:rPr lang="en-US" altLang="zh-TW" smtClean="0"/>
              <a:pPr>
                <a:defRPr/>
              </a:pPr>
              <a:t>September 19, 2018</a:t>
            </a:fld>
            <a:endParaRPr lang="en-US" altLang="zh-TW"/>
          </a:p>
        </p:txBody>
      </p:sp>
      <p:sp>
        <p:nvSpPr>
          <p:cNvPr id="6" name="Slide Number Placeholder 5"/>
          <p:cNvSpPr>
            <a:spLocks noGrp="1"/>
          </p:cNvSpPr>
          <p:nvPr>
            <p:ph type="sldNum" sz="quarter" idx="12"/>
          </p:nvPr>
        </p:nvSpPr>
        <p:spPr/>
        <p:txBody>
          <a:bodyPr/>
          <a:lstStyle/>
          <a:p>
            <a:pPr>
              <a:defRPr/>
            </a:pPr>
            <a:fld id="{9355DE2A-3964-4B53-8EFF-48B42CC09A16}" type="slidenum">
              <a:rPr lang="en-US" altLang="zh-TW" smtClean="0"/>
              <a:pPr>
                <a:defRPr/>
              </a:pPr>
              <a:t>13</a:t>
            </a:fld>
            <a:endParaRPr lang="en-US" altLang="zh-TW"/>
          </a:p>
        </p:txBody>
      </p:sp>
    </p:spTree>
    <p:extLst>
      <p:ext uri="{BB962C8B-B14F-4D97-AF65-F5344CB8AC3E}">
        <p14:creationId xmlns:p14="http://schemas.microsoft.com/office/powerpoint/2010/main" val="2293277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155201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604842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081574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53422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25737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2776B6-60D1-40CA-9ACD-5A0F12BEBC76}"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90978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2776B6-60D1-40CA-9ACD-5A0F12BEBC76}" type="datetimeFigureOut">
              <a:rPr lang="en-US" smtClean="0"/>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332904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2776B6-60D1-40CA-9ACD-5A0F12BEBC76}" type="datetimeFigureOut">
              <a:rPr lang="en-US" smtClean="0"/>
              <a:t>9/19/2018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1061050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2776B6-60D1-40CA-9ACD-5A0F12BEBC76}" type="datetimeFigureOut">
              <a:rPr lang="en-US" smtClean="0"/>
              <a:t>9/19/2018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66092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2776B6-60D1-40CA-9ACD-5A0F12BEBC76}"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414913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2776B6-60D1-40CA-9ACD-5A0F12BEBC76}"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69765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776B6-60D1-40CA-9ACD-5A0F12BEBC76}" type="datetimeFigureOut">
              <a:rPr lang="en-US" smtClean="0"/>
              <a:t>9/19/2018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FCC0F-3002-4673-B835-7163FC0E768E}" type="slidenum">
              <a:rPr lang="en-US" smtClean="0"/>
              <a:t>‹#›</a:t>
            </a:fld>
            <a:endParaRPr lang="en-US"/>
          </a:p>
        </p:txBody>
      </p:sp>
    </p:spTree>
    <p:extLst>
      <p:ext uri="{BB962C8B-B14F-4D97-AF65-F5344CB8AC3E}">
        <p14:creationId xmlns:p14="http://schemas.microsoft.com/office/powerpoint/2010/main" val="1940236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unhelkar@sar.usf.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3" Type="http://schemas.openxmlformats.org/officeDocument/2006/relationships/diagramLayout" Target="../diagrams/layout9.xml"/><Relationship Id="rId18" Type="http://schemas.openxmlformats.org/officeDocument/2006/relationships/diagramLayout" Target="../diagrams/layout10.xml"/><Relationship Id="rId26" Type="http://schemas.microsoft.com/office/2007/relationships/diagramDrawing" Target="../diagrams/drawing11.xml"/><Relationship Id="rId39" Type="http://schemas.openxmlformats.org/officeDocument/2006/relationships/diagramQuickStyle" Target="../diagrams/quickStyle14.xml"/><Relationship Id="rId3" Type="http://schemas.openxmlformats.org/officeDocument/2006/relationships/diagramLayout" Target="../diagrams/layout7.xml"/><Relationship Id="rId21" Type="http://schemas.microsoft.com/office/2007/relationships/diagramDrawing" Target="../diagrams/drawing10.xml"/><Relationship Id="rId34" Type="http://schemas.openxmlformats.org/officeDocument/2006/relationships/diagramQuickStyle" Target="../diagrams/quickStyle13.xml"/><Relationship Id="rId42" Type="http://schemas.openxmlformats.org/officeDocument/2006/relationships/diagramData" Target="../diagrams/data15.xml"/><Relationship Id="rId47" Type="http://schemas.openxmlformats.org/officeDocument/2006/relationships/diagramData" Target="../diagrams/data16.xml"/><Relationship Id="rId50" Type="http://schemas.openxmlformats.org/officeDocument/2006/relationships/diagramColors" Target="../diagrams/colors16.xml"/><Relationship Id="rId7" Type="http://schemas.openxmlformats.org/officeDocument/2006/relationships/diagramData" Target="../diagrams/data8.xml"/><Relationship Id="rId12" Type="http://schemas.openxmlformats.org/officeDocument/2006/relationships/diagramData" Target="../diagrams/data9.xml"/><Relationship Id="rId17" Type="http://schemas.openxmlformats.org/officeDocument/2006/relationships/diagramData" Target="../diagrams/data10.xml"/><Relationship Id="rId25" Type="http://schemas.openxmlformats.org/officeDocument/2006/relationships/diagramColors" Target="../diagrams/colors11.xml"/><Relationship Id="rId33" Type="http://schemas.openxmlformats.org/officeDocument/2006/relationships/diagramLayout" Target="../diagrams/layout13.xml"/><Relationship Id="rId38" Type="http://schemas.openxmlformats.org/officeDocument/2006/relationships/diagramLayout" Target="../diagrams/layout14.xml"/><Relationship Id="rId46" Type="http://schemas.microsoft.com/office/2007/relationships/diagramDrawing" Target="../diagrams/drawing15.xml"/><Relationship Id="rId2" Type="http://schemas.openxmlformats.org/officeDocument/2006/relationships/diagramData" Target="../diagrams/data7.xml"/><Relationship Id="rId16" Type="http://schemas.microsoft.com/office/2007/relationships/diagramDrawing" Target="../diagrams/drawing9.xml"/><Relationship Id="rId20" Type="http://schemas.openxmlformats.org/officeDocument/2006/relationships/diagramColors" Target="../diagrams/colors10.xml"/><Relationship Id="rId29" Type="http://schemas.openxmlformats.org/officeDocument/2006/relationships/diagramQuickStyle" Target="../diagrams/quickStyle12.xml"/><Relationship Id="rId41" Type="http://schemas.microsoft.com/office/2007/relationships/diagramDrawing" Target="../diagrams/drawing14.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24" Type="http://schemas.openxmlformats.org/officeDocument/2006/relationships/diagramQuickStyle" Target="../diagrams/quickStyle11.xml"/><Relationship Id="rId32" Type="http://schemas.openxmlformats.org/officeDocument/2006/relationships/diagramData" Target="../diagrams/data13.xml"/><Relationship Id="rId37" Type="http://schemas.openxmlformats.org/officeDocument/2006/relationships/diagramData" Target="../diagrams/data14.xml"/><Relationship Id="rId40" Type="http://schemas.openxmlformats.org/officeDocument/2006/relationships/diagramColors" Target="../diagrams/colors14.xml"/><Relationship Id="rId45" Type="http://schemas.openxmlformats.org/officeDocument/2006/relationships/diagramColors" Target="../diagrams/colors15.xml"/><Relationship Id="rId5" Type="http://schemas.openxmlformats.org/officeDocument/2006/relationships/diagramColors" Target="../diagrams/colors7.xml"/><Relationship Id="rId15" Type="http://schemas.openxmlformats.org/officeDocument/2006/relationships/diagramColors" Target="../diagrams/colors9.xml"/><Relationship Id="rId23" Type="http://schemas.openxmlformats.org/officeDocument/2006/relationships/diagramLayout" Target="../diagrams/layout11.xml"/><Relationship Id="rId28" Type="http://schemas.openxmlformats.org/officeDocument/2006/relationships/diagramLayout" Target="../diagrams/layout12.xml"/><Relationship Id="rId36" Type="http://schemas.microsoft.com/office/2007/relationships/diagramDrawing" Target="../diagrams/drawing13.xml"/><Relationship Id="rId49" Type="http://schemas.openxmlformats.org/officeDocument/2006/relationships/diagramQuickStyle" Target="../diagrams/quickStyle16.xml"/><Relationship Id="rId10" Type="http://schemas.openxmlformats.org/officeDocument/2006/relationships/diagramColors" Target="../diagrams/colors8.xml"/><Relationship Id="rId19" Type="http://schemas.openxmlformats.org/officeDocument/2006/relationships/diagramQuickStyle" Target="../diagrams/quickStyle10.xml"/><Relationship Id="rId31" Type="http://schemas.microsoft.com/office/2007/relationships/diagramDrawing" Target="../diagrams/drawing12.xml"/><Relationship Id="rId44" Type="http://schemas.openxmlformats.org/officeDocument/2006/relationships/diagramQuickStyle" Target="../diagrams/quickStyle15.xml"/><Relationship Id="rId4" Type="http://schemas.openxmlformats.org/officeDocument/2006/relationships/diagramQuickStyle" Target="../diagrams/quickStyle7.xml"/><Relationship Id="rId9" Type="http://schemas.openxmlformats.org/officeDocument/2006/relationships/diagramQuickStyle" Target="../diagrams/quickStyle8.xml"/><Relationship Id="rId14" Type="http://schemas.openxmlformats.org/officeDocument/2006/relationships/diagramQuickStyle" Target="../diagrams/quickStyle9.xml"/><Relationship Id="rId22" Type="http://schemas.openxmlformats.org/officeDocument/2006/relationships/diagramData" Target="../diagrams/data11.xml"/><Relationship Id="rId27" Type="http://schemas.openxmlformats.org/officeDocument/2006/relationships/diagramData" Target="../diagrams/data12.xml"/><Relationship Id="rId30" Type="http://schemas.openxmlformats.org/officeDocument/2006/relationships/diagramColors" Target="../diagrams/colors12.xml"/><Relationship Id="rId35" Type="http://schemas.openxmlformats.org/officeDocument/2006/relationships/diagramColors" Target="../diagrams/colors13.xml"/><Relationship Id="rId43" Type="http://schemas.openxmlformats.org/officeDocument/2006/relationships/diagramLayout" Target="../diagrams/layout15.xml"/><Relationship Id="rId48" Type="http://schemas.openxmlformats.org/officeDocument/2006/relationships/diagramLayout" Target="../diagrams/layout16.xml"/><Relationship Id="rId8" Type="http://schemas.openxmlformats.org/officeDocument/2006/relationships/diagramLayout" Target="../diagrams/layout8.xml"/><Relationship Id="rId51" Type="http://schemas.microsoft.com/office/2007/relationships/diagramDrawing" Target="../diagrams/drawing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audio" Target="../media/audio1.wav"/><Relationship Id="rId7" Type="http://schemas.openxmlformats.org/officeDocument/2006/relationships/diagramColors" Target="../diagrams/colors17.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 Id="rId9" Type="http://schemas.openxmlformats.org/officeDocument/2006/relationships/image" Target="../media/image4.jfi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19.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_rels/slide16.xml.rels><?xml version="1.0" encoding="UTF-8" standalone="yes"?>
<Relationships xmlns="http://schemas.openxmlformats.org/package/2006/relationships"><Relationship Id="rId8" Type="http://schemas.microsoft.com/office/2007/relationships/diagramDrawing" Target="../diagrams/drawing20.xml"/><Relationship Id="rId13" Type="http://schemas.microsoft.com/office/2007/relationships/diagramDrawing" Target="../diagrams/drawing21.xml"/><Relationship Id="rId18" Type="http://schemas.microsoft.com/office/2007/relationships/diagramDrawing" Target="../diagrams/drawing22.xml"/><Relationship Id="rId3" Type="http://schemas.openxmlformats.org/officeDocument/2006/relationships/notesSlide" Target="../notesSlides/notesSlide11.xml"/><Relationship Id="rId7" Type="http://schemas.openxmlformats.org/officeDocument/2006/relationships/diagramColors" Target="../diagrams/colors20.xml"/><Relationship Id="rId12" Type="http://schemas.openxmlformats.org/officeDocument/2006/relationships/diagramColors" Target="../diagrams/colors21.xml"/><Relationship Id="rId17" Type="http://schemas.openxmlformats.org/officeDocument/2006/relationships/diagramColors" Target="../diagrams/colors22.xml"/><Relationship Id="rId2" Type="http://schemas.openxmlformats.org/officeDocument/2006/relationships/slideLayout" Target="../slideLayouts/slideLayout7.xml"/><Relationship Id="rId16" Type="http://schemas.openxmlformats.org/officeDocument/2006/relationships/diagramQuickStyle" Target="../diagrams/quickStyle22.xml"/><Relationship Id="rId1" Type="http://schemas.openxmlformats.org/officeDocument/2006/relationships/tags" Target="../tags/tag1.xml"/><Relationship Id="rId6" Type="http://schemas.openxmlformats.org/officeDocument/2006/relationships/diagramQuickStyle" Target="../diagrams/quickStyle20.xml"/><Relationship Id="rId11" Type="http://schemas.openxmlformats.org/officeDocument/2006/relationships/diagramQuickStyle" Target="../diagrams/quickStyle21.xml"/><Relationship Id="rId5" Type="http://schemas.openxmlformats.org/officeDocument/2006/relationships/diagramLayout" Target="../diagrams/layout20.xml"/><Relationship Id="rId15" Type="http://schemas.openxmlformats.org/officeDocument/2006/relationships/diagramLayout" Target="../diagrams/layout22.xml"/><Relationship Id="rId10" Type="http://schemas.openxmlformats.org/officeDocument/2006/relationships/diagramLayout" Target="../diagrams/layout21.xml"/><Relationship Id="rId4" Type="http://schemas.openxmlformats.org/officeDocument/2006/relationships/diagramData" Target="../diagrams/data20.xml"/><Relationship Id="rId9" Type="http://schemas.openxmlformats.org/officeDocument/2006/relationships/diagramData" Target="../diagrams/data21.xml"/><Relationship Id="rId14" Type="http://schemas.openxmlformats.org/officeDocument/2006/relationships/diagramData" Target="../diagrams/data2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7.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18.xml.rels><?xml version="1.0" encoding="UTF-8" standalone="yes"?>
<Relationships xmlns="http://schemas.openxmlformats.org/package/2006/relationships"><Relationship Id="rId8" Type="http://schemas.microsoft.com/office/2007/relationships/diagramDrawing" Target="../diagrams/drawing24.xml"/><Relationship Id="rId3" Type="http://schemas.openxmlformats.org/officeDocument/2006/relationships/audio" Target="../media/audio1.wav"/><Relationship Id="rId7" Type="http://schemas.openxmlformats.org/officeDocument/2006/relationships/diagramColors" Target="../diagrams/colors24.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QuickStyle" Target="../diagrams/quickStyle24.xml"/><Relationship Id="rId5" Type="http://schemas.openxmlformats.org/officeDocument/2006/relationships/diagramLayout" Target="../diagrams/layout24.xml"/><Relationship Id="rId4" Type="http://schemas.openxmlformats.org/officeDocument/2006/relationships/diagramData" Target="../diagrams/data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File:FibonacciSpiral.svg" TargetMode="External"/><Relationship Id="rId7" Type="http://schemas.openxmlformats.org/officeDocument/2006/relationships/image" Target="../media/image8.tmp"/><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en.wikipedia.org/wiki/Fibonacci_number#cite_note-4" TargetMode="External"/><Relationship Id="rId4" Type="http://schemas.openxmlformats.org/officeDocument/2006/relationships/hyperlink" Target="https://en.wikipedia.org/wiki/Golden_spiral"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microsoft.com/office/2007/relationships/diagramDrawing" Target="../diagrams/drawing25.xml"/><Relationship Id="rId3" Type="http://schemas.openxmlformats.org/officeDocument/2006/relationships/audio" Target="../media/audio1.wav"/><Relationship Id="rId7" Type="http://schemas.openxmlformats.org/officeDocument/2006/relationships/diagramColors" Target="../diagrams/colors25.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QuickStyle" Target="../diagrams/quickStyle25.xml"/><Relationship Id="rId5" Type="http://schemas.openxmlformats.org/officeDocument/2006/relationships/diagramLayout" Target="../diagrams/layout25.xml"/><Relationship Id="rId4" Type="http://schemas.openxmlformats.org/officeDocument/2006/relationships/diagramData" Target="../diagrams/data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audio" Target="../media/audio1.wav"/><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4.jf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18" Type="http://schemas.openxmlformats.org/officeDocument/2006/relationships/diagramData" Target="../diagrams/data5.xml"/><Relationship Id="rId26" Type="http://schemas.openxmlformats.org/officeDocument/2006/relationships/diagramQuickStyle" Target="../diagrams/quickStyle6.xml"/><Relationship Id="rId3" Type="http://schemas.openxmlformats.org/officeDocument/2006/relationships/diagramData" Target="../diagrams/data2.xml"/><Relationship Id="rId21" Type="http://schemas.openxmlformats.org/officeDocument/2006/relationships/diagramColors" Target="../diagrams/colors5.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5" Type="http://schemas.openxmlformats.org/officeDocument/2006/relationships/diagramLayout" Target="../diagrams/layout6.xml"/><Relationship Id="rId2" Type="http://schemas.openxmlformats.org/officeDocument/2006/relationships/notesSlide" Target="../notesSlides/notesSlide5.xml"/><Relationship Id="rId16" Type="http://schemas.openxmlformats.org/officeDocument/2006/relationships/diagramColors" Target="../diagrams/colors4.xml"/><Relationship Id="rId20" Type="http://schemas.openxmlformats.org/officeDocument/2006/relationships/diagramQuickStyle" Target="../diagrams/quickStyle5.xml"/><Relationship Id="rId1" Type="http://schemas.openxmlformats.org/officeDocument/2006/relationships/slideLayout" Target="../slideLayouts/slideLayout4.xml"/><Relationship Id="rId6" Type="http://schemas.openxmlformats.org/officeDocument/2006/relationships/diagramColors" Target="../diagrams/colors2.xml"/><Relationship Id="rId11" Type="http://schemas.openxmlformats.org/officeDocument/2006/relationships/diagramColors" Target="../diagrams/colors3.xml"/><Relationship Id="rId24" Type="http://schemas.openxmlformats.org/officeDocument/2006/relationships/diagramData" Target="../diagrams/data6.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23" Type="http://schemas.openxmlformats.org/officeDocument/2006/relationships/image" Target="../media/image6.emf"/><Relationship Id="rId28" Type="http://schemas.microsoft.com/office/2007/relationships/diagramDrawing" Target="../diagrams/drawing6.xml"/><Relationship Id="rId10" Type="http://schemas.openxmlformats.org/officeDocument/2006/relationships/diagramQuickStyle" Target="../diagrams/quickStyle3.xml"/><Relationship Id="rId19" Type="http://schemas.openxmlformats.org/officeDocument/2006/relationships/diagramLayout" Target="../diagrams/layout5.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 Id="rId22" Type="http://schemas.microsoft.com/office/2007/relationships/diagramDrawing" Target="../diagrams/drawing5.xml"/><Relationship Id="rId27" Type="http://schemas.openxmlformats.org/officeDocument/2006/relationships/diagramColors" Target="../diagrams/colors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676400"/>
            <a:ext cx="8562110" cy="4652645"/>
          </a:xfrm>
          <a:solidFill>
            <a:schemeClr val="tx2">
              <a:lumMod val="60000"/>
              <a:lumOff val="40000"/>
            </a:schemeClr>
          </a:solidFill>
        </p:spPr>
        <p:txBody>
          <a:bodyPr>
            <a:noAutofit/>
          </a:bodyPr>
          <a:lstStyle/>
          <a:p>
            <a:pPr hangingPunct="0"/>
            <a:r>
              <a:rPr lang="en-US" sz="2800" b="1" dirty="0" smtClean="0">
                <a:solidFill>
                  <a:schemeClr val="bg1"/>
                </a:solidFill>
                <a:latin typeface="Arial" panose="020B0604020202020204" pitchFamily="34" charset="0"/>
                <a:cs typeface="Arial" panose="020B0604020202020204" pitchFamily="34" charset="0"/>
              </a:rPr>
              <a:t>Week- 11</a:t>
            </a:r>
            <a:br>
              <a:rPr lang="en-US" sz="2800" b="1" dirty="0" smtClean="0">
                <a:solidFill>
                  <a:schemeClr val="bg1"/>
                </a:solidFill>
                <a:latin typeface="Arial" panose="020B0604020202020204" pitchFamily="34" charset="0"/>
                <a:cs typeface="Arial" panose="020B0604020202020204" pitchFamily="34" charset="0"/>
              </a:rPr>
            </a:br>
            <a:r>
              <a:rPr lang="en-US" sz="2800" b="1" dirty="0" smtClean="0">
                <a:solidFill>
                  <a:schemeClr val="bg1"/>
                </a:solidFill>
                <a:latin typeface="Arial" panose="020B0604020202020204" pitchFamily="34" charset="0"/>
                <a:cs typeface="Arial" panose="020B0604020202020204" pitchFamily="34" charset="0"/>
              </a:rPr>
              <a:t/>
            </a:r>
            <a:br>
              <a:rPr lang="en-US" sz="2800" b="1" dirty="0" smtClean="0">
                <a:solidFill>
                  <a:schemeClr val="bg1"/>
                </a:solidFill>
                <a:latin typeface="Arial" panose="020B0604020202020204" pitchFamily="34" charset="0"/>
                <a:cs typeface="Arial" panose="020B0604020202020204" pitchFamily="34" charset="0"/>
              </a:rPr>
            </a:br>
            <a:r>
              <a:rPr lang="en-US" sz="2800" b="1" dirty="0" smtClean="0">
                <a:solidFill>
                  <a:schemeClr val="bg1"/>
                </a:solidFill>
                <a:latin typeface="Arial" panose="020B0604020202020204" pitchFamily="34" charset="0"/>
                <a:cs typeface="Arial" panose="020B0604020202020204" pitchFamily="34" charset="0"/>
              </a:rPr>
              <a:t>CAMS – Composite Agile Method and Strategy – and Iteration </a:t>
            </a:r>
            <a:r>
              <a:rPr lang="en-US" sz="2800" b="1" dirty="0" smtClean="0">
                <a:solidFill>
                  <a:schemeClr val="bg1"/>
                </a:solidFill>
                <a:latin typeface="Arial" panose="020B0604020202020204" pitchFamily="34" charset="0"/>
                <a:cs typeface="Arial" panose="020B0604020202020204" pitchFamily="34" charset="0"/>
              </a:rPr>
              <a:t>Planning;</a:t>
            </a:r>
            <a:br>
              <a:rPr lang="en-US" sz="2800" b="1" dirty="0" smtClean="0">
                <a:solidFill>
                  <a:schemeClr val="bg1"/>
                </a:solidFill>
                <a:latin typeface="Arial" panose="020B0604020202020204" pitchFamily="34" charset="0"/>
                <a:cs typeface="Arial" panose="020B0604020202020204" pitchFamily="34" charset="0"/>
              </a:rPr>
            </a:br>
            <a:r>
              <a:rPr lang="en-US" sz="2800" b="1" dirty="0" smtClean="0">
                <a:solidFill>
                  <a:schemeClr val="bg1"/>
                </a:solidFill>
                <a:latin typeface="Arial" panose="020B0604020202020204" pitchFamily="34" charset="0"/>
                <a:cs typeface="Arial" panose="020B0604020202020204" pitchFamily="34" charset="0"/>
              </a:rPr>
              <a:t>Estimation using Delphi</a:t>
            </a:r>
            <a:r>
              <a:rPr lang="en-US" sz="2800" b="1" dirty="0" smtClean="0">
                <a:solidFill>
                  <a:schemeClr val="bg1"/>
                </a:solidFill>
                <a:latin typeface="Arial" panose="020B0604020202020204" pitchFamily="34" charset="0"/>
                <a:cs typeface="Arial" panose="020B0604020202020204" pitchFamily="34" charset="0"/>
              </a:rPr>
              <a:t/>
            </a:r>
            <a:br>
              <a:rPr lang="en-US" sz="2800" b="1" dirty="0" smtClean="0">
                <a:solidFill>
                  <a:schemeClr val="bg1"/>
                </a:solidFill>
                <a:latin typeface="Arial" panose="020B0604020202020204" pitchFamily="34" charset="0"/>
                <a:cs typeface="Arial" panose="020B0604020202020204" pitchFamily="34" charset="0"/>
              </a:rPr>
            </a:br>
            <a:r>
              <a:rPr lang="en-US" sz="1600" dirty="0">
                <a:solidFill>
                  <a:schemeClr val="bg1"/>
                </a:solidFill>
                <a:latin typeface="Arial" panose="020B0604020202020204" pitchFamily="34" charset="0"/>
                <a:cs typeface="Arial" panose="020B0604020202020204" pitchFamily="34" charset="0"/>
              </a:rPr>
              <a:t/>
            </a:r>
            <a:br>
              <a:rPr lang="en-US" sz="1600" dirty="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
            </a:r>
            <a:br>
              <a:rPr lang="en-US" sz="1600" dirty="0" smtClean="0">
                <a:solidFill>
                  <a:schemeClr val="bg1"/>
                </a:solidFill>
                <a:latin typeface="Arial" panose="020B0604020202020204" pitchFamily="34" charset="0"/>
                <a:cs typeface="Arial" panose="020B0604020202020204" pitchFamily="34" charset="0"/>
              </a:rPr>
            </a:br>
            <a:r>
              <a:rPr lang="en-US" sz="2000" b="1" i="1" dirty="0" smtClean="0">
                <a:solidFill>
                  <a:schemeClr val="bg1"/>
                </a:solidFill>
                <a:latin typeface="Arial" panose="020B0604020202020204" pitchFamily="34" charset="0"/>
                <a:cs typeface="Arial" panose="020B0604020202020204" pitchFamily="34" charset="0"/>
              </a:rPr>
              <a:t/>
            </a:r>
            <a:br>
              <a:rPr lang="en-US" sz="2000" b="1" i="1" dirty="0" smtClean="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Dr. </a:t>
            </a:r>
            <a:r>
              <a:rPr lang="en-US" sz="1600" dirty="0" err="1" smtClean="0">
                <a:solidFill>
                  <a:schemeClr val="bg1"/>
                </a:solidFill>
                <a:latin typeface="Arial" panose="020B0604020202020204" pitchFamily="34" charset="0"/>
                <a:cs typeface="Arial" panose="020B0604020202020204" pitchFamily="34" charset="0"/>
              </a:rPr>
              <a:t>Bhuvan</a:t>
            </a:r>
            <a:r>
              <a:rPr lang="en-US" sz="1600" dirty="0" smtClean="0">
                <a:solidFill>
                  <a:schemeClr val="bg1"/>
                </a:solidFill>
                <a:latin typeface="Arial" panose="020B0604020202020204" pitchFamily="34" charset="0"/>
                <a:cs typeface="Arial" panose="020B0604020202020204" pitchFamily="34" charset="0"/>
              </a:rPr>
              <a:t> UNHELKAR</a:t>
            </a:r>
            <a:br>
              <a:rPr lang="en-US" sz="1600" dirty="0" smtClean="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IT Faculty, College Of Business;</a:t>
            </a:r>
            <a:br>
              <a:rPr lang="en-US" sz="1600" dirty="0" smtClean="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Office: C225; </a:t>
            </a:r>
            <a:r>
              <a:rPr lang="en-US" sz="1600" dirty="0" smtClean="0">
                <a:solidFill>
                  <a:schemeClr val="bg1"/>
                </a:solidFill>
                <a:latin typeface="Arial" panose="020B0604020202020204" pitchFamily="34" charset="0"/>
                <a:cs typeface="Arial" panose="020B0604020202020204" pitchFamily="34" charset="0"/>
                <a:hlinkClick r:id="rId3"/>
              </a:rPr>
              <a:t>bunhelkar@sar.usf.edu</a:t>
            </a:r>
            <a:r>
              <a:rPr lang="en-US" sz="1600" dirty="0" smtClean="0">
                <a:solidFill>
                  <a:schemeClr val="bg1"/>
                </a:solidFill>
                <a:latin typeface="Arial" panose="020B0604020202020204" pitchFamily="34" charset="0"/>
                <a:cs typeface="Arial" panose="020B0604020202020204" pitchFamily="34" charset="0"/>
              </a:rPr>
              <a:t>; 941-359-4654</a:t>
            </a:r>
            <a:r>
              <a:rPr lang="en-US" sz="3200" b="1" dirty="0" smtClean="0">
                <a:solidFill>
                  <a:schemeClr val="bg1"/>
                </a:solidFill>
                <a:latin typeface="Arial" panose="020B0604020202020204" pitchFamily="34" charset="0"/>
                <a:cs typeface="Arial" panose="020B0604020202020204" pitchFamily="34" charset="0"/>
              </a:rPr>
              <a:t/>
            </a:r>
            <a:br>
              <a:rPr lang="en-US" sz="3200" b="1" dirty="0" smtClean="0">
                <a:solidFill>
                  <a:schemeClr val="bg1"/>
                </a:solidFill>
                <a:latin typeface="Arial" panose="020B0604020202020204" pitchFamily="34" charset="0"/>
                <a:cs typeface="Arial" panose="020B0604020202020204" pitchFamily="34" charset="0"/>
              </a:rPr>
            </a:br>
            <a:r>
              <a:rPr lang="en-US" sz="3200" b="1" dirty="0">
                <a:solidFill>
                  <a:schemeClr val="bg1"/>
                </a:solidFill>
                <a:latin typeface="Arial" panose="020B0604020202020204" pitchFamily="34" charset="0"/>
                <a:cs typeface="Arial" panose="020B0604020202020204" pitchFamily="34" charset="0"/>
              </a:rPr>
              <a:t/>
            </a:r>
            <a:br>
              <a:rPr lang="en-US" sz="3200" b="1" dirty="0">
                <a:solidFill>
                  <a:schemeClr val="bg1"/>
                </a:solidFill>
                <a:latin typeface="Arial" panose="020B0604020202020204" pitchFamily="34" charset="0"/>
                <a:cs typeface="Arial" panose="020B0604020202020204" pitchFamily="34" charset="0"/>
              </a:rPr>
            </a:br>
            <a:endParaRPr lang="en-US" sz="3200" b="1" dirty="0">
              <a:solidFill>
                <a:schemeClr val="bg1"/>
              </a:solidFill>
              <a:latin typeface="Arial" panose="020B0604020202020204" pitchFamily="34" charset="0"/>
              <a:cs typeface="Arial" panose="020B0604020202020204" pitchFamily="34" charset="0"/>
            </a:endParaRPr>
          </a:p>
        </p:txBody>
      </p:sp>
      <p:pic>
        <p:nvPicPr>
          <p:cNvPr id="3" name="Picture 2" descr="http://usfsm.edu/wp-content/uploads/2015/06/USFSM-624x35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8186" y="21771"/>
            <a:ext cx="2925813" cy="11212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tudy-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20" y="7770"/>
            <a:ext cx="1480186" cy="1534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499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360" y="346076"/>
            <a:ext cx="8229600" cy="296842"/>
          </a:xfrm>
        </p:spPr>
        <p:txBody>
          <a:bodyPr>
            <a:normAutofit fontScale="90000"/>
          </a:bodyPr>
          <a:lstStyle/>
          <a:p>
            <a:r>
              <a:rPr lang="en-US" sz="2000" dirty="0" smtClean="0"/>
              <a:t>Figure 4.9: The Core CAMS Architecture that Embeds</a:t>
            </a:r>
            <a:r>
              <a:rPr lang="en-US" sz="2000" baseline="0" dirty="0" smtClean="0"/>
              <a:t> Agile practices in Iterations and Increments, which are part of the Overall Business Lifecycle </a:t>
            </a:r>
            <a:endParaRPr lang="en-US" sz="1600" dirty="0">
              <a:solidFill>
                <a:srgbClr val="FF0000"/>
              </a:solidFill>
            </a:endParaRPr>
          </a:p>
        </p:txBody>
      </p:sp>
      <p:sp>
        <p:nvSpPr>
          <p:cNvPr id="4" name="Slide Number Placeholder 3"/>
          <p:cNvSpPr>
            <a:spLocks noGrp="1"/>
          </p:cNvSpPr>
          <p:nvPr>
            <p:ph type="sldNum" sz="quarter" idx="4294967295"/>
          </p:nvPr>
        </p:nvSpPr>
        <p:spPr>
          <a:xfrm>
            <a:off x="7010400" y="6492875"/>
            <a:ext cx="2133600" cy="365125"/>
          </a:xfrm>
          <a:prstGeom prst="rect">
            <a:avLst/>
          </a:prstGeom>
        </p:spPr>
        <p:txBody>
          <a:bodyPr/>
          <a:lstStyle/>
          <a:p>
            <a:pPr>
              <a:defRPr/>
            </a:pPr>
            <a:fld id="{07EE2ABF-8C7D-49D6-AE27-32394ED127A7}" type="slidenum">
              <a:rPr lang="en-US" smtClean="0"/>
              <a:pPr>
                <a:defRPr/>
              </a:pPr>
              <a:t>10</a:t>
            </a:fld>
            <a:endParaRPr lang="en-US"/>
          </a:p>
        </p:txBody>
      </p:sp>
      <p:graphicFrame>
        <p:nvGraphicFramePr>
          <p:cNvPr id="6" name="Diagram 5"/>
          <p:cNvGraphicFramePr/>
          <p:nvPr/>
        </p:nvGraphicFramePr>
        <p:xfrm>
          <a:off x="60380" y="714356"/>
          <a:ext cx="9083620" cy="1082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1785918" y="3363898"/>
          <a:ext cx="1571636" cy="7858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p:cNvGraphicFramePr/>
          <p:nvPr/>
        </p:nvGraphicFramePr>
        <p:xfrm>
          <a:off x="3786182" y="3384536"/>
          <a:ext cx="1571636" cy="78582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9" name="Diagram 8"/>
          <p:cNvGraphicFramePr/>
          <p:nvPr/>
        </p:nvGraphicFramePr>
        <p:xfrm>
          <a:off x="5715008" y="3389290"/>
          <a:ext cx="1571636" cy="78582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10" name="Text Box 1027"/>
          <p:cNvSpPr txBox="1">
            <a:spLocks noChangeArrowheads="1"/>
          </p:cNvSpPr>
          <p:nvPr/>
        </p:nvSpPr>
        <p:spPr bwMode="auto">
          <a:xfrm>
            <a:off x="1749705" y="2315268"/>
            <a:ext cx="513744" cy="246221"/>
          </a:xfrm>
          <a:prstGeom prst="rect">
            <a:avLst/>
          </a:prstGeom>
          <a:noFill/>
          <a:ln w="9525">
            <a:noFill/>
            <a:miter lim="800000"/>
            <a:headEnd/>
            <a:tailEnd/>
          </a:ln>
        </p:spPr>
        <p:txBody>
          <a:bodyPr wrap="square">
            <a:spAutoFit/>
          </a:bodyPr>
          <a:lstStyle/>
          <a:p>
            <a:pPr algn="ctr" eaLnBrk="0" hangingPunct="0"/>
            <a:r>
              <a:rPr lang="en-US" altLang="en-US" sz="1000" b="1" i="1"/>
              <a:t>Initial</a:t>
            </a:r>
          </a:p>
        </p:txBody>
      </p:sp>
      <p:sp>
        <p:nvSpPr>
          <p:cNvPr id="11" name="Text Box 1028"/>
          <p:cNvSpPr txBox="1">
            <a:spLocks noChangeArrowheads="1"/>
          </p:cNvSpPr>
          <p:nvPr/>
        </p:nvSpPr>
        <p:spPr bwMode="auto">
          <a:xfrm>
            <a:off x="4058602" y="2349394"/>
            <a:ext cx="753734" cy="246221"/>
          </a:xfrm>
          <a:prstGeom prst="rect">
            <a:avLst/>
          </a:prstGeom>
          <a:noFill/>
          <a:ln w="9525">
            <a:noFill/>
            <a:miter lim="800000"/>
            <a:headEnd/>
            <a:tailEnd/>
          </a:ln>
        </p:spPr>
        <p:txBody>
          <a:bodyPr wrap="square">
            <a:spAutoFit/>
          </a:bodyPr>
          <a:lstStyle/>
          <a:p>
            <a:pPr algn="ctr" eaLnBrk="0" hangingPunct="0"/>
            <a:r>
              <a:rPr lang="en-US" altLang="en-US" sz="1000" b="1" i="1"/>
              <a:t>Major</a:t>
            </a:r>
          </a:p>
        </p:txBody>
      </p:sp>
      <p:sp>
        <p:nvSpPr>
          <p:cNvPr id="12" name="Text Box 1029"/>
          <p:cNvSpPr txBox="1">
            <a:spLocks noChangeArrowheads="1"/>
          </p:cNvSpPr>
          <p:nvPr/>
        </p:nvSpPr>
        <p:spPr bwMode="auto">
          <a:xfrm>
            <a:off x="6370650" y="2330428"/>
            <a:ext cx="599173" cy="246221"/>
          </a:xfrm>
          <a:prstGeom prst="rect">
            <a:avLst/>
          </a:prstGeom>
          <a:noFill/>
          <a:ln w="9525">
            <a:noFill/>
            <a:miter lim="800000"/>
            <a:headEnd/>
            <a:tailEnd/>
          </a:ln>
        </p:spPr>
        <p:txBody>
          <a:bodyPr wrap="square">
            <a:spAutoFit/>
          </a:bodyPr>
          <a:lstStyle/>
          <a:p>
            <a:pPr algn="ctr" eaLnBrk="0" hangingPunct="0"/>
            <a:r>
              <a:rPr lang="en-US" altLang="en-US" sz="1000" b="1" i="1"/>
              <a:t>Final</a:t>
            </a:r>
          </a:p>
        </p:txBody>
      </p:sp>
      <p:grpSp>
        <p:nvGrpSpPr>
          <p:cNvPr id="3" name="Group 1043"/>
          <p:cNvGrpSpPr>
            <a:grpSpLocks/>
          </p:cNvGrpSpPr>
          <p:nvPr/>
        </p:nvGrpSpPr>
        <p:grpSpPr bwMode="auto">
          <a:xfrm>
            <a:off x="1369980" y="1807393"/>
            <a:ext cx="1273194" cy="1262026"/>
            <a:chOff x="240" y="3120"/>
            <a:chExt cx="576" cy="576"/>
          </a:xfrm>
        </p:grpSpPr>
        <p:sp>
          <p:nvSpPr>
            <p:cNvPr id="14" name="AutoShape 1044"/>
            <p:cNvSpPr>
              <a:spLocks noChangeArrowheads="1"/>
            </p:cNvSpPr>
            <p:nvPr/>
          </p:nvSpPr>
          <p:spPr bwMode="auto">
            <a:xfrm>
              <a:off x="240" y="3120"/>
              <a:ext cx="576"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CC"/>
            </a:solidFill>
            <a:ln w="9525">
              <a:solidFill>
                <a:srgbClr val="990033"/>
              </a:solidFill>
              <a:round/>
              <a:headEnd/>
              <a:tailEnd/>
            </a:ln>
          </p:spPr>
          <p:txBody>
            <a:bodyPr wrap="none" anchor="ctr"/>
            <a:lstStyle/>
            <a:p>
              <a:pPr algn="ctr" eaLnBrk="0" hangingPunct="0"/>
              <a:endParaRPr lang="en-AU" altLang="en-US" b="1">
                <a:solidFill>
                  <a:srgbClr val="333399"/>
                </a:solidFill>
              </a:endParaRPr>
            </a:p>
          </p:txBody>
        </p:sp>
        <p:sp>
          <p:nvSpPr>
            <p:cNvPr id="15" name="Freeform 1045"/>
            <p:cNvSpPr>
              <a:spLocks/>
            </p:cNvSpPr>
            <p:nvPr/>
          </p:nvSpPr>
          <p:spPr bwMode="auto">
            <a:xfrm>
              <a:off x="528" y="3120"/>
              <a:ext cx="66" cy="144"/>
            </a:xfrm>
            <a:custGeom>
              <a:avLst/>
              <a:gdLst>
                <a:gd name="T0" fmla="*/ 0 w 66"/>
                <a:gd name="T1" fmla="*/ 0 h 144"/>
                <a:gd name="T2" fmla="*/ 66 w 66"/>
                <a:gd name="T3" fmla="*/ 75 h 144"/>
                <a:gd name="T4" fmla="*/ 1 w 66"/>
                <a:gd name="T5" fmla="*/ 144 h 144"/>
                <a:gd name="T6" fmla="*/ 0 60000 65536"/>
                <a:gd name="T7" fmla="*/ 0 60000 65536"/>
                <a:gd name="T8" fmla="*/ 0 60000 65536"/>
                <a:gd name="T9" fmla="*/ 0 w 66"/>
                <a:gd name="T10" fmla="*/ 0 h 144"/>
                <a:gd name="T11" fmla="*/ 66 w 66"/>
                <a:gd name="T12" fmla="*/ 144 h 144"/>
              </a:gdLst>
              <a:ahLst/>
              <a:cxnLst>
                <a:cxn ang="T6">
                  <a:pos x="T0" y="T1"/>
                </a:cxn>
                <a:cxn ang="T7">
                  <a:pos x="T2" y="T3"/>
                </a:cxn>
                <a:cxn ang="T8">
                  <a:pos x="T4" y="T5"/>
                </a:cxn>
              </a:cxnLst>
              <a:rect l="T9" t="T10" r="T11" b="T12"/>
              <a:pathLst>
                <a:path w="66" h="144">
                  <a:moveTo>
                    <a:pt x="0" y="0"/>
                  </a:moveTo>
                  <a:lnTo>
                    <a:pt x="66" y="75"/>
                  </a:lnTo>
                  <a:lnTo>
                    <a:pt x="1" y="144"/>
                  </a:lnTo>
                </a:path>
              </a:pathLst>
            </a:custGeom>
            <a:noFill/>
            <a:ln w="9525">
              <a:solidFill>
                <a:srgbClr val="990033"/>
              </a:solidFill>
              <a:round/>
              <a:headEnd/>
              <a:tailEnd/>
            </a:ln>
          </p:spPr>
          <p:txBody>
            <a:bodyPr/>
            <a:lstStyle/>
            <a:p>
              <a:endParaRPr lang="en-US" sz="1200"/>
            </a:p>
          </p:txBody>
        </p:sp>
        <p:sp>
          <p:nvSpPr>
            <p:cNvPr id="16" name="Freeform 1046"/>
            <p:cNvSpPr>
              <a:spLocks/>
            </p:cNvSpPr>
            <p:nvPr/>
          </p:nvSpPr>
          <p:spPr bwMode="auto">
            <a:xfrm>
              <a:off x="468" y="3552"/>
              <a:ext cx="61" cy="144"/>
            </a:xfrm>
            <a:custGeom>
              <a:avLst/>
              <a:gdLst>
                <a:gd name="T0" fmla="*/ 60 w 61"/>
                <a:gd name="T1" fmla="*/ 0 h 144"/>
                <a:gd name="T2" fmla="*/ 0 w 61"/>
                <a:gd name="T3" fmla="*/ 69 h 144"/>
                <a:gd name="T4" fmla="*/ 61 w 61"/>
                <a:gd name="T5" fmla="*/ 144 h 144"/>
                <a:gd name="T6" fmla="*/ 0 60000 65536"/>
                <a:gd name="T7" fmla="*/ 0 60000 65536"/>
                <a:gd name="T8" fmla="*/ 0 60000 65536"/>
                <a:gd name="T9" fmla="*/ 0 w 61"/>
                <a:gd name="T10" fmla="*/ 0 h 144"/>
                <a:gd name="T11" fmla="*/ 61 w 61"/>
                <a:gd name="T12" fmla="*/ 144 h 144"/>
              </a:gdLst>
              <a:ahLst/>
              <a:cxnLst>
                <a:cxn ang="T6">
                  <a:pos x="T0" y="T1"/>
                </a:cxn>
                <a:cxn ang="T7">
                  <a:pos x="T2" y="T3"/>
                </a:cxn>
                <a:cxn ang="T8">
                  <a:pos x="T4" y="T5"/>
                </a:cxn>
              </a:cxnLst>
              <a:rect l="T9" t="T10" r="T11" b="T12"/>
              <a:pathLst>
                <a:path w="61" h="144">
                  <a:moveTo>
                    <a:pt x="60" y="0"/>
                  </a:moveTo>
                  <a:lnTo>
                    <a:pt x="0" y="69"/>
                  </a:lnTo>
                  <a:lnTo>
                    <a:pt x="61" y="144"/>
                  </a:lnTo>
                </a:path>
              </a:pathLst>
            </a:custGeom>
            <a:noFill/>
            <a:ln w="9525">
              <a:solidFill>
                <a:srgbClr val="990033"/>
              </a:solidFill>
              <a:round/>
              <a:headEnd/>
              <a:tailEnd/>
            </a:ln>
          </p:spPr>
          <p:txBody>
            <a:bodyPr/>
            <a:lstStyle/>
            <a:p>
              <a:endParaRPr lang="en-US" sz="1200"/>
            </a:p>
          </p:txBody>
        </p:sp>
      </p:grpSp>
      <p:grpSp>
        <p:nvGrpSpPr>
          <p:cNvPr id="5" name="Group 1047"/>
          <p:cNvGrpSpPr>
            <a:grpSpLocks/>
          </p:cNvGrpSpPr>
          <p:nvPr/>
        </p:nvGrpSpPr>
        <p:grpSpPr bwMode="auto">
          <a:xfrm>
            <a:off x="3511538" y="1841520"/>
            <a:ext cx="1847862" cy="1262026"/>
            <a:chOff x="240" y="3120"/>
            <a:chExt cx="576" cy="576"/>
          </a:xfrm>
        </p:grpSpPr>
        <p:sp>
          <p:nvSpPr>
            <p:cNvPr id="18" name="AutoShape 1048"/>
            <p:cNvSpPr>
              <a:spLocks noChangeArrowheads="1"/>
            </p:cNvSpPr>
            <p:nvPr/>
          </p:nvSpPr>
          <p:spPr bwMode="auto">
            <a:xfrm>
              <a:off x="240" y="3120"/>
              <a:ext cx="576"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CC"/>
            </a:solidFill>
            <a:ln w="9525">
              <a:solidFill>
                <a:srgbClr val="990033"/>
              </a:solidFill>
              <a:round/>
              <a:headEnd/>
              <a:tailEnd/>
            </a:ln>
          </p:spPr>
          <p:txBody>
            <a:bodyPr wrap="none" anchor="ctr"/>
            <a:lstStyle/>
            <a:p>
              <a:pPr algn="ctr" eaLnBrk="0" hangingPunct="0"/>
              <a:endParaRPr lang="en-AU" altLang="en-US" b="1">
                <a:solidFill>
                  <a:srgbClr val="333399"/>
                </a:solidFill>
              </a:endParaRPr>
            </a:p>
          </p:txBody>
        </p:sp>
        <p:sp>
          <p:nvSpPr>
            <p:cNvPr id="19" name="Freeform 1049"/>
            <p:cNvSpPr>
              <a:spLocks/>
            </p:cNvSpPr>
            <p:nvPr/>
          </p:nvSpPr>
          <p:spPr bwMode="auto">
            <a:xfrm>
              <a:off x="528" y="3120"/>
              <a:ext cx="66" cy="144"/>
            </a:xfrm>
            <a:custGeom>
              <a:avLst/>
              <a:gdLst>
                <a:gd name="T0" fmla="*/ 0 w 66"/>
                <a:gd name="T1" fmla="*/ 0 h 144"/>
                <a:gd name="T2" fmla="*/ 66 w 66"/>
                <a:gd name="T3" fmla="*/ 75 h 144"/>
                <a:gd name="T4" fmla="*/ 1 w 66"/>
                <a:gd name="T5" fmla="*/ 144 h 144"/>
                <a:gd name="T6" fmla="*/ 0 60000 65536"/>
                <a:gd name="T7" fmla="*/ 0 60000 65536"/>
                <a:gd name="T8" fmla="*/ 0 60000 65536"/>
                <a:gd name="T9" fmla="*/ 0 w 66"/>
                <a:gd name="T10" fmla="*/ 0 h 144"/>
                <a:gd name="T11" fmla="*/ 66 w 66"/>
                <a:gd name="T12" fmla="*/ 144 h 144"/>
              </a:gdLst>
              <a:ahLst/>
              <a:cxnLst>
                <a:cxn ang="T6">
                  <a:pos x="T0" y="T1"/>
                </a:cxn>
                <a:cxn ang="T7">
                  <a:pos x="T2" y="T3"/>
                </a:cxn>
                <a:cxn ang="T8">
                  <a:pos x="T4" y="T5"/>
                </a:cxn>
              </a:cxnLst>
              <a:rect l="T9" t="T10" r="T11" b="T12"/>
              <a:pathLst>
                <a:path w="66" h="144">
                  <a:moveTo>
                    <a:pt x="0" y="0"/>
                  </a:moveTo>
                  <a:lnTo>
                    <a:pt x="66" y="75"/>
                  </a:lnTo>
                  <a:lnTo>
                    <a:pt x="1" y="144"/>
                  </a:lnTo>
                </a:path>
              </a:pathLst>
            </a:custGeom>
            <a:noFill/>
            <a:ln w="9525">
              <a:solidFill>
                <a:srgbClr val="990033"/>
              </a:solidFill>
              <a:round/>
              <a:headEnd/>
              <a:tailEnd/>
            </a:ln>
          </p:spPr>
          <p:txBody>
            <a:bodyPr/>
            <a:lstStyle/>
            <a:p>
              <a:endParaRPr lang="en-US" sz="1200"/>
            </a:p>
          </p:txBody>
        </p:sp>
        <p:sp>
          <p:nvSpPr>
            <p:cNvPr id="20" name="Freeform 1050"/>
            <p:cNvSpPr>
              <a:spLocks/>
            </p:cNvSpPr>
            <p:nvPr/>
          </p:nvSpPr>
          <p:spPr bwMode="auto">
            <a:xfrm>
              <a:off x="468" y="3552"/>
              <a:ext cx="61" cy="144"/>
            </a:xfrm>
            <a:custGeom>
              <a:avLst/>
              <a:gdLst>
                <a:gd name="T0" fmla="*/ 60 w 61"/>
                <a:gd name="T1" fmla="*/ 0 h 144"/>
                <a:gd name="T2" fmla="*/ 0 w 61"/>
                <a:gd name="T3" fmla="*/ 69 h 144"/>
                <a:gd name="T4" fmla="*/ 61 w 61"/>
                <a:gd name="T5" fmla="*/ 144 h 144"/>
                <a:gd name="T6" fmla="*/ 0 60000 65536"/>
                <a:gd name="T7" fmla="*/ 0 60000 65536"/>
                <a:gd name="T8" fmla="*/ 0 60000 65536"/>
                <a:gd name="T9" fmla="*/ 0 w 61"/>
                <a:gd name="T10" fmla="*/ 0 h 144"/>
                <a:gd name="T11" fmla="*/ 61 w 61"/>
                <a:gd name="T12" fmla="*/ 144 h 144"/>
              </a:gdLst>
              <a:ahLst/>
              <a:cxnLst>
                <a:cxn ang="T6">
                  <a:pos x="T0" y="T1"/>
                </a:cxn>
                <a:cxn ang="T7">
                  <a:pos x="T2" y="T3"/>
                </a:cxn>
                <a:cxn ang="T8">
                  <a:pos x="T4" y="T5"/>
                </a:cxn>
              </a:cxnLst>
              <a:rect l="T9" t="T10" r="T11" b="T12"/>
              <a:pathLst>
                <a:path w="61" h="144">
                  <a:moveTo>
                    <a:pt x="60" y="0"/>
                  </a:moveTo>
                  <a:lnTo>
                    <a:pt x="0" y="69"/>
                  </a:lnTo>
                  <a:lnTo>
                    <a:pt x="61" y="144"/>
                  </a:lnTo>
                </a:path>
              </a:pathLst>
            </a:custGeom>
            <a:noFill/>
            <a:ln w="9525">
              <a:solidFill>
                <a:srgbClr val="990033"/>
              </a:solidFill>
              <a:round/>
              <a:headEnd/>
              <a:tailEnd/>
            </a:ln>
          </p:spPr>
          <p:txBody>
            <a:bodyPr/>
            <a:lstStyle/>
            <a:p>
              <a:endParaRPr lang="en-US" sz="1200"/>
            </a:p>
          </p:txBody>
        </p:sp>
      </p:grpSp>
      <p:grpSp>
        <p:nvGrpSpPr>
          <p:cNvPr id="13" name="Group 1051"/>
          <p:cNvGrpSpPr>
            <a:grpSpLocks/>
          </p:cNvGrpSpPr>
          <p:nvPr/>
        </p:nvGrpSpPr>
        <p:grpSpPr bwMode="auto">
          <a:xfrm>
            <a:off x="6013450" y="1841520"/>
            <a:ext cx="1273194" cy="1262026"/>
            <a:chOff x="240" y="3120"/>
            <a:chExt cx="576" cy="576"/>
          </a:xfrm>
        </p:grpSpPr>
        <p:sp>
          <p:nvSpPr>
            <p:cNvPr id="22" name="AutoShape 1052"/>
            <p:cNvSpPr>
              <a:spLocks noChangeArrowheads="1"/>
            </p:cNvSpPr>
            <p:nvPr/>
          </p:nvSpPr>
          <p:spPr bwMode="auto">
            <a:xfrm>
              <a:off x="240" y="3120"/>
              <a:ext cx="576"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CC"/>
            </a:solidFill>
            <a:ln w="9525">
              <a:solidFill>
                <a:srgbClr val="990033"/>
              </a:solidFill>
              <a:round/>
              <a:headEnd/>
              <a:tailEnd/>
            </a:ln>
          </p:spPr>
          <p:txBody>
            <a:bodyPr wrap="none" anchor="ctr"/>
            <a:lstStyle/>
            <a:p>
              <a:pPr algn="ctr" eaLnBrk="0" hangingPunct="0"/>
              <a:endParaRPr lang="en-AU" altLang="en-US" b="1">
                <a:solidFill>
                  <a:srgbClr val="333399"/>
                </a:solidFill>
              </a:endParaRPr>
            </a:p>
          </p:txBody>
        </p:sp>
        <p:sp>
          <p:nvSpPr>
            <p:cNvPr id="23" name="Freeform 1053"/>
            <p:cNvSpPr>
              <a:spLocks/>
            </p:cNvSpPr>
            <p:nvPr/>
          </p:nvSpPr>
          <p:spPr bwMode="auto">
            <a:xfrm>
              <a:off x="528" y="3120"/>
              <a:ext cx="66" cy="144"/>
            </a:xfrm>
            <a:custGeom>
              <a:avLst/>
              <a:gdLst>
                <a:gd name="T0" fmla="*/ 0 w 66"/>
                <a:gd name="T1" fmla="*/ 0 h 144"/>
                <a:gd name="T2" fmla="*/ 66 w 66"/>
                <a:gd name="T3" fmla="*/ 75 h 144"/>
                <a:gd name="T4" fmla="*/ 1 w 66"/>
                <a:gd name="T5" fmla="*/ 144 h 144"/>
                <a:gd name="T6" fmla="*/ 0 60000 65536"/>
                <a:gd name="T7" fmla="*/ 0 60000 65536"/>
                <a:gd name="T8" fmla="*/ 0 60000 65536"/>
                <a:gd name="T9" fmla="*/ 0 w 66"/>
                <a:gd name="T10" fmla="*/ 0 h 144"/>
                <a:gd name="T11" fmla="*/ 66 w 66"/>
                <a:gd name="T12" fmla="*/ 144 h 144"/>
              </a:gdLst>
              <a:ahLst/>
              <a:cxnLst>
                <a:cxn ang="T6">
                  <a:pos x="T0" y="T1"/>
                </a:cxn>
                <a:cxn ang="T7">
                  <a:pos x="T2" y="T3"/>
                </a:cxn>
                <a:cxn ang="T8">
                  <a:pos x="T4" y="T5"/>
                </a:cxn>
              </a:cxnLst>
              <a:rect l="T9" t="T10" r="T11" b="T12"/>
              <a:pathLst>
                <a:path w="66" h="144">
                  <a:moveTo>
                    <a:pt x="0" y="0"/>
                  </a:moveTo>
                  <a:lnTo>
                    <a:pt x="66" y="75"/>
                  </a:lnTo>
                  <a:lnTo>
                    <a:pt x="1" y="144"/>
                  </a:lnTo>
                </a:path>
              </a:pathLst>
            </a:custGeom>
            <a:noFill/>
            <a:ln w="9525">
              <a:solidFill>
                <a:srgbClr val="990033"/>
              </a:solidFill>
              <a:round/>
              <a:headEnd/>
              <a:tailEnd/>
            </a:ln>
          </p:spPr>
          <p:txBody>
            <a:bodyPr/>
            <a:lstStyle/>
            <a:p>
              <a:endParaRPr lang="en-US" sz="1200"/>
            </a:p>
          </p:txBody>
        </p:sp>
        <p:sp>
          <p:nvSpPr>
            <p:cNvPr id="24" name="Freeform 1054"/>
            <p:cNvSpPr>
              <a:spLocks/>
            </p:cNvSpPr>
            <p:nvPr/>
          </p:nvSpPr>
          <p:spPr bwMode="auto">
            <a:xfrm>
              <a:off x="468" y="3552"/>
              <a:ext cx="61" cy="144"/>
            </a:xfrm>
            <a:custGeom>
              <a:avLst/>
              <a:gdLst>
                <a:gd name="T0" fmla="*/ 60 w 61"/>
                <a:gd name="T1" fmla="*/ 0 h 144"/>
                <a:gd name="T2" fmla="*/ 0 w 61"/>
                <a:gd name="T3" fmla="*/ 69 h 144"/>
                <a:gd name="T4" fmla="*/ 61 w 61"/>
                <a:gd name="T5" fmla="*/ 144 h 144"/>
                <a:gd name="T6" fmla="*/ 0 60000 65536"/>
                <a:gd name="T7" fmla="*/ 0 60000 65536"/>
                <a:gd name="T8" fmla="*/ 0 60000 65536"/>
                <a:gd name="T9" fmla="*/ 0 w 61"/>
                <a:gd name="T10" fmla="*/ 0 h 144"/>
                <a:gd name="T11" fmla="*/ 61 w 61"/>
                <a:gd name="T12" fmla="*/ 144 h 144"/>
              </a:gdLst>
              <a:ahLst/>
              <a:cxnLst>
                <a:cxn ang="T6">
                  <a:pos x="T0" y="T1"/>
                </a:cxn>
                <a:cxn ang="T7">
                  <a:pos x="T2" y="T3"/>
                </a:cxn>
                <a:cxn ang="T8">
                  <a:pos x="T4" y="T5"/>
                </a:cxn>
              </a:cxnLst>
              <a:rect l="T9" t="T10" r="T11" b="T12"/>
              <a:pathLst>
                <a:path w="61" h="144">
                  <a:moveTo>
                    <a:pt x="60" y="0"/>
                  </a:moveTo>
                  <a:lnTo>
                    <a:pt x="0" y="69"/>
                  </a:lnTo>
                  <a:lnTo>
                    <a:pt x="61" y="144"/>
                  </a:lnTo>
                </a:path>
              </a:pathLst>
            </a:custGeom>
            <a:noFill/>
            <a:ln w="9525">
              <a:solidFill>
                <a:srgbClr val="990033"/>
              </a:solidFill>
              <a:round/>
              <a:headEnd/>
              <a:tailEnd/>
            </a:ln>
          </p:spPr>
          <p:txBody>
            <a:bodyPr/>
            <a:lstStyle/>
            <a:p>
              <a:endParaRPr lang="en-US" sz="1200"/>
            </a:p>
          </p:txBody>
        </p:sp>
      </p:grpSp>
      <p:cxnSp>
        <p:nvCxnSpPr>
          <p:cNvPr id="26" name="Straight Connector 25"/>
          <p:cNvCxnSpPr/>
          <p:nvPr/>
        </p:nvCxnSpPr>
        <p:spPr>
          <a:xfrm rot="16200000" flipH="1">
            <a:off x="1038781" y="2892688"/>
            <a:ext cx="1042126" cy="379726"/>
          </a:xfrm>
          <a:prstGeom prst="line">
            <a:avLst/>
          </a:prstGeom>
          <a:ln w="6350">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16200000" flipH="1">
            <a:off x="5141131" y="3679011"/>
            <a:ext cx="4294205" cy="2"/>
          </a:xfrm>
          <a:prstGeom prst="line">
            <a:avLst/>
          </a:prstGeom>
          <a:ln w="12700">
            <a:solidFill>
              <a:schemeClr val="tx2"/>
            </a:solidFill>
            <a:prstDash val="solid"/>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rot="5400000">
            <a:off x="-714015" y="3603215"/>
            <a:ext cx="4144198" cy="1588"/>
          </a:xfrm>
          <a:prstGeom prst="line">
            <a:avLst/>
          </a:prstGeom>
          <a:ln w="12700">
            <a:solidFill>
              <a:schemeClr val="tx2"/>
            </a:solidFill>
            <a:prstDash val="solid"/>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5400000">
            <a:off x="2014955" y="2975395"/>
            <a:ext cx="1042127" cy="214315"/>
          </a:xfrm>
          <a:prstGeom prst="line">
            <a:avLst/>
          </a:prstGeom>
          <a:ln w="6350">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rot="5400000">
            <a:off x="2525337" y="2617413"/>
            <a:ext cx="1042126" cy="930276"/>
          </a:xfrm>
          <a:prstGeom prst="line">
            <a:avLst/>
          </a:prstGeom>
          <a:ln w="6350">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rot="16200000" flipH="1">
            <a:off x="5182425" y="2772589"/>
            <a:ext cx="1008000" cy="654050"/>
          </a:xfrm>
          <a:prstGeom prst="line">
            <a:avLst/>
          </a:prstGeom>
          <a:ln w="6350">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rot="16200000" flipH="1">
            <a:off x="5585651" y="3023414"/>
            <a:ext cx="1008002" cy="152402"/>
          </a:xfrm>
          <a:prstGeom prst="line">
            <a:avLst/>
          </a:prstGeom>
          <a:ln w="6350">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rot="5400000">
            <a:off x="6628253" y="2943637"/>
            <a:ext cx="1042129" cy="277833"/>
          </a:xfrm>
          <a:prstGeom prst="line">
            <a:avLst/>
          </a:prstGeom>
          <a:ln w="6350">
            <a:solidFill>
              <a:schemeClr val="accent2"/>
            </a:solidFill>
            <a:prstDash val="dash"/>
          </a:ln>
        </p:spPr>
        <p:style>
          <a:lnRef idx="2">
            <a:schemeClr val="accent1"/>
          </a:lnRef>
          <a:fillRef idx="0">
            <a:schemeClr val="accent1"/>
          </a:fillRef>
          <a:effectRef idx="1">
            <a:schemeClr val="accent1"/>
          </a:effectRef>
          <a:fontRef idx="minor">
            <a:schemeClr val="tx1"/>
          </a:fontRef>
        </p:style>
      </p:cxnSp>
      <p:graphicFrame>
        <p:nvGraphicFramePr>
          <p:cNvPr id="49" name="Diagram 48"/>
          <p:cNvGraphicFramePr/>
          <p:nvPr/>
        </p:nvGraphicFramePr>
        <p:xfrm>
          <a:off x="1714480" y="4103678"/>
          <a:ext cx="1085892" cy="72392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50" name="Straight Connector 49"/>
          <p:cNvCxnSpPr/>
          <p:nvPr/>
        </p:nvCxnSpPr>
        <p:spPr>
          <a:xfrm rot="5400000">
            <a:off x="-2000296" y="3603612"/>
            <a:ext cx="4143404" cy="1588"/>
          </a:xfrm>
          <a:prstGeom prst="line">
            <a:avLst/>
          </a:prstGeom>
          <a:ln w="12700">
            <a:solidFill>
              <a:schemeClr val="tx2"/>
            </a:solidFill>
            <a:prstDash val="solid"/>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rot="5400000">
            <a:off x="6521067" y="3604009"/>
            <a:ext cx="4144198" cy="1588"/>
          </a:xfrm>
          <a:prstGeom prst="line">
            <a:avLst/>
          </a:prstGeom>
          <a:ln w="12700">
            <a:solidFill>
              <a:schemeClr val="tx2"/>
            </a:solidFill>
            <a:prstDash val="solid"/>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71406" y="1817662"/>
            <a:ext cx="8672572" cy="1588"/>
          </a:xfrm>
          <a:prstGeom prst="line">
            <a:avLst/>
          </a:prstGeom>
          <a:ln w="12700">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71406" y="3244834"/>
            <a:ext cx="8672572" cy="1588"/>
          </a:xfrm>
          <a:prstGeom prst="line">
            <a:avLst/>
          </a:prstGeom>
          <a:ln w="12700">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71406" y="4173528"/>
            <a:ext cx="8672572" cy="1588"/>
          </a:xfrm>
          <a:prstGeom prst="line">
            <a:avLst/>
          </a:prstGeom>
          <a:ln w="12700">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71406" y="5459412"/>
            <a:ext cx="8672572" cy="1588"/>
          </a:xfrm>
          <a:prstGeom prst="line">
            <a:avLst/>
          </a:prstGeom>
          <a:ln w="12700">
            <a:solidFill>
              <a:schemeClr val="tx2"/>
            </a:solidFill>
            <a:prstDash val="dash"/>
          </a:ln>
        </p:spPr>
        <p:style>
          <a:lnRef idx="2">
            <a:schemeClr val="accent1"/>
          </a:lnRef>
          <a:fillRef idx="0">
            <a:schemeClr val="accent1"/>
          </a:fillRef>
          <a:effectRef idx="1">
            <a:schemeClr val="accent1"/>
          </a:effectRef>
          <a:fontRef idx="minor">
            <a:schemeClr val="tx1"/>
          </a:fontRef>
        </p:style>
      </p:cxnSp>
      <p:graphicFrame>
        <p:nvGraphicFramePr>
          <p:cNvPr id="59" name="Diagram 58"/>
          <p:cNvGraphicFramePr/>
          <p:nvPr/>
        </p:nvGraphicFramePr>
        <p:xfrm>
          <a:off x="5667396" y="4103678"/>
          <a:ext cx="1905000" cy="12700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pSp>
        <p:nvGrpSpPr>
          <p:cNvPr id="17" name="Group 61"/>
          <p:cNvGrpSpPr/>
          <p:nvPr/>
        </p:nvGrpSpPr>
        <p:grpSpPr>
          <a:xfrm>
            <a:off x="1857357" y="5505921"/>
            <a:ext cx="1107782" cy="403822"/>
            <a:chOff x="1749705" y="5984884"/>
            <a:chExt cx="1393535" cy="507991"/>
          </a:xfrm>
        </p:grpSpPr>
        <p:sp>
          <p:nvSpPr>
            <p:cNvPr id="60" name="Rounded Rectangle 59"/>
            <p:cNvSpPr/>
            <p:nvPr/>
          </p:nvSpPr>
          <p:spPr>
            <a:xfrm>
              <a:off x="1749705" y="5984884"/>
              <a:ext cx="1393535" cy="507991"/>
            </a:xfrm>
            <a:prstGeom prst="roundRect">
              <a:avLst/>
            </a:prstGeom>
            <a:gradFill>
              <a:gsLst>
                <a:gs pos="52000">
                  <a:srgbClr val="FFEFD1">
                    <a:alpha val="51000"/>
                  </a:srgbClr>
                </a:gs>
                <a:gs pos="64999">
                  <a:srgbClr val="F0EBD5"/>
                </a:gs>
                <a:gs pos="100000">
                  <a:srgbClr val="D1C39F"/>
                </a:gs>
              </a:gsLst>
              <a:lin ang="16200000" scaled="0"/>
            </a:gradFill>
            <a:ln cmpd="dbl">
              <a:bevel/>
            </a:ln>
            <a:scene3d>
              <a:camera prst="orthographicFront"/>
              <a:lightRig rig="threePt" dir="t"/>
            </a:scene3d>
            <a:sp3d>
              <a:bevelT prst="convex"/>
            </a:sp3d>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lang="en-US" dirty="0" smtClean="0">
                  <a:solidFill>
                    <a:schemeClr val="accent1">
                      <a:lumMod val="50000"/>
                    </a:schemeClr>
                  </a:solidFill>
                </a:rPr>
                <a:t>Agile Practices</a:t>
              </a:r>
              <a:endParaRPr lang="en-US" dirty="0">
                <a:solidFill>
                  <a:schemeClr val="accent1">
                    <a:lumMod val="50000"/>
                  </a:schemeClr>
                </a:solidFill>
              </a:endParaRPr>
            </a:p>
          </p:txBody>
        </p:sp>
        <p:sp>
          <p:nvSpPr>
            <p:cNvPr id="61" name="Oval 60"/>
            <p:cNvSpPr/>
            <p:nvPr/>
          </p:nvSpPr>
          <p:spPr>
            <a:xfrm>
              <a:off x="1785918" y="6000768"/>
              <a:ext cx="155620" cy="155620"/>
            </a:xfrm>
            <a:prstGeom prst="ellipse">
              <a:avLst/>
            </a:prstGeom>
            <a:gradFill>
              <a:gsLst>
                <a:gs pos="26000">
                  <a:schemeClr val="accent1">
                    <a:tint val="100000"/>
                    <a:shade val="100000"/>
                    <a:satMod val="130000"/>
                    <a:alpha val="49000"/>
                  </a:schemeClr>
                </a:gs>
                <a:gs pos="100000">
                  <a:schemeClr val="accent1">
                    <a:tint val="50000"/>
                    <a:shade val="100000"/>
                    <a:satMod val="350000"/>
                  </a:schemeClr>
                </a:gs>
              </a:gsLs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 name="Group 62"/>
          <p:cNvGrpSpPr/>
          <p:nvPr/>
        </p:nvGrpSpPr>
        <p:grpSpPr>
          <a:xfrm>
            <a:off x="4000497" y="5521805"/>
            <a:ext cx="1107782" cy="403822"/>
            <a:chOff x="1749705" y="5984884"/>
            <a:chExt cx="1393535" cy="507991"/>
          </a:xfrm>
        </p:grpSpPr>
        <p:sp>
          <p:nvSpPr>
            <p:cNvPr id="64" name="Rounded Rectangle 63"/>
            <p:cNvSpPr/>
            <p:nvPr/>
          </p:nvSpPr>
          <p:spPr>
            <a:xfrm>
              <a:off x="1749705" y="5984884"/>
              <a:ext cx="1393535" cy="507991"/>
            </a:xfrm>
            <a:prstGeom prst="roundRect">
              <a:avLst/>
            </a:prstGeom>
            <a:gradFill>
              <a:gsLst>
                <a:gs pos="52000">
                  <a:srgbClr val="FFEFD1">
                    <a:alpha val="51000"/>
                  </a:srgbClr>
                </a:gs>
                <a:gs pos="64999">
                  <a:srgbClr val="F0EBD5"/>
                </a:gs>
                <a:gs pos="100000">
                  <a:srgbClr val="D1C39F"/>
                </a:gs>
              </a:gsLst>
              <a:lin ang="16200000" scaled="0"/>
            </a:gradFill>
            <a:ln cmpd="dbl">
              <a:bevel/>
            </a:ln>
            <a:scene3d>
              <a:camera prst="orthographicFront"/>
              <a:lightRig rig="threePt" dir="t"/>
            </a:scene3d>
            <a:sp3d>
              <a:bevelT prst="convex"/>
            </a:sp3d>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lang="en-US" dirty="0" smtClean="0">
                  <a:solidFill>
                    <a:schemeClr val="accent1">
                      <a:lumMod val="50000"/>
                    </a:schemeClr>
                  </a:solidFill>
                </a:rPr>
                <a:t>Agile Practices</a:t>
              </a:r>
              <a:endParaRPr lang="en-US" dirty="0">
                <a:solidFill>
                  <a:schemeClr val="accent1">
                    <a:lumMod val="50000"/>
                  </a:schemeClr>
                </a:solidFill>
              </a:endParaRPr>
            </a:p>
          </p:txBody>
        </p:sp>
        <p:sp>
          <p:nvSpPr>
            <p:cNvPr id="65" name="Oval 64"/>
            <p:cNvSpPr/>
            <p:nvPr/>
          </p:nvSpPr>
          <p:spPr>
            <a:xfrm>
              <a:off x="1785918" y="6000768"/>
              <a:ext cx="155620" cy="155620"/>
            </a:xfrm>
            <a:prstGeom prst="ellipse">
              <a:avLst/>
            </a:prstGeom>
            <a:gradFill>
              <a:gsLst>
                <a:gs pos="26000">
                  <a:schemeClr val="accent1">
                    <a:tint val="100000"/>
                    <a:shade val="100000"/>
                    <a:satMod val="130000"/>
                    <a:alpha val="49000"/>
                  </a:schemeClr>
                </a:gs>
                <a:gs pos="100000">
                  <a:schemeClr val="accent1">
                    <a:tint val="50000"/>
                    <a:shade val="100000"/>
                    <a:satMod val="350000"/>
                  </a:schemeClr>
                </a:gs>
              </a:gsLs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65"/>
          <p:cNvGrpSpPr/>
          <p:nvPr/>
        </p:nvGrpSpPr>
        <p:grpSpPr>
          <a:xfrm>
            <a:off x="5965536" y="5521805"/>
            <a:ext cx="1107782" cy="403822"/>
            <a:chOff x="1749705" y="5984884"/>
            <a:chExt cx="1393535" cy="507991"/>
          </a:xfrm>
        </p:grpSpPr>
        <p:sp>
          <p:nvSpPr>
            <p:cNvPr id="67" name="Rounded Rectangle 66"/>
            <p:cNvSpPr/>
            <p:nvPr/>
          </p:nvSpPr>
          <p:spPr>
            <a:xfrm>
              <a:off x="1749705" y="5984884"/>
              <a:ext cx="1393535" cy="507991"/>
            </a:xfrm>
            <a:prstGeom prst="roundRect">
              <a:avLst/>
            </a:prstGeom>
            <a:gradFill>
              <a:gsLst>
                <a:gs pos="52000">
                  <a:srgbClr val="FFEFD1">
                    <a:alpha val="51000"/>
                  </a:srgbClr>
                </a:gs>
                <a:gs pos="64999">
                  <a:srgbClr val="F0EBD5"/>
                </a:gs>
                <a:gs pos="100000">
                  <a:srgbClr val="D1C39F"/>
                </a:gs>
              </a:gsLst>
              <a:lin ang="16200000" scaled="0"/>
            </a:gradFill>
            <a:ln cmpd="dbl">
              <a:bevel/>
            </a:ln>
            <a:scene3d>
              <a:camera prst="orthographicFront"/>
              <a:lightRig rig="threePt" dir="t"/>
            </a:scene3d>
            <a:sp3d>
              <a:bevelT prst="convex"/>
            </a:sp3d>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lang="en-US" dirty="0" smtClean="0">
                  <a:solidFill>
                    <a:schemeClr val="accent1">
                      <a:lumMod val="50000"/>
                    </a:schemeClr>
                  </a:solidFill>
                </a:rPr>
                <a:t>Agile Practices</a:t>
              </a:r>
              <a:endParaRPr lang="en-US" dirty="0">
                <a:solidFill>
                  <a:schemeClr val="accent1">
                    <a:lumMod val="50000"/>
                  </a:schemeClr>
                </a:solidFill>
              </a:endParaRPr>
            </a:p>
          </p:txBody>
        </p:sp>
        <p:sp>
          <p:nvSpPr>
            <p:cNvPr id="68" name="Oval 67"/>
            <p:cNvSpPr/>
            <p:nvPr/>
          </p:nvSpPr>
          <p:spPr>
            <a:xfrm>
              <a:off x="1785918" y="6000768"/>
              <a:ext cx="155620" cy="155620"/>
            </a:xfrm>
            <a:prstGeom prst="ellipse">
              <a:avLst/>
            </a:prstGeom>
            <a:gradFill>
              <a:gsLst>
                <a:gs pos="26000">
                  <a:schemeClr val="accent1">
                    <a:tint val="100000"/>
                    <a:shade val="100000"/>
                    <a:satMod val="130000"/>
                    <a:alpha val="49000"/>
                  </a:schemeClr>
                </a:gs>
                <a:gs pos="100000">
                  <a:schemeClr val="accent1">
                    <a:tint val="50000"/>
                    <a:shade val="100000"/>
                    <a:satMod val="350000"/>
                  </a:schemeClr>
                </a:gs>
              </a:gsLs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73" name="Straight Connector 72"/>
          <p:cNvCxnSpPr/>
          <p:nvPr/>
        </p:nvCxnSpPr>
        <p:spPr>
          <a:xfrm rot="16200000" flipH="1">
            <a:off x="1577977" y="4097308"/>
            <a:ext cx="571504" cy="155619"/>
          </a:xfrm>
          <a:prstGeom prst="line">
            <a:avLst/>
          </a:prstGeom>
          <a:ln w="6350">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rot="5400000">
            <a:off x="2852729" y="4322754"/>
            <a:ext cx="581026" cy="2"/>
          </a:xfrm>
          <a:prstGeom prst="line">
            <a:avLst/>
          </a:prstGeom>
          <a:ln w="6350">
            <a:solidFill>
              <a:schemeClr val="accent2"/>
            </a:solidFill>
            <a:prstDash val="dash"/>
          </a:ln>
        </p:spPr>
        <p:style>
          <a:lnRef idx="2">
            <a:schemeClr val="accent1"/>
          </a:lnRef>
          <a:fillRef idx="0">
            <a:schemeClr val="accent1"/>
          </a:fillRef>
          <a:effectRef idx="1">
            <a:schemeClr val="accent1"/>
          </a:effectRef>
          <a:fontRef idx="minor">
            <a:schemeClr val="tx1"/>
          </a:fontRef>
        </p:style>
      </p:cxnSp>
      <p:graphicFrame>
        <p:nvGraphicFramePr>
          <p:cNvPr id="82" name="Diagram 81"/>
          <p:cNvGraphicFramePr/>
          <p:nvPr/>
        </p:nvGraphicFramePr>
        <p:xfrm>
          <a:off x="2057348" y="4379882"/>
          <a:ext cx="1085892" cy="723928"/>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aphicFrame>
        <p:nvGraphicFramePr>
          <p:cNvPr id="83" name="Diagram 82"/>
          <p:cNvGraphicFramePr/>
          <p:nvPr/>
        </p:nvGraphicFramePr>
        <p:xfrm>
          <a:off x="3706585" y="4127500"/>
          <a:ext cx="1085892" cy="723928"/>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cxnSp>
        <p:nvCxnSpPr>
          <p:cNvPr id="84" name="Straight Connector 83"/>
          <p:cNvCxnSpPr/>
          <p:nvPr/>
        </p:nvCxnSpPr>
        <p:spPr>
          <a:xfrm rot="16200000" flipH="1">
            <a:off x="3570082" y="4121130"/>
            <a:ext cx="571504" cy="155619"/>
          </a:xfrm>
          <a:prstGeom prst="line">
            <a:avLst/>
          </a:prstGeom>
          <a:ln w="6350">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rot="5400000">
            <a:off x="4844834" y="4346576"/>
            <a:ext cx="581026" cy="2"/>
          </a:xfrm>
          <a:prstGeom prst="line">
            <a:avLst/>
          </a:prstGeom>
          <a:ln w="6350">
            <a:solidFill>
              <a:schemeClr val="accent2"/>
            </a:solidFill>
            <a:prstDash val="dash"/>
          </a:ln>
        </p:spPr>
        <p:style>
          <a:lnRef idx="2">
            <a:schemeClr val="accent1"/>
          </a:lnRef>
          <a:fillRef idx="0">
            <a:schemeClr val="accent1"/>
          </a:fillRef>
          <a:effectRef idx="1">
            <a:schemeClr val="accent1"/>
          </a:effectRef>
          <a:fontRef idx="minor">
            <a:schemeClr val="tx1"/>
          </a:fontRef>
        </p:style>
      </p:cxnSp>
      <p:graphicFrame>
        <p:nvGraphicFramePr>
          <p:cNvPr id="86" name="Diagram 85"/>
          <p:cNvGraphicFramePr/>
          <p:nvPr/>
        </p:nvGraphicFramePr>
        <p:xfrm>
          <a:off x="4049453" y="4403704"/>
          <a:ext cx="1085892" cy="723928"/>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graphicFrame>
        <p:nvGraphicFramePr>
          <p:cNvPr id="87" name="Diagram 86"/>
          <p:cNvGraphicFramePr/>
          <p:nvPr/>
        </p:nvGraphicFramePr>
        <p:xfrm>
          <a:off x="4343364" y="4649750"/>
          <a:ext cx="1085892" cy="723928"/>
        </p:xfrm>
        <a:graphic>
          <a:graphicData uri="http://schemas.openxmlformats.org/drawingml/2006/diagram">
            <dgm:relIds xmlns:dgm="http://schemas.openxmlformats.org/drawingml/2006/diagram" xmlns:r="http://schemas.openxmlformats.org/officeDocument/2006/relationships" r:dm="rId47" r:lo="rId48" r:qs="rId49" r:cs="rId50"/>
          </a:graphicData>
        </a:graphic>
      </p:graphicFrame>
      <p:grpSp>
        <p:nvGrpSpPr>
          <p:cNvPr id="28" name="Group 95"/>
          <p:cNvGrpSpPr/>
          <p:nvPr/>
        </p:nvGrpSpPr>
        <p:grpSpPr>
          <a:xfrm>
            <a:off x="214283" y="5500702"/>
            <a:ext cx="1107782" cy="403822"/>
            <a:chOff x="1749705" y="5984884"/>
            <a:chExt cx="1393535" cy="507991"/>
          </a:xfrm>
        </p:grpSpPr>
        <p:sp>
          <p:nvSpPr>
            <p:cNvPr id="97" name="Rounded Rectangle 96"/>
            <p:cNvSpPr/>
            <p:nvPr/>
          </p:nvSpPr>
          <p:spPr>
            <a:xfrm>
              <a:off x="1749705" y="5984884"/>
              <a:ext cx="1393535" cy="507991"/>
            </a:xfrm>
            <a:prstGeom prst="roundRect">
              <a:avLst/>
            </a:prstGeom>
            <a:gradFill>
              <a:gsLst>
                <a:gs pos="52000">
                  <a:srgbClr val="FFEFD1">
                    <a:alpha val="51000"/>
                  </a:srgbClr>
                </a:gs>
                <a:gs pos="64999">
                  <a:srgbClr val="F0EBD5"/>
                </a:gs>
                <a:gs pos="100000">
                  <a:srgbClr val="D1C39F"/>
                </a:gs>
              </a:gsLst>
              <a:lin ang="16200000" scaled="0"/>
            </a:gradFill>
            <a:ln cmpd="dbl">
              <a:bevel/>
            </a:ln>
            <a:scene3d>
              <a:camera prst="orthographicFront"/>
              <a:lightRig rig="threePt" dir="t"/>
            </a:scene3d>
            <a:sp3d>
              <a:bevelT prst="convex"/>
            </a:sp3d>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lang="en-US" dirty="0" smtClean="0">
                  <a:solidFill>
                    <a:schemeClr val="accent1">
                      <a:lumMod val="50000"/>
                    </a:schemeClr>
                  </a:solidFill>
                </a:rPr>
                <a:t>Agile Practices</a:t>
              </a:r>
              <a:endParaRPr lang="en-US" dirty="0">
                <a:solidFill>
                  <a:schemeClr val="accent1">
                    <a:lumMod val="50000"/>
                  </a:schemeClr>
                </a:solidFill>
              </a:endParaRPr>
            </a:p>
          </p:txBody>
        </p:sp>
        <p:sp>
          <p:nvSpPr>
            <p:cNvPr id="98" name="Oval 97"/>
            <p:cNvSpPr/>
            <p:nvPr/>
          </p:nvSpPr>
          <p:spPr>
            <a:xfrm>
              <a:off x="1785918" y="6000768"/>
              <a:ext cx="155620" cy="155620"/>
            </a:xfrm>
            <a:prstGeom prst="ellipse">
              <a:avLst/>
            </a:prstGeom>
            <a:gradFill>
              <a:gsLst>
                <a:gs pos="26000">
                  <a:schemeClr val="accent1">
                    <a:tint val="100000"/>
                    <a:shade val="100000"/>
                    <a:satMod val="130000"/>
                    <a:alpha val="49000"/>
                  </a:schemeClr>
                </a:gs>
                <a:gs pos="100000">
                  <a:schemeClr val="accent1">
                    <a:tint val="50000"/>
                    <a:shade val="100000"/>
                    <a:satMod val="350000"/>
                  </a:schemeClr>
                </a:gs>
              </a:gsLs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98"/>
          <p:cNvGrpSpPr/>
          <p:nvPr/>
        </p:nvGrpSpPr>
        <p:grpSpPr>
          <a:xfrm>
            <a:off x="7536184" y="5521805"/>
            <a:ext cx="1107782" cy="403822"/>
            <a:chOff x="1749705" y="5984884"/>
            <a:chExt cx="1393535" cy="507991"/>
          </a:xfrm>
        </p:grpSpPr>
        <p:sp>
          <p:nvSpPr>
            <p:cNvPr id="100" name="Rounded Rectangle 99"/>
            <p:cNvSpPr/>
            <p:nvPr/>
          </p:nvSpPr>
          <p:spPr>
            <a:xfrm>
              <a:off x="1749705" y="5984884"/>
              <a:ext cx="1393535" cy="507991"/>
            </a:xfrm>
            <a:prstGeom prst="roundRect">
              <a:avLst/>
            </a:prstGeom>
            <a:gradFill>
              <a:gsLst>
                <a:gs pos="52000">
                  <a:srgbClr val="FFEFD1">
                    <a:alpha val="51000"/>
                  </a:srgbClr>
                </a:gs>
                <a:gs pos="64999">
                  <a:srgbClr val="F0EBD5"/>
                </a:gs>
                <a:gs pos="100000">
                  <a:srgbClr val="D1C39F"/>
                </a:gs>
              </a:gsLst>
              <a:lin ang="16200000" scaled="0"/>
            </a:gradFill>
            <a:ln cmpd="dbl">
              <a:bevel/>
            </a:ln>
            <a:scene3d>
              <a:camera prst="orthographicFront"/>
              <a:lightRig rig="threePt" dir="t"/>
            </a:scene3d>
            <a:sp3d>
              <a:bevelT prst="convex"/>
            </a:sp3d>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lang="en-US" dirty="0" smtClean="0">
                  <a:solidFill>
                    <a:schemeClr val="accent1">
                      <a:lumMod val="50000"/>
                    </a:schemeClr>
                  </a:solidFill>
                </a:rPr>
                <a:t>Agile Practices</a:t>
              </a:r>
              <a:endParaRPr lang="en-US" dirty="0">
                <a:solidFill>
                  <a:schemeClr val="accent1">
                    <a:lumMod val="50000"/>
                  </a:schemeClr>
                </a:solidFill>
              </a:endParaRPr>
            </a:p>
          </p:txBody>
        </p:sp>
        <p:sp>
          <p:nvSpPr>
            <p:cNvPr id="101" name="Oval 100"/>
            <p:cNvSpPr/>
            <p:nvPr/>
          </p:nvSpPr>
          <p:spPr>
            <a:xfrm>
              <a:off x="1785918" y="6000768"/>
              <a:ext cx="155620" cy="155620"/>
            </a:xfrm>
            <a:prstGeom prst="ellipse">
              <a:avLst/>
            </a:prstGeom>
            <a:gradFill>
              <a:gsLst>
                <a:gs pos="26000">
                  <a:schemeClr val="accent1">
                    <a:tint val="100000"/>
                    <a:shade val="100000"/>
                    <a:satMod val="130000"/>
                    <a:alpha val="49000"/>
                  </a:schemeClr>
                </a:gs>
                <a:gs pos="100000">
                  <a:schemeClr val="accent1">
                    <a:tint val="50000"/>
                    <a:shade val="100000"/>
                    <a:satMod val="350000"/>
                  </a:schemeClr>
                </a:gs>
              </a:gsLs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07" name="Straight Arrow Connector 106"/>
          <p:cNvCxnSpPr/>
          <p:nvPr/>
        </p:nvCxnSpPr>
        <p:spPr>
          <a:xfrm flipV="1">
            <a:off x="1393371" y="1757568"/>
            <a:ext cx="5893273" cy="27226"/>
          </a:xfrm>
          <a:prstGeom prst="straightConnector1">
            <a:avLst/>
          </a:prstGeom>
          <a:ln w="635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3269587" y="1500174"/>
            <a:ext cx="2231107" cy="307777"/>
          </a:xfrm>
          <a:prstGeom prst="rect">
            <a:avLst/>
          </a:prstGeom>
          <a:noFill/>
        </p:spPr>
        <p:txBody>
          <a:bodyPr wrap="square" rtlCol="0">
            <a:spAutoFit/>
          </a:bodyPr>
          <a:lstStyle/>
          <a:p>
            <a:r>
              <a:rPr lang="en-US" sz="1400" i="1" dirty="0" smtClean="0"/>
              <a:t>Projects Space  (Multiple)</a:t>
            </a:r>
            <a:endParaRPr lang="en-US" sz="1400" i="1" dirty="0"/>
          </a:p>
        </p:txBody>
      </p:sp>
      <p:sp>
        <p:nvSpPr>
          <p:cNvPr id="110" name="Up-Down Arrow 109"/>
          <p:cNvSpPr/>
          <p:nvPr/>
        </p:nvSpPr>
        <p:spPr>
          <a:xfrm>
            <a:off x="214282" y="2220686"/>
            <a:ext cx="966538" cy="2994264"/>
          </a:xfrm>
          <a:prstGeom prst="upDownArrow">
            <a:avLst/>
          </a:prstGeom>
          <a:solidFill>
            <a:schemeClr val="accent1">
              <a:lumMod val="20000"/>
              <a:lumOff val="80000"/>
              <a:alpha val="55000"/>
            </a:schemeClr>
          </a:solidFill>
          <a:ln w="6350">
            <a:solidFill>
              <a:schemeClr val="accent2"/>
            </a:solidFill>
            <a:prstDash val="dash"/>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400" dirty="0" smtClean="0">
                <a:solidFill>
                  <a:schemeClr val="tx2">
                    <a:lumMod val="95000"/>
                    <a:lumOff val="5000"/>
                  </a:schemeClr>
                </a:solidFill>
              </a:rPr>
              <a:t>Business Transformation</a:t>
            </a:r>
            <a:endParaRPr lang="en-US" sz="2400" dirty="0">
              <a:solidFill>
                <a:schemeClr val="tx2">
                  <a:lumMod val="95000"/>
                  <a:lumOff val="5000"/>
                </a:schemeClr>
              </a:solidFill>
            </a:endParaRPr>
          </a:p>
        </p:txBody>
      </p:sp>
      <p:sp>
        <p:nvSpPr>
          <p:cNvPr id="111" name="Up-Down Arrow 110"/>
          <p:cNvSpPr/>
          <p:nvPr/>
        </p:nvSpPr>
        <p:spPr>
          <a:xfrm rot="10800000">
            <a:off x="7572396" y="2285992"/>
            <a:ext cx="966538" cy="2994264"/>
          </a:xfrm>
          <a:prstGeom prst="upDownArrow">
            <a:avLst/>
          </a:prstGeom>
          <a:solidFill>
            <a:schemeClr val="accent1">
              <a:lumMod val="20000"/>
              <a:lumOff val="80000"/>
              <a:alpha val="55000"/>
            </a:schemeClr>
          </a:solidFill>
          <a:ln w="6350">
            <a:solidFill>
              <a:schemeClr val="accent2"/>
            </a:solidFill>
            <a:prstDash val="dash"/>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400" dirty="0" smtClean="0">
                <a:solidFill>
                  <a:schemeClr val="tx2">
                    <a:lumMod val="95000"/>
                    <a:lumOff val="5000"/>
                  </a:schemeClr>
                </a:solidFill>
              </a:rPr>
              <a:t>Change Management</a:t>
            </a:r>
            <a:endParaRPr lang="en-US" sz="2400" dirty="0">
              <a:solidFill>
                <a:schemeClr val="tx2">
                  <a:lumMod val="95000"/>
                  <a:lumOff val="5000"/>
                </a:schemeClr>
              </a:solidFill>
            </a:endParaRPr>
          </a:p>
        </p:txBody>
      </p:sp>
      <p:sp>
        <p:nvSpPr>
          <p:cNvPr id="113" name="TextBox 112"/>
          <p:cNvSpPr txBox="1"/>
          <p:nvPr/>
        </p:nvSpPr>
        <p:spPr>
          <a:xfrm rot="16200000">
            <a:off x="2632162" y="2358488"/>
            <a:ext cx="1000131" cy="261610"/>
          </a:xfrm>
          <a:prstGeom prst="rect">
            <a:avLst/>
          </a:prstGeom>
          <a:noFill/>
        </p:spPr>
        <p:txBody>
          <a:bodyPr wrap="square" rtlCol="0">
            <a:spAutoFit/>
          </a:bodyPr>
          <a:lstStyle/>
          <a:p>
            <a:r>
              <a:rPr lang="en-US" sz="1100" i="1" u="sng" dirty="0" smtClean="0">
                <a:solidFill>
                  <a:schemeClr val="tx2">
                    <a:lumMod val="95000"/>
                    <a:lumOff val="5000"/>
                  </a:schemeClr>
                </a:solidFill>
              </a:rPr>
              <a:t>Iterations</a:t>
            </a:r>
            <a:endParaRPr lang="en-US" sz="1100" i="1" u="sng" dirty="0">
              <a:solidFill>
                <a:schemeClr val="tx2">
                  <a:lumMod val="95000"/>
                  <a:lumOff val="5000"/>
                </a:schemeClr>
              </a:solidFill>
            </a:endParaRPr>
          </a:p>
        </p:txBody>
      </p:sp>
      <p:sp>
        <p:nvSpPr>
          <p:cNvPr id="114" name="TextBox 113"/>
          <p:cNvSpPr txBox="1"/>
          <p:nvPr/>
        </p:nvSpPr>
        <p:spPr>
          <a:xfrm rot="16200000">
            <a:off x="5154517" y="2369501"/>
            <a:ext cx="1000131" cy="261610"/>
          </a:xfrm>
          <a:prstGeom prst="rect">
            <a:avLst/>
          </a:prstGeom>
          <a:noFill/>
        </p:spPr>
        <p:txBody>
          <a:bodyPr wrap="square" rtlCol="0">
            <a:spAutoFit/>
          </a:bodyPr>
          <a:lstStyle/>
          <a:p>
            <a:r>
              <a:rPr lang="en-US" sz="1100" i="1" u="sng" dirty="0" smtClean="0">
                <a:solidFill>
                  <a:schemeClr val="tx2">
                    <a:lumMod val="95000"/>
                    <a:lumOff val="5000"/>
                  </a:schemeClr>
                </a:solidFill>
              </a:rPr>
              <a:t>Iterations</a:t>
            </a:r>
            <a:endParaRPr lang="en-US" sz="1100" i="1" u="sng" dirty="0">
              <a:solidFill>
                <a:schemeClr val="tx2">
                  <a:lumMod val="95000"/>
                  <a:lumOff val="5000"/>
                </a:schemeClr>
              </a:solidFill>
            </a:endParaRPr>
          </a:p>
        </p:txBody>
      </p:sp>
      <p:sp>
        <p:nvSpPr>
          <p:cNvPr id="115" name="TextBox 114"/>
          <p:cNvSpPr txBox="1"/>
          <p:nvPr/>
        </p:nvSpPr>
        <p:spPr>
          <a:xfrm rot="16200000">
            <a:off x="5154517" y="4655517"/>
            <a:ext cx="1000131" cy="261610"/>
          </a:xfrm>
          <a:prstGeom prst="rect">
            <a:avLst/>
          </a:prstGeom>
          <a:noFill/>
        </p:spPr>
        <p:txBody>
          <a:bodyPr wrap="square" rtlCol="0">
            <a:spAutoFit/>
          </a:bodyPr>
          <a:lstStyle/>
          <a:p>
            <a:r>
              <a:rPr lang="en-US" sz="1100" i="1" u="sng" dirty="0" smtClean="0">
                <a:solidFill>
                  <a:schemeClr val="tx2">
                    <a:lumMod val="95000"/>
                    <a:lumOff val="5000"/>
                  </a:schemeClr>
                </a:solidFill>
              </a:rPr>
              <a:t>Iterations</a:t>
            </a:r>
            <a:endParaRPr lang="en-US" sz="1100" i="1" u="sng" dirty="0">
              <a:solidFill>
                <a:schemeClr val="tx2">
                  <a:lumMod val="95000"/>
                  <a:lumOff val="5000"/>
                </a:schemeClr>
              </a:solidFill>
            </a:endParaRPr>
          </a:p>
        </p:txBody>
      </p:sp>
      <p:sp>
        <p:nvSpPr>
          <p:cNvPr id="116" name="TextBox 115"/>
          <p:cNvSpPr txBox="1"/>
          <p:nvPr/>
        </p:nvSpPr>
        <p:spPr>
          <a:xfrm rot="16200000">
            <a:off x="2703600" y="4655517"/>
            <a:ext cx="1000131" cy="261610"/>
          </a:xfrm>
          <a:prstGeom prst="rect">
            <a:avLst/>
          </a:prstGeom>
          <a:noFill/>
        </p:spPr>
        <p:txBody>
          <a:bodyPr wrap="square" rtlCol="0">
            <a:spAutoFit/>
          </a:bodyPr>
          <a:lstStyle/>
          <a:p>
            <a:r>
              <a:rPr lang="en-US" sz="1100" i="1" u="sng" dirty="0" smtClean="0">
                <a:solidFill>
                  <a:schemeClr val="tx2">
                    <a:lumMod val="95000"/>
                    <a:lumOff val="5000"/>
                  </a:schemeClr>
                </a:solidFill>
              </a:rPr>
              <a:t>Iterations</a:t>
            </a:r>
            <a:endParaRPr lang="en-US" sz="1100" i="1" u="sng" dirty="0">
              <a:solidFill>
                <a:schemeClr val="tx2">
                  <a:lumMod val="95000"/>
                  <a:lumOff val="5000"/>
                </a:schemeClr>
              </a:solidFill>
            </a:endParaRPr>
          </a:p>
        </p:txBody>
      </p:sp>
      <p:sp>
        <p:nvSpPr>
          <p:cNvPr id="103" name="AutoShape 12"/>
          <p:cNvSpPr>
            <a:spLocks noChangeArrowheads="1"/>
          </p:cNvSpPr>
          <p:nvPr/>
        </p:nvSpPr>
        <p:spPr bwMode="auto">
          <a:xfrm>
            <a:off x="1169169" y="1029136"/>
            <a:ext cx="1187450" cy="425450"/>
          </a:xfrm>
          <a:prstGeom prst="chevron">
            <a:avLst>
              <a:gd name="adj" fmla="val 42848"/>
            </a:avLst>
          </a:prstGeom>
          <a:noFill/>
          <a:ln w="9525">
            <a:solidFill>
              <a:srgbClr val="000080"/>
            </a:solidFill>
            <a:miter lim="800000"/>
            <a:headEnd/>
            <a:tailEnd/>
          </a:ln>
        </p:spPr>
        <p:txBody>
          <a:bodyPr wrap="none" lIns="182880" anchor="ctr"/>
          <a:lstStyle/>
          <a:p>
            <a:r>
              <a:rPr lang="en-US" altLang="en-US" sz="1000" dirty="0"/>
              <a:t>Requirements</a:t>
            </a:r>
          </a:p>
          <a:p>
            <a:r>
              <a:rPr lang="en-US" altLang="en-US" sz="1000" dirty="0"/>
              <a:t>Modeling</a:t>
            </a:r>
          </a:p>
        </p:txBody>
      </p:sp>
      <p:sp>
        <p:nvSpPr>
          <p:cNvPr id="105" name="AutoShape 14"/>
          <p:cNvSpPr>
            <a:spLocks noChangeArrowheads="1"/>
          </p:cNvSpPr>
          <p:nvPr/>
        </p:nvSpPr>
        <p:spPr bwMode="auto">
          <a:xfrm>
            <a:off x="3364695" y="1030723"/>
            <a:ext cx="854075" cy="425450"/>
          </a:xfrm>
          <a:prstGeom prst="chevron">
            <a:avLst>
              <a:gd name="adj" fmla="val 38802"/>
            </a:avLst>
          </a:prstGeom>
          <a:noFill/>
          <a:ln w="9525">
            <a:solidFill>
              <a:srgbClr val="000080"/>
            </a:solidFill>
            <a:miter lim="800000"/>
            <a:headEnd/>
            <a:tailEnd/>
          </a:ln>
        </p:spPr>
        <p:txBody>
          <a:bodyPr wrap="none" lIns="182880" anchor="ctr"/>
          <a:lstStyle/>
          <a:p>
            <a:r>
              <a:rPr lang="en-US" altLang="en-US" sz="1000"/>
              <a:t>System</a:t>
            </a:r>
          </a:p>
          <a:p>
            <a:r>
              <a:rPr lang="en-US" altLang="en-US" sz="1000"/>
              <a:t>Design</a:t>
            </a:r>
          </a:p>
        </p:txBody>
      </p:sp>
      <p:sp>
        <p:nvSpPr>
          <p:cNvPr id="106" name="AutoShape 17"/>
          <p:cNvSpPr>
            <a:spLocks noChangeArrowheads="1"/>
          </p:cNvSpPr>
          <p:nvPr/>
        </p:nvSpPr>
        <p:spPr bwMode="auto">
          <a:xfrm>
            <a:off x="4129083" y="1029136"/>
            <a:ext cx="1220788" cy="425450"/>
          </a:xfrm>
          <a:prstGeom prst="chevron">
            <a:avLst>
              <a:gd name="adj" fmla="val 41420"/>
            </a:avLst>
          </a:prstGeom>
          <a:noFill/>
          <a:ln w="9525">
            <a:solidFill>
              <a:srgbClr val="000080"/>
            </a:solidFill>
            <a:miter lim="800000"/>
            <a:headEnd/>
            <a:tailEnd/>
          </a:ln>
        </p:spPr>
        <p:txBody>
          <a:bodyPr wrap="none" lIns="365760" anchor="ctr"/>
          <a:lstStyle/>
          <a:p>
            <a:r>
              <a:rPr lang="en-US" altLang="en-US" sz="1000"/>
              <a:t>Implementation</a:t>
            </a:r>
          </a:p>
        </p:txBody>
      </p:sp>
      <p:sp>
        <p:nvSpPr>
          <p:cNvPr id="109" name="AutoShape 18"/>
          <p:cNvSpPr>
            <a:spLocks noChangeArrowheads="1"/>
          </p:cNvSpPr>
          <p:nvPr/>
        </p:nvSpPr>
        <p:spPr bwMode="auto">
          <a:xfrm>
            <a:off x="6034095" y="1029136"/>
            <a:ext cx="1077913" cy="425450"/>
          </a:xfrm>
          <a:prstGeom prst="chevron">
            <a:avLst>
              <a:gd name="adj" fmla="val 40666"/>
            </a:avLst>
          </a:prstGeom>
          <a:noFill/>
          <a:ln w="9525">
            <a:solidFill>
              <a:srgbClr val="000080"/>
            </a:solidFill>
            <a:miter lim="800000"/>
            <a:headEnd/>
            <a:tailEnd/>
          </a:ln>
        </p:spPr>
        <p:txBody>
          <a:bodyPr wrap="none" lIns="274320" anchor="ctr"/>
          <a:lstStyle/>
          <a:p>
            <a:r>
              <a:rPr lang="en-US" altLang="en-US" sz="1000"/>
              <a:t>Deployment</a:t>
            </a:r>
          </a:p>
        </p:txBody>
      </p:sp>
      <p:sp>
        <p:nvSpPr>
          <p:cNvPr id="112" name="AutoShape 19"/>
          <p:cNvSpPr>
            <a:spLocks noChangeArrowheads="1"/>
          </p:cNvSpPr>
          <p:nvPr/>
        </p:nvSpPr>
        <p:spPr bwMode="auto">
          <a:xfrm>
            <a:off x="7022321" y="1029136"/>
            <a:ext cx="854075" cy="425450"/>
          </a:xfrm>
          <a:prstGeom prst="chevron">
            <a:avLst>
              <a:gd name="adj" fmla="val 41423"/>
            </a:avLst>
          </a:prstGeom>
          <a:noFill/>
          <a:ln w="9525">
            <a:solidFill>
              <a:srgbClr val="000080"/>
            </a:solidFill>
            <a:miter lim="800000"/>
            <a:headEnd/>
            <a:tailEnd/>
          </a:ln>
        </p:spPr>
        <p:txBody>
          <a:bodyPr wrap="none" lIns="274320" anchor="ctr"/>
          <a:lstStyle/>
          <a:p>
            <a:r>
              <a:rPr lang="en-US" altLang="en-US" sz="1000" dirty="0"/>
              <a:t>Training</a:t>
            </a:r>
          </a:p>
        </p:txBody>
      </p:sp>
      <p:sp>
        <p:nvSpPr>
          <p:cNvPr id="117" name="AutoShape 12"/>
          <p:cNvSpPr>
            <a:spLocks noChangeArrowheads="1"/>
          </p:cNvSpPr>
          <p:nvPr/>
        </p:nvSpPr>
        <p:spPr bwMode="auto">
          <a:xfrm>
            <a:off x="71406" y="1032314"/>
            <a:ext cx="1187450" cy="425450"/>
          </a:xfrm>
          <a:prstGeom prst="chevron">
            <a:avLst>
              <a:gd name="adj" fmla="val 42848"/>
            </a:avLst>
          </a:prstGeom>
          <a:noFill/>
          <a:ln w="9525">
            <a:solidFill>
              <a:srgbClr val="000080"/>
            </a:solidFill>
            <a:miter lim="800000"/>
            <a:headEnd/>
            <a:tailEnd/>
          </a:ln>
        </p:spPr>
        <p:txBody>
          <a:bodyPr wrap="none" lIns="182880" anchor="ctr"/>
          <a:lstStyle/>
          <a:p>
            <a:r>
              <a:rPr lang="en-US" altLang="en-US" sz="1000" dirty="0" smtClean="0"/>
              <a:t>Business </a:t>
            </a:r>
          </a:p>
          <a:p>
            <a:r>
              <a:rPr lang="en-US" altLang="en-US" sz="1000" dirty="0" smtClean="0"/>
              <a:t>Evaluation</a:t>
            </a:r>
            <a:endParaRPr lang="en-US" altLang="en-US" sz="1000" dirty="0"/>
          </a:p>
        </p:txBody>
      </p:sp>
      <p:sp>
        <p:nvSpPr>
          <p:cNvPr id="118" name="AutoShape 12"/>
          <p:cNvSpPr>
            <a:spLocks noChangeArrowheads="1"/>
          </p:cNvSpPr>
          <p:nvPr/>
        </p:nvSpPr>
        <p:spPr bwMode="auto">
          <a:xfrm>
            <a:off x="2266932" y="1029136"/>
            <a:ext cx="1187450" cy="425450"/>
          </a:xfrm>
          <a:prstGeom prst="chevron">
            <a:avLst>
              <a:gd name="adj" fmla="val 42848"/>
            </a:avLst>
          </a:prstGeom>
          <a:noFill/>
          <a:ln w="9525">
            <a:solidFill>
              <a:srgbClr val="000080"/>
            </a:solidFill>
            <a:miter lim="800000"/>
            <a:headEnd/>
            <a:tailEnd/>
          </a:ln>
        </p:spPr>
        <p:txBody>
          <a:bodyPr wrap="none" lIns="182880" anchor="ctr"/>
          <a:lstStyle/>
          <a:p>
            <a:r>
              <a:rPr lang="en-US" altLang="en-US" sz="1000" dirty="0" smtClean="0"/>
              <a:t>Enterprise </a:t>
            </a:r>
          </a:p>
          <a:p>
            <a:r>
              <a:rPr lang="en-US" altLang="en-US" sz="1000" dirty="0" smtClean="0"/>
              <a:t>Architecture</a:t>
            </a:r>
            <a:endParaRPr lang="en-US" altLang="en-US" sz="1000" dirty="0"/>
          </a:p>
        </p:txBody>
      </p:sp>
      <p:sp>
        <p:nvSpPr>
          <p:cNvPr id="119" name="AutoShape 17"/>
          <p:cNvSpPr>
            <a:spLocks noChangeArrowheads="1"/>
          </p:cNvSpPr>
          <p:nvPr/>
        </p:nvSpPr>
        <p:spPr bwMode="auto">
          <a:xfrm>
            <a:off x="5260184" y="1029136"/>
            <a:ext cx="863598" cy="425450"/>
          </a:xfrm>
          <a:prstGeom prst="chevron">
            <a:avLst>
              <a:gd name="adj" fmla="val 41420"/>
            </a:avLst>
          </a:prstGeom>
          <a:noFill/>
          <a:ln w="9525">
            <a:solidFill>
              <a:srgbClr val="000080"/>
            </a:solidFill>
            <a:miter lim="800000"/>
            <a:headEnd/>
            <a:tailEnd/>
          </a:ln>
        </p:spPr>
        <p:txBody>
          <a:bodyPr wrap="none" lIns="365760" anchor="ctr"/>
          <a:lstStyle/>
          <a:p>
            <a:r>
              <a:rPr lang="en-US" altLang="en-US" sz="1000" dirty="0" smtClean="0"/>
              <a:t>Test</a:t>
            </a:r>
            <a:endParaRPr lang="en-US" altLang="en-US" sz="1000" dirty="0"/>
          </a:p>
        </p:txBody>
      </p:sp>
      <p:sp>
        <p:nvSpPr>
          <p:cNvPr id="120" name="AutoShape 19"/>
          <p:cNvSpPr>
            <a:spLocks noChangeArrowheads="1"/>
          </p:cNvSpPr>
          <p:nvPr/>
        </p:nvSpPr>
        <p:spPr bwMode="auto">
          <a:xfrm>
            <a:off x="7786710" y="1029136"/>
            <a:ext cx="854075" cy="425450"/>
          </a:xfrm>
          <a:prstGeom prst="chevron">
            <a:avLst>
              <a:gd name="adj" fmla="val 41423"/>
            </a:avLst>
          </a:prstGeom>
          <a:noFill/>
          <a:ln w="9525">
            <a:solidFill>
              <a:srgbClr val="000080"/>
            </a:solidFill>
            <a:miter lim="800000"/>
            <a:headEnd/>
            <a:tailEnd/>
          </a:ln>
        </p:spPr>
        <p:txBody>
          <a:bodyPr wrap="none" lIns="274320" anchor="ctr"/>
          <a:lstStyle/>
          <a:p>
            <a:r>
              <a:rPr lang="en-US" altLang="en-US" sz="1000" dirty="0" smtClean="0"/>
              <a:t>Maintain</a:t>
            </a:r>
            <a:endParaRPr lang="en-US" altLang="en-US" sz="1000" dirty="0"/>
          </a:p>
        </p:txBody>
      </p:sp>
      <p:grpSp>
        <p:nvGrpSpPr>
          <p:cNvPr id="79" name="Group 61"/>
          <p:cNvGrpSpPr/>
          <p:nvPr/>
        </p:nvGrpSpPr>
        <p:grpSpPr>
          <a:xfrm>
            <a:off x="2392648" y="5866814"/>
            <a:ext cx="1107782" cy="403822"/>
            <a:chOff x="1749705" y="5984884"/>
            <a:chExt cx="1393535" cy="507991"/>
          </a:xfrm>
        </p:grpSpPr>
        <p:sp>
          <p:nvSpPr>
            <p:cNvPr id="80" name="Rounded Rectangle 79"/>
            <p:cNvSpPr/>
            <p:nvPr/>
          </p:nvSpPr>
          <p:spPr>
            <a:xfrm>
              <a:off x="1749705" y="5984884"/>
              <a:ext cx="1393535" cy="507991"/>
            </a:xfrm>
            <a:prstGeom prst="roundRect">
              <a:avLst/>
            </a:prstGeom>
            <a:gradFill>
              <a:gsLst>
                <a:gs pos="52000">
                  <a:srgbClr val="FFEFD1">
                    <a:alpha val="51000"/>
                  </a:srgbClr>
                </a:gs>
                <a:gs pos="64999">
                  <a:srgbClr val="F0EBD5"/>
                </a:gs>
                <a:gs pos="100000">
                  <a:srgbClr val="D1C39F"/>
                </a:gs>
              </a:gsLst>
              <a:lin ang="16200000" scaled="0"/>
            </a:gradFill>
            <a:ln cmpd="dbl">
              <a:bevel/>
            </a:ln>
            <a:scene3d>
              <a:camera prst="orthographicFront"/>
              <a:lightRig rig="threePt" dir="t"/>
            </a:scene3d>
            <a:sp3d>
              <a:bevelT prst="convex"/>
            </a:sp3d>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lang="en-US" dirty="0" smtClean="0">
                  <a:solidFill>
                    <a:schemeClr val="accent1">
                      <a:lumMod val="50000"/>
                    </a:schemeClr>
                  </a:solidFill>
                </a:rPr>
                <a:t>Agile Practices</a:t>
              </a:r>
              <a:endParaRPr lang="en-US" dirty="0">
                <a:solidFill>
                  <a:schemeClr val="accent1">
                    <a:lumMod val="50000"/>
                  </a:schemeClr>
                </a:solidFill>
              </a:endParaRPr>
            </a:p>
          </p:txBody>
        </p:sp>
        <p:sp>
          <p:nvSpPr>
            <p:cNvPr id="81" name="Oval 80"/>
            <p:cNvSpPr/>
            <p:nvPr/>
          </p:nvSpPr>
          <p:spPr>
            <a:xfrm>
              <a:off x="1785918" y="6000768"/>
              <a:ext cx="155620" cy="155620"/>
            </a:xfrm>
            <a:prstGeom prst="ellipse">
              <a:avLst/>
            </a:prstGeom>
            <a:gradFill>
              <a:gsLst>
                <a:gs pos="26000">
                  <a:schemeClr val="accent1">
                    <a:tint val="100000"/>
                    <a:shade val="100000"/>
                    <a:satMod val="130000"/>
                    <a:alpha val="49000"/>
                  </a:schemeClr>
                </a:gs>
                <a:gs pos="100000">
                  <a:schemeClr val="accent1">
                    <a:tint val="50000"/>
                    <a:shade val="100000"/>
                    <a:satMod val="350000"/>
                  </a:schemeClr>
                </a:gs>
              </a:gsLs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8" name="Group 62"/>
          <p:cNvGrpSpPr/>
          <p:nvPr/>
        </p:nvGrpSpPr>
        <p:grpSpPr>
          <a:xfrm>
            <a:off x="4000496" y="5882698"/>
            <a:ext cx="1107782" cy="403822"/>
            <a:chOff x="1749705" y="5984884"/>
            <a:chExt cx="1393535" cy="507991"/>
          </a:xfrm>
        </p:grpSpPr>
        <p:sp>
          <p:nvSpPr>
            <p:cNvPr id="89" name="Rounded Rectangle 88"/>
            <p:cNvSpPr/>
            <p:nvPr/>
          </p:nvSpPr>
          <p:spPr>
            <a:xfrm>
              <a:off x="1749705" y="5984884"/>
              <a:ext cx="1393535" cy="507991"/>
            </a:xfrm>
            <a:prstGeom prst="roundRect">
              <a:avLst/>
            </a:prstGeom>
            <a:gradFill>
              <a:gsLst>
                <a:gs pos="52000">
                  <a:srgbClr val="FFEFD1">
                    <a:alpha val="51000"/>
                  </a:srgbClr>
                </a:gs>
                <a:gs pos="64999">
                  <a:srgbClr val="F0EBD5"/>
                </a:gs>
                <a:gs pos="100000">
                  <a:srgbClr val="D1C39F"/>
                </a:gs>
              </a:gsLst>
              <a:lin ang="16200000" scaled="0"/>
            </a:gradFill>
            <a:ln cmpd="dbl">
              <a:bevel/>
            </a:ln>
            <a:scene3d>
              <a:camera prst="orthographicFront"/>
              <a:lightRig rig="threePt" dir="t"/>
            </a:scene3d>
            <a:sp3d>
              <a:bevelT prst="convex"/>
            </a:sp3d>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lang="en-US" dirty="0" smtClean="0">
                  <a:solidFill>
                    <a:schemeClr val="accent1">
                      <a:lumMod val="50000"/>
                    </a:schemeClr>
                  </a:solidFill>
                </a:rPr>
                <a:t>Agile Practices</a:t>
              </a:r>
              <a:endParaRPr lang="en-US" dirty="0">
                <a:solidFill>
                  <a:schemeClr val="accent1">
                    <a:lumMod val="50000"/>
                  </a:schemeClr>
                </a:solidFill>
              </a:endParaRPr>
            </a:p>
          </p:txBody>
        </p:sp>
        <p:sp>
          <p:nvSpPr>
            <p:cNvPr id="90" name="Oval 89"/>
            <p:cNvSpPr/>
            <p:nvPr/>
          </p:nvSpPr>
          <p:spPr>
            <a:xfrm>
              <a:off x="1785918" y="6000768"/>
              <a:ext cx="155620" cy="155620"/>
            </a:xfrm>
            <a:prstGeom prst="ellipse">
              <a:avLst/>
            </a:prstGeom>
            <a:gradFill>
              <a:gsLst>
                <a:gs pos="26000">
                  <a:schemeClr val="accent1">
                    <a:tint val="100000"/>
                    <a:shade val="100000"/>
                    <a:satMod val="130000"/>
                    <a:alpha val="49000"/>
                  </a:schemeClr>
                </a:gs>
                <a:gs pos="100000">
                  <a:schemeClr val="accent1">
                    <a:tint val="50000"/>
                    <a:shade val="100000"/>
                    <a:satMod val="350000"/>
                  </a:schemeClr>
                </a:gs>
              </a:gsLs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1" name="Group 65"/>
          <p:cNvGrpSpPr/>
          <p:nvPr/>
        </p:nvGrpSpPr>
        <p:grpSpPr>
          <a:xfrm>
            <a:off x="5500694" y="5882698"/>
            <a:ext cx="1107782" cy="403822"/>
            <a:chOff x="1749705" y="5984884"/>
            <a:chExt cx="1393535" cy="507991"/>
          </a:xfrm>
        </p:grpSpPr>
        <p:sp>
          <p:nvSpPr>
            <p:cNvPr id="92" name="Rounded Rectangle 91"/>
            <p:cNvSpPr/>
            <p:nvPr/>
          </p:nvSpPr>
          <p:spPr>
            <a:xfrm>
              <a:off x="1749705" y="5984884"/>
              <a:ext cx="1393535" cy="507991"/>
            </a:xfrm>
            <a:prstGeom prst="roundRect">
              <a:avLst/>
            </a:prstGeom>
            <a:gradFill>
              <a:gsLst>
                <a:gs pos="52000">
                  <a:srgbClr val="FFEFD1">
                    <a:alpha val="51000"/>
                  </a:srgbClr>
                </a:gs>
                <a:gs pos="64999">
                  <a:srgbClr val="F0EBD5"/>
                </a:gs>
                <a:gs pos="100000">
                  <a:srgbClr val="D1C39F"/>
                </a:gs>
              </a:gsLst>
              <a:lin ang="16200000" scaled="0"/>
            </a:gradFill>
            <a:ln cmpd="dbl">
              <a:bevel/>
            </a:ln>
            <a:scene3d>
              <a:camera prst="orthographicFront"/>
              <a:lightRig rig="threePt" dir="t"/>
            </a:scene3d>
            <a:sp3d>
              <a:bevelT prst="convex"/>
            </a:sp3d>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lang="en-US" dirty="0" smtClean="0">
                  <a:solidFill>
                    <a:schemeClr val="accent1">
                      <a:lumMod val="50000"/>
                    </a:schemeClr>
                  </a:solidFill>
                </a:rPr>
                <a:t>Agile Practices</a:t>
              </a:r>
              <a:endParaRPr lang="en-US" dirty="0">
                <a:solidFill>
                  <a:schemeClr val="accent1">
                    <a:lumMod val="50000"/>
                  </a:schemeClr>
                </a:solidFill>
              </a:endParaRPr>
            </a:p>
          </p:txBody>
        </p:sp>
        <p:sp>
          <p:nvSpPr>
            <p:cNvPr id="93" name="Oval 92"/>
            <p:cNvSpPr/>
            <p:nvPr/>
          </p:nvSpPr>
          <p:spPr>
            <a:xfrm>
              <a:off x="1785918" y="6000768"/>
              <a:ext cx="155620" cy="155620"/>
            </a:xfrm>
            <a:prstGeom prst="ellipse">
              <a:avLst/>
            </a:prstGeom>
            <a:gradFill>
              <a:gsLst>
                <a:gs pos="26000">
                  <a:schemeClr val="accent1">
                    <a:tint val="100000"/>
                    <a:shade val="100000"/>
                    <a:satMod val="130000"/>
                    <a:alpha val="49000"/>
                  </a:schemeClr>
                </a:gs>
                <a:gs pos="100000">
                  <a:schemeClr val="accent1">
                    <a:tint val="50000"/>
                    <a:shade val="100000"/>
                    <a:satMod val="350000"/>
                  </a:schemeClr>
                </a:gs>
              </a:gsLs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4" name="Group 95"/>
          <p:cNvGrpSpPr/>
          <p:nvPr/>
        </p:nvGrpSpPr>
        <p:grpSpPr>
          <a:xfrm>
            <a:off x="428597" y="5861595"/>
            <a:ext cx="1107782" cy="403822"/>
            <a:chOff x="1749705" y="5984884"/>
            <a:chExt cx="1393535" cy="507991"/>
          </a:xfrm>
        </p:grpSpPr>
        <p:sp>
          <p:nvSpPr>
            <p:cNvPr id="95" name="Rounded Rectangle 94"/>
            <p:cNvSpPr/>
            <p:nvPr/>
          </p:nvSpPr>
          <p:spPr>
            <a:xfrm>
              <a:off x="1749705" y="5984884"/>
              <a:ext cx="1393535" cy="507991"/>
            </a:xfrm>
            <a:prstGeom prst="roundRect">
              <a:avLst/>
            </a:prstGeom>
            <a:gradFill>
              <a:gsLst>
                <a:gs pos="52000">
                  <a:srgbClr val="FFEFD1">
                    <a:alpha val="51000"/>
                  </a:srgbClr>
                </a:gs>
                <a:gs pos="64999">
                  <a:srgbClr val="F0EBD5"/>
                </a:gs>
                <a:gs pos="100000">
                  <a:srgbClr val="D1C39F"/>
                </a:gs>
              </a:gsLst>
              <a:lin ang="16200000" scaled="0"/>
            </a:gradFill>
            <a:ln cmpd="dbl">
              <a:bevel/>
            </a:ln>
            <a:scene3d>
              <a:camera prst="orthographicFront"/>
              <a:lightRig rig="threePt" dir="t"/>
            </a:scene3d>
            <a:sp3d>
              <a:bevelT prst="convex"/>
            </a:sp3d>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lang="en-US" dirty="0" smtClean="0">
                  <a:solidFill>
                    <a:schemeClr val="accent1">
                      <a:lumMod val="50000"/>
                    </a:schemeClr>
                  </a:solidFill>
                </a:rPr>
                <a:t>Agile Practices</a:t>
              </a:r>
              <a:endParaRPr lang="en-US" dirty="0">
                <a:solidFill>
                  <a:schemeClr val="accent1">
                    <a:lumMod val="50000"/>
                  </a:schemeClr>
                </a:solidFill>
              </a:endParaRPr>
            </a:p>
          </p:txBody>
        </p:sp>
        <p:sp>
          <p:nvSpPr>
            <p:cNvPr id="96" name="Oval 95"/>
            <p:cNvSpPr/>
            <p:nvPr/>
          </p:nvSpPr>
          <p:spPr>
            <a:xfrm>
              <a:off x="1785918" y="6000768"/>
              <a:ext cx="155620" cy="155620"/>
            </a:xfrm>
            <a:prstGeom prst="ellipse">
              <a:avLst/>
            </a:prstGeom>
            <a:gradFill>
              <a:gsLst>
                <a:gs pos="26000">
                  <a:schemeClr val="accent1">
                    <a:tint val="100000"/>
                    <a:shade val="100000"/>
                    <a:satMod val="130000"/>
                    <a:alpha val="49000"/>
                  </a:schemeClr>
                </a:gs>
                <a:gs pos="100000">
                  <a:schemeClr val="accent1">
                    <a:tint val="50000"/>
                    <a:shade val="100000"/>
                    <a:satMod val="350000"/>
                  </a:schemeClr>
                </a:gs>
              </a:gsLs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7750498" y="5882698"/>
            <a:ext cx="1107782" cy="403822"/>
            <a:chOff x="1749705" y="5984884"/>
            <a:chExt cx="1393535" cy="507991"/>
          </a:xfrm>
        </p:grpSpPr>
        <p:sp>
          <p:nvSpPr>
            <p:cNvPr id="102" name="Rounded Rectangle 101"/>
            <p:cNvSpPr/>
            <p:nvPr/>
          </p:nvSpPr>
          <p:spPr>
            <a:xfrm>
              <a:off x="1749705" y="5984884"/>
              <a:ext cx="1393535" cy="507991"/>
            </a:xfrm>
            <a:prstGeom prst="roundRect">
              <a:avLst/>
            </a:prstGeom>
            <a:gradFill>
              <a:gsLst>
                <a:gs pos="52000">
                  <a:srgbClr val="FFEFD1">
                    <a:alpha val="51000"/>
                  </a:srgbClr>
                </a:gs>
                <a:gs pos="64999">
                  <a:srgbClr val="F0EBD5"/>
                </a:gs>
                <a:gs pos="100000">
                  <a:srgbClr val="D1C39F"/>
                </a:gs>
              </a:gsLst>
              <a:lin ang="16200000" scaled="0"/>
            </a:gradFill>
            <a:ln cmpd="dbl">
              <a:bevel/>
            </a:ln>
            <a:scene3d>
              <a:camera prst="orthographicFront"/>
              <a:lightRig rig="threePt" dir="t"/>
            </a:scene3d>
            <a:sp3d>
              <a:bevelT prst="convex"/>
            </a:sp3d>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lang="en-US" dirty="0" smtClean="0">
                  <a:solidFill>
                    <a:schemeClr val="accent1">
                      <a:lumMod val="50000"/>
                    </a:schemeClr>
                  </a:solidFill>
                </a:rPr>
                <a:t>Agile Practices</a:t>
              </a:r>
              <a:endParaRPr lang="en-US" dirty="0">
                <a:solidFill>
                  <a:schemeClr val="accent1">
                    <a:lumMod val="50000"/>
                  </a:schemeClr>
                </a:solidFill>
              </a:endParaRPr>
            </a:p>
          </p:txBody>
        </p:sp>
        <p:sp>
          <p:nvSpPr>
            <p:cNvPr id="104" name="Oval 103"/>
            <p:cNvSpPr/>
            <p:nvPr/>
          </p:nvSpPr>
          <p:spPr>
            <a:xfrm>
              <a:off x="1785918" y="6000768"/>
              <a:ext cx="155620" cy="155620"/>
            </a:xfrm>
            <a:prstGeom prst="ellipse">
              <a:avLst/>
            </a:prstGeom>
            <a:gradFill>
              <a:gsLst>
                <a:gs pos="26000">
                  <a:schemeClr val="accent1">
                    <a:tint val="100000"/>
                    <a:shade val="100000"/>
                    <a:satMod val="130000"/>
                    <a:alpha val="49000"/>
                  </a:schemeClr>
                </a:gs>
                <a:gs pos="100000">
                  <a:schemeClr val="accent1">
                    <a:tint val="50000"/>
                    <a:shade val="100000"/>
                    <a:satMod val="350000"/>
                  </a:schemeClr>
                </a:gs>
              </a:gsLs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23342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8882" name="Text Box 2"/>
          <p:cNvSpPr txBox="1">
            <a:spLocks noChangeArrowheads="1"/>
          </p:cNvSpPr>
          <p:nvPr/>
        </p:nvSpPr>
        <p:spPr bwMode="auto">
          <a:xfrm>
            <a:off x="2124088" y="1284730"/>
            <a:ext cx="661962" cy="215444"/>
          </a:xfrm>
          <a:prstGeom prst="rect">
            <a:avLst/>
          </a:prstGeom>
          <a:noFill/>
          <a:ln w="9525">
            <a:noFill/>
            <a:miter lim="800000"/>
            <a:headEnd/>
            <a:tailEnd/>
          </a:ln>
          <a:effectLst/>
        </p:spPr>
        <p:txBody>
          <a:bodyPr wrap="square">
            <a:spAutoFit/>
          </a:bodyPr>
          <a:lstStyle/>
          <a:p>
            <a:pPr>
              <a:defRPr/>
            </a:pPr>
            <a:r>
              <a:rPr lang="en-US" altLang="en-US" sz="800" dirty="0"/>
              <a:t>Initial</a:t>
            </a:r>
          </a:p>
        </p:txBody>
      </p:sp>
      <p:sp>
        <p:nvSpPr>
          <p:cNvPr id="2298883" name="Text Box 3"/>
          <p:cNvSpPr txBox="1">
            <a:spLocks noChangeArrowheads="1"/>
          </p:cNvSpPr>
          <p:nvPr/>
        </p:nvSpPr>
        <p:spPr bwMode="auto">
          <a:xfrm>
            <a:off x="2124088" y="2927804"/>
            <a:ext cx="661962" cy="215444"/>
          </a:xfrm>
          <a:prstGeom prst="rect">
            <a:avLst/>
          </a:prstGeom>
          <a:noFill/>
          <a:ln w="9525">
            <a:noFill/>
            <a:miter lim="800000"/>
            <a:headEnd/>
            <a:tailEnd/>
          </a:ln>
          <a:effectLst/>
        </p:spPr>
        <p:txBody>
          <a:bodyPr wrap="square">
            <a:spAutoFit/>
          </a:bodyPr>
          <a:lstStyle/>
          <a:p>
            <a:pPr>
              <a:defRPr/>
            </a:pPr>
            <a:r>
              <a:rPr lang="en-US" altLang="en-US" sz="800" dirty="0"/>
              <a:t>Major</a:t>
            </a:r>
          </a:p>
        </p:txBody>
      </p:sp>
      <p:sp>
        <p:nvSpPr>
          <p:cNvPr id="2298884" name="Text Box 4"/>
          <p:cNvSpPr txBox="1">
            <a:spLocks noChangeArrowheads="1"/>
          </p:cNvSpPr>
          <p:nvPr/>
        </p:nvSpPr>
        <p:spPr bwMode="auto">
          <a:xfrm>
            <a:off x="2122501" y="4570878"/>
            <a:ext cx="663550" cy="215444"/>
          </a:xfrm>
          <a:prstGeom prst="rect">
            <a:avLst/>
          </a:prstGeom>
          <a:noFill/>
          <a:ln w="9525">
            <a:noFill/>
            <a:miter lim="800000"/>
            <a:headEnd/>
            <a:tailEnd/>
          </a:ln>
          <a:effectLst/>
        </p:spPr>
        <p:txBody>
          <a:bodyPr wrap="square">
            <a:spAutoFit/>
          </a:bodyPr>
          <a:lstStyle/>
          <a:p>
            <a:pPr>
              <a:defRPr/>
            </a:pPr>
            <a:r>
              <a:rPr lang="en-US" altLang="en-US" sz="800" dirty="0"/>
              <a:t>Final</a:t>
            </a:r>
          </a:p>
        </p:txBody>
      </p:sp>
      <p:sp>
        <p:nvSpPr>
          <p:cNvPr id="2298885" name="Text Box 5"/>
          <p:cNvSpPr txBox="1">
            <a:spLocks noChangeArrowheads="1"/>
          </p:cNvSpPr>
          <p:nvPr/>
        </p:nvSpPr>
        <p:spPr bwMode="auto">
          <a:xfrm>
            <a:off x="2341563" y="1476375"/>
            <a:ext cx="257175" cy="215444"/>
          </a:xfrm>
          <a:prstGeom prst="rect">
            <a:avLst/>
          </a:prstGeom>
          <a:noFill/>
          <a:ln w="9525">
            <a:noFill/>
            <a:miter lim="800000"/>
            <a:headEnd/>
            <a:tailEnd/>
          </a:ln>
          <a:effectLst/>
        </p:spPr>
        <p:txBody>
          <a:bodyPr lIns="0" rIns="0">
            <a:spAutoFit/>
          </a:bodyPr>
          <a:lstStyle/>
          <a:p>
            <a:pPr>
              <a:defRPr/>
            </a:pPr>
            <a:r>
              <a:rPr lang="en-US" altLang="en-US" sz="800" dirty="0"/>
              <a:t>15%</a:t>
            </a:r>
          </a:p>
        </p:txBody>
      </p:sp>
      <p:sp>
        <p:nvSpPr>
          <p:cNvPr id="2298886" name="Text Box 6"/>
          <p:cNvSpPr txBox="1">
            <a:spLocks noChangeArrowheads="1"/>
          </p:cNvSpPr>
          <p:nvPr/>
        </p:nvSpPr>
        <p:spPr bwMode="auto">
          <a:xfrm>
            <a:off x="2341563" y="3132138"/>
            <a:ext cx="257175" cy="215444"/>
          </a:xfrm>
          <a:prstGeom prst="rect">
            <a:avLst/>
          </a:prstGeom>
          <a:noFill/>
          <a:ln w="9525">
            <a:noFill/>
            <a:miter lim="800000"/>
            <a:headEnd/>
            <a:tailEnd/>
          </a:ln>
          <a:effectLst/>
        </p:spPr>
        <p:txBody>
          <a:bodyPr lIns="0" rIns="0">
            <a:spAutoFit/>
          </a:bodyPr>
          <a:lstStyle/>
          <a:p>
            <a:pPr>
              <a:defRPr/>
            </a:pPr>
            <a:r>
              <a:rPr lang="en-US" altLang="en-US" sz="800"/>
              <a:t>60%</a:t>
            </a:r>
          </a:p>
        </p:txBody>
      </p:sp>
      <p:sp>
        <p:nvSpPr>
          <p:cNvPr id="2298887" name="Text Box 7"/>
          <p:cNvSpPr txBox="1">
            <a:spLocks noChangeArrowheads="1"/>
          </p:cNvSpPr>
          <p:nvPr/>
        </p:nvSpPr>
        <p:spPr bwMode="auto">
          <a:xfrm>
            <a:off x="2341563" y="4789488"/>
            <a:ext cx="257175" cy="215444"/>
          </a:xfrm>
          <a:prstGeom prst="rect">
            <a:avLst/>
          </a:prstGeom>
          <a:noFill/>
          <a:ln w="9525">
            <a:noFill/>
            <a:miter lim="800000"/>
            <a:headEnd/>
            <a:tailEnd/>
          </a:ln>
          <a:effectLst/>
        </p:spPr>
        <p:txBody>
          <a:bodyPr lIns="0" rIns="0">
            <a:spAutoFit/>
          </a:bodyPr>
          <a:lstStyle/>
          <a:p>
            <a:pPr>
              <a:defRPr/>
            </a:pPr>
            <a:r>
              <a:rPr lang="en-US" altLang="en-US" sz="800"/>
              <a:t>25%</a:t>
            </a:r>
          </a:p>
        </p:txBody>
      </p:sp>
      <p:grpSp>
        <p:nvGrpSpPr>
          <p:cNvPr id="2" name="Group 58"/>
          <p:cNvGrpSpPr>
            <a:grpSpLocks/>
          </p:cNvGrpSpPr>
          <p:nvPr/>
        </p:nvGrpSpPr>
        <p:grpSpPr bwMode="auto">
          <a:xfrm>
            <a:off x="1838325" y="876300"/>
            <a:ext cx="1233488" cy="1222375"/>
            <a:chOff x="240" y="3120"/>
            <a:chExt cx="576" cy="576"/>
          </a:xfrm>
        </p:grpSpPr>
        <p:sp>
          <p:nvSpPr>
            <p:cNvPr id="29752" name="AutoShape 59"/>
            <p:cNvSpPr>
              <a:spLocks noChangeArrowheads="1"/>
            </p:cNvSpPr>
            <p:nvPr/>
          </p:nvSpPr>
          <p:spPr bwMode="auto">
            <a:xfrm>
              <a:off x="240" y="3120"/>
              <a:ext cx="576" cy="576"/>
            </a:xfrm>
            <a:custGeom>
              <a:avLst/>
              <a:gdLst>
                <a:gd name="T0" fmla="*/ 288 w 21600"/>
                <a:gd name="T1" fmla="*/ 0 h 21600"/>
                <a:gd name="T2" fmla="*/ 84 w 21600"/>
                <a:gd name="T3" fmla="*/ 84 h 21600"/>
                <a:gd name="T4" fmla="*/ 0 w 21600"/>
                <a:gd name="T5" fmla="*/ 288 h 21600"/>
                <a:gd name="T6" fmla="*/ 84 w 21600"/>
                <a:gd name="T7" fmla="*/ 492 h 21600"/>
                <a:gd name="T8" fmla="*/ 288 w 21600"/>
                <a:gd name="T9" fmla="*/ 576 h 21600"/>
                <a:gd name="T10" fmla="*/ 492 w 21600"/>
                <a:gd name="T11" fmla="*/ 492 h 21600"/>
                <a:gd name="T12" fmla="*/ 576 w 21600"/>
                <a:gd name="T13" fmla="*/ 288 h 21600"/>
                <a:gd name="T14" fmla="*/ 492 w 21600"/>
                <a:gd name="T15" fmla="*/ 84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CC"/>
            </a:solidFill>
            <a:ln w="9525">
              <a:solidFill>
                <a:srgbClr val="990033"/>
              </a:solidFill>
              <a:round/>
              <a:headEnd/>
              <a:tailEnd/>
            </a:ln>
          </p:spPr>
          <p:txBody>
            <a:bodyPr wrap="none" anchor="ctr"/>
            <a:lstStyle/>
            <a:p>
              <a:endParaRPr lang="en-AU" altLang="en-US" sz="2000">
                <a:solidFill>
                  <a:srgbClr val="333399"/>
                </a:solidFill>
              </a:endParaRPr>
            </a:p>
          </p:txBody>
        </p:sp>
        <p:sp>
          <p:nvSpPr>
            <p:cNvPr id="29753" name="Freeform 60"/>
            <p:cNvSpPr>
              <a:spLocks/>
            </p:cNvSpPr>
            <p:nvPr/>
          </p:nvSpPr>
          <p:spPr bwMode="auto">
            <a:xfrm>
              <a:off x="528" y="3120"/>
              <a:ext cx="66" cy="144"/>
            </a:xfrm>
            <a:custGeom>
              <a:avLst/>
              <a:gdLst>
                <a:gd name="T0" fmla="*/ 0 w 66"/>
                <a:gd name="T1" fmla="*/ 0 h 144"/>
                <a:gd name="T2" fmla="*/ 66 w 66"/>
                <a:gd name="T3" fmla="*/ 75 h 144"/>
                <a:gd name="T4" fmla="*/ 1 w 66"/>
                <a:gd name="T5" fmla="*/ 144 h 144"/>
                <a:gd name="T6" fmla="*/ 0 60000 65536"/>
                <a:gd name="T7" fmla="*/ 0 60000 65536"/>
                <a:gd name="T8" fmla="*/ 0 60000 65536"/>
                <a:gd name="T9" fmla="*/ 0 w 66"/>
                <a:gd name="T10" fmla="*/ 0 h 144"/>
                <a:gd name="T11" fmla="*/ 66 w 66"/>
                <a:gd name="T12" fmla="*/ 144 h 144"/>
              </a:gdLst>
              <a:ahLst/>
              <a:cxnLst>
                <a:cxn ang="T6">
                  <a:pos x="T0" y="T1"/>
                </a:cxn>
                <a:cxn ang="T7">
                  <a:pos x="T2" y="T3"/>
                </a:cxn>
                <a:cxn ang="T8">
                  <a:pos x="T4" y="T5"/>
                </a:cxn>
              </a:cxnLst>
              <a:rect l="T9" t="T10" r="T11" b="T12"/>
              <a:pathLst>
                <a:path w="66" h="144">
                  <a:moveTo>
                    <a:pt x="0" y="0"/>
                  </a:moveTo>
                  <a:lnTo>
                    <a:pt x="66" y="75"/>
                  </a:lnTo>
                  <a:lnTo>
                    <a:pt x="1" y="144"/>
                  </a:lnTo>
                </a:path>
              </a:pathLst>
            </a:custGeom>
            <a:noFill/>
            <a:ln w="9525">
              <a:solidFill>
                <a:srgbClr val="990033"/>
              </a:solidFill>
              <a:round/>
              <a:headEnd/>
              <a:tailEnd/>
            </a:ln>
          </p:spPr>
          <p:txBody>
            <a:bodyPr/>
            <a:lstStyle/>
            <a:p>
              <a:endParaRPr lang="en-US" sz="1400"/>
            </a:p>
          </p:txBody>
        </p:sp>
        <p:sp>
          <p:nvSpPr>
            <p:cNvPr id="29754" name="Freeform 61"/>
            <p:cNvSpPr>
              <a:spLocks/>
            </p:cNvSpPr>
            <p:nvPr/>
          </p:nvSpPr>
          <p:spPr bwMode="auto">
            <a:xfrm>
              <a:off x="468" y="3552"/>
              <a:ext cx="61" cy="144"/>
            </a:xfrm>
            <a:custGeom>
              <a:avLst/>
              <a:gdLst>
                <a:gd name="T0" fmla="*/ 60 w 61"/>
                <a:gd name="T1" fmla="*/ 0 h 144"/>
                <a:gd name="T2" fmla="*/ 0 w 61"/>
                <a:gd name="T3" fmla="*/ 69 h 144"/>
                <a:gd name="T4" fmla="*/ 61 w 61"/>
                <a:gd name="T5" fmla="*/ 144 h 144"/>
                <a:gd name="T6" fmla="*/ 0 60000 65536"/>
                <a:gd name="T7" fmla="*/ 0 60000 65536"/>
                <a:gd name="T8" fmla="*/ 0 60000 65536"/>
                <a:gd name="T9" fmla="*/ 0 w 61"/>
                <a:gd name="T10" fmla="*/ 0 h 144"/>
                <a:gd name="T11" fmla="*/ 61 w 61"/>
                <a:gd name="T12" fmla="*/ 144 h 144"/>
              </a:gdLst>
              <a:ahLst/>
              <a:cxnLst>
                <a:cxn ang="T6">
                  <a:pos x="T0" y="T1"/>
                </a:cxn>
                <a:cxn ang="T7">
                  <a:pos x="T2" y="T3"/>
                </a:cxn>
                <a:cxn ang="T8">
                  <a:pos x="T4" y="T5"/>
                </a:cxn>
              </a:cxnLst>
              <a:rect l="T9" t="T10" r="T11" b="T12"/>
              <a:pathLst>
                <a:path w="61" h="144">
                  <a:moveTo>
                    <a:pt x="60" y="0"/>
                  </a:moveTo>
                  <a:lnTo>
                    <a:pt x="0" y="69"/>
                  </a:lnTo>
                  <a:lnTo>
                    <a:pt x="61" y="144"/>
                  </a:lnTo>
                </a:path>
              </a:pathLst>
            </a:custGeom>
            <a:noFill/>
            <a:ln w="9525">
              <a:solidFill>
                <a:srgbClr val="990033"/>
              </a:solidFill>
              <a:round/>
              <a:headEnd/>
              <a:tailEnd/>
            </a:ln>
          </p:spPr>
          <p:txBody>
            <a:bodyPr/>
            <a:lstStyle/>
            <a:p>
              <a:endParaRPr lang="en-US" sz="1400"/>
            </a:p>
          </p:txBody>
        </p:sp>
      </p:grpSp>
      <p:grpSp>
        <p:nvGrpSpPr>
          <p:cNvPr id="3" name="Group 62"/>
          <p:cNvGrpSpPr>
            <a:grpSpLocks/>
          </p:cNvGrpSpPr>
          <p:nvPr/>
        </p:nvGrpSpPr>
        <p:grpSpPr bwMode="auto">
          <a:xfrm>
            <a:off x="1838325" y="2532063"/>
            <a:ext cx="1233488" cy="1222375"/>
            <a:chOff x="240" y="3120"/>
            <a:chExt cx="576" cy="576"/>
          </a:xfrm>
        </p:grpSpPr>
        <p:sp>
          <p:nvSpPr>
            <p:cNvPr id="29749" name="AutoShape 63"/>
            <p:cNvSpPr>
              <a:spLocks noChangeArrowheads="1"/>
            </p:cNvSpPr>
            <p:nvPr/>
          </p:nvSpPr>
          <p:spPr bwMode="auto">
            <a:xfrm>
              <a:off x="240" y="3120"/>
              <a:ext cx="576" cy="576"/>
            </a:xfrm>
            <a:custGeom>
              <a:avLst/>
              <a:gdLst>
                <a:gd name="T0" fmla="*/ 288 w 21600"/>
                <a:gd name="T1" fmla="*/ 0 h 21600"/>
                <a:gd name="T2" fmla="*/ 84 w 21600"/>
                <a:gd name="T3" fmla="*/ 84 h 21600"/>
                <a:gd name="T4" fmla="*/ 0 w 21600"/>
                <a:gd name="T5" fmla="*/ 288 h 21600"/>
                <a:gd name="T6" fmla="*/ 84 w 21600"/>
                <a:gd name="T7" fmla="*/ 492 h 21600"/>
                <a:gd name="T8" fmla="*/ 288 w 21600"/>
                <a:gd name="T9" fmla="*/ 576 h 21600"/>
                <a:gd name="T10" fmla="*/ 492 w 21600"/>
                <a:gd name="T11" fmla="*/ 492 h 21600"/>
                <a:gd name="T12" fmla="*/ 576 w 21600"/>
                <a:gd name="T13" fmla="*/ 288 h 21600"/>
                <a:gd name="T14" fmla="*/ 492 w 21600"/>
                <a:gd name="T15" fmla="*/ 84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CC"/>
            </a:solidFill>
            <a:ln w="9525">
              <a:solidFill>
                <a:srgbClr val="990033"/>
              </a:solidFill>
              <a:round/>
              <a:headEnd/>
              <a:tailEnd/>
            </a:ln>
          </p:spPr>
          <p:txBody>
            <a:bodyPr wrap="none" anchor="ctr"/>
            <a:lstStyle/>
            <a:p>
              <a:endParaRPr lang="en-AU" altLang="en-US" sz="2000">
                <a:solidFill>
                  <a:srgbClr val="333399"/>
                </a:solidFill>
              </a:endParaRPr>
            </a:p>
          </p:txBody>
        </p:sp>
        <p:sp>
          <p:nvSpPr>
            <p:cNvPr id="29750" name="Freeform 64"/>
            <p:cNvSpPr>
              <a:spLocks/>
            </p:cNvSpPr>
            <p:nvPr/>
          </p:nvSpPr>
          <p:spPr bwMode="auto">
            <a:xfrm>
              <a:off x="528" y="3120"/>
              <a:ext cx="66" cy="144"/>
            </a:xfrm>
            <a:custGeom>
              <a:avLst/>
              <a:gdLst>
                <a:gd name="T0" fmla="*/ 0 w 66"/>
                <a:gd name="T1" fmla="*/ 0 h 144"/>
                <a:gd name="T2" fmla="*/ 66 w 66"/>
                <a:gd name="T3" fmla="*/ 75 h 144"/>
                <a:gd name="T4" fmla="*/ 1 w 66"/>
                <a:gd name="T5" fmla="*/ 144 h 144"/>
                <a:gd name="T6" fmla="*/ 0 60000 65536"/>
                <a:gd name="T7" fmla="*/ 0 60000 65536"/>
                <a:gd name="T8" fmla="*/ 0 60000 65536"/>
                <a:gd name="T9" fmla="*/ 0 w 66"/>
                <a:gd name="T10" fmla="*/ 0 h 144"/>
                <a:gd name="T11" fmla="*/ 66 w 66"/>
                <a:gd name="T12" fmla="*/ 144 h 144"/>
              </a:gdLst>
              <a:ahLst/>
              <a:cxnLst>
                <a:cxn ang="T6">
                  <a:pos x="T0" y="T1"/>
                </a:cxn>
                <a:cxn ang="T7">
                  <a:pos x="T2" y="T3"/>
                </a:cxn>
                <a:cxn ang="T8">
                  <a:pos x="T4" y="T5"/>
                </a:cxn>
              </a:cxnLst>
              <a:rect l="T9" t="T10" r="T11" b="T12"/>
              <a:pathLst>
                <a:path w="66" h="144">
                  <a:moveTo>
                    <a:pt x="0" y="0"/>
                  </a:moveTo>
                  <a:lnTo>
                    <a:pt x="66" y="75"/>
                  </a:lnTo>
                  <a:lnTo>
                    <a:pt x="1" y="144"/>
                  </a:lnTo>
                </a:path>
              </a:pathLst>
            </a:custGeom>
            <a:noFill/>
            <a:ln w="9525">
              <a:solidFill>
                <a:srgbClr val="990033"/>
              </a:solidFill>
              <a:round/>
              <a:headEnd/>
              <a:tailEnd/>
            </a:ln>
          </p:spPr>
          <p:txBody>
            <a:bodyPr/>
            <a:lstStyle/>
            <a:p>
              <a:endParaRPr lang="en-US" sz="1400"/>
            </a:p>
          </p:txBody>
        </p:sp>
        <p:sp>
          <p:nvSpPr>
            <p:cNvPr id="29751" name="Freeform 65"/>
            <p:cNvSpPr>
              <a:spLocks/>
            </p:cNvSpPr>
            <p:nvPr/>
          </p:nvSpPr>
          <p:spPr bwMode="auto">
            <a:xfrm>
              <a:off x="468" y="3552"/>
              <a:ext cx="61" cy="144"/>
            </a:xfrm>
            <a:custGeom>
              <a:avLst/>
              <a:gdLst>
                <a:gd name="T0" fmla="*/ 60 w 61"/>
                <a:gd name="T1" fmla="*/ 0 h 144"/>
                <a:gd name="T2" fmla="*/ 0 w 61"/>
                <a:gd name="T3" fmla="*/ 69 h 144"/>
                <a:gd name="T4" fmla="*/ 61 w 61"/>
                <a:gd name="T5" fmla="*/ 144 h 144"/>
                <a:gd name="T6" fmla="*/ 0 60000 65536"/>
                <a:gd name="T7" fmla="*/ 0 60000 65536"/>
                <a:gd name="T8" fmla="*/ 0 60000 65536"/>
                <a:gd name="T9" fmla="*/ 0 w 61"/>
                <a:gd name="T10" fmla="*/ 0 h 144"/>
                <a:gd name="T11" fmla="*/ 61 w 61"/>
                <a:gd name="T12" fmla="*/ 144 h 144"/>
              </a:gdLst>
              <a:ahLst/>
              <a:cxnLst>
                <a:cxn ang="T6">
                  <a:pos x="T0" y="T1"/>
                </a:cxn>
                <a:cxn ang="T7">
                  <a:pos x="T2" y="T3"/>
                </a:cxn>
                <a:cxn ang="T8">
                  <a:pos x="T4" y="T5"/>
                </a:cxn>
              </a:cxnLst>
              <a:rect l="T9" t="T10" r="T11" b="T12"/>
              <a:pathLst>
                <a:path w="61" h="144">
                  <a:moveTo>
                    <a:pt x="60" y="0"/>
                  </a:moveTo>
                  <a:lnTo>
                    <a:pt x="0" y="69"/>
                  </a:lnTo>
                  <a:lnTo>
                    <a:pt x="61" y="144"/>
                  </a:lnTo>
                </a:path>
              </a:pathLst>
            </a:custGeom>
            <a:noFill/>
            <a:ln w="9525">
              <a:solidFill>
                <a:srgbClr val="990033"/>
              </a:solidFill>
              <a:round/>
              <a:headEnd/>
              <a:tailEnd/>
            </a:ln>
          </p:spPr>
          <p:txBody>
            <a:bodyPr/>
            <a:lstStyle/>
            <a:p>
              <a:endParaRPr lang="en-US" sz="1400"/>
            </a:p>
          </p:txBody>
        </p:sp>
      </p:grpSp>
      <p:grpSp>
        <p:nvGrpSpPr>
          <p:cNvPr id="4" name="Group 66"/>
          <p:cNvGrpSpPr>
            <a:grpSpLocks/>
          </p:cNvGrpSpPr>
          <p:nvPr/>
        </p:nvGrpSpPr>
        <p:grpSpPr bwMode="auto">
          <a:xfrm>
            <a:off x="1838325" y="4187825"/>
            <a:ext cx="1233488" cy="1222375"/>
            <a:chOff x="240" y="3120"/>
            <a:chExt cx="576" cy="576"/>
          </a:xfrm>
        </p:grpSpPr>
        <p:sp>
          <p:nvSpPr>
            <p:cNvPr id="29746" name="AutoShape 67"/>
            <p:cNvSpPr>
              <a:spLocks noChangeArrowheads="1"/>
            </p:cNvSpPr>
            <p:nvPr/>
          </p:nvSpPr>
          <p:spPr bwMode="auto">
            <a:xfrm>
              <a:off x="240" y="3120"/>
              <a:ext cx="576" cy="576"/>
            </a:xfrm>
            <a:custGeom>
              <a:avLst/>
              <a:gdLst>
                <a:gd name="T0" fmla="*/ 288 w 21600"/>
                <a:gd name="T1" fmla="*/ 0 h 21600"/>
                <a:gd name="T2" fmla="*/ 84 w 21600"/>
                <a:gd name="T3" fmla="*/ 84 h 21600"/>
                <a:gd name="T4" fmla="*/ 0 w 21600"/>
                <a:gd name="T5" fmla="*/ 288 h 21600"/>
                <a:gd name="T6" fmla="*/ 84 w 21600"/>
                <a:gd name="T7" fmla="*/ 492 h 21600"/>
                <a:gd name="T8" fmla="*/ 288 w 21600"/>
                <a:gd name="T9" fmla="*/ 576 h 21600"/>
                <a:gd name="T10" fmla="*/ 492 w 21600"/>
                <a:gd name="T11" fmla="*/ 492 h 21600"/>
                <a:gd name="T12" fmla="*/ 576 w 21600"/>
                <a:gd name="T13" fmla="*/ 288 h 21600"/>
                <a:gd name="T14" fmla="*/ 492 w 21600"/>
                <a:gd name="T15" fmla="*/ 84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CC"/>
            </a:solidFill>
            <a:ln w="9525">
              <a:solidFill>
                <a:srgbClr val="990033"/>
              </a:solidFill>
              <a:round/>
              <a:headEnd/>
              <a:tailEnd/>
            </a:ln>
          </p:spPr>
          <p:txBody>
            <a:bodyPr wrap="none" anchor="ctr"/>
            <a:lstStyle/>
            <a:p>
              <a:endParaRPr lang="en-AU" altLang="en-US" sz="2000">
                <a:solidFill>
                  <a:srgbClr val="333399"/>
                </a:solidFill>
              </a:endParaRPr>
            </a:p>
          </p:txBody>
        </p:sp>
        <p:sp>
          <p:nvSpPr>
            <p:cNvPr id="29747" name="Freeform 68"/>
            <p:cNvSpPr>
              <a:spLocks/>
            </p:cNvSpPr>
            <p:nvPr/>
          </p:nvSpPr>
          <p:spPr bwMode="auto">
            <a:xfrm>
              <a:off x="528" y="3120"/>
              <a:ext cx="66" cy="144"/>
            </a:xfrm>
            <a:custGeom>
              <a:avLst/>
              <a:gdLst>
                <a:gd name="T0" fmla="*/ 0 w 66"/>
                <a:gd name="T1" fmla="*/ 0 h 144"/>
                <a:gd name="T2" fmla="*/ 66 w 66"/>
                <a:gd name="T3" fmla="*/ 75 h 144"/>
                <a:gd name="T4" fmla="*/ 1 w 66"/>
                <a:gd name="T5" fmla="*/ 144 h 144"/>
                <a:gd name="T6" fmla="*/ 0 60000 65536"/>
                <a:gd name="T7" fmla="*/ 0 60000 65536"/>
                <a:gd name="T8" fmla="*/ 0 60000 65536"/>
                <a:gd name="T9" fmla="*/ 0 w 66"/>
                <a:gd name="T10" fmla="*/ 0 h 144"/>
                <a:gd name="T11" fmla="*/ 66 w 66"/>
                <a:gd name="T12" fmla="*/ 144 h 144"/>
              </a:gdLst>
              <a:ahLst/>
              <a:cxnLst>
                <a:cxn ang="T6">
                  <a:pos x="T0" y="T1"/>
                </a:cxn>
                <a:cxn ang="T7">
                  <a:pos x="T2" y="T3"/>
                </a:cxn>
                <a:cxn ang="T8">
                  <a:pos x="T4" y="T5"/>
                </a:cxn>
              </a:cxnLst>
              <a:rect l="T9" t="T10" r="T11" b="T12"/>
              <a:pathLst>
                <a:path w="66" h="144">
                  <a:moveTo>
                    <a:pt x="0" y="0"/>
                  </a:moveTo>
                  <a:lnTo>
                    <a:pt x="66" y="75"/>
                  </a:lnTo>
                  <a:lnTo>
                    <a:pt x="1" y="144"/>
                  </a:lnTo>
                </a:path>
              </a:pathLst>
            </a:custGeom>
            <a:noFill/>
            <a:ln w="9525">
              <a:solidFill>
                <a:srgbClr val="990033"/>
              </a:solidFill>
              <a:round/>
              <a:headEnd/>
              <a:tailEnd/>
            </a:ln>
          </p:spPr>
          <p:txBody>
            <a:bodyPr/>
            <a:lstStyle/>
            <a:p>
              <a:endParaRPr lang="en-US" sz="1400"/>
            </a:p>
          </p:txBody>
        </p:sp>
        <p:sp>
          <p:nvSpPr>
            <p:cNvPr id="29748" name="Freeform 69"/>
            <p:cNvSpPr>
              <a:spLocks/>
            </p:cNvSpPr>
            <p:nvPr/>
          </p:nvSpPr>
          <p:spPr bwMode="auto">
            <a:xfrm>
              <a:off x="468" y="3552"/>
              <a:ext cx="61" cy="144"/>
            </a:xfrm>
            <a:custGeom>
              <a:avLst/>
              <a:gdLst>
                <a:gd name="T0" fmla="*/ 60 w 61"/>
                <a:gd name="T1" fmla="*/ 0 h 144"/>
                <a:gd name="T2" fmla="*/ 0 w 61"/>
                <a:gd name="T3" fmla="*/ 69 h 144"/>
                <a:gd name="T4" fmla="*/ 61 w 61"/>
                <a:gd name="T5" fmla="*/ 144 h 144"/>
                <a:gd name="T6" fmla="*/ 0 60000 65536"/>
                <a:gd name="T7" fmla="*/ 0 60000 65536"/>
                <a:gd name="T8" fmla="*/ 0 60000 65536"/>
                <a:gd name="T9" fmla="*/ 0 w 61"/>
                <a:gd name="T10" fmla="*/ 0 h 144"/>
                <a:gd name="T11" fmla="*/ 61 w 61"/>
                <a:gd name="T12" fmla="*/ 144 h 144"/>
              </a:gdLst>
              <a:ahLst/>
              <a:cxnLst>
                <a:cxn ang="T6">
                  <a:pos x="T0" y="T1"/>
                </a:cxn>
                <a:cxn ang="T7">
                  <a:pos x="T2" y="T3"/>
                </a:cxn>
                <a:cxn ang="T8">
                  <a:pos x="T4" y="T5"/>
                </a:cxn>
              </a:cxnLst>
              <a:rect l="T9" t="T10" r="T11" b="T12"/>
              <a:pathLst>
                <a:path w="61" h="144">
                  <a:moveTo>
                    <a:pt x="60" y="0"/>
                  </a:moveTo>
                  <a:lnTo>
                    <a:pt x="0" y="69"/>
                  </a:lnTo>
                  <a:lnTo>
                    <a:pt x="61" y="144"/>
                  </a:lnTo>
                </a:path>
              </a:pathLst>
            </a:custGeom>
            <a:noFill/>
            <a:ln w="9525">
              <a:solidFill>
                <a:srgbClr val="990033"/>
              </a:solidFill>
              <a:round/>
              <a:headEnd/>
              <a:tailEnd/>
            </a:ln>
          </p:spPr>
          <p:txBody>
            <a:bodyPr/>
            <a:lstStyle/>
            <a:p>
              <a:endParaRPr lang="en-US" sz="1400"/>
            </a:p>
          </p:txBody>
        </p:sp>
      </p:grpSp>
      <p:sp>
        <p:nvSpPr>
          <p:cNvPr id="29707" name="Slide Number Placeholder 3"/>
          <p:cNvSpPr>
            <a:spLocks noGrp="1"/>
          </p:cNvSpPr>
          <p:nvPr>
            <p:ph type="sldNum" sz="quarter" idx="4294967295"/>
          </p:nvPr>
        </p:nvSpPr>
        <p:spPr bwMode="auto">
          <a:xfrm>
            <a:off x="457200" y="6356350"/>
            <a:ext cx="2133600" cy="365125"/>
          </a:xfrm>
          <a:prstGeom prst="rect">
            <a:avLst/>
          </a:prstGeom>
          <a:noFill/>
          <a:ln>
            <a:miter lim="800000"/>
            <a:headEnd/>
            <a:tailEnd/>
          </a:ln>
        </p:spPr>
        <p:txBody>
          <a:bodyPr/>
          <a:lstStyle/>
          <a:p>
            <a:pPr algn="l"/>
            <a:fld id="{07717768-AC6D-4E9C-B338-B267867EDF36}" type="slidenum">
              <a:rPr lang="en-US" altLang="en-US" sz="1200" smtClean="0">
                <a:solidFill>
                  <a:srgbClr val="898989"/>
                </a:solidFill>
                <a:latin typeface="Calibri" pitchFamily="34" charset="0"/>
                <a:ea typeface="ＭＳ Ｐゴシック" pitchFamily="34" charset="-128"/>
              </a:rPr>
              <a:pPr algn="l"/>
              <a:t>11</a:t>
            </a:fld>
            <a:endParaRPr lang="en-US" altLang="en-US" sz="1200" smtClean="0">
              <a:solidFill>
                <a:srgbClr val="898989"/>
              </a:solidFill>
              <a:latin typeface="Calibri" pitchFamily="34" charset="0"/>
              <a:ea typeface="ＭＳ Ｐゴシック" pitchFamily="34" charset="-128"/>
            </a:endParaRPr>
          </a:p>
        </p:txBody>
      </p:sp>
      <p:sp>
        <p:nvSpPr>
          <p:cNvPr id="29708" name="AutoShape 8"/>
          <p:cNvSpPr>
            <a:spLocks noChangeArrowheads="1"/>
          </p:cNvSpPr>
          <p:nvPr/>
        </p:nvSpPr>
        <p:spPr bwMode="auto">
          <a:xfrm>
            <a:off x="2924175" y="1033463"/>
            <a:ext cx="1055688" cy="425450"/>
          </a:xfrm>
          <a:prstGeom prst="chevron">
            <a:avLst>
              <a:gd name="adj" fmla="val 46640"/>
            </a:avLst>
          </a:prstGeom>
          <a:solidFill>
            <a:srgbClr val="FFFF99">
              <a:alpha val="50195"/>
            </a:srgbClr>
          </a:solidFill>
          <a:ln w="9525">
            <a:solidFill>
              <a:srgbClr val="000080"/>
            </a:solidFill>
            <a:miter lim="800000"/>
            <a:headEnd/>
            <a:tailEnd/>
          </a:ln>
        </p:spPr>
        <p:txBody>
          <a:bodyPr wrap="none" lIns="274320" anchor="ctr"/>
          <a:lstStyle/>
          <a:p>
            <a:r>
              <a:rPr lang="en-US" altLang="en-US" sz="1000"/>
              <a:t>Business</a:t>
            </a:r>
          </a:p>
          <a:p>
            <a:r>
              <a:rPr lang="en-US" altLang="en-US" sz="1000"/>
              <a:t>Evaluation</a:t>
            </a:r>
          </a:p>
        </p:txBody>
      </p:sp>
      <p:sp>
        <p:nvSpPr>
          <p:cNvPr id="29709" name="AutoShape 9"/>
          <p:cNvSpPr>
            <a:spLocks noChangeArrowheads="1"/>
          </p:cNvSpPr>
          <p:nvPr/>
        </p:nvSpPr>
        <p:spPr bwMode="auto">
          <a:xfrm>
            <a:off x="3870325" y="1033463"/>
            <a:ext cx="1189038" cy="425450"/>
          </a:xfrm>
          <a:prstGeom prst="chevron">
            <a:avLst>
              <a:gd name="adj" fmla="val 46269"/>
            </a:avLst>
          </a:prstGeom>
          <a:solidFill>
            <a:srgbClr val="FFFF99">
              <a:alpha val="50195"/>
            </a:srgbClr>
          </a:solidFill>
          <a:ln w="9525">
            <a:solidFill>
              <a:srgbClr val="000080"/>
            </a:solidFill>
            <a:miter lim="800000"/>
            <a:headEnd/>
            <a:tailEnd/>
          </a:ln>
        </p:spPr>
        <p:txBody>
          <a:bodyPr wrap="none" lIns="274320" anchor="ctr"/>
          <a:lstStyle/>
          <a:p>
            <a:r>
              <a:rPr lang="en-US" altLang="en-US" sz="1000"/>
              <a:t>Requirements</a:t>
            </a:r>
          </a:p>
          <a:p>
            <a:r>
              <a:rPr lang="en-US" altLang="en-US" sz="1000"/>
              <a:t>Modeling</a:t>
            </a:r>
          </a:p>
        </p:txBody>
      </p:sp>
      <p:sp>
        <p:nvSpPr>
          <p:cNvPr id="29710" name="AutoShape 10"/>
          <p:cNvSpPr>
            <a:spLocks noChangeArrowheads="1"/>
          </p:cNvSpPr>
          <p:nvPr/>
        </p:nvSpPr>
        <p:spPr bwMode="auto">
          <a:xfrm>
            <a:off x="4948238" y="1031875"/>
            <a:ext cx="1101725" cy="425450"/>
          </a:xfrm>
          <a:prstGeom prst="chevron">
            <a:avLst>
              <a:gd name="adj" fmla="val 47391"/>
            </a:avLst>
          </a:prstGeom>
          <a:solidFill>
            <a:srgbClr val="FFFF99">
              <a:alpha val="50195"/>
            </a:srgbClr>
          </a:solidFill>
          <a:ln w="9525">
            <a:solidFill>
              <a:srgbClr val="000080"/>
            </a:solidFill>
            <a:miter lim="800000"/>
            <a:headEnd/>
            <a:tailEnd/>
          </a:ln>
        </p:spPr>
        <p:txBody>
          <a:bodyPr wrap="none" lIns="274320" anchor="ctr"/>
          <a:lstStyle/>
          <a:p>
            <a:r>
              <a:rPr lang="en-US" altLang="en-US" sz="1000"/>
              <a:t>Prototyping</a:t>
            </a:r>
          </a:p>
        </p:txBody>
      </p:sp>
      <p:sp>
        <p:nvSpPr>
          <p:cNvPr id="29711" name="AutoShape 11"/>
          <p:cNvSpPr>
            <a:spLocks noChangeArrowheads="1"/>
          </p:cNvSpPr>
          <p:nvPr/>
        </p:nvSpPr>
        <p:spPr bwMode="auto">
          <a:xfrm>
            <a:off x="3940175" y="1697038"/>
            <a:ext cx="1042988" cy="425450"/>
          </a:xfrm>
          <a:prstGeom prst="chevron">
            <a:avLst>
              <a:gd name="adj" fmla="val 52616"/>
            </a:avLst>
          </a:prstGeom>
          <a:noFill/>
          <a:ln w="9525">
            <a:solidFill>
              <a:schemeClr val="accent2"/>
            </a:solidFill>
            <a:miter lim="800000"/>
            <a:headEnd/>
            <a:tailEnd/>
          </a:ln>
        </p:spPr>
        <p:txBody>
          <a:bodyPr wrap="none" lIns="182880" anchor="ctr"/>
          <a:lstStyle/>
          <a:p>
            <a:r>
              <a:rPr lang="en-US" altLang="en-US" sz="1000"/>
              <a:t>Enterprise</a:t>
            </a:r>
          </a:p>
          <a:p>
            <a:r>
              <a:rPr lang="en-US" altLang="en-US" sz="1000"/>
              <a:t>  Architecture</a:t>
            </a:r>
          </a:p>
        </p:txBody>
      </p:sp>
      <p:sp>
        <p:nvSpPr>
          <p:cNvPr id="29712" name="AutoShape 12"/>
          <p:cNvSpPr>
            <a:spLocks noChangeArrowheads="1"/>
          </p:cNvSpPr>
          <p:nvPr/>
        </p:nvSpPr>
        <p:spPr bwMode="auto">
          <a:xfrm>
            <a:off x="2924175" y="2573338"/>
            <a:ext cx="1187450" cy="425450"/>
          </a:xfrm>
          <a:prstGeom prst="chevron">
            <a:avLst>
              <a:gd name="adj" fmla="val 42848"/>
            </a:avLst>
          </a:prstGeom>
          <a:solidFill>
            <a:srgbClr val="FFFF99">
              <a:alpha val="50195"/>
            </a:srgbClr>
          </a:solidFill>
          <a:ln w="9525">
            <a:solidFill>
              <a:srgbClr val="000080"/>
            </a:solidFill>
            <a:miter lim="800000"/>
            <a:headEnd/>
            <a:tailEnd/>
          </a:ln>
        </p:spPr>
        <p:txBody>
          <a:bodyPr wrap="none" lIns="182880" anchor="ctr"/>
          <a:lstStyle/>
          <a:p>
            <a:r>
              <a:rPr lang="en-US" altLang="en-US" sz="1000"/>
              <a:t>Requirements</a:t>
            </a:r>
          </a:p>
          <a:p>
            <a:r>
              <a:rPr lang="en-US" altLang="en-US" sz="1000"/>
              <a:t>Modeling</a:t>
            </a:r>
          </a:p>
        </p:txBody>
      </p:sp>
      <p:sp>
        <p:nvSpPr>
          <p:cNvPr id="29713" name="AutoShape 13"/>
          <p:cNvSpPr>
            <a:spLocks noChangeArrowheads="1"/>
          </p:cNvSpPr>
          <p:nvPr/>
        </p:nvSpPr>
        <p:spPr bwMode="auto">
          <a:xfrm>
            <a:off x="4017963" y="2573338"/>
            <a:ext cx="1493837" cy="425450"/>
          </a:xfrm>
          <a:prstGeom prst="chevron">
            <a:avLst>
              <a:gd name="adj" fmla="val 40297"/>
            </a:avLst>
          </a:prstGeom>
          <a:solidFill>
            <a:srgbClr val="FFFF99">
              <a:alpha val="50195"/>
            </a:srgbClr>
          </a:solidFill>
          <a:ln w="9525">
            <a:solidFill>
              <a:srgbClr val="000080"/>
            </a:solidFill>
            <a:miter lim="800000"/>
            <a:headEnd/>
            <a:tailEnd/>
          </a:ln>
        </p:spPr>
        <p:txBody>
          <a:bodyPr wrap="none" lIns="274320" anchor="ctr" anchorCtr="1"/>
          <a:lstStyle/>
          <a:p>
            <a:r>
              <a:rPr lang="en-US" altLang="en-US" sz="1000"/>
              <a:t>Interface Modeling</a:t>
            </a:r>
          </a:p>
          <a:p>
            <a:r>
              <a:rPr lang="en-US" altLang="en-US" sz="1000"/>
              <a:t>and Design</a:t>
            </a:r>
          </a:p>
        </p:txBody>
      </p:sp>
      <p:sp>
        <p:nvSpPr>
          <p:cNvPr id="29714" name="AutoShape 14"/>
          <p:cNvSpPr>
            <a:spLocks noChangeArrowheads="1"/>
          </p:cNvSpPr>
          <p:nvPr/>
        </p:nvSpPr>
        <p:spPr bwMode="auto">
          <a:xfrm>
            <a:off x="5418138" y="2574925"/>
            <a:ext cx="854075" cy="425450"/>
          </a:xfrm>
          <a:prstGeom prst="chevron">
            <a:avLst>
              <a:gd name="adj" fmla="val 38802"/>
            </a:avLst>
          </a:prstGeom>
          <a:solidFill>
            <a:srgbClr val="FFFF99">
              <a:alpha val="50195"/>
            </a:srgbClr>
          </a:solidFill>
          <a:ln w="9525">
            <a:solidFill>
              <a:srgbClr val="000080"/>
            </a:solidFill>
            <a:miter lim="800000"/>
            <a:headEnd/>
            <a:tailEnd/>
          </a:ln>
        </p:spPr>
        <p:txBody>
          <a:bodyPr wrap="none" lIns="182880" anchor="ctr"/>
          <a:lstStyle/>
          <a:p>
            <a:r>
              <a:rPr lang="en-US" altLang="en-US" sz="1000"/>
              <a:t>System</a:t>
            </a:r>
          </a:p>
          <a:p>
            <a:r>
              <a:rPr lang="en-US" altLang="en-US" sz="1000"/>
              <a:t>Design</a:t>
            </a:r>
          </a:p>
        </p:txBody>
      </p:sp>
      <p:sp>
        <p:nvSpPr>
          <p:cNvPr id="29715" name="AutoShape 15"/>
          <p:cNvSpPr>
            <a:spLocks noChangeArrowheads="1"/>
          </p:cNvSpPr>
          <p:nvPr/>
        </p:nvSpPr>
        <p:spPr bwMode="auto">
          <a:xfrm>
            <a:off x="3925888" y="3324225"/>
            <a:ext cx="1019175" cy="425450"/>
          </a:xfrm>
          <a:prstGeom prst="chevron">
            <a:avLst>
              <a:gd name="adj" fmla="val 48509"/>
            </a:avLst>
          </a:prstGeom>
          <a:noFill/>
          <a:ln w="9525">
            <a:solidFill>
              <a:schemeClr val="accent2"/>
            </a:solidFill>
            <a:miter lim="800000"/>
            <a:headEnd/>
            <a:tailEnd/>
          </a:ln>
        </p:spPr>
        <p:txBody>
          <a:bodyPr wrap="none" lIns="274320" anchor="ctr"/>
          <a:lstStyle/>
          <a:p>
            <a:r>
              <a:rPr lang="en-US" altLang="en-US" sz="1000"/>
              <a:t>Persistence</a:t>
            </a:r>
          </a:p>
          <a:p>
            <a:r>
              <a:rPr lang="en-US" altLang="en-US" sz="1000"/>
              <a:t>Design</a:t>
            </a:r>
          </a:p>
        </p:txBody>
      </p:sp>
      <p:sp>
        <p:nvSpPr>
          <p:cNvPr id="29716" name="Text Box 16"/>
          <p:cNvSpPr txBox="1">
            <a:spLocks noChangeArrowheads="1"/>
          </p:cNvSpPr>
          <p:nvPr/>
        </p:nvSpPr>
        <p:spPr bwMode="auto">
          <a:xfrm>
            <a:off x="6688126" y="5400604"/>
            <a:ext cx="642937" cy="600164"/>
          </a:xfrm>
          <a:prstGeom prst="rect">
            <a:avLst/>
          </a:prstGeom>
          <a:noFill/>
          <a:ln w="9525">
            <a:noFill/>
            <a:miter lim="800000"/>
            <a:headEnd/>
            <a:tailEnd/>
          </a:ln>
        </p:spPr>
        <p:txBody>
          <a:bodyPr>
            <a:spAutoFit/>
          </a:bodyPr>
          <a:lstStyle/>
          <a:p>
            <a:r>
              <a:rPr lang="en-US" altLang="en-US" sz="1100" dirty="0" smtClean="0"/>
              <a:t>Ongoing x 3</a:t>
            </a:r>
            <a:endParaRPr lang="en-US" altLang="en-US" sz="1100" dirty="0"/>
          </a:p>
        </p:txBody>
      </p:sp>
      <p:sp>
        <p:nvSpPr>
          <p:cNvPr id="29717" name="AutoShape 17"/>
          <p:cNvSpPr>
            <a:spLocks noChangeArrowheads="1"/>
          </p:cNvSpPr>
          <p:nvPr/>
        </p:nvSpPr>
        <p:spPr bwMode="auto">
          <a:xfrm>
            <a:off x="6178550" y="2573338"/>
            <a:ext cx="1220788" cy="425450"/>
          </a:xfrm>
          <a:prstGeom prst="chevron">
            <a:avLst>
              <a:gd name="adj" fmla="val 41420"/>
            </a:avLst>
          </a:prstGeom>
          <a:solidFill>
            <a:srgbClr val="FFFF99">
              <a:alpha val="50195"/>
            </a:srgbClr>
          </a:solidFill>
          <a:ln w="9525">
            <a:solidFill>
              <a:srgbClr val="000080"/>
            </a:solidFill>
            <a:miter lim="800000"/>
            <a:headEnd/>
            <a:tailEnd/>
          </a:ln>
        </p:spPr>
        <p:txBody>
          <a:bodyPr wrap="none" lIns="365760" anchor="ctr"/>
          <a:lstStyle/>
          <a:p>
            <a:r>
              <a:rPr lang="en-US" altLang="en-US" sz="1000"/>
              <a:t>Implementation</a:t>
            </a:r>
          </a:p>
        </p:txBody>
      </p:sp>
      <p:sp>
        <p:nvSpPr>
          <p:cNvPr id="29718" name="AutoShape 18"/>
          <p:cNvSpPr>
            <a:spLocks noChangeArrowheads="1"/>
          </p:cNvSpPr>
          <p:nvPr/>
        </p:nvSpPr>
        <p:spPr bwMode="auto">
          <a:xfrm>
            <a:off x="7305675" y="2573338"/>
            <a:ext cx="1077913" cy="425450"/>
          </a:xfrm>
          <a:prstGeom prst="chevron">
            <a:avLst>
              <a:gd name="adj" fmla="val 40666"/>
            </a:avLst>
          </a:prstGeom>
          <a:solidFill>
            <a:srgbClr val="FFFF99">
              <a:alpha val="50195"/>
            </a:srgbClr>
          </a:solidFill>
          <a:ln w="9525">
            <a:solidFill>
              <a:srgbClr val="000080"/>
            </a:solidFill>
            <a:miter lim="800000"/>
            <a:headEnd/>
            <a:tailEnd/>
          </a:ln>
        </p:spPr>
        <p:txBody>
          <a:bodyPr wrap="none" lIns="274320" anchor="ctr"/>
          <a:lstStyle/>
          <a:p>
            <a:r>
              <a:rPr lang="en-US" altLang="en-US" sz="1000"/>
              <a:t>Deployment</a:t>
            </a:r>
          </a:p>
        </p:txBody>
      </p:sp>
      <p:sp>
        <p:nvSpPr>
          <p:cNvPr id="29719" name="AutoShape 19"/>
          <p:cNvSpPr>
            <a:spLocks noChangeArrowheads="1"/>
          </p:cNvSpPr>
          <p:nvPr/>
        </p:nvSpPr>
        <p:spPr bwMode="auto">
          <a:xfrm>
            <a:off x="8289925" y="2573338"/>
            <a:ext cx="854075" cy="425450"/>
          </a:xfrm>
          <a:prstGeom prst="chevron">
            <a:avLst>
              <a:gd name="adj" fmla="val 41423"/>
            </a:avLst>
          </a:prstGeom>
          <a:solidFill>
            <a:srgbClr val="FFFF99">
              <a:alpha val="50195"/>
            </a:srgbClr>
          </a:solidFill>
          <a:ln w="9525">
            <a:solidFill>
              <a:srgbClr val="000080"/>
            </a:solidFill>
            <a:miter lim="800000"/>
            <a:headEnd/>
            <a:tailEnd/>
          </a:ln>
        </p:spPr>
        <p:txBody>
          <a:bodyPr wrap="none" lIns="274320" anchor="ctr"/>
          <a:lstStyle/>
          <a:p>
            <a:r>
              <a:rPr lang="en-US" altLang="en-US" sz="1000"/>
              <a:t>Training</a:t>
            </a:r>
          </a:p>
        </p:txBody>
      </p:sp>
      <p:sp>
        <p:nvSpPr>
          <p:cNvPr id="29720" name="AutoShape 20"/>
          <p:cNvSpPr>
            <a:spLocks noChangeArrowheads="1"/>
          </p:cNvSpPr>
          <p:nvPr/>
        </p:nvSpPr>
        <p:spPr bwMode="auto">
          <a:xfrm>
            <a:off x="4795838" y="3324225"/>
            <a:ext cx="1136650" cy="425450"/>
          </a:xfrm>
          <a:prstGeom prst="chevron">
            <a:avLst>
              <a:gd name="adj" fmla="val 51120"/>
            </a:avLst>
          </a:prstGeom>
          <a:noFill/>
          <a:ln w="9525">
            <a:solidFill>
              <a:schemeClr val="accent2"/>
            </a:solidFill>
            <a:miter lim="800000"/>
            <a:headEnd/>
            <a:tailEnd/>
          </a:ln>
        </p:spPr>
        <p:txBody>
          <a:bodyPr wrap="none" lIns="274320" anchor="ctr"/>
          <a:lstStyle/>
          <a:p>
            <a:r>
              <a:rPr lang="en-US" altLang="en-US" sz="1000"/>
              <a:t>Change</a:t>
            </a:r>
          </a:p>
          <a:p>
            <a:r>
              <a:rPr lang="en-US" altLang="en-US" sz="1000"/>
              <a:t>Management</a:t>
            </a:r>
          </a:p>
        </p:txBody>
      </p:sp>
      <p:sp>
        <p:nvSpPr>
          <p:cNvPr id="29721" name="AutoShape 21"/>
          <p:cNvSpPr>
            <a:spLocks noChangeArrowheads="1"/>
          </p:cNvSpPr>
          <p:nvPr/>
        </p:nvSpPr>
        <p:spPr bwMode="auto">
          <a:xfrm>
            <a:off x="3770313" y="4283075"/>
            <a:ext cx="1246187" cy="425450"/>
          </a:xfrm>
          <a:prstGeom prst="chevron">
            <a:avLst>
              <a:gd name="adj" fmla="val 43286"/>
            </a:avLst>
          </a:prstGeom>
          <a:solidFill>
            <a:srgbClr val="FFFF99">
              <a:alpha val="50195"/>
            </a:srgbClr>
          </a:solidFill>
          <a:ln w="9525">
            <a:solidFill>
              <a:srgbClr val="000080"/>
            </a:solidFill>
            <a:miter lim="800000"/>
            <a:headEnd/>
            <a:tailEnd/>
          </a:ln>
        </p:spPr>
        <p:txBody>
          <a:bodyPr wrap="none" lIns="274320" anchor="ctr"/>
          <a:lstStyle/>
          <a:p>
            <a:r>
              <a:rPr lang="en-US" altLang="en-US" sz="1000"/>
              <a:t>Implementation</a:t>
            </a:r>
          </a:p>
        </p:txBody>
      </p:sp>
      <p:sp>
        <p:nvSpPr>
          <p:cNvPr id="29722" name="AutoShape 22"/>
          <p:cNvSpPr>
            <a:spLocks noChangeArrowheads="1"/>
          </p:cNvSpPr>
          <p:nvPr/>
        </p:nvSpPr>
        <p:spPr bwMode="auto">
          <a:xfrm>
            <a:off x="2924175" y="4283075"/>
            <a:ext cx="960438" cy="425450"/>
          </a:xfrm>
          <a:prstGeom prst="chevron">
            <a:avLst>
              <a:gd name="adj" fmla="val 45149"/>
            </a:avLst>
          </a:prstGeom>
          <a:solidFill>
            <a:srgbClr val="FFFF99">
              <a:alpha val="50195"/>
            </a:srgbClr>
          </a:solidFill>
          <a:ln w="9525">
            <a:solidFill>
              <a:srgbClr val="000080"/>
            </a:solidFill>
            <a:miter lim="800000"/>
            <a:headEnd/>
            <a:tailEnd/>
          </a:ln>
        </p:spPr>
        <p:txBody>
          <a:bodyPr wrap="none" lIns="182880" anchor="ctr"/>
          <a:lstStyle/>
          <a:p>
            <a:r>
              <a:rPr lang="en-US" altLang="en-US" sz="1000"/>
              <a:t>System</a:t>
            </a:r>
          </a:p>
          <a:p>
            <a:r>
              <a:rPr lang="en-US" altLang="en-US" sz="1000"/>
              <a:t>Design</a:t>
            </a:r>
          </a:p>
        </p:txBody>
      </p:sp>
      <p:sp>
        <p:nvSpPr>
          <p:cNvPr id="29723" name="AutoShape 23"/>
          <p:cNvSpPr>
            <a:spLocks noChangeArrowheads="1"/>
          </p:cNvSpPr>
          <p:nvPr/>
        </p:nvSpPr>
        <p:spPr bwMode="auto">
          <a:xfrm>
            <a:off x="4900613" y="4283075"/>
            <a:ext cx="1103312" cy="425450"/>
          </a:xfrm>
          <a:prstGeom prst="chevron">
            <a:avLst>
              <a:gd name="adj" fmla="val 45527"/>
            </a:avLst>
          </a:prstGeom>
          <a:solidFill>
            <a:srgbClr val="FFFF99">
              <a:alpha val="50195"/>
            </a:srgbClr>
          </a:solidFill>
          <a:ln w="9525">
            <a:solidFill>
              <a:srgbClr val="000080"/>
            </a:solidFill>
            <a:miter lim="800000"/>
            <a:headEnd/>
            <a:tailEnd/>
          </a:ln>
        </p:spPr>
        <p:txBody>
          <a:bodyPr wrap="none" lIns="274320" anchor="ctr"/>
          <a:lstStyle/>
          <a:p>
            <a:r>
              <a:rPr lang="en-US" altLang="en-US" sz="1000"/>
              <a:t>Integration</a:t>
            </a:r>
          </a:p>
        </p:txBody>
      </p:sp>
      <p:sp>
        <p:nvSpPr>
          <p:cNvPr id="29724" name="AutoShape 24"/>
          <p:cNvSpPr>
            <a:spLocks noChangeArrowheads="1"/>
          </p:cNvSpPr>
          <p:nvPr/>
        </p:nvSpPr>
        <p:spPr bwMode="auto">
          <a:xfrm>
            <a:off x="5888038" y="4283075"/>
            <a:ext cx="1257300" cy="425450"/>
          </a:xfrm>
          <a:prstGeom prst="chevron">
            <a:avLst>
              <a:gd name="adj" fmla="val 45902"/>
            </a:avLst>
          </a:prstGeom>
          <a:solidFill>
            <a:srgbClr val="FFFF99">
              <a:alpha val="50195"/>
            </a:srgbClr>
          </a:solidFill>
          <a:ln w="9525">
            <a:solidFill>
              <a:srgbClr val="000080"/>
            </a:solidFill>
            <a:miter lim="800000"/>
            <a:headEnd/>
            <a:tailEnd/>
          </a:ln>
        </p:spPr>
        <p:txBody>
          <a:bodyPr wrap="none" lIns="274320" anchor="ctr"/>
          <a:lstStyle/>
          <a:p>
            <a:r>
              <a:rPr lang="en-US" altLang="en-US" sz="1000"/>
              <a:t>Deployment</a:t>
            </a:r>
          </a:p>
        </p:txBody>
      </p:sp>
      <p:sp>
        <p:nvSpPr>
          <p:cNvPr id="29725" name="Rectangle 41"/>
          <p:cNvSpPr>
            <a:spLocks noGrp="1" noChangeArrowheads="1"/>
          </p:cNvSpPr>
          <p:nvPr>
            <p:ph type="title"/>
          </p:nvPr>
        </p:nvSpPr>
        <p:spPr>
          <a:xfrm>
            <a:off x="2000250" y="0"/>
            <a:ext cx="6934200" cy="434975"/>
          </a:xfrm>
        </p:spPr>
        <p:txBody>
          <a:bodyPr>
            <a:normAutofit fontScale="90000"/>
          </a:bodyPr>
          <a:lstStyle/>
          <a:p>
            <a:r>
              <a:rPr lang="en-US" altLang="en-US" sz="1600" b="1" dirty="0" smtClean="0">
                <a:latin typeface="Arial" charset="0"/>
                <a:cs typeface="Times New Roman" pitchFamily="18" charset="0"/>
              </a:rPr>
              <a:t>Figure 4.10: Configuring Process-Map from Planned Methods for Iterations in Practice </a:t>
            </a:r>
          </a:p>
        </p:txBody>
      </p:sp>
      <p:sp>
        <p:nvSpPr>
          <p:cNvPr id="29726" name="AutoShape 42"/>
          <p:cNvSpPr>
            <a:spLocks noChangeArrowheads="1"/>
          </p:cNvSpPr>
          <p:nvPr/>
        </p:nvSpPr>
        <p:spPr bwMode="auto">
          <a:xfrm>
            <a:off x="212725" y="142852"/>
            <a:ext cx="1163638" cy="425450"/>
          </a:xfrm>
          <a:prstGeom prst="chevron">
            <a:avLst>
              <a:gd name="adj" fmla="val 45129"/>
            </a:avLst>
          </a:prstGeom>
          <a:solidFill>
            <a:srgbClr val="FFFF99">
              <a:alpha val="50195"/>
            </a:srgbClr>
          </a:solidFill>
          <a:ln w="9525">
            <a:solidFill>
              <a:srgbClr val="000080"/>
            </a:solidFill>
            <a:miter lim="800000"/>
            <a:headEnd/>
            <a:tailEnd/>
          </a:ln>
        </p:spPr>
        <p:txBody>
          <a:bodyPr wrap="none" lIns="274320" anchor="ctr"/>
          <a:lstStyle/>
          <a:p>
            <a:r>
              <a:rPr lang="en-US" altLang="en-US" sz="1000"/>
              <a:t>Process</a:t>
            </a:r>
          </a:p>
          <a:p>
            <a:r>
              <a:rPr lang="en-US" altLang="en-US" sz="1000"/>
              <a:t>Configuration</a:t>
            </a:r>
          </a:p>
        </p:txBody>
      </p:sp>
      <p:sp>
        <p:nvSpPr>
          <p:cNvPr id="29727" name="AutoShape 43"/>
          <p:cNvSpPr>
            <a:spLocks noChangeArrowheads="1"/>
          </p:cNvSpPr>
          <p:nvPr/>
        </p:nvSpPr>
        <p:spPr bwMode="auto">
          <a:xfrm>
            <a:off x="2924175" y="1697038"/>
            <a:ext cx="1127125" cy="425450"/>
          </a:xfrm>
          <a:prstGeom prst="chevron">
            <a:avLst>
              <a:gd name="adj" fmla="val 47907"/>
            </a:avLst>
          </a:prstGeom>
          <a:noFill/>
          <a:ln w="9525">
            <a:solidFill>
              <a:schemeClr val="accent2"/>
            </a:solidFill>
            <a:miter lim="800000"/>
            <a:headEnd/>
            <a:tailEnd/>
          </a:ln>
        </p:spPr>
        <p:txBody>
          <a:bodyPr wrap="none" lIns="274320" anchor="ctr"/>
          <a:lstStyle/>
          <a:p>
            <a:r>
              <a:rPr lang="en-US" altLang="en-US" sz="1000"/>
              <a:t>    Project </a:t>
            </a:r>
          </a:p>
          <a:p>
            <a:r>
              <a:rPr lang="en-US" altLang="en-US" sz="1000"/>
              <a:t>Management</a:t>
            </a:r>
          </a:p>
        </p:txBody>
      </p:sp>
      <p:sp>
        <p:nvSpPr>
          <p:cNvPr id="29728" name="AutoShape 44"/>
          <p:cNvSpPr>
            <a:spLocks noChangeArrowheads="1"/>
          </p:cNvSpPr>
          <p:nvPr/>
        </p:nvSpPr>
        <p:spPr bwMode="auto">
          <a:xfrm>
            <a:off x="2924175" y="3324225"/>
            <a:ext cx="1149350" cy="425450"/>
          </a:xfrm>
          <a:prstGeom prst="chevron">
            <a:avLst>
              <a:gd name="adj" fmla="val 46263"/>
            </a:avLst>
          </a:prstGeom>
          <a:noFill/>
          <a:ln w="9525">
            <a:solidFill>
              <a:schemeClr val="accent2"/>
            </a:solidFill>
            <a:miter lim="800000"/>
            <a:headEnd/>
            <a:tailEnd/>
          </a:ln>
        </p:spPr>
        <p:txBody>
          <a:bodyPr wrap="none" lIns="182880" anchor="ctr"/>
          <a:lstStyle/>
          <a:p>
            <a:r>
              <a:rPr lang="en-US" altLang="en-US" sz="1000"/>
              <a:t>System</a:t>
            </a:r>
          </a:p>
          <a:p>
            <a:r>
              <a:rPr lang="en-US" altLang="en-US" sz="1000"/>
              <a:t>  Architecture</a:t>
            </a:r>
          </a:p>
        </p:txBody>
      </p:sp>
      <p:sp>
        <p:nvSpPr>
          <p:cNvPr id="29729" name="AutoShape 45"/>
          <p:cNvSpPr>
            <a:spLocks noChangeArrowheads="1"/>
          </p:cNvSpPr>
          <p:nvPr/>
        </p:nvSpPr>
        <p:spPr bwMode="auto">
          <a:xfrm>
            <a:off x="5783263" y="3324225"/>
            <a:ext cx="1031875" cy="425450"/>
          </a:xfrm>
          <a:prstGeom prst="chevron">
            <a:avLst>
              <a:gd name="adj" fmla="val 49249"/>
            </a:avLst>
          </a:prstGeom>
          <a:noFill/>
          <a:ln w="9525">
            <a:solidFill>
              <a:schemeClr val="accent2"/>
            </a:solidFill>
            <a:miter lim="800000"/>
            <a:headEnd/>
            <a:tailEnd/>
          </a:ln>
        </p:spPr>
        <p:txBody>
          <a:bodyPr wrap="none" lIns="274320" anchor="ctr"/>
          <a:lstStyle/>
          <a:p>
            <a:r>
              <a:rPr lang="en-US" altLang="en-US" sz="1000"/>
              <a:t>Prototyping</a:t>
            </a:r>
          </a:p>
        </p:txBody>
      </p:sp>
      <p:sp>
        <p:nvSpPr>
          <p:cNvPr id="29730" name="AutoShape 46"/>
          <p:cNvSpPr>
            <a:spLocks noChangeArrowheads="1"/>
          </p:cNvSpPr>
          <p:nvPr/>
        </p:nvSpPr>
        <p:spPr bwMode="auto">
          <a:xfrm>
            <a:off x="7370763" y="3324225"/>
            <a:ext cx="1020762" cy="425450"/>
          </a:xfrm>
          <a:prstGeom prst="chevron">
            <a:avLst>
              <a:gd name="adj" fmla="val 48507"/>
            </a:avLst>
          </a:prstGeom>
          <a:noFill/>
          <a:ln w="9525">
            <a:solidFill>
              <a:schemeClr val="accent2"/>
            </a:solidFill>
            <a:miter lim="800000"/>
            <a:headEnd/>
            <a:tailEnd/>
          </a:ln>
        </p:spPr>
        <p:txBody>
          <a:bodyPr wrap="none" lIns="274320" anchor="ctr"/>
          <a:lstStyle/>
          <a:p>
            <a:r>
              <a:rPr lang="en-US" altLang="en-US" sz="1000"/>
              <a:t>Quality</a:t>
            </a:r>
          </a:p>
          <a:p>
            <a:r>
              <a:rPr lang="en-US" altLang="en-US" sz="1000"/>
              <a:t>Assurance</a:t>
            </a:r>
          </a:p>
        </p:txBody>
      </p:sp>
      <p:sp>
        <p:nvSpPr>
          <p:cNvPr id="29731" name="AutoShape 47"/>
          <p:cNvSpPr>
            <a:spLocks noChangeArrowheads="1"/>
          </p:cNvSpPr>
          <p:nvPr/>
        </p:nvSpPr>
        <p:spPr bwMode="auto">
          <a:xfrm>
            <a:off x="4872038" y="1697038"/>
            <a:ext cx="1138237" cy="425450"/>
          </a:xfrm>
          <a:prstGeom prst="chevron">
            <a:avLst>
              <a:gd name="adj" fmla="val 52578"/>
            </a:avLst>
          </a:prstGeom>
          <a:noFill/>
          <a:ln w="9525">
            <a:solidFill>
              <a:schemeClr val="accent2"/>
            </a:solidFill>
            <a:miter lim="800000"/>
            <a:headEnd/>
            <a:tailEnd/>
          </a:ln>
        </p:spPr>
        <p:txBody>
          <a:bodyPr wrap="none" lIns="274320" anchor="ctr"/>
          <a:lstStyle/>
          <a:p>
            <a:r>
              <a:rPr lang="en-US" altLang="en-US" sz="1000"/>
              <a:t>Quality</a:t>
            </a:r>
          </a:p>
          <a:p>
            <a:r>
              <a:rPr lang="en-US" altLang="en-US" sz="1000"/>
              <a:t>Management</a:t>
            </a:r>
          </a:p>
        </p:txBody>
      </p:sp>
      <p:sp>
        <p:nvSpPr>
          <p:cNvPr id="29732" name="AutoShape 48"/>
          <p:cNvSpPr>
            <a:spLocks noChangeArrowheads="1"/>
          </p:cNvSpPr>
          <p:nvPr/>
        </p:nvSpPr>
        <p:spPr bwMode="auto">
          <a:xfrm>
            <a:off x="5899150" y="1697038"/>
            <a:ext cx="1079500" cy="425450"/>
          </a:xfrm>
          <a:prstGeom prst="chevron">
            <a:avLst>
              <a:gd name="adj" fmla="val 49994"/>
            </a:avLst>
          </a:prstGeom>
          <a:noFill/>
          <a:ln w="9525">
            <a:solidFill>
              <a:schemeClr val="accent2"/>
            </a:solidFill>
            <a:miter lim="800000"/>
            <a:headEnd/>
            <a:tailEnd/>
          </a:ln>
        </p:spPr>
        <p:txBody>
          <a:bodyPr wrap="none" lIns="182880" anchor="ctr"/>
          <a:lstStyle/>
          <a:p>
            <a:r>
              <a:rPr lang="en-US" altLang="en-US" sz="1000"/>
              <a:t>Quality</a:t>
            </a:r>
          </a:p>
          <a:p>
            <a:r>
              <a:rPr lang="en-US" altLang="en-US" sz="1000"/>
              <a:t>Assurance</a:t>
            </a:r>
          </a:p>
        </p:txBody>
      </p:sp>
      <p:sp>
        <p:nvSpPr>
          <p:cNvPr id="29733" name="AutoShape 49"/>
          <p:cNvSpPr>
            <a:spLocks noChangeArrowheads="1"/>
          </p:cNvSpPr>
          <p:nvPr/>
        </p:nvSpPr>
        <p:spPr bwMode="auto">
          <a:xfrm>
            <a:off x="8242300" y="3324225"/>
            <a:ext cx="901700" cy="425450"/>
          </a:xfrm>
          <a:prstGeom prst="chevron">
            <a:avLst>
              <a:gd name="adj" fmla="val 52985"/>
            </a:avLst>
          </a:prstGeom>
          <a:noFill/>
          <a:ln w="9525">
            <a:solidFill>
              <a:schemeClr val="accent2"/>
            </a:solidFill>
            <a:miter lim="800000"/>
            <a:headEnd/>
            <a:tailEnd/>
          </a:ln>
        </p:spPr>
        <p:txBody>
          <a:bodyPr wrap="none" lIns="182880" anchor="ctr"/>
          <a:lstStyle/>
          <a:p>
            <a:r>
              <a:rPr lang="en-US" altLang="en-US" sz="1000"/>
              <a:t>Quality</a:t>
            </a:r>
          </a:p>
          <a:p>
            <a:r>
              <a:rPr lang="en-US" altLang="en-US" sz="1000"/>
              <a:t>Control</a:t>
            </a:r>
          </a:p>
        </p:txBody>
      </p:sp>
      <p:sp>
        <p:nvSpPr>
          <p:cNvPr id="29734" name="AutoShape 50"/>
          <p:cNvSpPr>
            <a:spLocks noChangeArrowheads="1"/>
          </p:cNvSpPr>
          <p:nvPr/>
        </p:nvSpPr>
        <p:spPr bwMode="auto">
          <a:xfrm>
            <a:off x="2924175" y="4906963"/>
            <a:ext cx="1125538" cy="425450"/>
          </a:xfrm>
          <a:prstGeom prst="chevron">
            <a:avLst>
              <a:gd name="adj" fmla="val 51122"/>
            </a:avLst>
          </a:prstGeom>
          <a:noFill/>
          <a:ln w="9525">
            <a:solidFill>
              <a:schemeClr val="accent2"/>
            </a:solidFill>
            <a:miter lim="800000"/>
            <a:headEnd/>
            <a:tailEnd/>
          </a:ln>
        </p:spPr>
        <p:txBody>
          <a:bodyPr wrap="none" lIns="274320" anchor="ctr"/>
          <a:lstStyle/>
          <a:p>
            <a:r>
              <a:rPr lang="en-US" altLang="en-US" sz="1000"/>
              <a:t>Quality</a:t>
            </a:r>
          </a:p>
          <a:p>
            <a:r>
              <a:rPr lang="en-US" altLang="en-US" sz="1000"/>
              <a:t>Assurance</a:t>
            </a:r>
          </a:p>
        </p:txBody>
      </p:sp>
      <p:sp>
        <p:nvSpPr>
          <p:cNvPr id="29735" name="AutoShape 51"/>
          <p:cNvSpPr>
            <a:spLocks noChangeArrowheads="1"/>
          </p:cNvSpPr>
          <p:nvPr/>
        </p:nvSpPr>
        <p:spPr bwMode="auto">
          <a:xfrm>
            <a:off x="3922713" y="4906963"/>
            <a:ext cx="901700" cy="425450"/>
          </a:xfrm>
          <a:prstGeom prst="chevron">
            <a:avLst>
              <a:gd name="adj" fmla="val 52985"/>
            </a:avLst>
          </a:prstGeom>
          <a:noFill/>
          <a:ln w="9525">
            <a:solidFill>
              <a:schemeClr val="accent2"/>
            </a:solidFill>
            <a:miter lim="800000"/>
            <a:headEnd/>
            <a:tailEnd/>
          </a:ln>
        </p:spPr>
        <p:txBody>
          <a:bodyPr wrap="none" lIns="274320" anchor="ctr"/>
          <a:lstStyle/>
          <a:p>
            <a:r>
              <a:rPr lang="en-US" altLang="en-US" sz="1000"/>
              <a:t>Quality</a:t>
            </a:r>
          </a:p>
          <a:p>
            <a:r>
              <a:rPr lang="en-US" altLang="en-US" sz="1000"/>
              <a:t>Control</a:t>
            </a:r>
          </a:p>
        </p:txBody>
      </p:sp>
      <p:sp>
        <p:nvSpPr>
          <p:cNvPr id="29736" name="AutoShape 52"/>
          <p:cNvSpPr>
            <a:spLocks noChangeArrowheads="1"/>
          </p:cNvSpPr>
          <p:nvPr/>
        </p:nvSpPr>
        <p:spPr bwMode="auto">
          <a:xfrm>
            <a:off x="4695825" y="4906963"/>
            <a:ext cx="949325" cy="425450"/>
          </a:xfrm>
          <a:prstGeom prst="chevron">
            <a:avLst>
              <a:gd name="adj" fmla="val 44400"/>
            </a:avLst>
          </a:prstGeom>
          <a:noFill/>
          <a:ln w="9525">
            <a:solidFill>
              <a:schemeClr val="accent2"/>
            </a:solidFill>
            <a:miter lim="800000"/>
            <a:headEnd/>
            <a:tailEnd/>
          </a:ln>
        </p:spPr>
        <p:txBody>
          <a:bodyPr wrap="none" lIns="274320" anchor="ctr"/>
          <a:lstStyle/>
          <a:p>
            <a:r>
              <a:rPr lang="en-US" altLang="en-US" sz="1000"/>
              <a:t>Training</a:t>
            </a:r>
          </a:p>
        </p:txBody>
      </p:sp>
      <p:sp>
        <p:nvSpPr>
          <p:cNvPr id="29737" name="AutoShape 53"/>
          <p:cNvSpPr>
            <a:spLocks noChangeArrowheads="1"/>
          </p:cNvSpPr>
          <p:nvPr/>
        </p:nvSpPr>
        <p:spPr bwMode="auto">
          <a:xfrm>
            <a:off x="6665913" y="3324225"/>
            <a:ext cx="854075" cy="425450"/>
          </a:xfrm>
          <a:prstGeom prst="chevron">
            <a:avLst>
              <a:gd name="adj" fmla="val 50187"/>
            </a:avLst>
          </a:prstGeom>
          <a:noFill/>
          <a:ln w="9525">
            <a:solidFill>
              <a:schemeClr val="accent2"/>
            </a:solidFill>
            <a:miter lim="800000"/>
            <a:headEnd/>
            <a:tailEnd/>
          </a:ln>
        </p:spPr>
        <p:txBody>
          <a:bodyPr wrap="none" lIns="274320" anchor="ctr"/>
          <a:lstStyle/>
          <a:p>
            <a:r>
              <a:rPr lang="en-US" altLang="en-US" sz="1000"/>
              <a:t>Reuse</a:t>
            </a:r>
          </a:p>
        </p:txBody>
      </p:sp>
      <p:grpSp>
        <p:nvGrpSpPr>
          <p:cNvPr id="5" name="Group 54"/>
          <p:cNvGrpSpPr>
            <a:grpSpLocks/>
          </p:cNvGrpSpPr>
          <p:nvPr/>
        </p:nvGrpSpPr>
        <p:grpSpPr bwMode="auto">
          <a:xfrm>
            <a:off x="6429388" y="5078413"/>
            <a:ext cx="1143000" cy="1133475"/>
            <a:chOff x="240" y="3120"/>
            <a:chExt cx="576" cy="576"/>
          </a:xfrm>
        </p:grpSpPr>
        <p:sp>
          <p:nvSpPr>
            <p:cNvPr id="29743" name="AutoShape 55"/>
            <p:cNvSpPr>
              <a:spLocks noChangeArrowheads="1"/>
            </p:cNvSpPr>
            <p:nvPr/>
          </p:nvSpPr>
          <p:spPr bwMode="auto">
            <a:xfrm>
              <a:off x="240" y="3120"/>
              <a:ext cx="576" cy="576"/>
            </a:xfrm>
            <a:custGeom>
              <a:avLst/>
              <a:gdLst>
                <a:gd name="T0" fmla="*/ 288 w 21600"/>
                <a:gd name="T1" fmla="*/ 0 h 21600"/>
                <a:gd name="T2" fmla="*/ 84 w 21600"/>
                <a:gd name="T3" fmla="*/ 84 h 21600"/>
                <a:gd name="T4" fmla="*/ 0 w 21600"/>
                <a:gd name="T5" fmla="*/ 288 h 21600"/>
                <a:gd name="T6" fmla="*/ 84 w 21600"/>
                <a:gd name="T7" fmla="*/ 492 h 21600"/>
                <a:gd name="T8" fmla="*/ 288 w 21600"/>
                <a:gd name="T9" fmla="*/ 576 h 21600"/>
                <a:gd name="T10" fmla="*/ 492 w 21600"/>
                <a:gd name="T11" fmla="*/ 492 h 21600"/>
                <a:gd name="T12" fmla="*/ 576 w 21600"/>
                <a:gd name="T13" fmla="*/ 288 h 21600"/>
                <a:gd name="T14" fmla="*/ 492 w 21600"/>
                <a:gd name="T15" fmla="*/ 84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CC"/>
            </a:solidFill>
            <a:ln w="9525">
              <a:solidFill>
                <a:srgbClr val="990033"/>
              </a:solidFill>
              <a:round/>
              <a:headEnd/>
              <a:tailEnd/>
            </a:ln>
          </p:spPr>
          <p:txBody>
            <a:bodyPr wrap="none" anchor="ctr"/>
            <a:lstStyle/>
            <a:p>
              <a:endParaRPr lang="en-AU" altLang="en-US" sz="2400">
                <a:solidFill>
                  <a:srgbClr val="333399"/>
                </a:solidFill>
              </a:endParaRPr>
            </a:p>
          </p:txBody>
        </p:sp>
        <p:sp>
          <p:nvSpPr>
            <p:cNvPr id="29744" name="Freeform 56"/>
            <p:cNvSpPr>
              <a:spLocks/>
            </p:cNvSpPr>
            <p:nvPr/>
          </p:nvSpPr>
          <p:spPr bwMode="auto">
            <a:xfrm>
              <a:off x="528" y="3120"/>
              <a:ext cx="66" cy="144"/>
            </a:xfrm>
            <a:custGeom>
              <a:avLst/>
              <a:gdLst>
                <a:gd name="T0" fmla="*/ 0 w 66"/>
                <a:gd name="T1" fmla="*/ 0 h 144"/>
                <a:gd name="T2" fmla="*/ 66 w 66"/>
                <a:gd name="T3" fmla="*/ 75 h 144"/>
                <a:gd name="T4" fmla="*/ 1 w 66"/>
                <a:gd name="T5" fmla="*/ 144 h 144"/>
                <a:gd name="T6" fmla="*/ 0 60000 65536"/>
                <a:gd name="T7" fmla="*/ 0 60000 65536"/>
                <a:gd name="T8" fmla="*/ 0 60000 65536"/>
                <a:gd name="T9" fmla="*/ 0 w 66"/>
                <a:gd name="T10" fmla="*/ 0 h 144"/>
                <a:gd name="T11" fmla="*/ 66 w 66"/>
                <a:gd name="T12" fmla="*/ 144 h 144"/>
              </a:gdLst>
              <a:ahLst/>
              <a:cxnLst>
                <a:cxn ang="T6">
                  <a:pos x="T0" y="T1"/>
                </a:cxn>
                <a:cxn ang="T7">
                  <a:pos x="T2" y="T3"/>
                </a:cxn>
                <a:cxn ang="T8">
                  <a:pos x="T4" y="T5"/>
                </a:cxn>
              </a:cxnLst>
              <a:rect l="T9" t="T10" r="T11" b="T12"/>
              <a:pathLst>
                <a:path w="66" h="144">
                  <a:moveTo>
                    <a:pt x="0" y="0"/>
                  </a:moveTo>
                  <a:lnTo>
                    <a:pt x="66" y="75"/>
                  </a:lnTo>
                  <a:lnTo>
                    <a:pt x="1" y="144"/>
                  </a:lnTo>
                </a:path>
              </a:pathLst>
            </a:custGeom>
            <a:noFill/>
            <a:ln w="9525">
              <a:solidFill>
                <a:srgbClr val="990033"/>
              </a:solidFill>
              <a:round/>
              <a:headEnd/>
              <a:tailEnd/>
            </a:ln>
          </p:spPr>
          <p:txBody>
            <a:bodyPr/>
            <a:lstStyle/>
            <a:p>
              <a:endParaRPr lang="en-US" sz="1600"/>
            </a:p>
          </p:txBody>
        </p:sp>
        <p:sp>
          <p:nvSpPr>
            <p:cNvPr id="29745" name="Freeform 57"/>
            <p:cNvSpPr>
              <a:spLocks/>
            </p:cNvSpPr>
            <p:nvPr/>
          </p:nvSpPr>
          <p:spPr bwMode="auto">
            <a:xfrm>
              <a:off x="468" y="3552"/>
              <a:ext cx="61" cy="144"/>
            </a:xfrm>
            <a:custGeom>
              <a:avLst/>
              <a:gdLst>
                <a:gd name="T0" fmla="*/ 60 w 61"/>
                <a:gd name="T1" fmla="*/ 0 h 144"/>
                <a:gd name="T2" fmla="*/ 0 w 61"/>
                <a:gd name="T3" fmla="*/ 69 h 144"/>
                <a:gd name="T4" fmla="*/ 61 w 61"/>
                <a:gd name="T5" fmla="*/ 144 h 144"/>
                <a:gd name="T6" fmla="*/ 0 60000 65536"/>
                <a:gd name="T7" fmla="*/ 0 60000 65536"/>
                <a:gd name="T8" fmla="*/ 0 60000 65536"/>
                <a:gd name="T9" fmla="*/ 0 w 61"/>
                <a:gd name="T10" fmla="*/ 0 h 144"/>
                <a:gd name="T11" fmla="*/ 61 w 61"/>
                <a:gd name="T12" fmla="*/ 144 h 144"/>
              </a:gdLst>
              <a:ahLst/>
              <a:cxnLst>
                <a:cxn ang="T6">
                  <a:pos x="T0" y="T1"/>
                </a:cxn>
                <a:cxn ang="T7">
                  <a:pos x="T2" y="T3"/>
                </a:cxn>
                <a:cxn ang="T8">
                  <a:pos x="T4" y="T5"/>
                </a:cxn>
              </a:cxnLst>
              <a:rect l="T9" t="T10" r="T11" b="T12"/>
              <a:pathLst>
                <a:path w="61" h="144">
                  <a:moveTo>
                    <a:pt x="60" y="0"/>
                  </a:moveTo>
                  <a:lnTo>
                    <a:pt x="0" y="69"/>
                  </a:lnTo>
                  <a:lnTo>
                    <a:pt x="61" y="144"/>
                  </a:lnTo>
                </a:path>
              </a:pathLst>
            </a:custGeom>
            <a:noFill/>
            <a:ln w="9525">
              <a:solidFill>
                <a:srgbClr val="990033"/>
              </a:solidFill>
              <a:round/>
              <a:headEnd/>
              <a:tailEnd/>
            </a:ln>
          </p:spPr>
          <p:txBody>
            <a:bodyPr/>
            <a:lstStyle/>
            <a:p>
              <a:endParaRPr lang="en-US" sz="1600"/>
            </a:p>
          </p:txBody>
        </p:sp>
      </p:grpSp>
    </p:spTree>
    <p:extLst>
      <p:ext uri="{BB962C8B-B14F-4D97-AF65-F5344CB8AC3E}">
        <p14:creationId xmlns:p14="http://schemas.microsoft.com/office/powerpoint/2010/main" val="95287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Configuring CAMS</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Repository of Practices; </a:t>
            </a:r>
          </a:p>
          <a:p>
            <a:r>
              <a:rPr lang="en-US" sz="2800" dirty="0" smtClean="0">
                <a:solidFill>
                  <a:schemeClr val="tx1">
                    <a:lumMod val="50000"/>
                  </a:schemeClr>
                </a:solidFill>
              </a:rPr>
              <a:t>Configuring CAMS in a Project</a:t>
            </a:r>
          </a:p>
        </p:txBody>
      </p:sp>
      <p:graphicFrame>
        <p:nvGraphicFramePr>
          <p:cNvPr id="5" name="Diagram 4"/>
          <p:cNvGraphicFramePr/>
          <p:nvPr>
            <p:extLst/>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81602" y="0"/>
            <a:ext cx="1246632" cy="19751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835668004"/>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102" name="Oval 6"/>
          <p:cNvSpPr>
            <a:spLocks noChangeArrowheads="1"/>
          </p:cNvSpPr>
          <p:nvPr/>
        </p:nvSpPr>
        <p:spPr bwMode="auto">
          <a:xfrm>
            <a:off x="5029200" y="3352800"/>
            <a:ext cx="2133600" cy="1905000"/>
          </a:xfrm>
          <a:prstGeom prst="ellipse">
            <a:avLst/>
          </a:prstGeom>
          <a:noFill/>
          <a:ln w="9525">
            <a:round/>
            <a:headEnd/>
            <a:tailEnd/>
          </a:ln>
          <a:effectLst/>
          <a:scene3d>
            <a:camera prst="legacyPerspectiveFront">
              <a:rot lat="1500000" lon="1500000" rev="0"/>
            </a:camera>
            <a:lightRig rig="legacyFlat2" dir="b"/>
          </a:scene3d>
          <a:sp3d extrusionH="430200" prstMaterial="legacyMatte">
            <a:bevelT w="13500" h="13500" prst="angle"/>
            <a:bevelB w="13500" h="13500" prst="angle"/>
            <a:extrusionClr>
              <a:srgbClr val="FF00FF"/>
            </a:extrusionClr>
          </a:sp3d>
        </p:spPr>
        <p:txBody>
          <a:bodyPr wrap="none" anchor="ctr">
            <a:flatTx/>
          </a:bodyPr>
          <a:lstStyle/>
          <a:p>
            <a:pPr algn="ctr"/>
            <a:r>
              <a:rPr lang="en-AU" dirty="0" smtClean="0"/>
              <a:t>Artefacts</a:t>
            </a:r>
            <a:endParaRPr lang="en-AU" dirty="0"/>
          </a:p>
        </p:txBody>
      </p:sp>
      <p:sp>
        <p:nvSpPr>
          <p:cNvPr id="516098" name="Rectangle 2"/>
          <p:cNvSpPr>
            <a:spLocks noGrp="1" noRot="1" noChangeArrowheads="1"/>
          </p:cNvSpPr>
          <p:nvPr>
            <p:ph type="title"/>
          </p:nvPr>
        </p:nvSpPr>
        <p:spPr>
          <a:xfrm>
            <a:off x="304800" y="0"/>
            <a:ext cx="8510588" cy="1325563"/>
          </a:xfrm>
        </p:spPr>
        <p:txBody>
          <a:bodyPr>
            <a:normAutofit/>
          </a:bodyPr>
          <a:lstStyle/>
          <a:p>
            <a:r>
              <a:rPr lang="en-AU" sz="3200" dirty="0" smtClean="0"/>
              <a:t>Remember this?: </a:t>
            </a:r>
            <a:br>
              <a:rPr lang="en-AU" sz="3200" dirty="0" smtClean="0"/>
            </a:br>
            <a:r>
              <a:rPr lang="en-AU" sz="3200" dirty="0" smtClean="0"/>
              <a:t>Figure 5.13: Three Categories of Agile Elements</a:t>
            </a:r>
            <a:endParaRPr lang="en-AU" sz="3200" dirty="0"/>
          </a:p>
        </p:txBody>
      </p:sp>
      <p:sp>
        <p:nvSpPr>
          <p:cNvPr id="516100" name="Oval 4"/>
          <p:cNvSpPr>
            <a:spLocks noChangeArrowheads="1"/>
          </p:cNvSpPr>
          <p:nvPr/>
        </p:nvSpPr>
        <p:spPr bwMode="auto">
          <a:xfrm>
            <a:off x="2667000" y="1524000"/>
            <a:ext cx="2133600" cy="1905000"/>
          </a:xfrm>
          <a:prstGeom prst="ellipse">
            <a:avLst/>
          </a:prstGeom>
          <a:noFill/>
          <a:ln w="9525">
            <a:round/>
            <a:headEnd/>
            <a:tailEnd/>
          </a:ln>
          <a:effectLst/>
          <a:scene3d>
            <a:camera prst="legacyPerspectiveFront">
              <a:rot lat="1500000" lon="20099999" rev="0"/>
            </a:camera>
            <a:lightRig rig="legacyFlat4" dir="t"/>
          </a:scene3d>
          <a:sp3d extrusionH="430200" prstMaterial="legacyMatte">
            <a:bevelT w="13500" h="13500" prst="angle"/>
            <a:bevelB w="13500" h="13500" prst="angle"/>
            <a:extrusionClr>
              <a:schemeClr val="accent1"/>
            </a:extrusionClr>
          </a:sp3d>
        </p:spPr>
        <p:txBody>
          <a:bodyPr wrap="none" anchor="ctr">
            <a:flatTx/>
          </a:bodyPr>
          <a:lstStyle/>
          <a:p>
            <a:pPr algn="ctr"/>
            <a:r>
              <a:rPr lang="en-AU" dirty="0" smtClean="0"/>
              <a:t>Roles</a:t>
            </a:r>
            <a:endParaRPr lang="en-AU" dirty="0"/>
          </a:p>
        </p:txBody>
      </p:sp>
      <p:sp>
        <p:nvSpPr>
          <p:cNvPr id="516103" name="Oval 7"/>
          <p:cNvSpPr>
            <a:spLocks noChangeArrowheads="1"/>
          </p:cNvSpPr>
          <p:nvPr/>
        </p:nvSpPr>
        <p:spPr bwMode="auto">
          <a:xfrm>
            <a:off x="1905000" y="4191000"/>
            <a:ext cx="2133600" cy="1905000"/>
          </a:xfrm>
          <a:prstGeom prst="ellipse">
            <a:avLst/>
          </a:prstGeom>
          <a:noFill/>
          <a:ln w="9525">
            <a:round/>
            <a:headEnd/>
            <a:tailEnd/>
          </a:ln>
          <a:effectLst/>
          <a:scene3d>
            <a:camera prst="legacyPerspectiveFront">
              <a:rot lat="20099999" lon="20099999" rev="0"/>
            </a:camera>
            <a:lightRig rig="legacyFlat2" dir="t"/>
          </a:scene3d>
          <a:sp3d extrusionH="430200" prstMaterial="legacyMatte">
            <a:bevelT w="13500" h="13500" prst="angle"/>
            <a:bevelB w="13500" h="13500" prst="angle"/>
            <a:extrusionClr>
              <a:srgbClr val="FFFF00"/>
            </a:extrusionClr>
          </a:sp3d>
        </p:spPr>
        <p:txBody>
          <a:bodyPr wrap="none" anchor="ctr">
            <a:flatTx/>
          </a:bodyPr>
          <a:lstStyle/>
          <a:p>
            <a:pPr algn="ctr"/>
            <a:r>
              <a:rPr lang="en-AU" dirty="0" smtClean="0"/>
              <a:t>Ceremonies</a:t>
            </a:r>
            <a:endParaRPr lang="en-AU" dirty="0"/>
          </a:p>
        </p:txBody>
      </p:sp>
      <p:sp>
        <p:nvSpPr>
          <p:cNvPr id="516104" name="Line 8"/>
          <p:cNvSpPr>
            <a:spLocks noChangeShapeType="1"/>
          </p:cNvSpPr>
          <p:nvPr/>
        </p:nvSpPr>
        <p:spPr bwMode="auto">
          <a:xfrm>
            <a:off x="4419600" y="2819400"/>
            <a:ext cx="1066800" cy="685800"/>
          </a:xfrm>
          <a:prstGeom prst="line">
            <a:avLst/>
          </a:prstGeom>
          <a:noFill/>
          <a:ln w="25400">
            <a:solidFill>
              <a:schemeClr val="tx1"/>
            </a:solidFill>
            <a:round/>
            <a:headEnd/>
            <a:tailEnd/>
          </a:ln>
          <a:effectLst/>
        </p:spPr>
        <p:txBody>
          <a:bodyPr/>
          <a:lstStyle/>
          <a:p>
            <a:endParaRPr lang="en-AU"/>
          </a:p>
        </p:txBody>
      </p:sp>
      <p:sp>
        <p:nvSpPr>
          <p:cNvPr id="516106" name="Line 10"/>
          <p:cNvSpPr>
            <a:spLocks noChangeShapeType="1"/>
          </p:cNvSpPr>
          <p:nvPr/>
        </p:nvSpPr>
        <p:spPr bwMode="auto">
          <a:xfrm flipH="1">
            <a:off x="3048000" y="3352800"/>
            <a:ext cx="228600" cy="990600"/>
          </a:xfrm>
          <a:prstGeom prst="line">
            <a:avLst/>
          </a:prstGeom>
          <a:noFill/>
          <a:ln w="25400">
            <a:solidFill>
              <a:schemeClr val="tx1"/>
            </a:solidFill>
            <a:round/>
            <a:headEnd/>
            <a:tailEnd/>
          </a:ln>
          <a:effectLst/>
        </p:spPr>
        <p:txBody>
          <a:bodyPr/>
          <a:lstStyle/>
          <a:p>
            <a:endParaRPr lang="en-AU"/>
          </a:p>
        </p:txBody>
      </p:sp>
      <p:sp>
        <p:nvSpPr>
          <p:cNvPr id="516107" name="Line 11"/>
          <p:cNvSpPr>
            <a:spLocks noChangeShapeType="1"/>
          </p:cNvSpPr>
          <p:nvPr/>
        </p:nvSpPr>
        <p:spPr bwMode="auto">
          <a:xfrm flipH="1">
            <a:off x="3886200" y="4572000"/>
            <a:ext cx="1447800" cy="457200"/>
          </a:xfrm>
          <a:prstGeom prst="line">
            <a:avLst/>
          </a:prstGeom>
          <a:noFill/>
          <a:ln w="25400">
            <a:solidFill>
              <a:schemeClr val="tx1"/>
            </a:solidFill>
            <a:round/>
            <a:headEnd/>
            <a:tailEnd/>
          </a:ln>
          <a:effectLst/>
        </p:spPr>
        <p:txBody>
          <a:bodyPr/>
          <a:lstStyle/>
          <a:p>
            <a:endParaRPr lang="en-AU"/>
          </a:p>
        </p:txBody>
      </p:sp>
      <p:sp>
        <p:nvSpPr>
          <p:cNvPr id="10" name="TextBox 9"/>
          <p:cNvSpPr txBox="1"/>
          <p:nvPr/>
        </p:nvSpPr>
        <p:spPr>
          <a:xfrm>
            <a:off x="3298512" y="3497049"/>
            <a:ext cx="1844992" cy="646331"/>
          </a:xfrm>
          <a:prstGeom prst="rect">
            <a:avLst/>
          </a:prstGeom>
          <a:noFill/>
        </p:spPr>
        <p:txBody>
          <a:bodyPr wrap="none" rtlCol="0">
            <a:spAutoFit/>
          </a:bodyPr>
          <a:lstStyle/>
          <a:p>
            <a:r>
              <a:rPr lang="en-US" sz="1800" dirty="0" smtClean="0"/>
              <a:t>Agile in </a:t>
            </a:r>
          </a:p>
          <a:p>
            <a:r>
              <a:rPr lang="en-US" sz="1800" dirty="0" smtClean="0"/>
              <a:t>Development</a:t>
            </a:r>
            <a:endParaRPr lang="en-US" sz="1800" dirty="0"/>
          </a:p>
        </p:txBody>
      </p:sp>
      <p:sp>
        <p:nvSpPr>
          <p:cNvPr id="11" name="TextBox 10"/>
          <p:cNvSpPr txBox="1"/>
          <p:nvPr/>
        </p:nvSpPr>
        <p:spPr>
          <a:xfrm>
            <a:off x="7175646" y="2928934"/>
            <a:ext cx="1192954" cy="1938992"/>
          </a:xfrm>
          <a:prstGeom prst="rect">
            <a:avLst/>
          </a:prstGeom>
          <a:noFill/>
          <a:ln>
            <a:solidFill>
              <a:srgbClr val="C00000"/>
            </a:solidFill>
          </a:ln>
        </p:spPr>
        <p:txBody>
          <a:bodyPr wrap="none" rtlCol="0">
            <a:spAutoFit/>
          </a:bodyPr>
          <a:lstStyle/>
          <a:p>
            <a:r>
              <a:rPr lang="en-US" sz="2000" dirty="0" smtClean="0">
                <a:latin typeface="Calibri" pitchFamily="34" charset="0"/>
              </a:rPr>
              <a:t>Backlogs</a:t>
            </a:r>
          </a:p>
          <a:p>
            <a:r>
              <a:rPr lang="en-US" sz="2000" dirty="0" smtClean="0">
                <a:latin typeface="Calibri" pitchFamily="34" charset="0"/>
              </a:rPr>
              <a:t>Stories</a:t>
            </a:r>
          </a:p>
          <a:p>
            <a:r>
              <a:rPr lang="en-US" sz="2000" dirty="0" smtClean="0">
                <a:latin typeface="Calibri" pitchFamily="34" charset="0"/>
              </a:rPr>
              <a:t>Charts</a:t>
            </a:r>
          </a:p>
          <a:p>
            <a:r>
              <a:rPr lang="en-US" sz="2000" dirty="0" smtClean="0">
                <a:latin typeface="Calibri" pitchFamily="34" charset="0"/>
              </a:rPr>
              <a:t>Priorities</a:t>
            </a:r>
          </a:p>
          <a:p>
            <a:r>
              <a:rPr lang="en-US" sz="2000" dirty="0" smtClean="0">
                <a:latin typeface="Calibri" pitchFamily="34" charset="0"/>
              </a:rPr>
              <a:t>Estimates</a:t>
            </a:r>
          </a:p>
          <a:p>
            <a:r>
              <a:rPr lang="en-US" sz="2000" dirty="0" smtClean="0">
                <a:latin typeface="Calibri" pitchFamily="34" charset="0"/>
              </a:rPr>
              <a:t>…</a:t>
            </a:r>
            <a:endParaRPr lang="en-US" sz="2000" dirty="0">
              <a:latin typeface="Calibri" pitchFamily="34" charset="0"/>
            </a:endParaRPr>
          </a:p>
        </p:txBody>
      </p:sp>
      <p:sp>
        <p:nvSpPr>
          <p:cNvPr id="12" name="TextBox 11"/>
          <p:cNvSpPr txBox="1"/>
          <p:nvPr/>
        </p:nvSpPr>
        <p:spPr>
          <a:xfrm>
            <a:off x="4572000" y="1000108"/>
            <a:ext cx="1823640" cy="2246769"/>
          </a:xfrm>
          <a:prstGeom prst="rect">
            <a:avLst/>
          </a:prstGeom>
          <a:noFill/>
          <a:ln>
            <a:solidFill>
              <a:srgbClr val="C00000"/>
            </a:solidFill>
          </a:ln>
        </p:spPr>
        <p:txBody>
          <a:bodyPr wrap="none" rtlCol="0">
            <a:spAutoFit/>
          </a:bodyPr>
          <a:lstStyle/>
          <a:p>
            <a:r>
              <a:rPr lang="en-US" sz="2000" dirty="0" smtClean="0">
                <a:latin typeface="Calibri" pitchFamily="34" charset="0"/>
              </a:rPr>
              <a:t>Agile Coach</a:t>
            </a:r>
          </a:p>
          <a:p>
            <a:r>
              <a:rPr lang="en-US" sz="2000" dirty="0" smtClean="0">
                <a:latin typeface="Calibri" pitchFamily="34" charset="0"/>
              </a:rPr>
              <a:t>Product Owner </a:t>
            </a:r>
          </a:p>
          <a:p>
            <a:r>
              <a:rPr lang="en-US" sz="2000" dirty="0" smtClean="0">
                <a:latin typeface="Calibri" pitchFamily="34" charset="0"/>
              </a:rPr>
              <a:t>(SMEs)</a:t>
            </a:r>
          </a:p>
          <a:p>
            <a:r>
              <a:rPr lang="en-US" sz="2000" dirty="0" smtClean="0">
                <a:latin typeface="Calibri" pitchFamily="34" charset="0"/>
              </a:rPr>
              <a:t>Team Members</a:t>
            </a:r>
          </a:p>
          <a:p>
            <a:r>
              <a:rPr lang="en-US" sz="2000" dirty="0" smtClean="0">
                <a:latin typeface="Calibri" pitchFamily="34" charset="0"/>
              </a:rPr>
              <a:t>(Avatars)</a:t>
            </a:r>
          </a:p>
          <a:p>
            <a:r>
              <a:rPr lang="en-US" sz="2000" dirty="0" smtClean="0">
                <a:latin typeface="Calibri" pitchFamily="34" charset="0"/>
              </a:rPr>
              <a:t>Users </a:t>
            </a:r>
          </a:p>
          <a:p>
            <a:r>
              <a:rPr lang="en-US" sz="2000" dirty="0" smtClean="0">
                <a:latin typeface="Calibri" pitchFamily="34" charset="0"/>
              </a:rPr>
              <a:t>…</a:t>
            </a:r>
            <a:endParaRPr lang="en-US" sz="2000" dirty="0">
              <a:latin typeface="Calibri" pitchFamily="34" charset="0"/>
            </a:endParaRPr>
          </a:p>
        </p:txBody>
      </p:sp>
      <p:sp>
        <p:nvSpPr>
          <p:cNvPr id="13" name="TextBox 12"/>
          <p:cNvSpPr txBox="1"/>
          <p:nvPr/>
        </p:nvSpPr>
        <p:spPr>
          <a:xfrm>
            <a:off x="928662" y="3534321"/>
            <a:ext cx="1312347" cy="2246769"/>
          </a:xfrm>
          <a:prstGeom prst="rect">
            <a:avLst/>
          </a:prstGeom>
          <a:noFill/>
          <a:ln>
            <a:solidFill>
              <a:srgbClr val="C00000"/>
            </a:solidFill>
          </a:ln>
        </p:spPr>
        <p:txBody>
          <a:bodyPr wrap="none" rtlCol="0">
            <a:spAutoFit/>
          </a:bodyPr>
          <a:lstStyle/>
          <a:p>
            <a:r>
              <a:rPr lang="en-US" sz="2000" dirty="0" err="1" smtClean="0">
                <a:latin typeface="Calibri" pitchFamily="34" charset="0"/>
              </a:rPr>
              <a:t>Standups</a:t>
            </a:r>
            <a:endParaRPr lang="en-US" sz="2000" dirty="0" smtClean="0">
              <a:latin typeface="Calibri" pitchFamily="34" charset="0"/>
            </a:endParaRPr>
          </a:p>
          <a:p>
            <a:r>
              <a:rPr lang="en-US" sz="2000" dirty="0" smtClean="0">
                <a:latin typeface="Calibri" pitchFamily="34" charset="0"/>
              </a:rPr>
              <a:t>Reviews</a:t>
            </a:r>
          </a:p>
          <a:p>
            <a:r>
              <a:rPr lang="en-US" sz="2000" dirty="0" smtClean="0">
                <a:latin typeface="Calibri" pitchFamily="34" charset="0"/>
              </a:rPr>
              <a:t>Showcases</a:t>
            </a:r>
          </a:p>
          <a:p>
            <a:r>
              <a:rPr lang="en-US" sz="2000" dirty="0" smtClean="0">
                <a:latin typeface="Calibri" pitchFamily="34" charset="0"/>
              </a:rPr>
              <a:t>Iterations</a:t>
            </a:r>
          </a:p>
          <a:p>
            <a:r>
              <a:rPr lang="en-US" sz="2000" dirty="0" smtClean="0">
                <a:latin typeface="Calibri" pitchFamily="34" charset="0"/>
              </a:rPr>
              <a:t>Sprints</a:t>
            </a:r>
          </a:p>
          <a:p>
            <a:r>
              <a:rPr lang="en-US" sz="2000" dirty="0" smtClean="0">
                <a:latin typeface="Calibri" pitchFamily="34" charset="0"/>
              </a:rPr>
              <a:t>Prioritize</a:t>
            </a:r>
          </a:p>
          <a:p>
            <a:r>
              <a:rPr lang="en-US" sz="2000" dirty="0" smtClean="0">
                <a:latin typeface="Calibri" pitchFamily="34" charset="0"/>
              </a:rPr>
              <a:t>…</a:t>
            </a:r>
            <a:endParaRPr lang="en-US" sz="2000" dirty="0">
              <a:latin typeface="Calibri" pitchFamily="34" charset="0"/>
            </a:endParaRPr>
          </a:p>
        </p:txBody>
      </p:sp>
    </p:spTree>
    <p:extLst>
      <p:ext uri="{BB962C8B-B14F-4D97-AF65-F5344CB8AC3E}">
        <p14:creationId xmlns:p14="http://schemas.microsoft.com/office/powerpoint/2010/main" val="9452858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4294967295"/>
          </p:nvPr>
        </p:nvSpPr>
        <p:spPr bwMode="auto">
          <a:xfrm>
            <a:off x="457200" y="6356350"/>
            <a:ext cx="2133600" cy="365125"/>
          </a:xfrm>
          <a:prstGeom prst="rect">
            <a:avLst/>
          </a:prstGeom>
          <a:noFill/>
          <a:ln>
            <a:miter lim="800000"/>
            <a:headEnd/>
            <a:tailEnd/>
          </a:ln>
        </p:spPr>
        <p:txBody>
          <a:bodyPr/>
          <a:lstStyle/>
          <a:p>
            <a:pPr algn="l"/>
            <a:fld id="{E95CAE01-B4EC-487C-A8CD-E1AF6FF9622B}" type="slidenum">
              <a:rPr lang="en-US" altLang="en-US" sz="1200" smtClean="0">
                <a:solidFill>
                  <a:srgbClr val="898989"/>
                </a:solidFill>
                <a:latin typeface="Calibri" pitchFamily="34" charset="0"/>
                <a:ea typeface="ＭＳ Ｐゴシック" pitchFamily="34" charset="-128"/>
              </a:rPr>
              <a:pPr algn="l"/>
              <a:t>14</a:t>
            </a:fld>
            <a:endParaRPr lang="en-US" altLang="en-US" sz="1200" smtClean="0">
              <a:solidFill>
                <a:srgbClr val="898989"/>
              </a:solidFill>
              <a:latin typeface="Calibri" pitchFamily="34" charset="0"/>
              <a:ea typeface="ＭＳ Ｐゴシック" pitchFamily="34" charset="-128"/>
            </a:endParaRPr>
          </a:p>
        </p:txBody>
      </p:sp>
      <p:sp>
        <p:nvSpPr>
          <p:cNvPr id="26627" name="Line 3"/>
          <p:cNvSpPr>
            <a:spLocks noChangeShapeType="1"/>
          </p:cNvSpPr>
          <p:nvPr/>
        </p:nvSpPr>
        <p:spPr bwMode="auto">
          <a:xfrm>
            <a:off x="669925" y="1581150"/>
            <a:ext cx="8229600" cy="0"/>
          </a:xfrm>
          <a:prstGeom prst="line">
            <a:avLst/>
          </a:prstGeom>
          <a:noFill/>
          <a:ln w="9525">
            <a:solidFill>
              <a:schemeClr val="accent2"/>
            </a:solidFill>
            <a:prstDash val="lgDash"/>
            <a:round/>
            <a:headEnd/>
            <a:tailEnd/>
          </a:ln>
        </p:spPr>
        <p:txBody>
          <a:bodyPr wrap="none" anchor="ctr"/>
          <a:lstStyle/>
          <a:p>
            <a:endParaRPr lang="en-US"/>
          </a:p>
        </p:txBody>
      </p:sp>
      <p:sp>
        <p:nvSpPr>
          <p:cNvPr id="26628" name="Line 4"/>
          <p:cNvSpPr>
            <a:spLocks noChangeShapeType="1"/>
          </p:cNvSpPr>
          <p:nvPr/>
        </p:nvSpPr>
        <p:spPr bwMode="auto">
          <a:xfrm>
            <a:off x="685800" y="2714625"/>
            <a:ext cx="8229600" cy="0"/>
          </a:xfrm>
          <a:prstGeom prst="line">
            <a:avLst/>
          </a:prstGeom>
          <a:noFill/>
          <a:ln w="9525">
            <a:solidFill>
              <a:schemeClr val="accent2"/>
            </a:solidFill>
            <a:prstDash val="lgDash"/>
            <a:round/>
            <a:headEnd/>
            <a:tailEnd/>
          </a:ln>
        </p:spPr>
        <p:txBody>
          <a:bodyPr wrap="none" anchor="ctr"/>
          <a:lstStyle/>
          <a:p>
            <a:endParaRPr lang="en-US"/>
          </a:p>
        </p:txBody>
      </p:sp>
      <p:sp>
        <p:nvSpPr>
          <p:cNvPr id="26629" name="Text Box 5"/>
          <p:cNvSpPr txBox="1">
            <a:spLocks noChangeArrowheads="1"/>
          </p:cNvSpPr>
          <p:nvPr/>
        </p:nvSpPr>
        <p:spPr bwMode="auto">
          <a:xfrm>
            <a:off x="190500" y="2176463"/>
            <a:ext cx="876300" cy="244475"/>
          </a:xfrm>
          <a:prstGeom prst="rect">
            <a:avLst/>
          </a:prstGeom>
          <a:noFill/>
          <a:ln w="9525">
            <a:noFill/>
            <a:miter lim="800000"/>
            <a:headEnd/>
            <a:tailEnd/>
          </a:ln>
        </p:spPr>
        <p:txBody>
          <a:bodyPr>
            <a:spAutoFit/>
          </a:bodyPr>
          <a:lstStyle/>
          <a:p>
            <a:r>
              <a:rPr lang="en-US" altLang="en-US" sz="1000"/>
              <a:t>Role-1</a:t>
            </a:r>
          </a:p>
        </p:txBody>
      </p:sp>
      <p:sp>
        <p:nvSpPr>
          <p:cNvPr id="26630" name="AutoShape 6"/>
          <p:cNvSpPr>
            <a:spLocks noChangeArrowheads="1"/>
          </p:cNvSpPr>
          <p:nvPr/>
        </p:nvSpPr>
        <p:spPr bwMode="auto">
          <a:xfrm>
            <a:off x="304800" y="747698"/>
            <a:ext cx="2052638" cy="609600"/>
          </a:xfrm>
          <a:prstGeom prst="chevron">
            <a:avLst>
              <a:gd name="adj" fmla="val 56245"/>
            </a:avLst>
          </a:prstGeom>
          <a:solidFill>
            <a:srgbClr val="FFFF99">
              <a:alpha val="50195"/>
            </a:srgbClr>
          </a:solidFill>
          <a:ln w="12700">
            <a:solidFill>
              <a:schemeClr val="accent2"/>
            </a:solidFill>
            <a:miter lim="800000"/>
            <a:headEnd/>
            <a:tailEnd/>
          </a:ln>
        </p:spPr>
        <p:txBody>
          <a:bodyPr wrap="none" anchor="ctr"/>
          <a:lstStyle/>
          <a:p>
            <a:r>
              <a:rPr lang="en-US" altLang="en-US" sz="1200" dirty="0" smtClean="0">
                <a:solidFill>
                  <a:schemeClr val="tx2"/>
                </a:solidFill>
              </a:rPr>
              <a:t>Process-Map</a:t>
            </a:r>
            <a:endParaRPr lang="en-US" altLang="en-US" sz="1200" dirty="0">
              <a:solidFill>
                <a:schemeClr val="tx2"/>
              </a:solidFill>
            </a:endParaRPr>
          </a:p>
        </p:txBody>
      </p:sp>
      <p:grpSp>
        <p:nvGrpSpPr>
          <p:cNvPr id="2" name="Group 7"/>
          <p:cNvGrpSpPr>
            <a:grpSpLocks/>
          </p:cNvGrpSpPr>
          <p:nvPr/>
        </p:nvGrpSpPr>
        <p:grpSpPr bwMode="auto">
          <a:xfrm>
            <a:off x="444500" y="1719263"/>
            <a:ext cx="361950" cy="484187"/>
            <a:chOff x="1745" y="660"/>
            <a:chExt cx="228" cy="305"/>
          </a:xfrm>
        </p:grpSpPr>
        <p:sp>
          <p:nvSpPr>
            <p:cNvPr id="26764" name="Oval 8"/>
            <p:cNvSpPr>
              <a:spLocks noChangeArrowheads="1"/>
            </p:cNvSpPr>
            <p:nvPr/>
          </p:nvSpPr>
          <p:spPr bwMode="auto">
            <a:xfrm>
              <a:off x="1802" y="660"/>
              <a:ext cx="114" cy="108"/>
            </a:xfrm>
            <a:prstGeom prst="ellipse">
              <a:avLst/>
            </a:prstGeom>
            <a:noFill/>
            <a:ln w="9525">
              <a:solidFill>
                <a:srgbClr val="990033"/>
              </a:solidFill>
              <a:round/>
              <a:headEnd/>
              <a:tailEnd/>
            </a:ln>
          </p:spPr>
          <p:txBody>
            <a:bodyPr/>
            <a:lstStyle/>
            <a:p>
              <a:endParaRPr lang="en-US"/>
            </a:p>
          </p:txBody>
        </p:sp>
        <p:sp>
          <p:nvSpPr>
            <p:cNvPr id="26765" name="Line 9"/>
            <p:cNvSpPr>
              <a:spLocks noChangeShapeType="1"/>
            </p:cNvSpPr>
            <p:nvPr/>
          </p:nvSpPr>
          <p:spPr bwMode="auto">
            <a:xfrm>
              <a:off x="1859" y="768"/>
              <a:ext cx="1" cy="89"/>
            </a:xfrm>
            <a:prstGeom prst="line">
              <a:avLst/>
            </a:prstGeom>
            <a:noFill/>
            <a:ln w="9525">
              <a:solidFill>
                <a:srgbClr val="990033"/>
              </a:solidFill>
              <a:round/>
              <a:headEnd/>
              <a:tailEnd/>
            </a:ln>
          </p:spPr>
          <p:txBody>
            <a:bodyPr/>
            <a:lstStyle/>
            <a:p>
              <a:endParaRPr lang="en-US"/>
            </a:p>
          </p:txBody>
        </p:sp>
        <p:sp>
          <p:nvSpPr>
            <p:cNvPr id="26766" name="Line 10"/>
            <p:cNvSpPr>
              <a:spLocks noChangeShapeType="1"/>
            </p:cNvSpPr>
            <p:nvPr/>
          </p:nvSpPr>
          <p:spPr bwMode="auto">
            <a:xfrm>
              <a:off x="1781" y="792"/>
              <a:ext cx="156" cy="1"/>
            </a:xfrm>
            <a:prstGeom prst="line">
              <a:avLst/>
            </a:prstGeom>
            <a:noFill/>
            <a:ln w="9525">
              <a:solidFill>
                <a:srgbClr val="990033"/>
              </a:solidFill>
              <a:round/>
              <a:headEnd/>
              <a:tailEnd/>
            </a:ln>
          </p:spPr>
          <p:txBody>
            <a:bodyPr/>
            <a:lstStyle/>
            <a:p>
              <a:endParaRPr lang="en-US"/>
            </a:p>
          </p:txBody>
        </p:sp>
        <p:sp>
          <p:nvSpPr>
            <p:cNvPr id="26767" name="Freeform 11"/>
            <p:cNvSpPr>
              <a:spLocks/>
            </p:cNvSpPr>
            <p:nvPr/>
          </p:nvSpPr>
          <p:spPr bwMode="auto">
            <a:xfrm>
              <a:off x="1745" y="857"/>
              <a:ext cx="228" cy="108"/>
            </a:xfrm>
            <a:custGeom>
              <a:avLst/>
              <a:gdLst>
                <a:gd name="T0" fmla="*/ 0 w 38"/>
                <a:gd name="T1" fmla="*/ 108 h 18"/>
                <a:gd name="T2" fmla="*/ 114 w 38"/>
                <a:gd name="T3" fmla="*/ 0 h 18"/>
                <a:gd name="T4" fmla="*/ 228 w 38"/>
                <a:gd name="T5" fmla="*/ 108 h 18"/>
                <a:gd name="T6" fmla="*/ 0 60000 65536"/>
                <a:gd name="T7" fmla="*/ 0 60000 65536"/>
                <a:gd name="T8" fmla="*/ 0 60000 65536"/>
                <a:gd name="T9" fmla="*/ 0 w 38"/>
                <a:gd name="T10" fmla="*/ 0 h 18"/>
                <a:gd name="T11" fmla="*/ 38 w 38"/>
                <a:gd name="T12" fmla="*/ 18 h 18"/>
              </a:gdLst>
              <a:ahLst/>
              <a:cxnLst>
                <a:cxn ang="T6">
                  <a:pos x="T0" y="T1"/>
                </a:cxn>
                <a:cxn ang="T7">
                  <a:pos x="T2" y="T3"/>
                </a:cxn>
                <a:cxn ang="T8">
                  <a:pos x="T4" y="T5"/>
                </a:cxn>
              </a:cxnLst>
              <a:rect l="T9" t="T10" r="T11" b="T12"/>
              <a:pathLst>
                <a:path w="38" h="18">
                  <a:moveTo>
                    <a:pt x="0" y="18"/>
                  </a:moveTo>
                  <a:lnTo>
                    <a:pt x="19" y="0"/>
                  </a:lnTo>
                  <a:lnTo>
                    <a:pt x="38" y="18"/>
                  </a:lnTo>
                </a:path>
              </a:pathLst>
            </a:custGeom>
            <a:noFill/>
            <a:ln w="9525">
              <a:solidFill>
                <a:srgbClr val="990033"/>
              </a:solidFill>
              <a:round/>
              <a:headEnd/>
              <a:tailEnd/>
            </a:ln>
          </p:spPr>
          <p:txBody>
            <a:bodyPr/>
            <a:lstStyle/>
            <a:p>
              <a:endParaRPr lang="en-US"/>
            </a:p>
          </p:txBody>
        </p:sp>
      </p:grpSp>
      <p:sp>
        <p:nvSpPr>
          <p:cNvPr id="2253837" name="AutoShape 13"/>
          <p:cNvSpPr>
            <a:spLocks noChangeArrowheads="1"/>
          </p:cNvSpPr>
          <p:nvPr/>
        </p:nvSpPr>
        <p:spPr bwMode="auto">
          <a:xfrm>
            <a:off x="6934200" y="652463"/>
            <a:ext cx="776288" cy="609600"/>
          </a:xfrm>
          <a:prstGeom prst="flowChartDocument">
            <a:avLst/>
          </a:prstGeom>
          <a:solidFill>
            <a:schemeClr val="bg1"/>
          </a:solidFill>
          <a:ln w="9525">
            <a:solidFill>
              <a:schemeClr val="tx1"/>
            </a:solidFill>
            <a:miter lim="800000"/>
            <a:headEnd/>
            <a:tailEnd/>
          </a:ln>
          <a:effectLst>
            <a:outerShdw dist="53882" dir="2700000" algn="ctr" rotWithShape="0">
              <a:schemeClr val="bg2"/>
            </a:outerShdw>
          </a:effectLst>
        </p:spPr>
        <p:txBody>
          <a:bodyPr wrap="none" lIns="95764" tIns="47882" rIns="95764" bIns="47882" anchor="ctr"/>
          <a:lstStyle/>
          <a:p>
            <a:pPr defTabSz="957263">
              <a:defRPr/>
            </a:pPr>
            <a:endParaRPr lang="en-AU" altLang="en-US" sz="800"/>
          </a:p>
        </p:txBody>
      </p:sp>
      <p:sp>
        <p:nvSpPr>
          <p:cNvPr id="26633" name="Text Box 14"/>
          <p:cNvSpPr txBox="1">
            <a:spLocks noChangeArrowheads="1"/>
          </p:cNvSpPr>
          <p:nvPr/>
        </p:nvSpPr>
        <p:spPr bwMode="auto">
          <a:xfrm>
            <a:off x="6929438" y="744538"/>
            <a:ext cx="762000" cy="230187"/>
          </a:xfrm>
          <a:prstGeom prst="rect">
            <a:avLst/>
          </a:prstGeom>
          <a:noFill/>
          <a:ln w="9525">
            <a:noFill/>
            <a:miter lim="800000"/>
            <a:headEnd/>
            <a:tailEnd/>
          </a:ln>
        </p:spPr>
        <p:txBody>
          <a:bodyPr wrap="none">
            <a:spAutoFit/>
          </a:bodyPr>
          <a:lstStyle/>
          <a:p>
            <a:r>
              <a:rPr lang="en-US" altLang="en-US" sz="900"/>
              <a:t>Deliverable</a:t>
            </a:r>
          </a:p>
        </p:txBody>
      </p:sp>
      <p:grpSp>
        <p:nvGrpSpPr>
          <p:cNvPr id="3" name="Group 15"/>
          <p:cNvGrpSpPr>
            <a:grpSpLocks/>
          </p:cNvGrpSpPr>
          <p:nvPr/>
        </p:nvGrpSpPr>
        <p:grpSpPr bwMode="auto">
          <a:xfrm>
            <a:off x="6994525" y="3851275"/>
            <a:ext cx="257175" cy="249238"/>
            <a:chOff x="2898" y="2580"/>
            <a:chExt cx="162" cy="157"/>
          </a:xfrm>
        </p:grpSpPr>
        <p:sp>
          <p:nvSpPr>
            <p:cNvPr id="26762" name="Oval 16"/>
            <p:cNvSpPr>
              <a:spLocks noChangeArrowheads="1"/>
            </p:cNvSpPr>
            <p:nvPr/>
          </p:nvSpPr>
          <p:spPr bwMode="auto">
            <a:xfrm>
              <a:off x="2898" y="2580"/>
              <a:ext cx="162" cy="157"/>
            </a:xfrm>
            <a:prstGeom prst="ellipse">
              <a:avLst/>
            </a:prstGeom>
            <a:noFill/>
            <a:ln w="0">
              <a:solidFill>
                <a:srgbClr val="990033"/>
              </a:solidFill>
              <a:round/>
              <a:headEnd/>
              <a:tailEnd/>
            </a:ln>
          </p:spPr>
          <p:txBody>
            <a:bodyPr/>
            <a:lstStyle/>
            <a:p>
              <a:pPr algn="ctr"/>
              <a:endParaRPr lang="en-US"/>
            </a:p>
          </p:txBody>
        </p:sp>
        <p:sp>
          <p:nvSpPr>
            <p:cNvPr id="26763" name="Oval 17"/>
            <p:cNvSpPr>
              <a:spLocks noChangeArrowheads="1"/>
            </p:cNvSpPr>
            <p:nvPr/>
          </p:nvSpPr>
          <p:spPr bwMode="auto">
            <a:xfrm>
              <a:off x="2922" y="2598"/>
              <a:ext cx="114" cy="121"/>
            </a:xfrm>
            <a:prstGeom prst="ellipse">
              <a:avLst/>
            </a:prstGeom>
            <a:solidFill>
              <a:srgbClr val="000000"/>
            </a:solidFill>
            <a:ln w="0">
              <a:solidFill>
                <a:srgbClr val="990033"/>
              </a:solidFill>
              <a:round/>
              <a:headEnd/>
              <a:tailEnd/>
            </a:ln>
          </p:spPr>
          <p:txBody>
            <a:bodyPr/>
            <a:lstStyle/>
            <a:p>
              <a:pPr algn="ctr"/>
              <a:endParaRPr lang="en-US"/>
            </a:p>
          </p:txBody>
        </p:sp>
      </p:grpSp>
      <p:sp>
        <p:nvSpPr>
          <p:cNvPr id="26635" name="Line 19"/>
          <p:cNvSpPr>
            <a:spLocks noChangeShapeType="1"/>
          </p:cNvSpPr>
          <p:nvPr/>
        </p:nvSpPr>
        <p:spPr bwMode="auto">
          <a:xfrm>
            <a:off x="698500" y="3714750"/>
            <a:ext cx="8229600" cy="0"/>
          </a:xfrm>
          <a:prstGeom prst="line">
            <a:avLst/>
          </a:prstGeom>
          <a:noFill/>
          <a:ln w="9525">
            <a:solidFill>
              <a:schemeClr val="accent2"/>
            </a:solidFill>
            <a:prstDash val="lgDash"/>
            <a:round/>
            <a:headEnd/>
            <a:tailEnd/>
          </a:ln>
        </p:spPr>
        <p:txBody>
          <a:bodyPr wrap="none" anchor="ctr"/>
          <a:lstStyle/>
          <a:p>
            <a:endParaRPr lang="en-US"/>
          </a:p>
        </p:txBody>
      </p:sp>
      <p:grpSp>
        <p:nvGrpSpPr>
          <p:cNvPr id="4" name="Group 20"/>
          <p:cNvGrpSpPr>
            <a:grpSpLocks/>
          </p:cNvGrpSpPr>
          <p:nvPr/>
        </p:nvGrpSpPr>
        <p:grpSpPr bwMode="auto">
          <a:xfrm>
            <a:off x="457200" y="2786063"/>
            <a:ext cx="361950" cy="484187"/>
            <a:chOff x="1745" y="660"/>
            <a:chExt cx="228" cy="305"/>
          </a:xfrm>
        </p:grpSpPr>
        <p:sp>
          <p:nvSpPr>
            <p:cNvPr id="26758" name="Oval 21"/>
            <p:cNvSpPr>
              <a:spLocks noChangeArrowheads="1"/>
            </p:cNvSpPr>
            <p:nvPr/>
          </p:nvSpPr>
          <p:spPr bwMode="auto">
            <a:xfrm>
              <a:off x="1802" y="660"/>
              <a:ext cx="114" cy="108"/>
            </a:xfrm>
            <a:prstGeom prst="ellipse">
              <a:avLst/>
            </a:prstGeom>
            <a:noFill/>
            <a:ln w="9525">
              <a:solidFill>
                <a:srgbClr val="990033"/>
              </a:solidFill>
              <a:round/>
              <a:headEnd/>
              <a:tailEnd/>
            </a:ln>
          </p:spPr>
          <p:txBody>
            <a:bodyPr/>
            <a:lstStyle/>
            <a:p>
              <a:pPr algn="ctr"/>
              <a:endParaRPr lang="en-US"/>
            </a:p>
          </p:txBody>
        </p:sp>
        <p:sp>
          <p:nvSpPr>
            <p:cNvPr id="26759" name="Line 22"/>
            <p:cNvSpPr>
              <a:spLocks noChangeShapeType="1"/>
            </p:cNvSpPr>
            <p:nvPr/>
          </p:nvSpPr>
          <p:spPr bwMode="auto">
            <a:xfrm>
              <a:off x="1859" y="768"/>
              <a:ext cx="1" cy="89"/>
            </a:xfrm>
            <a:prstGeom prst="line">
              <a:avLst/>
            </a:prstGeom>
            <a:noFill/>
            <a:ln w="9525">
              <a:solidFill>
                <a:srgbClr val="990033"/>
              </a:solidFill>
              <a:round/>
              <a:headEnd/>
              <a:tailEnd/>
            </a:ln>
          </p:spPr>
          <p:txBody>
            <a:bodyPr/>
            <a:lstStyle/>
            <a:p>
              <a:endParaRPr lang="en-US"/>
            </a:p>
          </p:txBody>
        </p:sp>
        <p:sp>
          <p:nvSpPr>
            <p:cNvPr id="26760" name="Line 23"/>
            <p:cNvSpPr>
              <a:spLocks noChangeShapeType="1"/>
            </p:cNvSpPr>
            <p:nvPr/>
          </p:nvSpPr>
          <p:spPr bwMode="auto">
            <a:xfrm>
              <a:off x="1781" y="792"/>
              <a:ext cx="156" cy="1"/>
            </a:xfrm>
            <a:prstGeom prst="line">
              <a:avLst/>
            </a:prstGeom>
            <a:noFill/>
            <a:ln w="9525">
              <a:solidFill>
                <a:srgbClr val="990033"/>
              </a:solidFill>
              <a:round/>
              <a:headEnd/>
              <a:tailEnd/>
            </a:ln>
          </p:spPr>
          <p:txBody>
            <a:bodyPr/>
            <a:lstStyle/>
            <a:p>
              <a:endParaRPr lang="en-US"/>
            </a:p>
          </p:txBody>
        </p:sp>
        <p:sp>
          <p:nvSpPr>
            <p:cNvPr id="26761" name="Freeform 24"/>
            <p:cNvSpPr>
              <a:spLocks/>
            </p:cNvSpPr>
            <p:nvPr/>
          </p:nvSpPr>
          <p:spPr bwMode="auto">
            <a:xfrm>
              <a:off x="1745" y="857"/>
              <a:ext cx="228" cy="108"/>
            </a:xfrm>
            <a:custGeom>
              <a:avLst/>
              <a:gdLst>
                <a:gd name="T0" fmla="*/ 0 w 38"/>
                <a:gd name="T1" fmla="*/ 108 h 18"/>
                <a:gd name="T2" fmla="*/ 114 w 38"/>
                <a:gd name="T3" fmla="*/ 0 h 18"/>
                <a:gd name="T4" fmla="*/ 228 w 38"/>
                <a:gd name="T5" fmla="*/ 108 h 18"/>
                <a:gd name="T6" fmla="*/ 0 60000 65536"/>
                <a:gd name="T7" fmla="*/ 0 60000 65536"/>
                <a:gd name="T8" fmla="*/ 0 60000 65536"/>
                <a:gd name="T9" fmla="*/ 0 w 38"/>
                <a:gd name="T10" fmla="*/ 0 h 18"/>
                <a:gd name="T11" fmla="*/ 38 w 38"/>
                <a:gd name="T12" fmla="*/ 18 h 18"/>
              </a:gdLst>
              <a:ahLst/>
              <a:cxnLst>
                <a:cxn ang="T6">
                  <a:pos x="T0" y="T1"/>
                </a:cxn>
                <a:cxn ang="T7">
                  <a:pos x="T2" y="T3"/>
                </a:cxn>
                <a:cxn ang="T8">
                  <a:pos x="T4" y="T5"/>
                </a:cxn>
              </a:cxnLst>
              <a:rect l="T9" t="T10" r="T11" b="T12"/>
              <a:pathLst>
                <a:path w="38" h="18">
                  <a:moveTo>
                    <a:pt x="0" y="18"/>
                  </a:moveTo>
                  <a:lnTo>
                    <a:pt x="19" y="0"/>
                  </a:lnTo>
                  <a:lnTo>
                    <a:pt x="38" y="18"/>
                  </a:lnTo>
                </a:path>
              </a:pathLst>
            </a:custGeom>
            <a:noFill/>
            <a:ln w="9525">
              <a:solidFill>
                <a:srgbClr val="990033"/>
              </a:solidFill>
              <a:round/>
              <a:headEnd/>
              <a:tailEnd/>
            </a:ln>
          </p:spPr>
          <p:txBody>
            <a:bodyPr/>
            <a:lstStyle/>
            <a:p>
              <a:pPr algn="ctr"/>
              <a:endParaRPr lang="en-US"/>
            </a:p>
          </p:txBody>
        </p:sp>
      </p:grpSp>
      <p:sp>
        <p:nvSpPr>
          <p:cNvPr id="26637" name="Line 25"/>
          <p:cNvSpPr>
            <a:spLocks noChangeShapeType="1"/>
          </p:cNvSpPr>
          <p:nvPr/>
        </p:nvSpPr>
        <p:spPr bwMode="auto">
          <a:xfrm>
            <a:off x="698500" y="4691063"/>
            <a:ext cx="8229600" cy="0"/>
          </a:xfrm>
          <a:prstGeom prst="line">
            <a:avLst/>
          </a:prstGeom>
          <a:noFill/>
          <a:ln w="9525">
            <a:solidFill>
              <a:schemeClr val="accent2"/>
            </a:solidFill>
            <a:prstDash val="lgDash"/>
            <a:round/>
            <a:headEnd/>
            <a:tailEnd/>
          </a:ln>
        </p:spPr>
        <p:txBody>
          <a:bodyPr wrap="none" anchor="ctr"/>
          <a:lstStyle/>
          <a:p>
            <a:endParaRPr lang="en-US"/>
          </a:p>
        </p:txBody>
      </p:sp>
      <p:grpSp>
        <p:nvGrpSpPr>
          <p:cNvPr id="5" name="Group 26"/>
          <p:cNvGrpSpPr>
            <a:grpSpLocks/>
          </p:cNvGrpSpPr>
          <p:nvPr/>
        </p:nvGrpSpPr>
        <p:grpSpPr bwMode="auto">
          <a:xfrm>
            <a:off x="457200" y="3852863"/>
            <a:ext cx="361950" cy="484187"/>
            <a:chOff x="1745" y="660"/>
            <a:chExt cx="228" cy="305"/>
          </a:xfrm>
        </p:grpSpPr>
        <p:sp>
          <p:nvSpPr>
            <p:cNvPr id="26754" name="Oval 27"/>
            <p:cNvSpPr>
              <a:spLocks noChangeArrowheads="1"/>
            </p:cNvSpPr>
            <p:nvPr/>
          </p:nvSpPr>
          <p:spPr bwMode="auto">
            <a:xfrm>
              <a:off x="1802" y="660"/>
              <a:ext cx="114" cy="108"/>
            </a:xfrm>
            <a:prstGeom prst="ellipse">
              <a:avLst/>
            </a:prstGeom>
            <a:noFill/>
            <a:ln w="9525">
              <a:solidFill>
                <a:srgbClr val="990033"/>
              </a:solidFill>
              <a:round/>
              <a:headEnd/>
              <a:tailEnd/>
            </a:ln>
          </p:spPr>
          <p:txBody>
            <a:bodyPr/>
            <a:lstStyle/>
            <a:p>
              <a:pPr algn="ctr"/>
              <a:endParaRPr lang="en-US"/>
            </a:p>
          </p:txBody>
        </p:sp>
        <p:sp>
          <p:nvSpPr>
            <p:cNvPr id="26755" name="Line 28"/>
            <p:cNvSpPr>
              <a:spLocks noChangeShapeType="1"/>
            </p:cNvSpPr>
            <p:nvPr/>
          </p:nvSpPr>
          <p:spPr bwMode="auto">
            <a:xfrm>
              <a:off x="1859" y="768"/>
              <a:ext cx="1" cy="89"/>
            </a:xfrm>
            <a:prstGeom prst="line">
              <a:avLst/>
            </a:prstGeom>
            <a:noFill/>
            <a:ln w="9525">
              <a:solidFill>
                <a:srgbClr val="990033"/>
              </a:solidFill>
              <a:round/>
              <a:headEnd/>
              <a:tailEnd/>
            </a:ln>
          </p:spPr>
          <p:txBody>
            <a:bodyPr/>
            <a:lstStyle/>
            <a:p>
              <a:endParaRPr lang="en-US"/>
            </a:p>
          </p:txBody>
        </p:sp>
        <p:sp>
          <p:nvSpPr>
            <p:cNvPr id="26756" name="Line 29"/>
            <p:cNvSpPr>
              <a:spLocks noChangeShapeType="1"/>
            </p:cNvSpPr>
            <p:nvPr/>
          </p:nvSpPr>
          <p:spPr bwMode="auto">
            <a:xfrm>
              <a:off x="1781" y="792"/>
              <a:ext cx="156" cy="1"/>
            </a:xfrm>
            <a:prstGeom prst="line">
              <a:avLst/>
            </a:prstGeom>
            <a:noFill/>
            <a:ln w="9525">
              <a:solidFill>
                <a:srgbClr val="990033"/>
              </a:solidFill>
              <a:round/>
              <a:headEnd/>
              <a:tailEnd/>
            </a:ln>
          </p:spPr>
          <p:txBody>
            <a:bodyPr/>
            <a:lstStyle/>
            <a:p>
              <a:endParaRPr lang="en-US"/>
            </a:p>
          </p:txBody>
        </p:sp>
        <p:sp>
          <p:nvSpPr>
            <p:cNvPr id="26757" name="Freeform 30"/>
            <p:cNvSpPr>
              <a:spLocks/>
            </p:cNvSpPr>
            <p:nvPr/>
          </p:nvSpPr>
          <p:spPr bwMode="auto">
            <a:xfrm>
              <a:off x="1745" y="857"/>
              <a:ext cx="228" cy="108"/>
            </a:xfrm>
            <a:custGeom>
              <a:avLst/>
              <a:gdLst>
                <a:gd name="T0" fmla="*/ 0 w 38"/>
                <a:gd name="T1" fmla="*/ 108 h 18"/>
                <a:gd name="T2" fmla="*/ 114 w 38"/>
                <a:gd name="T3" fmla="*/ 0 h 18"/>
                <a:gd name="T4" fmla="*/ 228 w 38"/>
                <a:gd name="T5" fmla="*/ 108 h 18"/>
                <a:gd name="T6" fmla="*/ 0 60000 65536"/>
                <a:gd name="T7" fmla="*/ 0 60000 65536"/>
                <a:gd name="T8" fmla="*/ 0 60000 65536"/>
                <a:gd name="T9" fmla="*/ 0 w 38"/>
                <a:gd name="T10" fmla="*/ 0 h 18"/>
                <a:gd name="T11" fmla="*/ 38 w 38"/>
                <a:gd name="T12" fmla="*/ 18 h 18"/>
              </a:gdLst>
              <a:ahLst/>
              <a:cxnLst>
                <a:cxn ang="T6">
                  <a:pos x="T0" y="T1"/>
                </a:cxn>
                <a:cxn ang="T7">
                  <a:pos x="T2" y="T3"/>
                </a:cxn>
                <a:cxn ang="T8">
                  <a:pos x="T4" y="T5"/>
                </a:cxn>
              </a:cxnLst>
              <a:rect l="T9" t="T10" r="T11" b="T12"/>
              <a:pathLst>
                <a:path w="38" h="18">
                  <a:moveTo>
                    <a:pt x="0" y="18"/>
                  </a:moveTo>
                  <a:lnTo>
                    <a:pt x="19" y="0"/>
                  </a:lnTo>
                  <a:lnTo>
                    <a:pt x="38" y="18"/>
                  </a:lnTo>
                </a:path>
              </a:pathLst>
            </a:custGeom>
            <a:noFill/>
            <a:ln w="9525">
              <a:solidFill>
                <a:srgbClr val="990033"/>
              </a:solidFill>
              <a:round/>
              <a:headEnd/>
              <a:tailEnd/>
            </a:ln>
          </p:spPr>
          <p:txBody>
            <a:bodyPr/>
            <a:lstStyle/>
            <a:p>
              <a:pPr algn="ctr"/>
              <a:endParaRPr lang="en-US"/>
            </a:p>
          </p:txBody>
        </p:sp>
      </p:grpSp>
      <p:sp>
        <p:nvSpPr>
          <p:cNvPr id="26639" name="Line 31"/>
          <p:cNvSpPr>
            <a:spLocks noChangeShapeType="1"/>
          </p:cNvSpPr>
          <p:nvPr/>
        </p:nvSpPr>
        <p:spPr bwMode="auto">
          <a:xfrm rot="-2252">
            <a:off x="1138238" y="3052763"/>
            <a:ext cx="750887" cy="3175"/>
          </a:xfrm>
          <a:prstGeom prst="line">
            <a:avLst/>
          </a:prstGeom>
          <a:noFill/>
          <a:ln w="9525">
            <a:solidFill>
              <a:srgbClr val="660066"/>
            </a:solidFill>
            <a:round/>
            <a:headEnd/>
            <a:tailEnd type="arrow" w="med" len="med"/>
          </a:ln>
        </p:spPr>
        <p:txBody>
          <a:bodyPr wrap="none" anchor="ctr"/>
          <a:lstStyle/>
          <a:p>
            <a:endParaRPr lang="en-US"/>
          </a:p>
        </p:txBody>
      </p:sp>
      <p:sp>
        <p:nvSpPr>
          <p:cNvPr id="26640" name="Oval 32"/>
          <p:cNvSpPr>
            <a:spLocks noChangeArrowheads="1"/>
          </p:cNvSpPr>
          <p:nvPr/>
        </p:nvSpPr>
        <p:spPr bwMode="auto">
          <a:xfrm>
            <a:off x="985838" y="2957513"/>
            <a:ext cx="179387" cy="182562"/>
          </a:xfrm>
          <a:prstGeom prst="ellipse">
            <a:avLst/>
          </a:prstGeom>
          <a:solidFill>
            <a:srgbClr val="000000"/>
          </a:solidFill>
          <a:ln w="0">
            <a:solidFill>
              <a:srgbClr val="990033"/>
            </a:solidFill>
            <a:round/>
            <a:headEnd/>
            <a:tailEnd/>
          </a:ln>
        </p:spPr>
        <p:txBody>
          <a:bodyPr/>
          <a:lstStyle/>
          <a:p>
            <a:pPr algn="ctr"/>
            <a:endParaRPr lang="en-US"/>
          </a:p>
        </p:txBody>
      </p:sp>
      <p:sp>
        <p:nvSpPr>
          <p:cNvPr id="26641" name="Text Box 33"/>
          <p:cNvSpPr txBox="1">
            <a:spLocks noChangeArrowheads="1"/>
          </p:cNvSpPr>
          <p:nvPr/>
        </p:nvSpPr>
        <p:spPr bwMode="auto">
          <a:xfrm>
            <a:off x="114300" y="3297238"/>
            <a:ext cx="1028700" cy="244475"/>
          </a:xfrm>
          <a:prstGeom prst="rect">
            <a:avLst/>
          </a:prstGeom>
          <a:noFill/>
          <a:ln w="9525">
            <a:noFill/>
            <a:miter lim="800000"/>
            <a:headEnd/>
            <a:tailEnd/>
          </a:ln>
        </p:spPr>
        <p:txBody>
          <a:bodyPr>
            <a:spAutoFit/>
          </a:bodyPr>
          <a:lstStyle/>
          <a:p>
            <a:pPr algn="ctr"/>
            <a:r>
              <a:rPr lang="en-US" altLang="en-US" sz="1000"/>
              <a:t>Role-2</a:t>
            </a:r>
          </a:p>
        </p:txBody>
      </p:sp>
      <p:sp>
        <p:nvSpPr>
          <p:cNvPr id="26642" name="Text Box 34"/>
          <p:cNvSpPr txBox="1">
            <a:spLocks noChangeArrowheads="1"/>
          </p:cNvSpPr>
          <p:nvPr/>
        </p:nvSpPr>
        <p:spPr bwMode="auto">
          <a:xfrm>
            <a:off x="127000" y="4332288"/>
            <a:ext cx="990600" cy="246062"/>
          </a:xfrm>
          <a:prstGeom prst="rect">
            <a:avLst/>
          </a:prstGeom>
          <a:noFill/>
          <a:ln w="9525">
            <a:noFill/>
            <a:miter lim="800000"/>
            <a:headEnd/>
            <a:tailEnd/>
          </a:ln>
        </p:spPr>
        <p:txBody>
          <a:bodyPr>
            <a:spAutoFit/>
          </a:bodyPr>
          <a:lstStyle/>
          <a:p>
            <a:pPr algn="ctr"/>
            <a:r>
              <a:rPr lang="en-US" altLang="en-US" sz="1000"/>
              <a:t>Role-3</a:t>
            </a:r>
          </a:p>
        </p:txBody>
      </p:sp>
      <p:sp>
        <p:nvSpPr>
          <p:cNvPr id="26643" name="Line 35"/>
          <p:cNvSpPr>
            <a:spLocks noChangeShapeType="1"/>
          </p:cNvSpPr>
          <p:nvPr/>
        </p:nvSpPr>
        <p:spPr bwMode="auto">
          <a:xfrm rot="21597748" flipV="1">
            <a:off x="5334000" y="1827213"/>
            <a:ext cx="990600" cy="3175"/>
          </a:xfrm>
          <a:prstGeom prst="line">
            <a:avLst/>
          </a:prstGeom>
          <a:noFill/>
          <a:ln w="9525">
            <a:solidFill>
              <a:srgbClr val="660066"/>
            </a:solidFill>
            <a:round/>
            <a:headEnd/>
            <a:tailEnd type="arrow" w="med" len="med"/>
          </a:ln>
        </p:spPr>
        <p:txBody>
          <a:bodyPr wrap="none" anchor="ctr"/>
          <a:lstStyle/>
          <a:p>
            <a:endParaRPr lang="en-US"/>
          </a:p>
        </p:txBody>
      </p:sp>
      <p:sp>
        <p:nvSpPr>
          <p:cNvPr id="26644" name="Rectangle 36"/>
          <p:cNvSpPr>
            <a:spLocks noChangeArrowheads="1"/>
          </p:cNvSpPr>
          <p:nvPr/>
        </p:nvSpPr>
        <p:spPr bwMode="auto">
          <a:xfrm rot="-3878670">
            <a:off x="4964907" y="837406"/>
            <a:ext cx="1079500" cy="274637"/>
          </a:xfrm>
          <a:prstGeom prst="rect">
            <a:avLst/>
          </a:prstGeom>
          <a:noFill/>
          <a:ln w="9525">
            <a:noFill/>
            <a:miter lim="800000"/>
            <a:headEnd/>
            <a:tailEnd/>
          </a:ln>
        </p:spPr>
        <p:txBody>
          <a:bodyPr wrap="none">
            <a:spAutoFit/>
          </a:bodyPr>
          <a:lstStyle/>
          <a:p>
            <a:r>
              <a:rPr lang="en-US" altLang="en-US" sz="1200">
                <a:solidFill>
                  <a:srgbClr val="CC3300"/>
                </a:solidFill>
              </a:rPr>
              <a:t>Deliverables</a:t>
            </a:r>
          </a:p>
        </p:txBody>
      </p:sp>
      <p:sp>
        <p:nvSpPr>
          <p:cNvPr id="26645" name="Line 38"/>
          <p:cNvSpPr>
            <a:spLocks noChangeShapeType="1"/>
          </p:cNvSpPr>
          <p:nvPr/>
        </p:nvSpPr>
        <p:spPr bwMode="auto">
          <a:xfrm rot="-2252">
            <a:off x="5334000" y="3995738"/>
            <a:ext cx="379413" cy="0"/>
          </a:xfrm>
          <a:prstGeom prst="line">
            <a:avLst/>
          </a:prstGeom>
          <a:noFill/>
          <a:ln w="9525">
            <a:solidFill>
              <a:srgbClr val="660066"/>
            </a:solidFill>
            <a:round/>
            <a:headEnd/>
            <a:tailEnd type="arrow" w="med" len="med"/>
          </a:ln>
        </p:spPr>
        <p:txBody>
          <a:bodyPr wrap="none" anchor="ctr"/>
          <a:lstStyle/>
          <a:p>
            <a:endParaRPr lang="en-US"/>
          </a:p>
        </p:txBody>
      </p:sp>
      <p:grpSp>
        <p:nvGrpSpPr>
          <p:cNvPr id="6" name="Group 39"/>
          <p:cNvGrpSpPr>
            <a:grpSpLocks/>
          </p:cNvGrpSpPr>
          <p:nvPr/>
        </p:nvGrpSpPr>
        <p:grpSpPr bwMode="auto">
          <a:xfrm>
            <a:off x="6019800" y="1765300"/>
            <a:ext cx="76200" cy="152400"/>
            <a:chOff x="1536" y="2928"/>
            <a:chExt cx="96" cy="192"/>
          </a:xfrm>
        </p:grpSpPr>
        <p:sp>
          <p:nvSpPr>
            <p:cNvPr id="26752" name="Arc 40"/>
            <p:cNvSpPr>
              <a:spLocks/>
            </p:cNvSpPr>
            <p:nvPr/>
          </p:nvSpPr>
          <p:spPr bwMode="auto">
            <a:xfrm flipH="1">
              <a:off x="1536" y="2928"/>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660066"/>
              </a:solidFill>
              <a:round/>
              <a:headEnd/>
              <a:tailEnd/>
            </a:ln>
          </p:spPr>
          <p:txBody>
            <a:bodyPr wrap="none" anchor="ctr"/>
            <a:lstStyle/>
            <a:p>
              <a:endParaRPr lang="en-US"/>
            </a:p>
          </p:txBody>
        </p:sp>
        <p:sp>
          <p:nvSpPr>
            <p:cNvPr id="26753" name="Arc 41"/>
            <p:cNvSpPr>
              <a:spLocks/>
            </p:cNvSpPr>
            <p:nvPr/>
          </p:nvSpPr>
          <p:spPr bwMode="auto">
            <a:xfrm rot="16200000" flipH="1">
              <a:off x="1536" y="3024"/>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660066"/>
              </a:solidFill>
              <a:round/>
              <a:headEnd/>
              <a:tailEnd/>
            </a:ln>
          </p:spPr>
          <p:txBody>
            <a:bodyPr wrap="none" anchor="ctr"/>
            <a:lstStyle/>
            <a:p>
              <a:endParaRPr lang="en-US"/>
            </a:p>
          </p:txBody>
        </p:sp>
      </p:grpSp>
      <p:sp>
        <p:nvSpPr>
          <p:cNvPr id="26647" name="Line 42"/>
          <p:cNvSpPr>
            <a:spLocks noChangeShapeType="1"/>
          </p:cNvSpPr>
          <p:nvPr/>
        </p:nvSpPr>
        <p:spPr bwMode="auto">
          <a:xfrm rot="-5402252" flipH="1" flipV="1">
            <a:off x="5532438" y="1439863"/>
            <a:ext cx="1112837" cy="1587"/>
          </a:xfrm>
          <a:prstGeom prst="line">
            <a:avLst/>
          </a:prstGeom>
          <a:noFill/>
          <a:ln w="9525">
            <a:solidFill>
              <a:srgbClr val="660066"/>
            </a:solidFill>
            <a:round/>
            <a:headEnd/>
            <a:tailEnd/>
          </a:ln>
        </p:spPr>
        <p:txBody>
          <a:bodyPr wrap="none" anchor="ctr"/>
          <a:lstStyle/>
          <a:p>
            <a:endParaRPr lang="en-US"/>
          </a:p>
        </p:txBody>
      </p:sp>
      <p:sp>
        <p:nvSpPr>
          <p:cNvPr id="26648" name="Line 43"/>
          <p:cNvSpPr>
            <a:spLocks noChangeShapeType="1"/>
          </p:cNvSpPr>
          <p:nvPr/>
        </p:nvSpPr>
        <p:spPr bwMode="auto">
          <a:xfrm rot="-5402252" flipH="1" flipV="1">
            <a:off x="5137944" y="2885282"/>
            <a:ext cx="1912937" cy="0"/>
          </a:xfrm>
          <a:prstGeom prst="line">
            <a:avLst/>
          </a:prstGeom>
          <a:noFill/>
          <a:ln w="9525">
            <a:solidFill>
              <a:srgbClr val="660066"/>
            </a:solidFill>
            <a:round/>
            <a:headEnd/>
            <a:tailEnd/>
          </a:ln>
        </p:spPr>
        <p:txBody>
          <a:bodyPr wrap="none" anchor="ctr"/>
          <a:lstStyle/>
          <a:p>
            <a:endParaRPr lang="en-US"/>
          </a:p>
        </p:txBody>
      </p:sp>
      <p:sp>
        <p:nvSpPr>
          <p:cNvPr id="26649" name="Line 45"/>
          <p:cNvSpPr>
            <a:spLocks noChangeShapeType="1"/>
          </p:cNvSpPr>
          <p:nvPr/>
        </p:nvSpPr>
        <p:spPr bwMode="auto">
          <a:xfrm rot="-2252">
            <a:off x="6083300" y="879475"/>
            <a:ext cx="852488" cy="4763"/>
          </a:xfrm>
          <a:prstGeom prst="line">
            <a:avLst/>
          </a:prstGeom>
          <a:noFill/>
          <a:ln w="9525">
            <a:solidFill>
              <a:srgbClr val="660066"/>
            </a:solidFill>
            <a:round/>
            <a:headEnd/>
            <a:tailEnd type="arrow" w="med" len="med"/>
          </a:ln>
        </p:spPr>
        <p:txBody>
          <a:bodyPr wrap="none" anchor="ctr"/>
          <a:lstStyle/>
          <a:p>
            <a:endParaRPr lang="en-US"/>
          </a:p>
        </p:txBody>
      </p:sp>
      <p:sp>
        <p:nvSpPr>
          <p:cNvPr id="26650" name="Freeform 46"/>
          <p:cNvSpPr>
            <a:spLocks/>
          </p:cNvSpPr>
          <p:nvPr/>
        </p:nvSpPr>
        <p:spPr bwMode="auto">
          <a:xfrm>
            <a:off x="2108200" y="2960688"/>
            <a:ext cx="533400" cy="203200"/>
          </a:xfrm>
          <a:custGeom>
            <a:avLst/>
            <a:gdLst>
              <a:gd name="T0" fmla="*/ 61294 w 731"/>
              <a:gd name="T1" fmla="*/ 0 h 220"/>
              <a:gd name="T2" fmla="*/ 48159 w 731"/>
              <a:gd name="T3" fmla="*/ 11113 h 220"/>
              <a:gd name="T4" fmla="*/ 35025 w 731"/>
              <a:gd name="T5" fmla="*/ 22225 h 220"/>
              <a:gd name="T6" fmla="*/ 26269 w 731"/>
              <a:gd name="T7" fmla="*/ 33338 h 220"/>
              <a:gd name="T8" fmla="*/ 13134 w 731"/>
              <a:gd name="T9" fmla="*/ 50006 h 220"/>
              <a:gd name="T10" fmla="*/ 8756 w 731"/>
              <a:gd name="T11" fmla="*/ 60193 h 220"/>
              <a:gd name="T12" fmla="*/ 4378 w 731"/>
              <a:gd name="T13" fmla="*/ 71306 h 220"/>
              <a:gd name="T14" fmla="*/ 0 w 731"/>
              <a:gd name="T15" fmla="*/ 87974 h 220"/>
              <a:gd name="T16" fmla="*/ 0 w 731"/>
              <a:gd name="T17" fmla="*/ 104643 h 220"/>
              <a:gd name="T18" fmla="*/ 0 w 731"/>
              <a:gd name="T19" fmla="*/ 115756 h 220"/>
              <a:gd name="T20" fmla="*/ 4378 w 731"/>
              <a:gd name="T21" fmla="*/ 132425 h 220"/>
              <a:gd name="T22" fmla="*/ 8756 w 731"/>
              <a:gd name="T23" fmla="*/ 143537 h 220"/>
              <a:gd name="T24" fmla="*/ 13134 w 731"/>
              <a:gd name="T25" fmla="*/ 154650 h 220"/>
              <a:gd name="T26" fmla="*/ 26269 w 731"/>
              <a:gd name="T27" fmla="*/ 171318 h 220"/>
              <a:gd name="T28" fmla="*/ 35025 w 731"/>
              <a:gd name="T29" fmla="*/ 181505 h 220"/>
              <a:gd name="T30" fmla="*/ 48159 w 731"/>
              <a:gd name="T31" fmla="*/ 192617 h 220"/>
              <a:gd name="T32" fmla="*/ 61294 w 731"/>
              <a:gd name="T33" fmla="*/ 203730 h 220"/>
              <a:gd name="T34" fmla="*/ 472106 w 731"/>
              <a:gd name="T35" fmla="*/ 203730 h 220"/>
              <a:gd name="T36" fmla="*/ 485241 w 731"/>
              <a:gd name="T37" fmla="*/ 192617 h 220"/>
              <a:gd name="T38" fmla="*/ 498375 w 731"/>
              <a:gd name="T39" fmla="*/ 181505 h 220"/>
              <a:gd name="T40" fmla="*/ 507131 w 731"/>
              <a:gd name="T41" fmla="*/ 171318 h 220"/>
              <a:gd name="T42" fmla="*/ 520266 w 731"/>
              <a:gd name="T43" fmla="*/ 154650 h 220"/>
              <a:gd name="T44" fmla="*/ 524644 w 731"/>
              <a:gd name="T45" fmla="*/ 143537 h 220"/>
              <a:gd name="T46" fmla="*/ 529022 w 731"/>
              <a:gd name="T47" fmla="*/ 132425 h 220"/>
              <a:gd name="T48" fmla="*/ 533400 w 731"/>
              <a:gd name="T49" fmla="*/ 115756 h 220"/>
              <a:gd name="T50" fmla="*/ 533400 w 731"/>
              <a:gd name="T51" fmla="*/ 104643 h 220"/>
              <a:gd name="T52" fmla="*/ 533400 w 731"/>
              <a:gd name="T53" fmla="*/ 87974 h 220"/>
              <a:gd name="T54" fmla="*/ 529022 w 731"/>
              <a:gd name="T55" fmla="*/ 71306 h 220"/>
              <a:gd name="T56" fmla="*/ 524644 w 731"/>
              <a:gd name="T57" fmla="*/ 60193 h 220"/>
              <a:gd name="T58" fmla="*/ 520266 w 731"/>
              <a:gd name="T59" fmla="*/ 50006 h 220"/>
              <a:gd name="T60" fmla="*/ 507131 w 731"/>
              <a:gd name="T61" fmla="*/ 33338 h 220"/>
              <a:gd name="T62" fmla="*/ 498375 w 731"/>
              <a:gd name="T63" fmla="*/ 22225 h 220"/>
              <a:gd name="T64" fmla="*/ 485241 w 731"/>
              <a:gd name="T65" fmla="*/ 11113 h 220"/>
              <a:gd name="T66" fmla="*/ 472106 w 731"/>
              <a:gd name="T67" fmla="*/ 0 h 220"/>
              <a:gd name="T68" fmla="*/ 61294 w 731"/>
              <a:gd name="T69" fmla="*/ 0 h 2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31"/>
              <a:gd name="T106" fmla="*/ 0 h 220"/>
              <a:gd name="T107" fmla="*/ 731 w 731"/>
              <a:gd name="T108" fmla="*/ 220 h 2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31" h="220">
                <a:moveTo>
                  <a:pt x="84" y="0"/>
                </a:moveTo>
                <a:lnTo>
                  <a:pt x="66" y="12"/>
                </a:lnTo>
                <a:lnTo>
                  <a:pt x="48" y="24"/>
                </a:lnTo>
                <a:lnTo>
                  <a:pt x="36" y="36"/>
                </a:lnTo>
                <a:lnTo>
                  <a:pt x="18" y="54"/>
                </a:lnTo>
                <a:lnTo>
                  <a:pt x="12" y="65"/>
                </a:lnTo>
                <a:lnTo>
                  <a:pt x="6" y="77"/>
                </a:lnTo>
                <a:lnTo>
                  <a:pt x="0" y="95"/>
                </a:lnTo>
                <a:lnTo>
                  <a:pt x="0" y="113"/>
                </a:lnTo>
                <a:lnTo>
                  <a:pt x="0" y="125"/>
                </a:lnTo>
                <a:lnTo>
                  <a:pt x="6" y="143"/>
                </a:lnTo>
                <a:lnTo>
                  <a:pt x="12" y="155"/>
                </a:lnTo>
                <a:lnTo>
                  <a:pt x="18" y="167"/>
                </a:lnTo>
                <a:lnTo>
                  <a:pt x="36" y="185"/>
                </a:lnTo>
                <a:lnTo>
                  <a:pt x="48" y="196"/>
                </a:lnTo>
                <a:lnTo>
                  <a:pt x="66" y="208"/>
                </a:lnTo>
                <a:lnTo>
                  <a:pt x="84" y="220"/>
                </a:lnTo>
                <a:lnTo>
                  <a:pt x="647" y="220"/>
                </a:lnTo>
                <a:lnTo>
                  <a:pt x="665" y="208"/>
                </a:lnTo>
                <a:lnTo>
                  <a:pt x="683" y="196"/>
                </a:lnTo>
                <a:lnTo>
                  <a:pt x="695" y="185"/>
                </a:lnTo>
                <a:lnTo>
                  <a:pt x="713" y="167"/>
                </a:lnTo>
                <a:lnTo>
                  <a:pt x="719" y="155"/>
                </a:lnTo>
                <a:lnTo>
                  <a:pt x="725" y="143"/>
                </a:lnTo>
                <a:lnTo>
                  <a:pt x="731" y="125"/>
                </a:lnTo>
                <a:lnTo>
                  <a:pt x="731" y="113"/>
                </a:lnTo>
                <a:lnTo>
                  <a:pt x="731" y="95"/>
                </a:lnTo>
                <a:lnTo>
                  <a:pt x="725" y="77"/>
                </a:lnTo>
                <a:lnTo>
                  <a:pt x="719" y="65"/>
                </a:lnTo>
                <a:lnTo>
                  <a:pt x="713" y="54"/>
                </a:lnTo>
                <a:lnTo>
                  <a:pt x="695" y="36"/>
                </a:lnTo>
                <a:lnTo>
                  <a:pt x="683" y="24"/>
                </a:lnTo>
                <a:lnTo>
                  <a:pt x="665" y="12"/>
                </a:lnTo>
                <a:lnTo>
                  <a:pt x="647" y="0"/>
                </a:lnTo>
                <a:lnTo>
                  <a:pt x="84" y="0"/>
                </a:lnTo>
                <a:close/>
              </a:path>
            </a:pathLst>
          </a:custGeom>
          <a:solidFill>
            <a:srgbClr val="99FF99">
              <a:alpha val="50195"/>
            </a:srgbClr>
          </a:solidFill>
          <a:ln w="6985">
            <a:solidFill>
              <a:schemeClr val="accent2"/>
            </a:solidFill>
            <a:round/>
            <a:headEnd/>
            <a:tailEnd/>
          </a:ln>
        </p:spPr>
        <p:txBody>
          <a:bodyPr/>
          <a:lstStyle/>
          <a:p>
            <a:pPr algn="ctr"/>
            <a:endParaRPr lang="en-US" sz="1400"/>
          </a:p>
        </p:txBody>
      </p:sp>
      <p:sp>
        <p:nvSpPr>
          <p:cNvPr id="26651" name="Rectangle 47"/>
          <p:cNvSpPr>
            <a:spLocks noChangeArrowheads="1"/>
          </p:cNvSpPr>
          <p:nvPr/>
        </p:nvSpPr>
        <p:spPr bwMode="auto">
          <a:xfrm>
            <a:off x="2024063" y="2940050"/>
            <a:ext cx="790575" cy="107950"/>
          </a:xfrm>
          <a:prstGeom prst="rect">
            <a:avLst/>
          </a:prstGeom>
          <a:noFill/>
          <a:ln w="9525">
            <a:noFill/>
            <a:miter lim="800000"/>
            <a:headEnd/>
            <a:tailEnd/>
          </a:ln>
        </p:spPr>
        <p:txBody>
          <a:bodyPr lIns="0" tIns="0" rIns="0" bIns="0">
            <a:spAutoFit/>
          </a:bodyPr>
          <a:lstStyle/>
          <a:p>
            <a:pPr algn="ctr"/>
            <a:r>
              <a:rPr lang="en-US" altLang="en-US" sz="700">
                <a:solidFill>
                  <a:srgbClr val="000000"/>
                </a:solidFill>
              </a:rPr>
              <a:t>Activity-1</a:t>
            </a:r>
            <a:endParaRPr lang="en-US" altLang="en-US"/>
          </a:p>
        </p:txBody>
      </p:sp>
      <p:sp>
        <p:nvSpPr>
          <p:cNvPr id="26652" name="Freeform 48"/>
          <p:cNvSpPr>
            <a:spLocks/>
          </p:cNvSpPr>
          <p:nvPr/>
        </p:nvSpPr>
        <p:spPr bwMode="auto">
          <a:xfrm>
            <a:off x="6515100" y="1716088"/>
            <a:ext cx="533400" cy="203200"/>
          </a:xfrm>
          <a:custGeom>
            <a:avLst/>
            <a:gdLst>
              <a:gd name="T0" fmla="*/ 61294 w 731"/>
              <a:gd name="T1" fmla="*/ 0 h 220"/>
              <a:gd name="T2" fmla="*/ 48159 w 731"/>
              <a:gd name="T3" fmla="*/ 11113 h 220"/>
              <a:gd name="T4" fmla="*/ 35025 w 731"/>
              <a:gd name="T5" fmla="*/ 22225 h 220"/>
              <a:gd name="T6" fmla="*/ 26269 w 731"/>
              <a:gd name="T7" fmla="*/ 33338 h 220"/>
              <a:gd name="T8" fmla="*/ 13134 w 731"/>
              <a:gd name="T9" fmla="*/ 50006 h 220"/>
              <a:gd name="T10" fmla="*/ 8756 w 731"/>
              <a:gd name="T11" fmla="*/ 60193 h 220"/>
              <a:gd name="T12" fmla="*/ 4378 w 731"/>
              <a:gd name="T13" fmla="*/ 71306 h 220"/>
              <a:gd name="T14" fmla="*/ 0 w 731"/>
              <a:gd name="T15" fmla="*/ 87974 h 220"/>
              <a:gd name="T16" fmla="*/ 0 w 731"/>
              <a:gd name="T17" fmla="*/ 104643 h 220"/>
              <a:gd name="T18" fmla="*/ 0 w 731"/>
              <a:gd name="T19" fmla="*/ 115756 h 220"/>
              <a:gd name="T20" fmla="*/ 4378 w 731"/>
              <a:gd name="T21" fmla="*/ 132425 h 220"/>
              <a:gd name="T22" fmla="*/ 8756 w 731"/>
              <a:gd name="T23" fmla="*/ 143537 h 220"/>
              <a:gd name="T24" fmla="*/ 13134 w 731"/>
              <a:gd name="T25" fmla="*/ 154650 h 220"/>
              <a:gd name="T26" fmla="*/ 26269 w 731"/>
              <a:gd name="T27" fmla="*/ 171318 h 220"/>
              <a:gd name="T28" fmla="*/ 35025 w 731"/>
              <a:gd name="T29" fmla="*/ 181505 h 220"/>
              <a:gd name="T30" fmla="*/ 48159 w 731"/>
              <a:gd name="T31" fmla="*/ 192617 h 220"/>
              <a:gd name="T32" fmla="*/ 61294 w 731"/>
              <a:gd name="T33" fmla="*/ 203730 h 220"/>
              <a:gd name="T34" fmla="*/ 472106 w 731"/>
              <a:gd name="T35" fmla="*/ 203730 h 220"/>
              <a:gd name="T36" fmla="*/ 485241 w 731"/>
              <a:gd name="T37" fmla="*/ 192617 h 220"/>
              <a:gd name="T38" fmla="*/ 498375 w 731"/>
              <a:gd name="T39" fmla="*/ 181505 h 220"/>
              <a:gd name="T40" fmla="*/ 507131 w 731"/>
              <a:gd name="T41" fmla="*/ 171318 h 220"/>
              <a:gd name="T42" fmla="*/ 520266 w 731"/>
              <a:gd name="T43" fmla="*/ 154650 h 220"/>
              <a:gd name="T44" fmla="*/ 524644 w 731"/>
              <a:gd name="T45" fmla="*/ 143537 h 220"/>
              <a:gd name="T46" fmla="*/ 529022 w 731"/>
              <a:gd name="T47" fmla="*/ 132425 h 220"/>
              <a:gd name="T48" fmla="*/ 533400 w 731"/>
              <a:gd name="T49" fmla="*/ 115756 h 220"/>
              <a:gd name="T50" fmla="*/ 533400 w 731"/>
              <a:gd name="T51" fmla="*/ 104643 h 220"/>
              <a:gd name="T52" fmla="*/ 533400 w 731"/>
              <a:gd name="T53" fmla="*/ 87974 h 220"/>
              <a:gd name="T54" fmla="*/ 529022 w 731"/>
              <a:gd name="T55" fmla="*/ 71306 h 220"/>
              <a:gd name="T56" fmla="*/ 524644 w 731"/>
              <a:gd name="T57" fmla="*/ 60193 h 220"/>
              <a:gd name="T58" fmla="*/ 520266 w 731"/>
              <a:gd name="T59" fmla="*/ 50006 h 220"/>
              <a:gd name="T60" fmla="*/ 507131 w 731"/>
              <a:gd name="T61" fmla="*/ 33338 h 220"/>
              <a:gd name="T62" fmla="*/ 498375 w 731"/>
              <a:gd name="T63" fmla="*/ 22225 h 220"/>
              <a:gd name="T64" fmla="*/ 485241 w 731"/>
              <a:gd name="T65" fmla="*/ 11113 h 220"/>
              <a:gd name="T66" fmla="*/ 472106 w 731"/>
              <a:gd name="T67" fmla="*/ 0 h 220"/>
              <a:gd name="T68" fmla="*/ 61294 w 731"/>
              <a:gd name="T69" fmla="*/ 0 h 2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31"/>
              <a:gd name="T106" fmla="*/ 0 h 220"/>
              <a:gd name="T107" fmla="*/ 731 w 731"/>
              <a:gd name="T108" fmla="*/ 220 h 2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31" h="220">
                <a:moveTo>
                  <a:pt x="84" y="0"/>
                </a:moveTo>
                <a:lnTo>
                  <a:pt x="66" y="12"/>
                </a:lnTo>
                <a:lnTo>
                  <a:pt x="48" y="24"/>
                </a:lnTo>
                <a:lnTo>
                  <a:pt x="36" y="36"/>
                </a:lnTo>
                <a:lnTo>
                  <a:pt x="18" y="54"/>
                </a:lnTo>
                <a:lnTo>
                  <a:pt x="12" y="65"/>
                </a:lnTo>
                <a:lnTo>
                  <a:pt x="6" y="77"/>
                </a:lnTo>
                <a:lnTo>
                  <a:pt x="0" y="95"/>
                </a:lnTo>
                <a:lnTo>
                  <a:pt x="0" y="113"/>
                </a:lnTo>
                <a:lnTo>
                  <a:pt x="0" y="125"/>
                </a:lnTo>
                <a:lnTo>
                  <a:pt x="6" y="143"/>
                </a:lnTo>
                <a:lnTo>
                  <a:pt x="12" y="155"/>
                </a:lnTo>
                <a:lnTo>
                  <a:pt x="18" y="167"/>
                </a:lnTo>
                <a:lnTo>
                  <a:pt x="36" y="185"/>
                </a:lnTo>
                <a:lnTo>
                  <a:pt x="48" y="196"/>
                </a:lnTo>
                <a:lnTo>
                  <a:pt x="66" y="208"/>
                </a:lnTo>
                <a:lnTo>
                  <a:pt x="84" y="220"/>
                </a:lnTo>
                <a:lnTo>
                  <a:pt x="647" y="220"/>
                </a:lnTo>
                <a:lnTo>
                  <a:pt x="665" y="208"/>
                </a:lnTo>
                <a:lnTo>
                  <a:pt x="683" y="196"/>
                </a:lnTo>
                <a:lnTo>
                  <a:pt x="695" y="185"/>
                </a:lnTo>
                <a:lnTo>
                  <a:pt x="713" y="167"/>
                </a:lnTo>
                <a:lnTo>
                  <a:pt x="719" y="155"/>
                </a:lnTo>
                <a:lnTo>
                  <a:pt x="725" y="143"/>
                </a:lnTo>
                <a:lnTo>
                  <a:pt x="731" y="125"/>
                </a:lnTo>
                <a:lnTo>
                  <a:pt x="731" y="113"/>
                </a:lnTo>
                <a:lnTo>
                  <a:pt x="731" y="95"/>
                </a:lnTo>
                <a:lnTo>
                  <a:pt x="725" y="77"/>
                </a:lnTo>
                <a:lnTo>
                  <a:pt x="719" y="65"/>
                </a:lnTo>
                <a:lnTo>
                  <a:pt x="713" y="54"/>
                </a:lnTo>
                <a:lnTo>
                  <a:pt x="695" y="36"/>
                </a:lnTo>
                <a:lnTo>
                  <a:pt x="683" y="24"/>
                </a:lnTo>
                <a:lnTo>
                  <a:pt x="665" y="12"/>
                </a:lnTo>
                <a:lnTo>
                  <a:pt x="647" y="0"/>
                </a:lnTo>
                <a:lnTo>
                  <a:pt x="84" y="0"/>
                </a:lnTo>
                <a:close/>
              </a:path>
            </a:pathLst>
          </a:custGeom>
          <a:solidFill>
            <a:srgbClr val="99FF99">
              <a:alpha val="50195"/>
            </a:srgbClr>
          </a:solidFill>
          <a:ln w="6985">
            <a:solidFill>
              <a:schemeClr val="accent2"/>
            </a:solidFill>
            <a:round/>
            <a:headEnd/>
            <a:tailEnd/>
          </a:ln>
        </p:spPr>
        <p:txBody>
          <a:bodyPr/>
          <a:lstStyle/>
          <a:p>
            <a:pPr algn="ctr"/>
            <a:endParaRPr lang="en-US" sz="1400"/>
          </a:p>
        </p:txBody>
      </p:sp>
      <p:sp>
        <p:nvSpPr>
          <p:cNvPr id="26653" name="Rectangle 49"/>
          <p:cNvSpPr>
            <a:spLocks noChangeArrowheads="1"/>
          </p:cNvSpPr>
          <p:nvPr/>
        </p:nvSpPr>
        <p:spPr bwMode="auto">
          <a:xfrm>
            <a:off x="6494463" y="1757363"/>
            <a:ext cx="363537" cy="107950"/>
          </a:xfrm>
          <a:prstGeom prst="rect">
            <a:avLst/>
          </a:prstGeom>
          <a:noFill/>
          <a:ln w="9525">
            <a:noFill/>
            <a:miter lim="800000"/>
            <a:headEnd/>
            <a:tailEnd/>
          </a:ln>
        </p:spPr>
        <p:txBody>
          <a:bodyPr wrap="none" lIns="0" tIns="0" rIns="0" bIns="0">
            <a:spAutoFit/>
          </a:bodyPr>
          <a:lstStyle/>
          <a:p>
            <a:pPr algn="ctr"/>
            <a:r>
              <a:rPr lang="en-US" altLang="en-US" sz="700">
                <a:solidFill>
                  <a:srgbClr val="000000"/>
                </a:solidFill>
              </a:rPr>
              <a:t>Activity-3</a:t>
            </a:r>
            <a:endParaRPr lang="en-US" altLang="en-US"/>
          </a:p>
        </p:txBody>
      </p:sp>
      <p:sp>
        <p:nvSpPr>
          <p:cNvPr id="26654" name="Freeform 50"/>
          <p:cNvSpPr>
            <a:spLocks/>
          </p:cNvSpPr>
          <p:nvPr/>
        </p:nvSpPr>
        <p:spPr bwMode="auto">
          <a:xfrm>
            <a:off x="3448050" y="2960688"/>
            <a:ext cx="533400" cy="203200"/>
          </a:xfrm>
          <a:custGeom>
            <a:avLst/>
            <a:gdLst>
              <a:gd name="T0" fmla="*/ 61294 w 731"/>
              <a:gd name="T1" fmla="*/ 0 h 220"/>
              <a:gd name="T2" fmla="*/ 48159 w 731"/>
              <a:gd name="T3" fmla="*/ 11113 h 220"/>
              <a:gd name="T4" fmla="*/ 35025 w 731"/>
              <a:gd name="T5" fmla="*/ 22225 h 220"/>
              <a:gd name="T6" fmla="*/ 26269 w 731"/>
              <a:gd name="T7" fmla="*/ 33338 h 220"/>
              <a:gd name="T8" fmla="*/ 13134 w 731"/>
              <a:gd name="T9" fmla="*/ 50006 h 220"/>
              <a:gd name="T10" fmla="*/ 8756 w 731"/>
              <a:gd name="T11" fmla="*/ 60193 h 220"/>
              <a:gd name="T12" fmla="*/ 4378 w 731"/>
              <a:gd name="T13" fmla="*/ 71306 h 220"/>
              <a:gd name="T14" fmla="*/ 0 w 731"/>
              <a:gd name="T15" fmla="*/ 87974 h 220"/>
              <a:gd name="T16" fmla="*/ 0 w 731"/>
              <a:gd name="T17" fmla="*/ 104643 h 220"/>
              <a:gd name="T18" fmla="*/ 0 w 731"/>
              <a:gd name="T19" fmla="*/ 115756 h 220"/>
              <a:gd name="T20" fmla="*/ 4378 w 731"/>
              <a:gd name="T21" fmla="*/ 132425 h 220"/>
              <a:gd name="T22" fmla="*/ 8756 w 731"/>
              <a:gd name="T23" fmla="*/ 143537 h 220"/>
              <a:gd name="T24" fmla="*/ 13134 w 731"/>
              <a:gd name="T25" fmla="*/ 154650 h 220"/>
              <a:gd name="T26" fmla="*/ 26269 w 731"/>
              <a:gd name="T27" fmla="*/ 171318 h 220"/>
              <a:gd name="T28" fmla="*/ 35025 w 731"/>
              <a:gd name="T29" fmla="*/ 181505 h 220"/>
              <a:gd name="T30" fmla="*/ 48159 w 731"/>
              <a:gd name="T31" fmla="*/ 192617 h 220"/>
              <a:gd name="T32" fmla="*/ 61294 w 731"/>
              <a:gd name="T33" fmla="*/ 203730 h 220"/>
              <a:gd name="T34" fmla="*/ 472106 w 731"/>
              <a:gd name="T35" fmla="*/ 203730 h 220"/>
              <a:gd name="T36" fmla="*/ 485241 w 731"/>
              <a:gd name="T37" fmla="*/ 192617 h 220"/>
              <a:gd name="T38" fmla="*/ 498375 w 731"/>
              <a:gd name="T39" fmla="*/ 181505 h 220"/>
              <a:gd name="T40" fmla="*/ 507131 w 731"/>
              <a:gd name="T41" fmla="*/ 171318 h 220"/>
              <a:gd name="T42" fmla="*/ 520266 w 731"/>
              <a:gd name="T43" fmla="*/ 154650 h 220"/>
              <a:gd name="T44" fmla="*/ 524644 w 731"/>
              <a:gd name="T45" fmla="*/ 143537 h 220"/>
              <a:gd name="T46" fmla="*/ 529022 w 731"/>
              <a:gd name="T47" fmla="*/ 132425 h 220"/>
              <a:gd name="T48" fmla="*/ 533400 w 731"/>
              <a:gd name="T49" fmla="*/ 115756 h 220"/>
              <a:gd name="T50" fmla="*/ 533400 w 731"/>
              <a:gd name="T51" fmla="*/ 104643 h 220"/>
              <a:gd name="T52" fmla="*/ 533400 w 731"/>
              <a:gd name="T53" fmla="*/ 87974 h 220"/>
              <a:gd name="T54" fmla="*/ 529022 w 731"/>
              <a:gd name="T55" fmla="*/ 71306 h 220"/>
              <a:gd name="T56" fmla="*/ 524644 w 731"/>
              <a:gd name="T57" fmla="*/ 60193 h 220"/>
              <a:gd name="T58" fmla="*/ 520266 w 731"/>
              <a:gd name="T59" fmla="*/ 50006 h 220"/>
              <a:gd name="T60" fmla="*/ 507131 w 731"/>
              <a:gd name="T61" fmla="*/ 33338 h 220"/>
              <a:gd name="T62" fmla="*/ 498375 w 731"/>
              <a:gd name="T63" fmla="*/ 22225 h 220"/>
              <a:gd name="T64" fmla="*/ 485241 w 731"/>
              <a:gd name="T65" fmla="*/ 11113 h 220"/>
              <a:gd name="T66" fmla="*/ 472106 w 731"/>
              <a:gd name="T67" fmla="*/ 0 h 220"/>
              <a:gd name="T68" fmla="*/ 61294 w 731"/>
              <a:gd name="T69" fmla="*/ 0 h 2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31"/>
              <a:gd name="T106" fmla="*/ 0 h 220"/>
              <a:gd name="T107" fmla="*/ 731 w 731"/>
              <a:gd name="T108" fmla="*/ 220 h 2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31" h="220">
                <a:moveTo>
                  <a:pt x="84" y="0"/>
                </a:moveTo>
                <a:lnTo>
                  <a:pt x="66" y="12"/>
                </a:lnTo>
                <a:lnTo>
                  <a:pt x="48" y="24"/>
                </a:lnTo>
                <a:lnTo>
                  <a:pt x="36" y="36"/>
                </a:lnTo>
                <a:lnTo>
                  <a:pt x="18" y="54"/>
                </a:lnTo>
                <a:lnTo>
                  <a:pt x="12" y="65"/>
                </a:lnTo>
                <a:lnTo>
                  <a:pt x="6" y="77"/>
                </a:lnTo>
                <a:lnTo>
                  <a:pt x="0" y="95"/>
                </a:lnTo>
                <a:lnTo>
                  <a:pt x="0" y="113"/>
                </a:lnTo>
                <a:lnTo>
                  <a:pt x="0" y="125"/>
                </a:lnTo>
                <a:lnTo>
                  <a:pt x="6" y="143"/>
                </a:lnTo>
                <a:lnTo>
                  <a:pt x="12" y="155"/>
                </a:lnTo>
                <a:lnTo>
                  <a:pt x="18" y="167"/>
                </a:lnTo>
                <a:lnTo>
                  <a:pt x="36" y="185"/>
                </a:lnTo>
                <a:lnTo>
                  <a:pt x="48" y="196"/>
                </a:lnTo>
                <a:lnTo>
                  <a:pt x="66" y="208"/>
                </a:lnTo>
                <a:lnTo>
                  <a:pt x="84" y="220"/>
                </a:lnTo>
                <a:lnTo>
                  <a:pt x="647" y="220"/>
                </a:lnTo>
                <a:lnTo>
                  <a:pt x="665" y="208"/>
                </a:lnTo>
                <a:lnTo>
                  <a:pt x="683" y="196"/>
                </a:lnTo>
                <a:lnTo>
                  <a:pt x="695" y="185"/>
                </a:lnTo>
                <a:lnTo>
                  <a:pt x="713" y="167"/>
                </a:lnTo>
                <a:lnTo>
                  <a:pt x="719" y="155"/>
                </a:lnTo>
                <a:lnTo>
                  <a:pt x="725" y="143"/>
                </a:lnTo>
                <a:lnTo>
                  <a:pt x="731" y="125"/>
                </a:lnTo>
                <a:lnTo>
                  <a:pt x="731" y="113"/>
                </a:lnTo>
                <a:lnTo>
                  <a:pt x="731" y="95"/>
                </a:lnTo>
                <a:lnTo>
                  <a:pt x="725" y="77"/>
                </a:lnTo>
                <a:lnTo>
                  <a:pt x="719" y="65"/>
                </a:lnTo>
                <a:lnTo>
                  <a:pt x="713" y="54"/>
                </a:lnTo>
                <a:lnTo>
                  <a:pt x="695" y="36"/>
                </a:lnTo>
                <a:lnTo>
                  <a:pt x="683" y="24"/>
                </a:lnTo>
                <a:lnTo>
                  <a:pt x="665" y="12"/>
                </a:lnTo>
                <a:lnTo>
                  <a:pt x="647" y="0"/>
                </a:lnTo>
                <a:lnTo>
                  <a:pt x="84" y="0"/>
                </a:lnTo>
                <a:close/>
              </a:path>
            </a:pathLst>
          </a:custGeom>
          <a:solidFill>
            <a:srgbClr val="99FF99">
              <a:alpha val="50195"/>
            </a:srgbClr>
          </a:solidFill>
          <a:ln w="6985">
            <a:solidFill>
              <a:schemeClr val="accent2"/>
            </a:solidFill>
            <a:round/>
            <a:headEnd/>
            <a:tailEnd/>
          </a:ln>
        </p:spPr>
        <p:txBody>
          <a:bodyPr/>
          <a:lstStyle/>
          <a:p>
            <a:pPr algn="ctr"/>
            <a:endParaRPr lang="en-US" sz="1400"/>
          </a:p>
        </p:txBody>
      </p:sp>
      <p:sp>
        <p:nvSpPr>
          <p:cNvPr id="26655" name="Rectangle 51"/>
          <p:cNvSpPr>
            <a:spLocks noChangeArrowheads="1"/>
          </p:cNvSpPr>
          <p:nvPr/>
        </p:nvSpPr>
        <p:spPr bwMode="auto">
          <a:xfrm>
            <a:off x="3581400" y="3000375"/>
            <a:ext cx="363538" cy="107950"/>
          </a:xfrm>
          <a:prstGeom prst="rect">
            <a:avLst/>
          </a:prstGeom>
          <a:noFill/>
          <a:ln w="9525">
            <a:noFill/>
            <a:miter lim="800000"/>
            <a:headEnd/>
            <a:tailEnd/>
          </a:ln>
        </p:spPr>
        <p:txBody>
          <a:bodyPr wrap="none" lIns="0" tIns="0" rIns="0" bIns="0">
            <a:spAutoFit/>
          </a:bodyPr>
          <a:lstStyle/>
          <a:p>
            <a:pPr algn="ctr"/>
            <a:r>
              <a:rPr lang="en-US" altLang="en-US" sz="700">
                <a:solidFill>
                  <a:srgbClr val="000000"/>
                </a:solidFill>
              </a:rPr>
              <a:t>Activity-2</a:t>
            </a:r>
            <a:endParaRPr lang="en-US" altLang="en-US"/>
          </a:p>
        </p:txBody>
      </p:sp>
      <p:sp>
        <p:nvSpPr>
          <p:cNvPr id="26656" name="Line 52"/>
          <p:cNvSpPr>
            <a:spLocks noChangeShapeType="1"/>
          </p:cNvSpPr>
          <p:nvPr/>
        </p:nvSpPr>
        <p:spPr bwMode="auto">
          <a:xfrm rot="-2252">
            <a:off x="2847975" y="3063875"/>
            <a:ext cx="368300" cy="1588"/>
          </a:xfrm>
          <a:prstGeom prst="line">
            <a:avLst/>
          </a:prstGeom>
          <a:noFill/>
          <a:ln w="9525">
            <a:solidFill>
              <a:srgbClr val="660066"/>
            </a:solidFill>
            <a:round/>
            <a:headEnd/>
            <a:tailEnd type="arrow" w="med" len="med"/>
          </a:ln>
        </p:spPr>
        <p:txBody>
          <a:bodyPr wrap="none" anchor="ctr"/>
          <a:lstStyle/>
          <a:p>
            <a:endParaRPr lang="en-US"/>
          </a:p>
        </p:txBody>
      </p:sp>
      <p:sp>
        <p:nvSpPr>
          <p:cNvPr id="26657" name="Freeform 53"/>
          <p:cNvSpPr>
            <a:spLocks/>
          </p:cNvSpPr>
          <p:nvPr/>
        </p:nvSpPr>
        <p:spPr bwMode="auto">
          <a:xfrm>
            <a:off x="5905500" y="3878263"/>
            <a:ext cx="533400" cy="203200"/>
          </a:xfrm>
          <a:custGeom>
            <a:avLst/>
            <a:gdLst>
              <a:gd name="T0" fmla="*/ 61294 w 731"/>
              <a:gd name="T1" fmla="*/ 0 h 220"/>
              <a:gd name="T2" fmla="*/ 48159 w 731"/>
              <a:gd name="T3" fmla="*/ 11113 h 220"/>
              <a:gd name="T4" fmla="*/ 35025 w 731"/>
              <a:gd name="T5" fmla="*/ 22225 h 220"/>
              <a:gd name="T6" fmla="*/ 26269 w 731"/>
              <a:gd name="T7" fmla="*/ 33338 h 220"/>
              <a:gd name="T8" fmla="*/ 13134 w 731"/>
              <a:gd name="T9" fmla="*/ 50006 h 220"/>
              <a:gd name="T10" fmla="*/ 8756 w 731"/>
              <a:gd name="T11" fmla="*/ 60193 h 220"/>
              <a:gd name="T12" fmla="*/ 4378 w 731"/>
              <a:gd name="T13" fmla="*/ 71306 h 220"/>
              <a:gd name="T14" fmla="*/ 0 w 731"/>
              <a:gd name="T15" fmla="*/ 87974 h 220"/>
              <a:gd name="T16" fmla="*/ 0 w 731"/>
              <a:gd name="T17" fmla="*/ 104643 h 220"/>
              <a:gd name="T18" fmla="*/ 0 w 731"/>
              <a:gd name="T19" fmla="*/ 115756 h 220"/>
              <a:gd name="T20" fmla="*/ 4378 w 731"/>
              <a:gd name="T21" fmla="*/ 132425 h 220"/>
              <a:gd name="T22" fmla="*/ 8756 w 731"/>
              <a:gd name="T23" fmla="*/ 143537 h 220"/>
              <a:gd name="T24" fmla="*/ 13134 w 731"/>
              <a:gd name="T25" fmla="*/ 154650 h 220"/>
              <a:gd name="T26" fmla="*/ 26269 w 731"/>
              <a:gd name="T27" fmla="*/ 171318 h 220"/>
              <a:gd name="T28" fmla="*/ 35025 w 731"/>
              <a:gd name="T29" fmla="*/ 181505 h 220"/>
              <a:gd name="T30" fmla="*/ 48159 w 731"/>
              <a:gd name="T31" fmla="*/ 192617 h 220"/>
              <a:gd name="T32" fmla="*/ 61294 w 731"/>
              <a:gd name="T33" fmla="*/ 203730 h 220"/>
              <a:gd name="T34" fmla="*/ 472106 w 731"/>
              <a:gd name="T35" fmla="*/ 203730 h 220"/>
              <a:gd name="T36" fmla="*/ 485241 w 731"/>
              <a:gd name="T37" fmla="*/ 192617 h 220"/>
              <a:gd name="T38" fmla="*/ 498375 w 731"/>
              <a:gd name="T39" fmla="*/ 181505 h 220"/>
              <a:gd name="T40" fmla="*/ 507131 w 731"/>
              <a:gd name="T41" fmla="*/ 171318 h 220"/>
              <a:gd name="T42" fmla="*/ 520266 w 731"/>
              <a:gd name="T43" fmla="*/ 154650 h 220"/>
              <a:gd name="T44" fmla="*/ 524644 w 731"/>
              <a:gd name="T45" fmla="*/ 143537 h 220"/>
              <a:gd name="T46" fmla="*/ 529022 w 731"/>
              <a:gd name="T47" fmla="*/ 132425 h 220"/>
              <a:gd name="T48" fmla="*/ 533400 w 731"/>
              <a:gd name="T49" fmla="*/ 115756 h 220"/>
              <a:gd name="T50" fmla="*/ 533400 w 731"/>
              <a:gd name="T51" fmla="*/ 104643 h 220"/>
              <a:gd name="T52" fmla="*/ 533400 w 731"/>
              <a:gd name="T53" fmla="*/ 87974 h 220"/>
              <a:gd name="T54" fmla="*/ 529022 w 731"/>
              <a:gd name="T55" fmla="*/ 71306 h 220"/>
              <a:gd name="T56" fmla="*/ 524644 w 731"/>
              <a:gd name="T57" fmla="*/ 60193 h 220"/>
              <a:gd name="T58" fmla="*/ 520266 w 731"/>
              <a:gd name="T59" fmla="*/ 50006 h 220"/>
              <a:gd name="T60" fmla="*/ 507131 w 731"/>
              <a:gd name="T61" fmla="*/ 33338 h 220"/>
              <a:gd name="T62" fmla="*/ 498375 w 731"/>
              <a:gd name="T63" fmla="*/ 22225 h 220"/>
              <a:gd name="T64" fmla="*/ 485241 w 731"/>
              <a:gd name="T65" fmla="*/ 11113 h 220"/>
              <a:gd name="T66" fmla="*/ 472106 w 731"/>
              <a:gd name="T67" fmla="*/ 0 h 220"/>
              <a:gd name="T68" fmla="*/ 61294 w 731"/>
              <a:gd name="T69" fmla="*/ 0 h 2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31"/>
              <a:gd name="T106" fmla="*/ 0 h 220"/>
              <a:gd name="T107" fmla="*/ 731 w 731"/>
              <a:gd name="T108" fmla="*/ 220 h 2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31" h="220">
                <a:moveTo>
                  <a:pt x="84" y="0"/>
                </a:moveTo>
                <a:lnTo>
                  <a:pt x="66" y="12"/>
                </a:lnTo>
                <a:lnTo>
                  <a:pt x="48" y="24"/>
                </a:lnTo>
                <a:lnTo>
                  <a:pt x="36" y="36"/>
                </a:lnTo>
                <a:lnTo>
                  <a:pt x="18" y="54"/>
                </a:lnTo>
                <a:lnTo>
                  <a:pt x="12" y="65"/>
                </a:lnTo>
                <a:lnTo>
                  <a:pt x="6" y="77"/>
                </a:lnTo>
                <a:lnTo>
                  <a:pt x="0" y="95"/>
                </a:lnTo>
                <a:lnTo>
                  <a:pt x="0" y="113"/>
                </a:lnTo>
                <a:lnTo>
                  <a:pt x="0" y="125"/>
                </a:lnTo>
                <a:lnTo>
                  <a:pt x="6" y="143"/>
                </a:lnTo>
                <a:lnTo>
                  <a:pt x="12" y="155"/>
                </a:lnTo>
                <a:lnTo>
                  <a:pt x="18" y="167"/>
                </a:lnTo>
                <a:lnTo>
                  <a:pt x="36" y="185"/>
                </a:lnTo>
                <a:lnTo>
                  <a:pt x="48" y="196"/>
                </a:lnTo>
                <a:lnTo>
                  <a:pt x="66" y="208"/>
                </a:lnTo>
                <a:lnTo>
                  <a:pt x="84" y="220"/>
                </a:lnTo>
                <a:lnTo>
                  <a:pt x="647" y="220"/>
                </a:lnTo>
                <a:lnTo>
                  <a:pt x="665" y="208"/>
                </a:lnTo>
                <a:lnTo>
                  <a:pt x="683" y="196"/>
                </a:lnTo>
                <a:lnTo>
                  <a:pt x="695" y="185"/>
                </a:lnTo>
                <a:lnTo>
                  <a:pt x="713" y="167"/>
                </a:lnTo>
                <a:lnTo>
                  <a:pt x="719" y="155"/>
                </a:lnTo>
                <a:lnTo>
                  <a:pt x="725" y="143"/>
                </a:lnTo>
                <a:lnTo>
                  <a:pt x="731" y="125"/>
                </a:lnTo>
                <a:lnTo>
                  <a:pt x="731" y="113"/>
                </a:lnTo>
                <a:lnTo>
                  <a:pt x="731" y="95"/>
                </a:lnTo>
                <a:lnTo>
                  <a:pt x="725" y="77"/>
                </a:lnTo>
                <a:lnTo>
                  <a:pt x="719" y="65"/>
                </a:lnTo>
                <a:lnTo>
                  <a:pt x="713" y="54"/>
                </a:lnTo>
                <a:lnTo>
                  <a:pt x="695" y="36"/>
                </a:lnTo>
                <a:lnTo>
                  <a:pt x="683" y="24"/>
                </a:lnTo>
                <a:lnTo>
                  <a:pt x="665" y="12"/>
                </a:lnTo>
                <a:lnTo>
                  <a:pt x="647" y="0"/>
                </a:lnTo>
                <a:lnTo>
                  <a:pt x="84" y="0"/>
                </a:lnTo>
                <a:close/>
              </a:path>
            </a:pathLst>
          </a:custGeom>
          <a:solidFill>
            <a:srgbClr val="99FF99">
              <a:alpha val="50195"/>
            </a:srgbClr>
          </a:solidFill>
          <a:ln w="6985">
            <a:solidFill>
              <a:schemeClr val="accent2"/>
            </a:solidFill>
            <a:round/>
            <a:headEnd/>
            <a:tailEnd/>
          </a:ln>
        </p:spPr>
        <p:txBody>
          <a:bodyPr/>
          <a:lstStyle/>
          <a:p>
            <a:pPr algn="ctr"/>
            <a:endParaRPr lang="en-US" sz="1400"/>
          </a:p>
        </p:txBody>
      </p:sp>
      <p:sp>
        <p:nvSpPr>
          <p:cNvPr id="26658" name="Rectangle 54"/>
          <p:cNvSpPr>
            <a:spLocks noChangeArrowheads="1"/>
          </p:cNvSpPr>
          <p:nvPr/>
        </p:nvSpPr>
        <p:spPr bwMode="auto">
          <a:xfrm>
            <a:off x="5902325" y="3857625"/>
            <a:ext cx="363538" cy="107950"/>
          </a:xfrm>
          <a:prstGeom prst="rect">
            <a:avLst/>
          </a:prstGeom>
          <a:noFill/>
          <a:ln w="9525">
            <a:noFill/>
            <a:miter lim="800000"/>
            <a:headEnd/>
            <a:tailEnd/>
          </a:ln>
        </p:spPr>
        <p:txBody>
          <a:bodyPr wrap="none" lIns="0" tIns="0" rIns="0" bIns="0">
            <a:spAutoFit/>
          </a:bodyPr>
          <a:lstStyle/>
          <a:p>
            <a:pPr algn="ctr"/>
            <a:r>
              <a:rPr lang="en-US" altLang="en-US" sz="700">
                <a:solidFill>
                  <a:srgbClr val="000000"/>
                </a:solidFill>
              </a:rPr>
              <a:t>Activity-4</a:t>
            </a:r>
            <a:endParaRPr lang="en-US" altLang="en-US"/>
          </a:p>
        </p:txBody>
      </p:sp>
      <p:sp>
        <p:nvSpPr>
          <p:cNvPr id="26659" name="Line 55"/>
          <p:cNvSpPr>
            <a:spLocks noChangeShapeType="1"/>
          </p:cNvSpPr>
          <p:nvPr/>
        </p:nvSpPr>
        <p:spPr bwMode="auto">
          <a:xfrm rot="-2252">
            <a:off x="6629400" y="3978275"/>
            <a:ext cx="368300" cy="1588"/>
          </a:xfrm>
          <a:prstGeom prst="line">
            <a:avLst/>
          </a:prstGeom>
          <a:noFill/>
          <a:ln w="9525">
            <a:solidFill>
              <a:srgbClr val="660066"/>
            </a:solidFill>
            <a:round/>
            <a:headEnd/>
            <a:tailEnd type="arrow" w="med" len="med"/>
          </a:ln>
        </p:spPr>
        <p:txBody>
          <a:bodyPr wrap="none" anchor="ctr"/>
          <a:lstStyle/>
          <a:p>
            <a:endParaRPr lang="en-US"/>
          </a:p>
        </p:txBody>
      </p:sp>
      <p:sp>
        <p:nvSpPr>
          <p:cNvPr id="26660" name="Line 56"/>
          <p:cNvSpPr>
            <a:spLocks noChangeShapeType="1"/>
          </p:cNvSpPr>
          <p:nvPr/>
        </p:nvSpPr>
        <p:spPr bwMode="auto">
          <a:xfrm rot="-5402252" flipH="1" flipV="1">
            <a:off x="4664076" y="2495550"/>
            <a:ext cx="1325562" cy="1587"/>
          </a:xfrm>
          <a:prstGeom prst="line">
            <a:avLst/>
          </a:prstGeom>
          <a:noFill/>
          <a:ln w="9525">
            <a:solidFill>
              <a:srgbClr val="660066"/>
            </a:solidFill>
            <a:round/>
            <a:headEnd/>
            <a:tailEnd type="triangle" w="med" len="med"/>
          </a:ln>
        </p:spPr>
        <p:txBody>
          <a:bodyPr wrap="none" anchor="ctr"/>
          <a:lstStyle/>
          <a:p>
            <a:endParaRPr lang="en-US"/>
          </a:p>
        </p:txBody>
      </p:sp>
      <p:sp>
        <p:nvSpPr>
          <p:cNvPr id="26661" name="Line 57"/>
          <p:cNvSpPr>
            <a:spLocks noChangeShapeType="1"/>
          </p:cNvSpPr>
          <p:nvPr/>
        </p:nvSpPr>
        <p:spPr bwMode="auto">
          <a:xfrm rot="-5402252" flipH="1" flipV="1">
            <a:off x="4892675" y="3556001"/>
            <a:ext cx="879475" cy="0"/>
          </a:xfrm>
          <a:prstGeom prst="line">
            <a:avLst/>
          </a:prstGeom>
          <a:noFill/>
          <a:ln w="9525">
            <a:solidFill>
              <a:srgbClr val="660066"/>
            </a:solidFill>
            <a:round/>
            <a:headEnd/>
            <a:tailEnd/>
          </a:ln>
        </p:spPr>
        <p:txBody>
          <a:bodyPr wrap="none" anchor="ctr"/>
          <a:lstStyle/>
          <a:p>
            <a:endParaRPr lang="en-US"/>
          </a:p>
        </p:txBody>
      </p:sp>
      <p:grpSp>
        <p:nvGrpSpPr>
          <p:cNvPr id="7" name="Group 58"/>
          <p:cNvGrpSpPr>
            <a:grpSpLocks/>
          </p:cNvGrpSpPr>
          <p:nvPr/>
        </p:nvGrpSpPr>
        <p:grpSpPr bwMode="auto">
          <a:xfrm>
            <a:off x="7591425" y="1692275"/>
            <a:ext cx="257175" cy="249238"/>
            <a:chOff x="2898" y="2580"/>
            <a:chExt cx="162" cy="157"/>
          </a:xfrm>
        </p:grpSpPr>
        <p:sp>
          <p:nvSpPr>
            <p:cNvPr id="26750" name="Oval 59"/>
            <p:cNvSpPr>
              <a:spLocks noChangeArrowheads="1"/>
            </p:cNvSpPr>
            <p:nvPr/>
          </p:nvSpPr>
          <p:spPr bwMode="auto">
            <a:xfrm>
              <a:off x="2898" y="2580"/>
              <a:ext cx="162" cy="157"/>
            </a:xfrm>
            <a:prstGeom prst="ellipse">
              <a:avLst/>
            </a:prstGeom>
            <a:noFill/>
            <a:ln w="9525">
              <a:solidFill>
                <a:srgbClr val="990033"/>
              </a:solidFill>
              <a:round/>
              <a:headEnd/>
              <a:tailEnd/>
            </a:ln>
          </p:spPr>
          <p:txBody>
            <a:bodyPr/>
            <a:lstStyle/>
            <a:p>
              <a:endParaRPr lang="en-US"/>
            </a:p>
          </p:txBody>
        </p:sp>
        <p:sp>
          <p:nvSpPr>
            <p:cNvPr id="26751" name="Oval 60"/>
            <p:cNvSpPr>
              <a:spLocks noChangeArrowheads="1"/>
            </p:cNvSpPr>
            <p:nvPr/>
          </p:nvSpPr>
          <p:spPr bwMode="auto">
            <a:xfrm>
              <a:off x="2922" y="2598"/>
              <a:ext cx="114" cy="121"/>
            </a:xfrm>
            <a:prstGeom prst="ellipse">
              <a:avLst/>
            </a:prstGeom>
            <a:solidFill>
              <a:srgbClr val="000000"/>
            </a:solidFill>
            <a:ln w="9525">
              <a:solidFill>
                <a:srgbClr val="990033"/>
              </a:solidFill>
              <a:round/>
              <a:headEnd/>
              <a:tailEnd/>
            </a:ln>
          </p:spPr>
          <p:txBody>
            <a:bodyPr/>
            <a:lstStyle/>
            <a:p>
              <a:endParaRPr lang="en-US"/>
            </a:p>
          </p:txBody>
        </p:sp>
      </p:grpSp>
      <p:sp>
        <p:nvSpPr>
          <p:cNvPr id="26663" name="Line 61"/>
          <p:cNvSpPr>
            <a:spLocks noChangeShapeType="1"/>
          </p:cNvSpPr>
          <p:nvPr/>
        </p:nvSpPr>
        <p:spPr bwMode="auto">
          <a:xfrm rot="-2252">
            <a:off x="7226300" y="1819275"/>
            <a:ext cx="368300" cy="1588"/>
          </a:xfrm>
          <a:prstGeom prst="line">
            <a:avLst/>
          </a:prstGeom>
          <a:noFill/>
          <a:ln w="9525">
            <a:solidFill>
              <a:srgbClr val="660066"/>
            </a:solidFill>
            <a:round/>
            <a:headEnd/>
            <a:tailEnd type="arrow" w="med" len="med"/>
          </a:ln>
        </p:spPr>
        <p:txBody>
          <a:bodyPr wrap="none" anchor="ctr"/>
          <a:lstStyle/>
          <a:p>
            <a:endParaRPr lang="en-US"/>
          </a:p>
        </p:txBody>
      </p:sp>
      <p:sp>
        <p:nvSpPr>
          <p:cNvPr id="26664" name="Line 62"/>
          <p:cNvSpPr>
            <a:spLocks noChangeShapeType="1"/>
          </p:cNvSpPr>
          <p:nvPr/>
        </p:nvSpPr>
        <p:spPr bwMode="auto">
          <a:xfrm>
            <a:off x="4191000" y="3090863"/>
            <a:ext cx="1143000" cy="0"/>
          </a:xfrm>
          <a:prstGeom prst="line">
            <a:avLst/>
          </a:prstGeom>
          <a:noFill/>
          <a:ln w="9525">
            <a:solidFill>
              <a:srgbClr val="990033"/>
            </a:solidFill>
            <a:round/>
            <a:headEnd/>
            <a:tailEnd type="triangle" w="med" len="med"/>
          </a:ln>
        </p:spPr>
        <p:txBody>
          <a:bodyPr wrap="none" anchor="ctr"/>
          <a:lstStyle/>
          <a:p>
            <a:endParaRPr lang="en-US"/>
          </a:p>
        </p:txBody>
      </p:sp>
      <p:sp>
        <p:nvSpPr>
          <p:cNvPr id="26665" name="Line 63"/>
          <p:cNvSpPr>
            <a:spLocks noChangeShapeType="1"/>
          </p:cNvSpPr>
          <p:nvPr/>
        </p:nvSpPr>
        <p:spPr bwMode="auto">
          <a:xfrm>
            <a:off x="7086600" y="1262063"/>
            <a:ext cx="0" cy="609600"/>
          </a:xfrm>
          <a:prstGeom prst="line">
            <a:avLst/>
          </a:prstGeom>
          <a:noFill/>
          <a:ln w="9525">
            <a:solidFill>
              <a:srgbClr val="990033"/>
            </a:solidFill>
            <a:round/>
            <a:headEnd/>
            <a:tailEnd type="arrow" w="med" len="med"/>
          </a:ln>
        </p:spPr>
        <p:txBody>
          <a:bodyPr wrap="none" anchor="ctr"/>
          <a:lstStyle/>
          <a:p>
            <a:endParaRPr lang="en-US"/>
          </a:p>
        </p:txBody>
      </p:sp>
      <p:grpSp>
        <p:nvGrpSpPr>
          <p:cNvPr id="8" name="Group 61"/>
          <p:cNvGrpSpPr>
            <a:grpSpLocks/>
          </p:cNvGrpSpPr>
          <p:nvPr/>
        </p:nvGrpSpPr>
        <p:grpSpPr bwMode="auto">
          <a:xfrm>
            <a:off x="1771650" y="3375025"/>
            <a:ext cx="514350" cy="187325"/>
            <a:chOff x="1749705" y="5984884"/>
            <a:chExt cx="1393535" cy="507991"/>
          </a:xfrm>
        </p:grpSpPr>
        <p:sp>
          <p:nvSpPr>
            <p:cNvPr id="65" name="Rounded Rectangle 64"/>
            <p:cNvSpPr/>
            <p:nvPr/>
          </p:nvSpPr>
          <p:spPr>
            <a:xfrm>
              <a:off x="1749705" y="5984884"/>
              <a:ext cx="1393535" cy="507991"/>
            </a:xfrm>
            <a:prstGeom prst="roundRect">
              <a:avLst/>
            </a:prstGeom>
            <a:gradFill>
              <a:gsLst>
                <a:gs pos="52000">
                  <a:srgbClr val="FFEFD1">
                    <a:alpha val="51000"/>
                  </a:srgbClr>
                </a:gs>
                <a:gs pos="64999">
                  <a:srgbClr val="F0EBD5"/>
                </a:gs>
                <a:gs pos="100000">
                  <a:srgbClr val="D1C39F"/>
                </a:gs>
              </a:gsLst>
              <a:lin ang="16200000" scaled="0"/>
            </a:gradFill>
            <a:ln cmpd="dbl">
              <a:bevel/>
            </a:ln>
            <a:scene3d>
              <a:camera prst="orthographicFront"/>
              <a:lightRig rig="threePt" dir="t"/>
            </a:scene3d>
            <a:sp3d>
              <a:bevelT prst="convex"/>
            </a:sp3d>
          </p:spPr>
          <p:style>
            <a:lnRef idx="1">
              <a:schemeClr val="accent1"/>
            </a:lnRef>
            <a:fillRef idx="3">
              <a:schemeClr val="accent1"/>
            </a:fillRef>
            <a:effectRef idx="2">
              <a:schemeClr val="accent1"/>
            </a:effectRef>
            <a:fontRef idx="minor">
              <a:schemeClr val="lt1"/>
            </a:fontRef>
          </p:style>
          <p:txBody>
            <a:bodyPr anchor="ctr">
              <a:normAutofit fontScale="25000" lnSpcReduction="20000"/>
            </a:bodyPr>
            <a:lstStyle/>
            <a:p>
              <a:pPr algn="ctr">
                <a:defRPr/>
              </a:pPr>
              <a:r>
                <a:rPr lang="en-US" dirty="0">
                  <a:solidFill>
                    <a:schemeClr val="accent1">
                      <a:lumMod val="50000"/>
                    </a:schemeClr>
                  </a:solidFill>
                </a:rPr>
                <a:t>Agile Practices</a:t>
              </a:r>
            </a:p>
          </p:txBody>
        </p:sp>
        <p:sp>
          <p:nvSpPr>
            <p:cNvPr id="66" name="Oval 65"/>
            <p:cNvSpPr/>
            <p:nvPr/>
          </p:nvSpPr>
          <p:spPr>
            <a:xfrm>
              <a:off x="1785918" y="6000768"/>
              <a:ext cx="155620" cy="155620"/>
            </a:xfrm>
            <a:prstGeom prst="ellipse">
              <a:avLst/>
            </a:prstGeom>
            <a:gradFill>
              <a:gsLst>
                <a:gs pos="26000">
                  <a:schemeClr val="accent1">
                    <a:tint val="100000"/>
                    <a:shade val="100000"/>
                    <a:satMod val="130000"/>
                    <a:alpha val="49000"/>
                  </a:schemeClr>
                </a:gs>
                <a:gs pos="100000">
                  <a:schemeClr val="accent1">
                    <a:tint val="50000"/>
                    <a:shade val="100000"/>
                    <a:satMod val="350000"/>
                  </a:schemeClr>
                </a:gs>
              </a:gsLs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9" name="Group 61"/>
          <p:cNvGrpSpPr>
            <a:grpSpLocks/>
          </p:cNvGrpSpPr>
          <p:nvPr/>
        </p:nvGrpSpPr>
        <p:grpSpPr bwMode="auto">
          <a:xfrm>
            <a:off x="1924050" y="3500438"/>
            <a:ext cx="514350" cy="187325"/>
            <a:chOff x="1749705" y="5984884"/>
            <a:chExt cx="1393535" cy="507991"/>
          </a:xfrm>
        </p:grpSpPr>
        <p:sp>
          <p:nvSpPr>
            <p:cNvPr id="68" name="Rounded Rectangle 67"/>
            <p:cNvSpPr/>
            <p:nvPr/>
          </p:nvSpPr>
          <p:spPr>
            <a:xfrm>
              <a:off x="1749705" y="5984884"/>
              <a:ext cx="1393535" cy="507991"/>
            </a:xfrm>
            <a:prstGeom prst="roundRect">
              <a:avLst/>
            </a:prstGeom>
            <a:gradFill>
              <a:gsLst>
                <a:gs pos="52000">
                  <a:srgbClr val="FFEFD1">
                    <a:alpha val="51000"/>
                  </a:srgbClr>
                </a:gs>
                <a:gs pos="64999">
                  <a:srgbClr val="F0EBD5"/>
                </a:gs>
                <a:gs pos="100000">
                  <a:srgbClr val="D1C39F"/>
                </a:gs>
              </a:gsLst>
              <a:lin ang="16200000" scaled="0"/>
            </a:gradFill>
            <a:ln cmpd="dbl">
              <a:bevel/>
            </a:ln>
            <a:scene3d>
              <a:camera prst="orthographicFront"/>
              <a:lightRig rig="threePt" dir="t"/>
            </a:scene3d>
            <a:sp3d>
              <a:bevelT prst="convex"/>
            </a:sp3d>
          </p:spPr>
          <p:style>
            <a:lnRef idx="1">
              <a:schemeClr val="accent1"/>
            </a:lnRef>
            <a:fillRef idx="3">
              <a:schemeClr val="accent1"/>
            </a:fillRef>
            <a:effectRef idx="2">
              <a:schemeClr val="accent1"/>
            </a:effectRef>
            <a:fontRef idx="minor">
              <a:schemeClr val="lt1"/>
            </a:fontRef>
          </p:style>
          <p:txBody>
            <a:bodyPr anchor="ctr">
              <a:normAutofit fontScale="25000" lnSpcReduction="20000"/>
            </a:bodyPr>
            <a:lstStyle/>
            <a:p>
              <a:pPr algn="ctr">
                <a:defRPr/>
              </a:pPr>
              <a:r>
                <a:rPr lang="en-US" dirty="0">
                  <a:solidFill>
                    <a:schemeClr val="accent1">
                      <a:lumMod val="50000"/>
                    </a:schemeClr>
                  </a:solidFill>
                </a:rPr>
                <a:t>Agile Practices</a:t>
              </a:r>
            </a:p>
          </p:txBody>
        </p:sp>
        <p:sp>
          <p:nvSpPr>
            <p:cNvPr id="69" name="Oval 68"/>
            <p:cNvSpPr/>
            <p:nvPr/>
          </p:nvSpPr>
          <p:spPr>
            <a:xfrm>
              <a:off x="1785918" y="6000768"/>
              <a:ext cx="155620" cy="155620"/>
            </a:xfrm>
            <a:prstGeom prst="ellipse">
              <a:avLst/>
            </a:prstGeom>
            <a:gradFill>
              <a:gsLst>
                <a:gs pos="26000">
                  <a:schemeClr val="accent1">
                    <a:tint val="100000"/>
                    <a:shade val="100000"/>
                    <a:satMod val="130000"/>
                    <a:alpha val="49000"/>
                  </a:schemeClr>
                </a:gs>
                <a:gs pos="100000">
                  <a:schemeClr val="accent1">
                    <a:tint val="50000"/>
                    <a:shade val="100000"/>
                    <a:satMod val="350000"/>
                  </a:schemeClr>
                </a:gs>
              </a:gsLs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10" name="Group 61"/>
          <p:cNvGrpSpPr>
            <a:grpSpLocks/>
          </p:cNvGrpSpPr>
          <p:nvPr/>
        </p:nvGrpSpPr>
        <p:grpSpPr bwMode="auto">
          <a:xfrm>
            <a:off x="3476625" y="3357563"/>
            <a:ext cx="514350" cy="187325"/>
            <a:chOff x="1749705" y="5984884"/>
            <a:chExt cx="1393535" cy="507991"/>
          </a:xfrm>
        </p:grpSpPr>
        <p:sp>
          <p:nvSpPr>
            <p:cNvPr id="71" name="Rounded Rectangle 70"/>
            <p:cNvSpPr/>
            <p:nvPr/>
          </p:nvSpPr>
          <p:spPr>
            <a:xfrm>
              <a:off x="1749705" y="5984884"/>
              <a:ext cx="1393535" cy="507991"/>
            </a:xfrm>
            <a:prstGeom prst="roundRect">
              <a:avLst/>
            </a:prstGeom>
            <a:gradFill>
              <a:gsLst>
                <a:gs pos="52000">
                  <a:srgbClr val="FFEFD1">
                    <a:alpha val="51000"/>
                  </a:srgbClr>
                </a:gs>
                <a:gs pos="64999">
                  <a:srgbClr val="F0EBD5"/>
                </a:gs>
                <a:gs pos="100000">
                  <a:srgbClr val="D1C39F"/>
                </a:gs>
              </a:gsLst>
              <a:lin ang="16200000" scaled="0"/>
            </a:gradFill>
            <a:ln cmpd="dbl">
              <a:bevel/>
            </a:ln>
            <a:scene3d>
              <a:camera prst="orthographicFront"/>
              <a:lightRig rig="threePt" dir="t"/>
            </a:scene3d>
            <a:sp3d>
              <a:bevelT prst="convex"/>
            </a:sp3d>
          </p:spPr>
          <p:style>
            <a:lnRef idx="1">
              <a:schemeClr val="accent1"/>
            </a:lnRef>
            <a:fillRef idx="3">
              <a:schemeClr val="accent1"/>
            </a:fillRef>
            <a:effectRef idx="2">
              <a:schemeClr val="accent1"/>
            </a:effectRef>
            <a:fontRef idx="minor">
              <a:schemeClr val="lt1"/>
            </a:fontRef>
          </p:style>
          <p:txBody>
            <a:bodyPr anchor="ctr">
              <a:normAutofit fontScale="25000" lnSpcReduction="20000"/>
            </a:bodyPr>
            <a:lstStyle/>
            <a:p>
              <a:pPr algn="ctr">
                <a:defRPr/>
              </a:pPr>
              <a:r>
                <a:rPr lang="en-US" dirty="0">
                  <a:solidFill>
                    <a:schemeClr val="accent1">
                      <a:lumMod val="50000"/>
                    </a:schemeClr>
                  </a:solidFill>
                </a:rPr>
                <a:t>Agile Practices</a:t>
              </a:r>
            </a:p>
          </p:txBody>
        </p:sp>
        <p:sp>
          <p:nvSpPr>
            <p:cNvPr id="72" name="Oval 71"/>
            <p:cNvSpPr/>
            <p:nvPr/>
          </p:nvSpPr>
          <p:spPr>
            <a:xfrm>
              <a:off x="1785918" y="6000768"/>
              <a:ext cx="155620" cy="155620"/>
            </a:xfrm>
            <a:prstGeom prst="ellipse">
              <a:avLst/>
            </a:prstGeom>
            <a:gradFill>
              <a:gsLst>
                <a:gs pos="26000">
                  <a:schemeClr val="accent1">
                    <a:tint val="100000"/>
                    <a:shade val="100000"/>
                    <a:satMod val="130000"/>
                    <a:alpha val="49000"/>
                  </a:schemeClr>
                </a:gs>
                <a:gs pos="100000">
                  <a:schemeClr val="accent1">
                    <a:tint val="50000"/>
                    <a:shade val="100000"/>
                    <a:satMod val="350000"/>
                  </a:schemeClr>
                </a:gs>
              </a:gsLs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11" name="Group 61"/>
          <p:cNvGrpSpPr>
            <a:grpSpLocks/>
          </p:cNvGrpSpPr>
          <p:nvPr/>
        </p:nvGrpSpPr>
        <p:grpSpPr bwMode="auto">
          <a:xfrm>
            <a:off x="3629025" y="3482975"/>
            <a:ext cx="514350" cy="187325"/>
            <a:chOff x="1749705" y="5984884"/>
            <a:chExt cx="1393535" cy="507991"/>
          </a:xfrm>
        </p:grpSpPr>
        <p:sp>
          <p:nvSpPr>
            <p:cNvPr id="74" name="Rounded Rectangle 73"/>
            <p:cNvSpPr/>
            <p:nvPr/>
          </p:nvSpPr>
          <p:spPr>
            <a:xfrm>
              <a:off x="1749705" y="5984884"/>
              <a:ext cx="1393535" cy="507991"/>
            </a:xfrm>
            <a:prstGeom prst="roundRect">
              <a:avLst/>
            </a:prstGeom>
            <a:gradFill>
              <a:gsLst>
                <a:gs pos="52000">
                  <a:srgbClr val="FFEFD1">
                    <a:alpha val="51000"/>
                  </a:srgbClr>
                </a:gs>
                <a:gs pos="64999">
                  <a:srgbClr val="F0EBD5"/>
                </a:gs>
                <a:gs pos="100000">
                  <a:srgbClr val="D1C39F"/>
                </a:gs>
              </a:gsLst>
              <a:lin ang="16200000" scaled="0"/>
            </a:gradFill>
            <a:ln cmpd="dbl">
              <a:bevel/>
            </a:ln>
            <a:scene3d>
              <a:camera prst="orthographicFront"/>
              <a:lightRig rig="threePt" dir="t"/>
            </a:scene3d>
            <a:sp3d>
              <a:bevelT prst="convex"/>
            </a:sp3d>
          </p:spPr>
          <p:style>
            <a:lnRef idx="1">
              <a:schemeClr val="accent1"/>
            </a:lnRef>
            <a:fillRef idx="3">
              <a:schemeClr val="accent1"/>
            </a:fillRef>
            <a:effectRef idx="2">
              <a:schemeClr val="accent1"/>
            </a:effectRef>
            <a:fontRef idx="minor">
              <a:schemeClr val="lt1"/>
            </a:fontRef>
          </p:style>
          <p:txBody>
            <a:bodyPr anchor="ctr">
              <a:normAutofit fontScale="25000" lnSpcReduction="20000"/>
            </a:bodyPr>
            <a:lstStyle/>
            <a:p>
              <a:pPr algn="ctr">
                <a:defRPr/>
              </a:pPr>
              <a:r>
                <a:rPr lang="en-US" dirty="0">
                  <a:solidFill>
                    <a:schemeClr val="accent1">
                      <a:lumMod val="50000"/>
                    </a:schemeClr>
                  </a:solidFill>
                </a:rPr>
                <a:t>Agile Practices</a:t>
              </a:r>
            </a:p>
          </p:txBody>
        </p:sp>
        <p:sp>
          <p:nvSpPr>
            <p:cNvPr id="75" name="Oval 74"/>
            <p:cNvSpPr/>
            <p:nvPr/>
          </p:nvSpPr>
          <p:spPr>
            <a:xfrm>
              <a:off x="1785918" y="6000768"/>
              <a:ext cx="155620" cy="155620"/>
            </a:xfrm>
            <a:prstGeom prst="ellipse">
              <a:avLst/>
            </a:prstGeom>
            <a:gradFill>
              <a:gsLst>
                <a:gs pos="26000">
                  <a:schemeClr val="accent1">
                    <a:tint val="100000"/>
                    <a:shade val="100000"/>
                    <a:satMod val="130000"/>
                    <a:alpha val="49000"/>
                  </a:schemeClr>
                </a:gs>
                <a:gs pos="100000">
                  <a:schemeClr val="accent1">
                    <a:tint val="50000"/>
                    <a:shade val="100000"/>
                    <a:satMod val="350000"/>
                  </a:schemeClr>
                </a:gs>
              </a:gsLs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12" name="Group 61"/>
          <p:cNvGrpSpPr>
            <a:grpSpLocks/>
          </p:cNvGrpSpPr>
          <p:nvPr/>
        </p:nvGrpSpPr>
        <p:grpSpPr bwMode="auto">
          <a:xfrm>
            <a:off x="6191250" y="2187575"/>
            <a:ext cx="514350" cy="187325"/>
            <a:chOff x="1749705" y="5984884"/>
            <a:chExt cx="1393535" cy="507991"/>
          </a:xfrm>
        </p:grpSpPr>
        <p:sp>
          <p:nvSpPr>
            <p:cNvPr id="77" name="Rounded Rectangle 76"/>
            <p:cNvSpPr/>
            <p:nvPr/>
          </p:nvSpPr>
          <p:spPr>
            <a:xfrm>
              <a:off x="1749705" y="5984884"/>
              <a:ext cx="1393535" cy="507991"/>
            </a:xfrm>
            <a:prstGeom prst="roundRect">
              <a:avLst/>
            </a:prstGeom>
            <a:gradFill>
              <a:gsLst>
                <a:gs pos="52000">
                  <a:srgbClr val="FFEFD1">
                    <a:alpha val="51000"/>
                  </a:srgbClr>
                </a:gs>
                <a:gs pos="64999">
                  <a:srgbClr val="F0EBD5"/>
                </a:gs>
                <a:gs pos="100000">
                  <a:srgbClr val="D1C39F"/>
                </a:gs>
              </a:gsLst>
              <a:lin ang="16200000" scaled="0"/>
            </a:gradFill>
            <a:ln cmpd="dbl">
              <a:bevel/>
            </a:ln>
            <a:scene3d>
              <a:camera prst="orthographicFront"/>
              <a:lightRig rig="threePt" dir="t"/>
            </a:scene3d>
            <a:sp3d>
              <a:bevelT prst="convex"/>
            </a:sp3d>
          </p:spPr>
          <p:style>
            <a:lnRef idx="1">
              <a:schemeClr val="accent1"/>
            </a:lnRef>
            <a:fillRef idx="3">
              <a:schemeClr val="accent1"/>
            </a:fillRef>
            <a:effectRef idx="2">
              <a:schemeClr val="accent1"/>
            </a:effectRef>
            <a:fontRef idx="minor">
              <a:schemeClr val="lt1"/>
            </a:fontRef>
          </p:style>
          <p:txBody>
            <a:bodyPr anchor="ctr">
              <a:normAutofit fontScale="25000" lnSpcReduction="20000"/>
            </a:bodyPr>
            <a:lstStyle/>
            <a:p>
              <a:pPr algn="ctr">
                <a:defRPr/>
              </a:pPr>
              <a:r>
                <a:rPr lang="en-US" dirty="0">
                  <a:solidFill>
                    <a:schemeClr val="accent1">
                      <a:lumMod val="50000"/>
                    </a:schemeClr>
                  </a:solidFill>
                </a:rPr>
                <a:t>Agile Practices</a:t>
              </a:r>
            </a:p>
          </p:txBody>
        </p:sp>
        <p:sp>
          <p:nvSpPr>
            <p:cNvPr id="78" name="Oval 77"/>
            <p:cNvSpPr/>
            <p:nvPr/>
          </p:nvSpPr>
          <p:spPr>
            <a:xfrm>
              <a:off x="1785918" y="6000768"/>
              <a:ext cx="155620" cy="155620"/>
            </a:xfrm>
            <a:prstGeom prst="ellipse">
              <a:avLst/>
            </a:prstGeom>
            <a:gradFill>
              <a:gsLst>
                <a:gs pos="26000">
                  <a:schemeClr val="accent1">
                    <a:tint val="100000"/>
                    <a:shade val="100000"/>
                    <a:satMod val="130000"/>
                    <a:alpha val="49000"/>
                  </a:schemeClr>
                </a:gs>
                <a:gs pos="100000">
                  <a:schemeClr val="accent1">
                    <a:tint val="50000"/>
                    <a:shade val="100000"/>
                    <a:satMod val="350000"/>
                  </a:schemeClr>
                </a:gs>
              </a:gsLs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13" name="Group 61"/>
          <p:cNvGrpSpPr>
            <a:grpSpLocks/>
          </p:cNvGrpSpPr>
          <p:nvPr/>
        </p:nvGrpSpPr>
        <p:grpSpPr bwMode="auto">
          <a:xfrm>
            <a:off x="6810375" y="2189163"/>
            <a:ext cx="514350" cy="187325"/>
            <a:chOff x="1749705" y="5984884"/>
            <a:chExt cx="1393535" cy="507991"/>
          </a:xfrm>
        </p:grpSpPr>
        <p:sp>
          <p:nvSpPr>
            <p:cNvPr id="80" name="Rounded Rectangle 79"/>
            <p:cNvSpPr/>
            <p:nvPr/>
          </p:nvSpPr>
          <p:spPr>
            <a:xfrm>
              <a:off x="1749705" y="5984884"/>
              <a:ext cx="1393535" cy="507991"/>
            </a:xfrm>
            <a:prstGeom prst="roundRect">
              <a:avLst/>
            </a:prstGeom>
            <a:gradFill>
              <a:gsLst>
                <a:gs pos="52000">
                  <a:srgbClr val="FFEFD1">
                    <a:alpha val="51000"/>
                  </a:srgbClr>
                </a:gs>
                <a:gs pos="64999">
                  <a:srgbClr val="F0EBD5"/>
                </a:gs>
                <a:gs pos="100000">
                  <a:srgbClr val="D1C39F"/>
                </a:gs>
              </a:gsLst>
              <a:lin ang="16200000" scaled="0"/>
            </a:gradFill>
            <a:ln cmpd="dbl">
              <a:bevel/>
            </a:ln>
            <a:scene3d>
              <a:camera prst="orthographicFront"/>
              <a:lightRig rig="threePt" dir="t"/>
            </a:scene3d>
            <a:sp3d>
              <a:bevelT prst="convex"/>
            </a:sp3d>
          </p:spPr>
          <p:style>
            <a:lnRef idx="1">
              <a:schemeClr val="accent1"/>
            </a:lnRef>
            <a:fillRef idx="3">
              <a:schemeClr val="accent1"/>
            </a:fillRef>
            <a:effectRef idx="2">
              <a:schemeClr val="accent1"/>
            </a:effectRef>
            <a:fontRef idx="minor">
              <a:schemeClr val="lt1"/>
            </a:fontRef>
          </p:style>
          <p:txBody>
            <a:bodyPr anchor="ctr">
              <a:normAutofit fontScale="25000" lnSpcReduction="20000"/>
            </a:bodyPr>
            <a:lstStyle/>
            <a:p>
              <a:pPr algn="ctr">
                <a:defRPr/>
              </a:pPr>
              <a:r>
                <a:rPr lang="en-US" dirty="0">
                  <a:solidFill>
                    <a:schemeClr val="accent1">
                      <a:lumMod val="50000"/>
                    </a:schemeClr>
                  </a:solidFill>
                </a:rPr>
                <a:t>Agile Practices</a:t>
              </a:r>
            </a:p>
          </p:txBody>
        </p:sp>
        <p:sp>
          <p:nvSpPr>
            <p:cNvPr id="81" name="Oval 80"/>
            <p:cNvSpPr/>
            <p:nvPr/>
          </p:nvSpPr>
          <p:spPr>
            <a:xfrm>
              <a:off x="1785918" y="6000768"/>
              <a:ext cx="155620" cy="155620"/>
            </a:xfrm>
            <a:prstGeom prst="ellipse">
              <a:avLst/>
            </a:prstGeom>
            <a:gradFill>
              <a:gsLst>
                <a:gs pos="26000">
                  <a:schemeClr val="accent1">
                    <a:tint val="100000"/>
                    <a:shade val="100000"/>
                    <a:satMod val="130000"/>
                    <a:alpha val="49000"/>
                  </a:schemeClr>
                </a:gs>
                <a:gs pos="100000">
                  <a:schemeClr val="accent1">
                    <a:tint val="50000"/>
                    <a:shade val="100000"/>
                    <a:satMod val="350000"/>
                  </a:schemeClr>
                </a:gs>
              </a:gsLs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14" name="Group 61"/>
          <p:cNvGrpSpPr>
            <a:grpSpLocks/>
          </p:cNvGrpSpPr>
          <p:nvPr/>
        </p:nvGrpSpPr>
        <p:grpSpPr bwMode="auto">
          <a:xfrm>
            <a:off x="6962775" y="2341563"/>
            <a:ext cx="514350" cy="187325"/>
            <a:chOff x="1749705" y="5984884"/>
            <a:chExt cx="1393535" cy="507991"/>
          </a:xfrm>
        </p:grpSpPr>
        <p:sp>
          <p:nvSpPr>
            <p:cNvPr id="83" name="Rounded Rectangle 82"/>
            <p:cNvSpPr/>
            <p:nvPr/>
          </p:nvSpPr>
          <p:spPr>
            <a:xfrm>
              <a:off x="1749705" y="5984884"/>
              <a:ext cx="1393535" cy="507991"/>
            </a:xfrm>
            <a:prstGeom prst="roundRect">
              <a:avLst/>
            </a:prstGeom>
            <a:gradFill>
              <a:gsLst>
                <a:gs pos="52000">
                  <a:srgbClr val="FFEFD1">
                    <a:alpha val="51000"/>
                  </a:srgbClr>
                </a:gs>
                <a:gs pos="64999">
                  <a:srgbClr val="F0EBD5"/>
                </a:gs>
                <a:gs pos="100000">
                  <a:srgbClr val="D1C39F"/>
                </a:gs>
              </a:gsLst>
              <a:lin ang="16200000" scaled="0"/>
            </a:gradFill>
            <a:ln cmpd="dbl">
              <a:bevel/>
            </a:ln>
            <a:scene3d>
              <a:camera prst="orthographicFront"/>
              <a:lightRig rig="threePt" dir="t"/>
            </a:scene3d>
            <a:sp3d>
              <a:bevelT prst="convex"/>
            </a:sp3d>
          </p:spPr>
          <p:style>
            <a:lnRef idx="1">
              <a:schemeClr val="accent1"/>
            </a:lnRef>
            <a:fillRef idx="3">
              <a:schemeClr val="accent1"/>
            </a:fillRef>
            <a:effectRef idx="2">
              <a:schemeClr val="accent1"/>
            </a:effectRef>
            <a:fontRef idx="minor">
              <a:schemeClr val="lt1"/>
            </a:fontRef>
          </p:style>
          <p:txBody>
            <a:bodyPr anchor="ctr">
              <a:normAutofit fontScale="25000" lnSpcReduction="20000"/>
            </a:bodyPr>
            <a:lstStyle/>
            <a:p>
              <a:pPr algn="ctr">
                <a:defRPr/>
              </a:pPr>
              <a:r>
                <a:rPr lang="en-US" dirty="0">
                  <a:solidFill>
                    <a:schemeClr val="accent1">
                      <a:lumMod val="50000"/>
                    </a:schemeClr>
                  </a:solidFill>
                </a:rPr>
                <a:t>Agile Practices</a:t>
              </a:r>
            </a:p>
          </p:txBody>
        </p:sp>
        <p:sp>
          <p:nvSpPr>
            <p:cNvPr id="84" name="Oval 83"/>
            <p:cNvSpPr/>
            <p:nvPr/>
          </p:nvSpPr>
          <p:spPr>
            <a:xfrm>
              <a:off x="1785918" y="6000768"/>
              <a:ext cx="155620" cy="155620"/>
            </a:xfrm>
            <a:prstGeom prst="ellipse">
              <a:avLst/>
            </a:prstGeom>
            <a:gradFill>
              <a:gsLst>
                <a:gs pos="26000">
                  <a:schemeClr val="accent1">
                    <a:tint val="100000"/>
                    <a:shade val="100000"/>
                    <a:satMod val="130000"/>
                    <a:alpha val="49000"/>
                  </a:schemeClr>
                </a:gs>
                <a:gs pos="100000">
                  <a:schemeClr val="accent1">
                    <a:tint val="50000"/>
                    <a:shade val="100000"/>
                    <a:satMod val="350000"/>
                  </a:schemeClr>
                </a:gs>
              </a:gsLs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15" name="Group 61"/>
          <p:cNvGrpSpPr>
            <a:grpSpLocks/>
          </p:cNvGrpSpPr>
          <p:nvPr/>
        </p:nvGrpSpPr>
        <p:grpSpPr bwMode="auto">
          <a:xfrm>
            <a:off x="2428875" y="3357563"/>
            <a:ext cx="514350" cy="187325"/>
            <a:chOff x="1749705" y="5984884"/>
            <a:chExt cx="1393535" cy="507991"/>
          </a:xfrm>
        </p:grpSpPr>
        <p:sp>
          <p:nvSpPr>
            <p:cNvPr id="86" name="Rounded Rectangle 85"/>
            <p:cNvSpPr/>
            <p:nvPr/>
          </p:nvSpPr>
          <p:spPr>
            <a:xfrm>
              <a:off x="1749705" y="5984884"/>
              <a:ext cx="1393535" cy="507991"/>
            </a:xfrm>
            <a:prstGeom prst="roundRect">
              <a:avLst/>
            </a:prstGeom>
            <a:gradFill>
              <a:gsLst>
                <a:gs pos="52000">
                  <a:srgbClr val="FFEFD1">
                    <a:alpha val="51000"/>
                  </a:srgbClr>
                </a:gs>
                <a:gs pos="64999">
                  <a:srgbClr val="F0EBD5"/>
                </a:gs>
                <a:gs pos="100000">
                  <a:srgbClr val="D1C39F"/>
                </a:gs>
              </a:gsLst>
              <a:lin ang="16200000" scaled="0"/>
            </a:gradFill>
            <a:ln cmpd="dbl">
              <a:bevel/>
            </a:ln>
            <a:scene3d>
              <a:camera prst="orthographicFront"/>
              <a:lightRig rig="threePt" dir="t"/>
            </a:scene3d>
            <a:sp3d>
              <a:bevelT prst="convex"/>
            </a:sp3d>
          </p:spPr>
          <p:style>
            <a:lnRef idx="1">
              <a:schemeClr val="accent1"/>
            </a:lnRef>
            <a:fillRef idx="3">
              <a:schemeClr val="accent1"/>
            </a:fillRef>
            <a:effectRef idx="2">
              <a:schemeClr val="accent1"/>
            </a:effectRef>
            <a:fontRef idx="minor">
              <a:schemeClr val="lt1"/>
            </a:fontRef>
          </p:style>
          <p:txBody>
            <a:bodyPr anchor="ctr">
              <a:normAutofit fontScale="25000" lnSpcReduction="20000"/>
            </a:bodyPr>
            <a:lstStyle/>
            <a:p>
              <a:pPr algn="ctr">
                <a:defRPr/>
              </a:pPr>
              <a:r>
                <a:rPr lang="en-US" dirty="0">
                  <a:solidFill>
                    <a:schemeClr val="accent1">
                      <a:lumMod val="50000"/>
                    </a:schemeClr>
                  </a:solidFill>
                </a:rPr>
                <a:t>Agile Practices</a:t>
              </a:r>
            </a:p>
          </p:txBody>
        </p:sp>
        <p:sp>
          <p:nvSpPr>
            <p:cNvPr id="87" name="Oval 86"/>
            <p:cNvSpPr/>
            <p:nvPr/>
          </p:nvSpPr>
          <p:spPr>
            <a:xfrm>
              <a:off x="1785918" y="6000768"/>
              <a:ext cx="155620" cy="155620"/>
            </a:xfrm>
            <a:prstGeom prst="ellipse">
              <a:avLst/>
            </a:prstGeom>
            <a:gradFill>
              <a:gsLst>
                <a:gs pos="26000">
                  <a:schemeClr val="accent1">
                    <a:tint val="100000"/>
                    <a:shade val="100000"/>
                    <a:satMod val="130000"/>
                    <a:alpha val="49000"/>
                  </a:schemeClr>
                </a:gs>
                <a:gs pos="100000">
                  <a:schemeClr val="accent1">
                    <a:tint val="50000"/>
                    <a:shade val="100000"/>
                    <a:satMod val="350000"/>
                  </a:schemeClr>
                </a:gs>
              </a:gsLs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16" name="Group 61"/>
          <p:cNvGrpSpPr>
            <a:grpSpLocks/>
          </p:cNvGrpSpPr>
          <p:nvPr/>
        </p:nvGrpSpPr>
        <p:grpSpPr bwMode="auto">
          <a:xfrm>
            <a:off x="5902325" y="4243388"/>
            <a:ext cx="514350" cy="187325"/>
            <a:chOff x="1749705" y="5984884"/>
            <a:chExt cx="1393535" cy="507991"/>
          </a:xfrm>
        </p:grpSpPr>
        <p:sp>
          <p:nvSpPr>
            <p:cNvPr id="89" name="Rounded Rectangle 88"/>
            <p:cNvSpPr/>
            <p:nvPr/>
          </p:nvSpPr>
          <p:spPr>
            <a:xfrm>
              <a:off x="1749705" y="5984884"/>
              <a:ext cx="1393535" cy="507991"/>
            </a:xfrm>
            <a:prstGeom prst="roundRect">
              <a:avLst/>
            </a:prstGeom>
            <a:gradFill>
              <a:gsLst>
                <a:gs pos="52000">
                  <a:srgbClr val="FFEFD1">
                    <a:alpha val="51000"/>
                  </a:srgbClr>
                </a:gs>
                <a:gs pos="64999">
                  <a:srgbClr val="F0EBD5"/>
                </a:gs>
                <a:gs pos="100000">
                  <a:srgbClr val="D1C39F"/>
                </a:gs>
              </a:gsLst>
              <a:lin ang="16200000" scaled="0"/>
            </a:gradFill>
            <a:ln cmpd="dbl">
              <a:bevel/>
            </a:ln>
            <a:scene3d>
              <a:camera prst="orthographicFront"/>
              <a:lightRig rig="threePt" dir="t"/>
            </a:scene3d>
            <a:sp3d>
              <a:bevelT prst="convex"/>
            </a:sp3d>
          </p:spPr>
          <p:style>
            <a:lnRef idx="1">
              <a:schemeClr val="accent1"/>
            </a:lnRef>
            <a:fillRef idx="3">
              <a:schemeClr val="accent1"/>
            </a:fillRef>
            <a:effectRef idx="2">
              <a:schemeClr val="accent1"/>
            </a:effectRef>
            <a:fontRef idx="minor">
              <a:schemeClr val="lt1"/>
            </a:fontRef>
          </p:style>
          <p:txBody>
            <a:bodyPr anchor="ctr">
              <a:normAutofit fontScale="25000" lnSpcReduction="20000"/>
            </a:bodyPr>
            <a:lstStyle/>
            <a:p>
              <a:pPr algn="ctr">
                <a:defRPr/>
              </a:pPr>
              <a:r>
                <a:rPr lang="en-US" dirty="0">
                  <a:solidFill>
                    <a:schemeClr val="accent1">
                      <a:lumMod val="50000"/>
                    </a:schemeClr>
                  </a:solidFill>
                </a:rPr>
                <a:t>Agile Practices</a:t>
              </a:r>
            </a:p>
          </p:txBody>
        </p:sp>
        <p:sp>
          <p:nvSpPr>
            <p:cNvPr id="90" name="Oval 89"/>
            <p:cNvSpPr/>
            <p:nvPr/>
          </p:nvSpPr>
          <p:spPr>
            <a:xfrm>
              <a:off x="1785918" y="6000768"/>
              <a:ext cx="155620" cy="155620"/>
            </a:xfrm>
            <a:prstGeom prst="ellipse">
              <a:avLst/>
            </a:prstGeom>
            <a:gradFill>
              <a:gsLst>
                <a:gs pos="26000">
                  <a:schemeClr val="accent1">
                    <a:tint val="100000"/>
                    <a:shade val="100000"/>
                    <a:satMod val="130000"/>
                    <a:alpha val="49000"/>
                  </a:schemeClr>
                </a:gs>
                <a:gs pos="100000">
                  <a:schemeClr val="accent1">
                    <a:tint val="50000"/>
                    <a:shade val="100000"/>
                    <a:satMod val="350000"/>
                  </a:schemeClr>
                </a:gs>
              </a:gsLs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26675" name="AutoShape 15"/>
          <p:cNvSpPr>
            <a:spLocks noChangeArrowheads="1"/>
          </p:cNvSpPr>
          <p:nvPr/>
        </p:nvSpPr>
        <p:spPr bwMode="auto">
          <a:xfrm>
            <a:off x="2278063" y="5334000"/>
            <a:ext cx="1295400" cy="1023958"/>
          </a:xfrm>
          <a:prstGeom prst="wedgeRoundRectCallout">
            <a:avLst>
              <a:gd name="adj1" fmla="val -7968"/>
              <a:gd name="adj2" fmla="val -46458"/>
              <a:gd name="adj3" fmla="val 16667"/>
            </a:avLst>
          </a:prstGeom>
          <a:noFill/>
          <a:ln w="9525">
            <a:solidFill>
              <a:srgbClr val="660066"/>
            </a:solidFill>
            <a:miter lim="800000"/>
            <a:headEnd/>
            <a:tailEnd/>
          </a:ln>
        </p:spPr>
        <p:txBody>
          <a:bodyPr anchor="ctr"/>
          <a:lstStyle/>
          <a:p>
            <a:r>
              <a:rPr lang="en-US" altLang="en-US" sz="900" dirty="0" smtClean="0"/>
              <a:t>Process Elements from Planned Methods: e.g. Detailed Planning, Modeling, Documentation </a:t>
            </a:r>
            <a:endParaRPr lang="en-US" altLang="en-US" sz="900" dirty="0"/>
          </a:p>
        </p:txBody>
      </p:sp>
      <p:sp>
        <p:nvSpPr>
          <p:cNvPr id="26676" name="AutoShape 75"/>
          <p:cNvSpPr>
            <a:spLocks noChangeArrowheads="1"/>
          </p:cNvSpPr>
          <p:nvPr/>
        </p:nvSpPr>
        <p:spPr bwMode="auto">
          <a:xfrm>
            <a:off x="5788025" y="5310188"/>
            <a:ext cx="1858963" cy="904875"/>
          </a:xfrm>
          <a:prstGeom prst="wedgeRoundRectCallout">
            <a:avLst>
              <a:gd name="adj1" fmla="val -20708"/>
              <a:gd name="adj2" fmla="val -48421"/>
              <a:gd name="adj3" fmla="val 16667"/>
            </a:avLst>
          </a:prstGeom>
          <a:noFill/>
          <a:ln w="9525">
            <a:solidFill>
              <a:srgbClr val="660066"/>
            </a:solidFill>
            <a:miter lim="800000"/>
            <a:headEnd/>
            <a:tailEnd/>
          </a:ln>
        </p:spPr>
        <p:txBody>
          <a:bodyPr anchor="ctr"/>
          <a:lstStyle/>
          <a:p>
            <a:r>
              <a:rPr lang="en-US" altLang="en-US" sz="900" dirty="0" smtClean="0"/>
              <a:t>Agile Practices include: Standup meetings, Pair Programming, Visible Charting. </a:t>
            </a:r>
            <a:endParaRPr lang="en-US" altLang="en-US" sz="900" dirty="0"/>
          </a:p>
        </p:txBody>
      </p:sp>
      <p:sp>
        <p:nvSpPr>
          <p:cNvPr id="26677" name="Rectangle 77"/>
          <p:cNvSpPr>
            <a:spLocks noChangeArrowheads="1"/>
          </p:cNvSpPr>
          <p:nvPr/>
        </p:nvSpPr>
        <p:spPr bwMode="auto">
          <a:xfrm>
            <a:off x="2071688" y="5056188"/>
            <a:ext cx="1455737" cy="138112"/>
          </a:xfrm>
          <a:prstGeom prst="rect">
            <a:avLst/>
          </a:prstGeom>
          <a:noFill/>
          <a:ln w="9525">
            <a:noFill/>
            <a:miter lim="800000"/>
            <a:headEnd/>
            <a:tailEnd/>
          </a:ln>
        </p:spPr>
        <p:txBody>
          <a:bodyPr wrap="none" lIns="0" tIns="0" rIns="0" bIns="0">
            <a:spAutoFit/>
          </a:bodyPr>
          <a:lstStyle/>
          <a:p>
            <a:r>
              <a:rPr lang="en-US" altLang="en-US" sz="900">
                <a:solidFill>
                  <a:srgbClr val="000000"/>
                </a:solidFill>
              </a:rPr>
              <a:t>Planned Process - Elements</a:t>
            </a:r>
            <a:endParaRPr lang="en-US" altLang="en-US" sz="2400"/>
          </a:p>
        </p:txBody>
      </p:sp>
      <p:sp>
        <p:nvSpPr>
          <p:cNvPr id="26678" name="Rectangle 78"/>
          <p:cNvSpPr>
            <a:spLocks noChangeArrowheads="1"/>
          </p:cNvSpPr>
          <p:nvPr/>
        </p:nvSpPr>
        <p:spPr bwMode="auto">
          <a:xfrm>
            <a:off x="5788025" y="5081588"/>
            <a:ext cx="1601788" cy="138112"/>
          </a:xfrm>
          <a:prstGeom prst="rect">
            <a:avLst/>
          </a:prstGeom>
          <a:noFill/>
          <a:ln w="9525">
            <a:noFill/>
            <a:miter lim="800000"/>
            <a:headEnd/>
            <a:tailEnd/>
          </a:ln>
        </p:spPr>
        <p:txBody>
          <a:bodyPr wrap="none" lIns="0" tIns="0" rIns="0" bIns="0">
            <a:spAutoFit/>
          </a:bodyPr>
          <a:lstStyle/>
          <a:p>
            <a:r>
              <a:rPr lang="en-US" altLang="en-US" sz="900">
                <a:solidFill>
                  <a:srgbClr val="000000"/>
                </a:solidFill>
              </a:rPr>
              <a:t>Agile Process - Practices</a:t>
            </a:r>
            <a:endParaRPr lang="en-US" altLang="en-US" sz="2400"/>
          </a:p>
        </p:txBody>
      </p:sp>
      <p:sp>
        <p:nvSpPr>
          <p:cNvPr id="26679" name="AutoShape 79"/>
          <p:cNvSpPr>
            <a:spLocks noChangeArrowheads="1"/>
          </p:cNvSpPr>
          <p:nvPr/>
        </p:nvSpPr>
        <p:spPr bwMode="auto">
          <a:xfrm>
            <a:off x="3500438" y="5000625"/>
            <a:ext cx="228600" cy="228600"/>
          </a:xfrm>
          <a:prstGeom prst="octagon">
            <a:avLst>
              <a:gd name="adj" fmla="val 29287"/>
            </a:avLst>
          </a:prstGeom>
          <a:noFill/>
          <a:ln w="19050">
            <a:solidFill>
              <a:srgbClr val="FF0000"/>
            </a:solidFill>
            <a:miter lim="800000"/>
            <a:headEnd/>
            <a:tailEnd/>
          </a:ln>
        </p:spPr>
        <p:txBody>
          <a:bodyPr wrap="none" anchor="ctr"/>
          <a:lstStyle/>
          <a:p>
            <a:endParaRPr lang="en-US"/>
          </a:p>
        </p:txBody>
      </p:sp>
      <p:sp>
        <p:nvSpPr>
          <p:cNvPr id="26680" name="AutoShape 80"/>
          <p:cNvSpPr>
            <a:spLocks noChangeArrowheads="1"/>
          </p:cNvSpPr>
          <p:nvPr/>
        </p:nvSpPr>
        <p:spPr bwMode="auto">
          <a:xfrm>
            <a:off x="7143750" y="5000625"/>
            <a:ext cx="254000" cy="254000"/>
          </a:xfrm>
          <a:prstGeom prst="octagon">
            <a:avLst>
              <a:gd name="adj" fmla="val 29287"/>
            </a:avLst>
          </a:prstGeom>
          <a:noFill/>
          <a:ln w="50800" cmpd="dbl">
            <a:solidFill>
              <a:srgbClr val="008000"/>
            </a:solidFill>
            <a:miter lim="800000"/>
            <a:headEnd/>
            <a:tailEnd/>
          </a:ln>
        </p:spPr>
        <p:txBody>
          <a:bodyPr wrap="none" anchor="ctr"/>
          <a:lstStyle/>
          <a:p>
            <a:endParaRPr lang="en-US"/>
          </a:p>
        </p:txBody>
      </p:sp>
      <p:sp>
        <p:nvSpPr>
          <p:cNvPr id="26685" name="AutoShape 79"/>
          <p:cNvSpPr>
            <a:spLocks noChangeArrowheads="1"/>
          </p:cNvSpPr>
          <p:nvPr/>
        </p:nvSpPr>
        <p:spPr bwMode="auto">
          <a:xfrm>
            <a:off x="6962775" y="423863"/>
            <a:ext cx="228600" cy="228600"/>
          </a:xfrm>
          <a:prstGeom prst="octagon">
            <a:avLst>
              <a:gd name="adj" fmla="val 29287"/>
            </a:avLst>
          </a:prstGeom>
          <a:noFill/>
          <a:ln w="19050">
            <a:solidFill>
              <a:srgbClr val="FF0000"/>
            </a:solidFill>
            <a:miter lim="800000"/>
            <a:headEnd/>
            <a:tailEnd/>
          </a:ln>
        </p:spPr>
        <p:txBody>
          <a:bodyPr wrap="none" anchor="ctr"/>
          <a:lstStyle/>
          <a:p>
            <a:pPr algn="ctr"/>
            <a:r>
              <a:rPr lang="en-US" sz="1200">
                <a:solidFill>
                  <a:srgbClr val="002060"/>
                </a:solidFill>
              </a:rPr>
              <a:t>1</a:t>
            </a:r>
          </a:p>
        </p:txBody>
      </p:sp>
      <p:sp>
        <p:nvSpPr>
          <p:cNvPr id="26686" name="AutoShape 80"/>
          <p:cNvSpPr>
            <a:spLocks noChangeArrowheads="1"/>
          </p:cNvSpPr>
          <p:nvPr/>
        </p:nvSpPr>
        <p:spPr bwMode="auto">
          <a:xfrm>
            <a:off x="508000" y="3482975"/>
            <a:ext cx="254000" cy="254000"/>
          </a:xfrm>
          <a:prstGeom prst="octagon">
            <a:avLst>
              <a:gd name="adj" fmla="val 29287"/>
            </a:avLst>
          </a:prstGeom>
          <a:noFill/>
          <a:ln w="50800" cmpd="dbl">
            <a:solidFill>
              <a:srgbClr val="008000"/>
            </a:solidFill>
            <a:miter lim="800000"/>
            <a:headEnd/>
            <a:tailEnd/>
          </a:ln>
        </p:spPr>
        <p:txBody>
          <a:bodyPr wrap="none" anchor="ctr"/>
          <a:lstStyle/>
          <a:p>
            <a:pPr algn="ctr"/>
            <a:r>
              <a:rPr lang="en-US" sz="1200"/>
              <a:t>1</a:t>
            </a:r>
          </a:p>
        </p:txBody>
      </p:sp>
      <p:sp>
        <p:nvSpPr>
          <p:cNvPr id="26687" name="AutoShape 79"/>
          <p:cNvSpPr>
            <a:spLocks noChangeArrowheads="1"/>
          </p:cNvSpPr>
          <p:nvPr/>
        </p:nvSpPr>
        <p:spPr bwMode="auto">
          <a:xfrm>
            <a:off x="520700" y="2347913"/>
            <a:ext cx="228600" cy="228600"/>
          </a:xfrm>
          <a:prstGeom prst="octagon">
            <a:avLst>
              <a:gd name="adj" fmla="val 29287"/>
            </a:avLst>
          </a:prstGeom>
          <a:noFill/>
          <a:ln w="19050">
            <a:solidFill>
              <a:srgbClr val="FF0000"/>
            </a:solidFill>
            <a:miter lim="800000"/>
            <a:headEnd/>
            <a:tailEnd/>
          </a:ln>
        </p:spPr>
        <p:txBody>
          <a:bodyPr wrap="none" anchor="ctr"/>
          <a:lstStyle/>
          <a:p>
            <a:pPr algn="ctr"/>
            <a:r>
              <a:rPr lang="en-US" sz="1200">
                <a:solidFill>
                  <a:srgbClr val="002060"/>
                </a:solidFill>
              </a:rPr>
              <a:t>2</a:t>
            </a:r>
          </a:p>
        </p:txBody>
      </p:sp>
      <p:sp>
        <p:nvSpPr>
          <p:cNvPr id="26688" name="AutoShape 79"/>
          <p:cNvSpPr>
            <a:spLocks noChangeArrowheads="1"/>
          </p:cNvSpPr>
          <p:nvPr/>
        </p:nvSpPr>
        <p:spPr bwMode="auto">
          <a:xfrm>
            <a:off x="2314575" y="2768600"/>
            <a:ext cx="228600" cy="228600"/>
          </a:xfrm>
          <a:prstGeom prst="octagon">
            <a:avLst>
              <a:gd name="adj" fmla="val 29287"/>
            </a:avLst>
          </a:prstGeom>
          <a:noFill/>
          <a:ln w="19050">
            <a:solidFill>
              <a:srgbClr val="FF0000"/>
            </a:solidFill>
            <a:miter lim="800000"/>
            <a:headEnd/>
            <a:tailEnd/>
          </a:ln>
        </p:spPr>
        <p:txBody>
          <a:bodyPr wrap="none" anchor="ctr"/>
          <a:lstStyle/>
          <a:p>
            <a:pPr algn="ctr"/>
            <a:r>
              <a:rPr lang="en-US" sz="1200">
                <a:solidFill>
                  <a:srgbClr val="002060"/>
                </a:solidFill>
              </a:rPr>
              <a:t>3</a:t>
            </a:r>
          </a:p>
        </p:txBody>
      </p:sp>
      <p:sp>
        <p:nvSpPr>
          <p:cNvPr id="26689" name="AutoShape 79"/>
          <p:cNvSpPr>
            <a:spLocks noChangeArrowheads="1"/>
          </p:cNvSpPr>
          <p:nvPr/>
        </p:nvSpPr>
        <p:spPr bwMode="auto">
          <a:xfrm>
            <a:off x="3700463" y="2768600"/>
            <a:ext cx="228600" cy="228600"/>
          </a:xfrm>
          <a:prstGeom prst="octagon">
            <a:avLst>
              <a:gd name="adj" fmla="val 29287"/>
            </a:avLst>
          </a:prstGeom>
          <a:noFill/>
          <a:ln w="19050">
            <a:solidFill>
              <a:srgbClr val="FF0000"/>
            </a:solidFill>
            <a:miter lim="800000"/>
            <a:headEnd/>
            <a:tailEnd/>
          </a:ln>
        </p:spPr>
        <p:txBody>
          <a:bodyPr wrap="none" anchor="ctr"/>
          <a:lstStyle/>
          <a:p>
            <a:pPr algn="ctr"/>
            <a:r>
              <a:rPr lang="en-US" sz="1200">
                <a:solidFill>
                  <a:srgbClr val="002060"/>
                </a:solidFill>
              </a:rPr>
              <a:t>4</a:t>
            </a:r>
          </a:p>
        </p:txBody>
      </p:sp>
      <p:sp>
        <p:nvSpPr>
          <p:cNvPr id="26690" name="AutoShape 79"/>
          <p:cNvSpPr>
            <a:spLocks noChangeArrowheads="1"/>
          </p:cNvSpPr>
          <p:nvPr/>
        </p:nvSpPr>
        <p:spPr bwMode="auto">
          <a:xfrm>
            <a:off x="6581775" y="1487488"/>
            <a:ext cx="228600" cy="228600"/>
          </a:xfrm>
          <a:prstGeom prst="octagon">
            <a:avLst>
              <a:gd name="adj" fmla="val 29287"/>
            </a:avLst>
          </a:prstGeom>
          <a:noFill/>
          <a:ln w="19050">
            <a:solidFill>
              <a:srgbClr val="FF0000"/>
            </a:solidFill>
            <a:miter lim="800000"/>
            <a:headEnd/>
            <a:tailEnd/>
          </a:ln>
        </p:spPr>
        <p:txBody>
          <a:bodyPr wrap="none" anchor="ctr"/>
          <a:lstStyle/>
          <a:p>
            <a:pPr algn="ctr"/>
            <a:r>
              <a:rPr lang="en-US" sz="1200">
                <a:solidFill>
                  <a:srgbClr val="002060"/>
                </a:solidFill>
              </a:rPr>
              <a:t>5</a:t>
            </a:r>
          </a:p>
        </p:txBody>
      </p:sp>
      <p:sp>
        <p:nvSpPr>
          <p:cNvPr id="26691" name="AutoShape 79"/>
          <p:cNvSpPr>
            <a:spLocks noChangeArrowheads="1"/>
          </p:cNvSpPr>
          <p:nvPr/>
        </p:nvSpPr>
        <p:spPr bwMode="auto">
          <a:xfrm>
            <a:off x="6210300" y="3649663"/>
            <a:ext cx="228600" cy="228600"/>
          </a:xfrm>
          <a:prstGeom prst="octagon">
            <a:avLst>
              <a:gd name="adj" fmla="val 29287"/>
            </a:avLst>
          </a:prstGeom>
          <a:noFill/>
          <a:ln w="19050">
            <a:solidFill>
              <a:srgbClr val="FF0000"/>
            </a:solidFill>
            <a:miter lim="800000"/>
            <a:headEnd/>
            <a:tailEnd/>
          </a:ln>
        </p:spPr>
        <p:txBody>
          <a:bodyPr wrap="none" anchor="ctr"/>
          <a:lstStyle/>
          <a:p>
            <a:pPr algn="ctr"/>
            <a:r>
              <a:rPr lang="en-US" sz="1200" dirty="0">
                <a:solidFill>
                  <a:srgbClr val="002060"/>
                </a:solidFill>
              </a:rPr>
              <a:t>6</a:t>
            </a:r>
          </a:p>
        </p:txBody>
      </p:sp>
      <p:sp>
        <p:nvSpPr>
          <p:cNvPr id="26692" name="AutoShape 80"/>
          <p:cNvSpPr>
            <a:spLocks noChangeArrowheads="1"/>
          </p:cNvSpPr>
          <p:nvPr/>
        </p:nvSpPr>
        <p:spPr bwMode="auto">
          <a:xfrm>
            <a:off x="2593975" y="3090863"/>
            <a:ext cx="254000" cy="254000"/>
          </a:xfrm>
          <a:prstGeom prst="octagon">
            <a:avLst>
              <a:gd name="adj" fmla="val 29287"/>
            </a:avLst>
          </a:prstGeom>
          <a:noFill/>
          <a:ln w="50800" cmpd="dbl">
            <a:solidFill>
              <a:srgbClr val="008000"/>
            </a:solidFill>
            <a:miter lim="800000"/>
            <a:headEnd/>
            <a:tailEnd/>
          </a:ln>
        </p:spPr>
        <p:txBody>
          <a:bodyPr wrap="none" anchor="ctr"/>
          <a:lstStyle/>
          <a:p>
            <a:pPr algn="ctr"/>
            <a:r>
              <a:rPr lang="en-US" sz="1200"/>
              <a:t>2</a:t>
            </a:r>
          </a:p>
        </p:txBody>
      </p:sp>
      <p:sp>
        <p:nvSpPr>
          <p:cNvPr id="26693" name="AutoShape 80"/>
          <p:cNvSpPr>
            <a:spLocks noChangeArrowheads="1"/>
          </p:cNvSpPr>
          <p:nvPr/>
        </p:nvSpPr>
        <p:spPr bwMode="auto">
          <a:xfrm>
            <a:off x="3927475" y="3159125"/>
            <a:ext cx="254000" cy="254000"/>
          </a:xfrm>
          <a:prstGeom prst="octagon">
            <a:avLst>
              <a:gd name="adj" fmla="val 29287"/>
            </a:avLst>
          </a:prstGeom>
          <a:noFill/>
          <a:ln w="50800" cmpd="dbl">
            <a:solidFill>
              <a:srgbClr val="008000"/>
            </a:solidFill>
            <a:miter lim="800000"/>
            <a:headEnd/>
            <a:tailEnd/>
          </a:ln>
        </p:spPr>
        <p:txBody>
          <a:bodyPr wrap="none" anchor="ctr"/>
          <a:lstStyle/>
          <a:p>
            <a:pPr algn="ctr"/>
            <a:r>
              <a:rPr lang="en-US" sz="1200"/>
              <a:t>3</a:t>
            </a:r>
          </a:p>
        </p:txBody>
      </p:sp>
      <p:sp>
        <p:nvSpPr>
          <p:cNvPr id="26694" name="AutoShape 80"/>
          <p:cNvSpPr>
            <a:spLocks noChangeArrowheads="1"/>
          </p:cNvSpPr>
          <p:nvPr/>
        </p:nvSpPr>
        <p:spPr bwMode="auto">
          <a:xfrm>
            <a:off x="6972300" y="1871663"/>
            <a:ext cx="254000" cy="254000"/>
          </a:xfrm>
          <a:prstGeom prst="octagon">
            <a:avLst>
              <a:gd name="adj" fmla="val 29287"/>
            </a:avLst>
          </a:prstGeom>
          <a:noFill/>
          <a:ln w="50800" cmpd="dbl">
            <a:solidFill>
              <a:srgbClr val="008000"/>
            </a:solidFill>
            <a:miter lim="800000"/>
            <a:headEnd/>
            <a:tailEnd/>
          </a:ln>
        </p:spPr>
        <p:txBody>
          <a:bodyPr wrap="none" anchor="ctr"/>
          <a:lstStyle/>
          <a:p>
            <a:pPr algn="ctr"/>
            <a:r>
              <a:rPr lang="en-US" sz="1200"/>
              <a:t>4</a:t>
            </a:r>
          </a:p>
        </p:txBody>
      </p:sp>
      <p:sp>
        <p:nvSpPr>
          <p:cNvPr id="26695" name="AutoShape 80"/>
          <p:cNvSpPr>
            <a:spLocks noChangeArrowheads="1"/>
          </p:cNvSpPr>
          <p:nvPr/>
        </p:nvSpPr>
        <p:spPr bwMode="auto">
          <a:xfrm>
            <a:off x="6327775" y="4064000"/>
            <a:ext cx="254000" cy="254000"/>
          </a:xfrm>
          <a:prstGeom prst="octagon">
            <a:avLst>
              <a:gd name="adj" fmla="val 29287"/>
            </a:avLst>
          </a:prstGeom>
          <a:noFill/>
          <a:ln w="50800" cmpd="dbl">
            <a:solidFill>
              <a:srgbClr val="008000"/>
            </a:solidFill>
            <a:miter lim="800000"/>
            <a:headEnd/>
            <a:tailEnd/>
          </a:ln>
        </p:spPr>
        <p:txBody>
          <a:bodyPr wrap="none" anchor="ctr"/>
          <a:lstStyle/>
          <a:p>
            <a:pPr algn="ctr"/>
            <a:r>
              <a:rPr lang="en-US" sz="1200"/>
              <a:t>5</a:t>
            </a:r>
          </a:p>
        </p:txBody>
      </p:sp>
      <p:sp>
        <p:nvSpPr>
          <p:cNvPr id="108" name="Title 107"/>
          <p:cNvSpPr>
            <a:spLocks noGrp="1"/>
          </p:cNvSpPr>
          <p:nvPr>
            <p:ph type="title"/>
          </p:nvPr>
        </p:nvSpPr>
        <p:spPr>
          <a:xfrm>
            <a:off x="444500" y="-71462"/>
            <a:ext cx="8013700" cy="847708"/>
          </a:xfrm>
        </p:spPr>
        <p:txBody>
          <a:bodyPr>
            <a:normAutofit fontScale="90000"/>
          </a:bodyPr>
          <a:lstStyle/>
          <a:p>
            <a:r>
              <a:rPr lang="en-US" sz="1800" dirty="0" smtClean="0">
                <a:solidFill>
                  <a:srgbClr val="333399"/>
                </a:solidFill>
                <a:latin typeface="Cambria"/>
                <a:ea typeface="+mj-ea"/>
                <a:cs typeface="+mj-cs"/>
              </a:rPr>
              <a:t>Can we place the Roles, Ceremonies and Artifacts in a FORMAL Process? This is how it is done in CAMS &gt;&gt;Figure 4.11: Embedding Agile Practices within Activities of Planned Process-Maps</a:t>
            </a:r>
            <a:endParaRPr lang="en-US" sz="1800" dirty="0"/>
          </a:p>
        </p:txBody>
      </p:sp>
    </p:spTree>
    <p:extLst>
      <p:ext uri="{BB962C8B-B14F-4D97-AF65-F5344CB8AC3E}">
        <p14:creationId xmlns:p14="http://schemas.microsoft.com/office/powerpoint/2010/main" val="1901938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ight Brace 16"/>
          <p:cNvSpPr/>
          <p:nvPr/>
        </p:nvSpPr>
        <p:spPr bwMode="auto">
          <a:xfrm rot="14154903">
            <a:off x="1882579" y="3802826"/>
            <a:ext cx="428628" cy="1253383"/>
          </a:xfrm>
          <a:prstGeom prst="rightBrace">
            <a:avLst/>
          </a:prstGeom>
          <a:solidFill>
            <a:srgbClr val="FFFF99">
              <a:alpha val="50000"/>
            </a:srgbClr>
          </a:solidFill>
          <a:ln w="9525" cap="flat" cmpd="sng" algn="ctr">
            <a:solidFill>
              <a:srgbClr val="0000FF"/>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solidFill>
                <a:srgbClr val="333399"/>
              </a:solidFill>
              <a:effectLst/>
              <a:latin typeface="Copperplate Gothic Light" pitchFamily="34" charset="0"/>
            </a:endParaRPr>
          </a:p>
        </p:txBody>
      </p:sp>
      <p:sp>
        <p:nvSpPr>
          <p:cNvPr id="2" name="Title 1"/>
          <p:cNvSpPr>
            <a:spLocks noGrp="1"/>
          </p:cNvSpPr>
          <p:nvPr>
            <p:ph type="title"/>
          </p:nvPr>
        </p:nvSpPr>
        <p:spPr/>
        <p:txBody>
          <a:bodyPr>
            <a:normAutofit fontScale="90000"/>
          </a:bodyPr>
          <a:lstStyle/>
          <a:p>
            <a:r>
              <a:rPr lang="en-US" sz="2400" dirty="0" smtClean="0"/>
              <a:t>Figure 4.12: Each Agile Practice made up of Skill-Aptitude-Experience-Influence; Uses and Produces Deliverables-Outcomes-Values</a:t>
            </a:r>
            <a:endParaRPr lang="en-US" sz="2400" dirty="0"/>
          </a:p>
        </p:txBody>
      </p:sp>
      <p:sp>
        <p:nvSpPr>
          <p:cNvPr id="4" name="Slide Number Placeholder 3"/>
          <p:cNvSpPr>
            <a:spLocks noGrp="1"/>
          </p:cNvSpPr>
          <p:nvPr>
            <p:ph type="sldNum" sz="quarter" idx="10"/>
          </p:nvPr>
        </p:nvSpPr>
        <p:spPr/>
        <p:txBody>
          <a:bodyPr/>
          <a:lstStyle/>
          <a:p>
            <a:pPr>
              <a:defRPr/>
            </a:pPr>
            <a:r>
              <a:rPr lang="en-US" altLang="zh-TW" smtClean="0"/>
              <a:t>Ch - 1   </a:t>
            </a:r>
            <a:fld id="{EE1432F6-997C-466F-A6A7-8C98B75D1B6C}" type="slidenum">
              <a:rPr lang="en-US" altLang="zh-TW" i="0" smtClean="0"/>
              <a:pPr>
                <a:defRPr/>
              </a:pPr>
              <a:t>15</a:t>
            </a:fld>
            <a:endParaRPr lang="en-US" altLang="zh-TW" i="0" dirty="0"/>
          </a:p>
        </p:txBody>
      </p:sp>
      <p:graphicFrame>
        <p:nvGraphicFramePr>
          <p:cNvPr id="8" name="Diagram 7"/>
          <p:cNvGraphicFramePr/>
          <p:nvPr/>
        </p:nvGraphicFramePr>
        <p:xfrm>
          <a:off x="1357290" y="4297376"/>
          <a:ext cx="3305188" cy="22034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9" name="Diagram 18"/>
          <p:cNvGraphicFramePr/>
          <p:nvPr/>
        </p:nvGraphicFramePr>
        <p:xfrm>
          <a:off x="5803388" y="2079644"/>
          <a:ext cx="2697702" cy="26352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3" name="Right Arrow 22"/>
          <p:cNvSpPr/>
          <p:nvPr/>
        </p:nvSpPr>
        <p:spPr bwMode="auto">
          <a:xfrm>
            <a:off x="4357686" y="2285992"/>
            <a:ext cx="785818" cy="642942"/>
          </a:xfrm>
          <a:prstGeom prst="rightArrow">
            <a:avLst/>
          </a:prstGeom>
          <a:solidFill>
            <a:srgbClr val="FFFF99">
              <a:alpha val="50000"/>
            </a:srgbClr>
          </a:solidFill>
          <a:ln w="9525" cap="flat" cmpd="sng" algn="ctr">
            <a:solidFill>
              <a:srgbClr val="0000FF"/>
            </a:solidFill>
            <a:prstDash val="dash"/>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33399"/>
                </a:solidFill>
                <a:effectLst/>
                <a:latin typeface="Copperplate Gothic Light" pitchFamily="34" charset="0"/>
              </a:rPr>
              <a:t>Use</a:t>
            </a:r>
          </a:p>
        </p:txBody>
      </p:sp>
      <p:sp>
        <p:nvSpPr>
          <p:cNvPr id="24" name="Right Arrow 23"/>
          <p:cNvSpPr/>
          <p:nvPr/>
        </p:nvSpPr>
        <p:spPr bwMode="auto">
          <a:xfrm>
            <a:off x="4143372" y="3143248"/>
            <a:ext cx="1143008" cy="642942"/>
          </a:xfrm>
          <a:prstGeom prst="rightArrow">
            <a:avLst/>
          </a:prstGeom>
          <a:solidFill>
            <a:srgbClr val="FFFF99">
              <a:alpha val="50000"/>
            </a:srgbClr>
          </a:solidFill>
          <a:ln w="9525" cap="flat" cmpd="sng" algn="ctr">
            <a:solidFill>
              <a:srgbClr val="0000FF"/>
            </a:solidFill>
            <a:prstDash val="dash"/>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333399"/>
                </a:solidFill>
                <a:effectLst/>
                <a:latin typeface="Copperplate Gothic Light" pitchFamily="34" charset="0"/>
              </a:rPr>
              <a:t>Configure</a:t>
            </a:r>
          </a:p>
        </p:txBody>
      </p:sp>
      <p:sp>
        <p:nvSpPr>
          <p:cNvPr id="25" name="Right Arrow 24"/>
          <p:cNvSpPr/>
          <p:nvPr/>
        </p:nvSpPr>
        <p:spPr bwMode="auto">
          <a:xfrm>
            <a:off x="4214810" y="4071942"/>
            <a:ext cx="1071570" cy="642942"/>
          </a:xfrm>
          <a:prstGeom prst="rightArrow">
            <a:avLst/>
          </a:prstGeom>
          <a:solidFill>
            <a:srgbClr val="FFFF99">
              <a:alpha val="50000"/>
            </a:srgbClr>
          </a:solidFill>
          <a:ln w="9525" cap="flat" cmpd="sng" algn="ctr">
            <a:solidFill>
              <a:srgbClr val="0000FF"/>
            </a:solidFill>
            <a:prstDash val="dash"/>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99"/>
                </a:solidFill>
                <a:effectLst/>
                <a:latin typeface="Copperplate Gothic Light" pitchFamily="34" charset="0"/>
              </a:rPr>
              <a:t>Produce</a:t>
            </a:r>
          </a:p>
        </p:txBody>
      </p:sp>
      <p:sp>
        <p:nvSpPr>
          <p:cNvPr id="16" name="Curved Up Arrow 15"/>
          <p:cNvSpPr/>
          <p:nvPr/>
        </p:nvSpPr>
        <p:spPr bwMode="auto">
          <a:xfrm rot="4738107">
            <a:off x="792984" y="3251442"/>
            <a:ext cx="1785950" cy="513208"/>
          </a:xfrm>
          <a:prstGeom prst="curvedUpArrow">
            <a:avLst/>
          </a:prstGeom>
          <a:solidFill>
            <a:srgbClr val="FFFF99">
              <a:alpha val="50000"/>
            </a:srgbClr>
          </a:solidFill>
          <a:ln w="9525" cap="flat" cmpd="sng" algn="ctr">
            <a:solidFill>
              <a:srgbClr val="0000FF"/>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solidFill>
                <a:srgbClr val="333399"/>
              </a:solidFill>
              <a:effectLst/>
              <a:latin typeface="Copperplate Gothic Light" pitchFamily="34" charset="0"/>
            </a:endParaRPr>
          </a:p>
        </p:txBody>
      </p:sp>
      <p:sp>
        <p:nvSpPr>
          <p:cNvPr id="18" name="Right Brace 17"/>
          <p:cNvSpPr/>
          <p:nvPr/>
        </p:nvSpPr>
        <p:spPr bwMode="auto">
          <a:xfrm rot="10800000">
            <a:off x="5357819" y="2389931"/>
            <a:ext cx="428628" cy="2324953"/>
          </a:xfrm>
          <a:prstGeom prst="rightBrace">
            <a:avLst/>
          </a:prstGeom>
          <a:solidFill>
            <a:srgbClr val="FFFF99">
              <a:alpha val="50000"/>
            </a:srgbClr>
          </a:solidFill>
          <a:ln w="9525" cap="flat" cmpd="sng" algn="ctr">
            <a:solidFill>
              <a:srgbClr val="0000FF"/>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solidFill>
                <a:srgbClr val="333399"/>
              </a:solidFill>
              <a:effectLst/>
              <a:latin typeface="Copperplate Gothic Light" pitchFamily="34" charset="0"/>
            </a:endParaRPr>
          </a:p>
        </p:txBody>
      </p:sp>
      <p:grpSp>
        <p:nvGrpSpPr>
          <p:cNvPr id="3" name="Group 61"/>
          <p:cNvGrpSpPr/>
          <p:nvPr/>
        </p:nvGrpSpPr>
        <p:grpSpPr>
          <a:xfrm>
            <a:off x="1428728" y="1785926"/>
            <a:ext cx="1393535" cy="507991"/>
            <a:chOff x="1749705" y="5984884"/>
            <a:chExt cx="1393535" cy="507991"/>
          </a:xfrm>
        </p:grpSpPr>
        <p:sp>
          <p:nvSpPr>
            <p:cNvPr id="20" name="Rounded Rectangle 19"/>
            <p:cNvSpPr/>
            <p:nvPr/>
          </p:nvSpPr>
          <p:spPr>
            <a:xfrm>
              <a:off x="1749705" y="5984884"/>
              <a:ext cx="1393535" cy="507991"/>
            </a:xfrm>
            <a:prstGeom prst="roundRect">
              <a:avLst/>
            </a:prstGeom>
            <a:gradFill>
              <a:gsLst>
                <a:gs pos="52000">
                  <a:srgbClr val="FFEFD1">
                    <a:alpha val="51000"/>
                  </a:srgbClr>
                </a:gs>
                <a:gs pos="64999">
                  <a:srgbClr val="F0EBD5"/>
                </a:gs>
                <a:gs pos="100000">
                  <a:srgbClr val="D1C39F"/>
                </a:gs>
              </a:gsLst>
              <a:lin ang="16200000" scaled="0"/>
            </a:gradFill>
            <a:ln cmpd="dbl">
              <a:bevel/>
            </a:ln>
            <a:scene3d>
              <a:camera prst="orthographicFront"/>
              <a:lightRig rig="threePt" dir="t"/>
            </a:scene3d>
            <a:sp3d>
              <a:bevelT prst="convex"/>
            </a:sp3d>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r>
                <a:rPr lang="en-US" sz="1400" dirty="0" smtClean="0">
                  <a:solidFill>
                    <a:schemeClr val="tx2">
                      <a:lumMod val="95000"/>
                      <a:lumOff val="5000"/>
                    </a:schemeClr>
                  </a:solidFill>
                </a:rPr>
                <a:t>Agile Practice-1</a:t>
              </a:r>
              <a:endParaRPr lang="en-US" sz="1400" dirty="0">
                <a:solidFill>
                  <a:schemeClr val="tx2">
                    <a:lumMod val="95000"/>
                    <a:lumOff val="5000"/>
                  </a:schemeClr>
                </a:solidFill>
              </a:endParaRPr>
            </a:p>
          </p:txBody>
        </p:sp>
        <p:sp>
          <p:nvSpPr>
            <p:cNvPr id="21" name="Oval 20"/>
            <p:cNvSpPr/>
            <p:nvPr/>
          </p:nvSpPr>
          <p:spPr>
            <a:xfrm>
              <a:off x="1785918" y="6000768"/>
              <a:ext cx="155620" cy="155620"/>
            </a:xfrm>
            <a:prstGeom prst="ellipse">
              <a:avLst/>
            </a:prstGeom>
            <a:solidFill>
              <a:schemeClr val="accent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2">
                    <a:lumMod val="95000"/>
                    <a:lumOff val="5000"/>
                  </a:schemeClr>
                </a:solidFill>
              </a:endParaRPr>
            </a:p>
          </p:txBody>
        </p:sp>
      </p:grpSp>
      <p:grpSp>
        <p:nvGrpSpPr>
          <p:cNvPr id="5" name="Group 61"/>
          <p:cNvGrpSpPr/>
          <p:nvPr/>
        </p:nvGrpSpPr>
        <p:grpSpPr>
          <a:xfrm>
            <a:off x="1749705" y="2135191"/>
            <a:ext cx="1393535" cy="507991"/>
            <a:chOff x="1749705" y="5984884"/>
            <a:chExt cx="1393535" cy="507991"/>
          </a:xfrm>
        </p:grpSpPr>
        <p:sp>
          <p:nvSpPr>
            <p:cNvPr id="26" name="Rounded Rectangle 25"/>
            <p:cNvSpPr/>
            <p:nvPr/>
          </p:nvSpPr>
          <p:spPr>
            <a:xfrm>
              <a:off x="1749705" y="5984884"/>
              <a:ext cx="1393535" cy="507991"/>
            </a:xfrm>
            <a:prstGeom prst="roundRect">
              <a:avLst/>
            </a:prstGeom>
            <a:gradFill>
              <a:gsLst>
                <a:gs pos="52000">
                  <a:srgbClr val="FFEFD1">
                    <a:alpha val="51000"/>
                  </a:srgbClr>
                </a:gs>
                <a:gs pos="64999">
                  <a:srgbClr val="F0EBD5"/>
                </a:gs>
                <a:gs pos="100000">
                  <a:srgbClr val="D1C39F"/>
                </a:gs>
              </a:gsLst>
              <a:lin ang="16200000" scaled="0"/>
            </a:gradFill>
            <a:ln cmpd="dbl">
              <a:bevel/>
            </a:ln>
            <a:scene3d>
              <a:camera prst="orthographicFront"/>
              <a:lightRig rig="threePt" dir="t"/>
            </a:scene3d>
            <a:sp3d>
              <a:bevelT prst="convex"/>
            </a:sp3d>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r>
                <a:rPr lang="en-US" sz="1400" dirty="0" smtClean="0">
                  <a:solidFill>
                    <a:schemeClr val="tx2">
                      <a:lumMod val="95000"/>
                      <a:lumOff val="5000"/>
                    </a:schemeClr>
                  </a:solidFill>
                </a:rPr>
                <a:t>Agile Practice-2</a:t>
              </a:r>
              <a:endParaRPr lang="en-US" sz="1400" dirty="0">
                <a:solidFill>
                  <a:schemeClr val="tx2">
                    <a:lumMod val="95000"/>
                    <a:lumOff val="5000"/>
                  </a:schemeClr>
                </a:solidFill>
              </a:endParaRPr>
            </a:p>
          </p:txBody>
        </p:sp>
        <p:sp>
          <p:nvSpPr>
            <p:cNvPr id="27" name="Oval 26"/>
            <p:cNvSpPr/>
            <p:nvPr/>
          </p:nvSpPr>
          <p:spPr>
            <a:xfrm>
              <a:off x="1785918" y="6000768"/>
              <a:ext cx="155620" cy="155620"/>
            </a:xfrm>
            <a:prstGeom prst="ellipse">
              <a:avLst/>
            </a:prstGeom>
            <a:solidFill>
              <a:schemeClr val="accent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2">
                    <a:lumMod val="95000"/>
                    <a:lumOff val="5000"/>
                  </a:schemeClr>
                </a:solidFill>
              </a:endParaRPr>
            </a:p>
          </p:txBody>
        </p:sp>
      </p:grpSp>
      <p:grpSp>
        <p:nvGrpSpPr>
          <p:cNvPr id="6" name="Group 61"/>
          <p:cNvGrpSpPr/>
          <p:nvPr/>
        </p:nvGrpSpPr>
        <p:grpSpPr>
          <a:xfrm>
            <a:off x="2035457" y="2563819"/>
            <a:ext cx="1393535" cy="507991"/>
            <a:chOff x="1749705" y="5984884"/>
            <a:chExt cx="1393535" cy="507991"/>
          </a:xfrm>
        </p:grpSpPr>
        <p:sp>
          <p:nvSpPr>
            <p:cNvPr id="29" name="Rounded Rectangle 28"/>
            <p:cNvSpPr/>
            <p:nvPr/>
          </p:nvSpPr>
          <p:spPr>
            <a:xfrm>
              <a:off x="1749705" y="5984884"/>
              <a:ext cx="1393535" cy="507991"/>
            </a:xfrm>
            <a:prstGeom prst="roundRect">
              <a:avLst/>
            </a:prstGeom>
            <a:gradFill>
              <a:gsLst>
                <a:gs pos="52000">
                  <a:srgbClr val="FFEFD1">
                    <a:alpha val="51000"/>
                  </a:srgbClr>
                </a:gs>
                <a:gs pos="64999">
                  <a:srgbClr val="F0EBD5"/>
                </a:gs>
                <a:gs pos="100000">
                  <a:srgbClr val="D1C39F"/>
                </a:gs>
              </a:gsLst>
              <a:lin ang="16200000" scaled="0"/>
            </a:gradFill>
            <a:ln cmpd="dbl">
              <a:bevel/>
            </a:ln>
            <a:scene3d>
              <a:camera prst="orthographicFront"/>
              <a:lightRig rig="threePt" dir="t"/>
            </a:scene3d>
            <a:sp3d>
              <a:bevelT prst="convex"/>
            </a:sp3d>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r>
                <a:rPr lang="en-US" sz="1400" dirty="0" smtClean="0">
                  <a:solidFill>
                    <a:schemeClr val="tx2">
                      <a:lumMod val="95000"/>
                      <a:lumOff val="5000"/>
                    </a:schemeClr>
                  </a:solidFill>
                </a:rPr>
                <a:t>Agile Practice-3</a:t>
              </a:r>
              <a:endParaRPr lang="en-US" sz="1400" dirty="0">
                <a:solidFill>
                  <a:schemeClr val="tx2">
                    <a:lumMod val="95000"/>
                    <a:lumOff val="5000"/>
                  </a:schemeClr>
                </a:solidFill>
              </a:endParaRPr>
            </a:p>
          </p:txBody>
        </p:sp>
        <p:sp>
          <p:nvSpPr>
            <p:cNvPr id="30" name="Oval 29"/>
            <p:cNvSpPr/>
            <p:nvPr/>
          </p:nvSpPr>
          <p:spPr>
            <a:xfrm>
              <a:off x="1785918" y="6000768"/>
              <a:ext cx="155620" cy="155620"/>
            </a:xfrm>
            <a:prstGeom prst="ellipse">
              <a:avLst/>
            </a:prstGeom>
            <a:solidFill>
              <a:schemeClr val="accent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2">
                    <a:lumMod val="95000"/>
                    <a:lumOff val="5000"/>
                  </a:schemeClr>
                </a:solidFill>
              </a:endParaRPr>
            </a:p>
          </p:txBody>
        </p:sp>
      </p:grpSp>
      <p:sp>
        <p:nvSpPr>
          <p:cNvPr id="22" name="Line Callout 1 (Border and Accent Bar) 21"/>
          <p:cNvSpPr/>
          <p:nvPr/>
        </p:nvSpPr>
        <p:spPr bwMode="auto">
          <a:xfrm flipH="1">
            <a:off x="0" y="3071810"/>
            <a:ext cx="1285884" cy="571504"/>
          </a:xfrm>
          <a:prstGeom prst="accentBorderCallout1">
            <a:avLst>
              <a:gd name="adj1" fmla="val 972"/>
              <a:gd name="adj2" fmla="val -2689"/>
              <a:gd name="adj3" fmla="val -133847"/>
              <a:gd name="adj4" fmla="val -11243"/>
            </a:avLst>
          </a:prstGeom>
          <a:solidFill>
            <a:srgbClr val="FFFF99">
              <a:alpha val="50000"/>
            </a:srgbClr>
          </a:solidFill>
          <a:ln w="9525" cap="flat" cmpd="sng" algn="ctr">
            <a:solidFill>
              <a:srgbClr val="0000FF"/>
            </a:solidFill>
            <a:prstDash val="dash"/>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99"/>
                </a:solidFill>
                <a:effectLst/>
                <a:latin typeface="Copperplate Gothic Light" pitchFamily="34" charset="0"/>
              </a:rPr>
              <a:t>Manifesto</a:t>
            </a:r>
          </a:p>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Values</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99"/>
                </a:solidFill>
                <a:effectLst/>
                <a:latin typeface="Copperplate Gothic Light" pitchFamily="34" charset="0"/>
              </a:rPr>
              <a:t>Principles</a:t>
            </a:r>
          </a:p>
        </p:txBody>
      </p:sp>
    </p:spTree>
    <p:extLst>
      <p:ext uri="{BB962C8B-B14F-4D97-AF65-F5344CB8AC3E}">
        <p14:creationId xmlns:p14="http://schemas.microsoft.com/office/powerpoint/2010/main" val="1614782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Line 18"/>
          <p:cNvSpPr>
            <a:spLocks noChangeShapeType="1"/>
          </p:cNvSpPr>
          <p:nvPr/>
        </p:nvSpPr>
        <p:spPr bwMode="auto">
          <a:xfrm>
            <a:off x="999392" y="3105150"/>
            <a:ext cx="1482969" cy="0"/>
          </a:xfrm>
          <a:prstGeom prst="line">
            <a:avLst/>
          </a:prstGeom>
          <a:noFill/>
          <a:ln w="12700">
            <a:noFill/>
            <a:round/>
            <a:headEnd/>
            <a:tailEnd/>
          </a:ln>
        </p:spPr>
        <p:txBody>
          <a:bodyPr/>
          <a:lstStyle/>
          <a:p>
            <a:endParaRPr lang="en-US"/>
          </a:p>
        </p:txBody>
      </p:sp>
      <p:sp>
        <p:nvSpPr>
          <p:cNvPr id="19459" name="Line 30"/>
          <p:cNvSpPr>
            <a:spLocks noChangeShapeType="1"/>
          </p:cNvSpPr>
          <p:nvPr/>
        </p:nvSpPr>
        <p:spPr bwMode="auto">
          <a:xfrm>
            <a:off x="999392" y="2673350"/>
            <a:ext cx="0" cy="431800"/>
          </a:xfrm>
          <a:prstGeom prst="line">
            <a:avLst/>
          </a:prstGeom>
          <a:noFill/>
          <a:ln w="12700" cap="sq">
            <a:noFill/>
            <a:round/>
            <a:headEnd/>
            <a:tailEnd/>
          </a:ln>
        </p:spPr>
        <p:txBody>
          <a:bodyPr/>
          <a:lstStyle/>
          <a:p>
            <a:endParaRPr lang="en-US"/>
          </a:p>
        </p:txBody>
      </p:sp>
      <p:sp>
        <p:nvSpPr>
          <p:cNvPr id="19461" name="Line 31"/>
          <p:cNvSpPr>
            <a:spLocks noChangeShapeType="1"/>
          </p:cNvSpPr>
          <p:nvPr/>
        </p:nvSpPr>
        <p:spPr bwMode="auto">
          <a:xfrm>
            <a:off x="8417169" y="2781300"/>
            <a:ext cx="0" cy="215900"/>
          </a:xfrm>
          <a:prstGeom prst="line">
            <a:avLst/>
          </a:prstGeom>
          <a:noFill/>
          <a:ln w="12700" cap="sq">
            <a:noFill/>
            <a:round/>
            <a:headEnd/>
            <a:tailEnd/>
          </a:ln>
        </p:spPr>
        <p:txBody>
          <a:bodyPr/>
          <a:lstStyle/>
          <a:p>
            <a:endParaRPr lang="en-US"/>
          </a:p>
        </p:txBody>
      </p:sp>
      <p:sp>
        <p:nvSpPr>
          <p:cNvPr id="19462" name="Line 32"/>
          <p:cNvSpPr>
            <a:spLocks noChangeShapeType="1"/>
          </p:cNvSpPr>
          <p:nvPr/>
        </p:nvSpPr>
        <p:spPr bwMode="auto">
          <a:xfrm>
            <a:off x="2753458" y="3105150"/>
            <a:ext cx="942242" cy="0"/>
          </a:xfrm>
          <a:prstGeom prst="line">
            <a:avLst/>
          </a:prstGeom>
          <a:noFill/>
          <a:ln w="12700">
            <a:noFill/>
            <a:round/>
            <a:headEnd/>
            <a:tailEnd/>
          </a:ln>
        </p:spPr>
        <p:txBody>
          <a:bodyPr/>
          <a:lstStyle/>
          <a:p>
            <a:endParaRPr lang="en-US"/>
          </a:p>
        </p:txBody>
      </p:sp>
      <p:sp>
        <p:nvSpPr>
          <p:cNvPr id="19463" name="Line 33"/>
          <p:cNvSpPr>
            <a:spLocks noChangeShapeType="1"/>
          </p:cNvSpPr>
          <p:nvPr/>
        </p:nvSpPr>
        <p:spPr bwMode="auto">
          <a:xfrm>
            <a:off x="4237893" y="3105150"/>
            <a:ext cx="940777" cy="0"/>
          </a:xfrm>
          <a:prstGeom prst="line">
            <a:avLst/>
          </a:prstGeom>
          <a:noFill/>
          <a:ln w="12700">
            <a:noFill/>
            <a:round/>
            <a:headEnd/>
            <a:tailEnd/>
          </a:ln>
        </p:spPr>
        <p:txBody>
          <a:bodyPr/>
          <a:lstStyle/>
          <a:p>
            <a:endParaRPr lang="en-US"/>
          </a:p>
        </p:txBody>
      </p:sp>
      <p:sp>
        <p:nvSpPr>
          <p:cNvPr id="19464" name="Line 34"/>
          <p:cNvSpPr>
            <a:spLocks noChangeShapeType="1"/>
          </p:cNvSpPr>
          <p:nvPr/>
        </p:nvSpPr>
        <p:spPr bwMode="auto">
          <a:xfrm>
            <a:off x="5720862" y="3105150"/>
            <a:ext cx="942243" cy="0"/>
          </a:xfrm>
          <a:prstGeom prst="line">
            <a:avLst/>
          </a:prstGeom>
          <a:noFill/>
          <a:ln w="12700">
            <a:noFill/>
            <a:round/>
            <a:headEnd/>
            <a:tailEnd/>
          </a:ln>
        </p:spPr>
        <p:txBody>
          <a:bodyPr/>
          <a:lstStyle/>
          <a:p>
            <a:endParaRPr lang="en-US"/>
          </a:p>
        </p:txBody>
      </p:sp>
      <p:sp>
        <p:nvSpPr>
          <p:cNvPr id="19465" name="Line 35"/>
          <p:cNvSpPr>
            <a:spLocks noChangeShapeType="1"/>
          </p:cNvSpPr>
          <p:nvPr/>
        </p:nvSpPr>
        <p:spPr bwMode="auto">
          <a:xfrm>
            <a:off x="7205297" y="3105150"/>
            <a:ext cx="940777" cy="0"/>
          </a:xfrm>
          <a:prstGeom prst="line">
            <a:avLst/>
          </a:prstGeom>
          <a:noFill/>
          <a:ln w="12700">
            <a:noFill/>
            <a:round/>
            <a:headEnd/>
            <a:tailEnd/>
          </a:ln>
        </p:spPr>
        <p:txBody>
          <a:bodyPr/>
          <a:lstStyle/>
          <a:p>
            <a:endParaRPr lang="en-US"/>
          </a:p>
        </p:txBody>
      </p:sp>
      <p:cxnSp>
        <p:nvCxnSpPr>
          <p:cNvPr id="64" name="Straight Arrow Connector 63"/>
          <p:cNvCxnSpPr/>
          <p:nvPr/>
        </p:nvCxnSpPr>
        <p:spPr bwMode="auto">
          <a:xfrm rot="5400000">
            <a:off x="2151735" y="4018025"/>
            <a:ext cx="214313" cy="1465"/>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bwMode="auto">
          <a:xfrm rot="5400000">
            <a:off x="4365931" y="4006911"/>
            <a:ext cx="214312" cy="1466"/>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bwMode="auto">
          <a:xfrm rot="5400000">
            <a:off x="6580127" y="4018025"/>
            <a:ext cx="214313" cy="1465"/>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bwMode="auto">
          <a:xfrm>
            <a:off x="2258158" y="3911600"/>
            <a:ext cx="4429857"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aphicFrame>
        <p:nvGraphicFramePr>
          <p:cNvPr id="69" name="Diagram 68"/>
          <p:cNvGraphicFramePr/>
          <p:nvPr/>
        </p:nvGraphicFramePr>
        <p:xfrm>
          <a:off x="3630607" y="3012092"/>
          <a:ext cx="1589776" cy="10598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2" name="Diagram group"/>
          <p:cNvGrpSpPr/>
          <p:nvPr/>
        </p:nvGrpSpPr>
        <p:grpSpPr>
          <a:xfrm>
            <a:off x="4116238" y="3173408"/>
            <a:ext cx="667838" cy="667838"/>
            <a:chOff x="1038225" y="519112"/>
            <a:chExt cx="1142047" cy="1142047"/>
          </a:xfr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a:scene3d>
            <a:camera prst="perspectiveFront" zoom="95000"/>
            <a:lightRig rig="flat" dir="t"/>
          </a:scene3d>
        </p:grpSpPr>
        <p:grpSp>
          <p:nvGrpSpPr>
            <p:cNvPr id="3" name="Group 90"/>
            <p:cNvGrpSpPr/>
            <p:nvPr/>
          </p:nvGrpSpPr>
          <p:grpSpPr>
            <a:xfrm>
              <a:off x="1038225" y="519112"/>
              <a:ext cx="1142047" cy="1142047"/>
              <a:chOff x="1038225" y="519112"/>
              <a:chExt cx="1142047" cy="1142047"/>
            </a:xfrm>
            <a:grpFill/>
          </p:grpSpPr>
          <p:sp>
            <p:nvSpPr>
              <p:cNvPr id="72" name=" 3"/>
              <p:cNvSpPr/>
              <p:nvPr/>
            </p:nvSpPr>
            <p:spPr>
              <a:xfrm>
                <a:off x="1038225" y="519112"/>
                <a:ext cx="1142047" cy="1142047"/>
              </a:xfrm>
              <a:prstGeom prst="gear9">
                <a:avLst/>
              </a:prstGeom>
              <a:grpFill/>
              <a:sp3d extrusionH="381000" contourW="38100" prstMaterial="matte">
                <a:contourClr>
                  <a:schemeClr val="lt1"/>
                </a:contourClr>
              </a:sp3d>
            </p:spPr>
            <p:style>
              <a:lnRef idx="0">
                <a:schemeClr val="lt1">
                  <a:hueOff val="0"/>
                  <a:satOff val="0"/>
                  <a:lumOff val="0"/>
                  <a:alphaOff val="0"/>
                </a:schemeClr>
              </a:lnRef>
              <a:fillRef idx="1">
                <a:schemeClr val="accent2">
                  <a:shade val="80000"/>
                  <a:hueOff val="0"/>
                  <a:satOff val="0"/>
                  <a:lumOff val="0"/>
                  <a:alphaOff val="0"/>
                </a:schemeClr>
              </a:fillRef>
              <a:effectRef idx="0">
                <a:schemeClr val="accent2">
                  <a:shade val="80000"/>
                  <a:hueOff val="0"/>
                  <a:satOff val="0"/>
                  <a:lumOff val="0"/>
                  <a:alphaOff val="0"/>
                </a:schemeClr>
              </a:effectRef>
              <a:fontRef idx="minor">
                <a:schemeClr val="lt1"/>
              </a:fontRef>
            </p:style>
          </p:sp>
          <p:sp>
            <p:nvSpPr>
              <p:cNvPr id="73" name=" 4"/>
              <p:cNvSpPr/>
              <p:nvPr/>
            </p:nvSpPr>
            <p:spPr>
              <a:xfrm>
                <a:off x="1267827" y="786632"/>
                <a:ext cx="682843" cy="587035"/>
              </a:xfrm>
              <a:prstGeom prst="rect">
                <a:avLst/>
              </a:prstGeom>
              <a:grpFill/>
              <a:sp3d/>
            </p:spPr>
            <p:style>
              <a:lnRef idx="0">
                <a:scrgbClr r="0" g="0" b="0"/>
              </a:lnRef>
              <a:fillRef idx="0">
                <a:scrgbClr r="0" g="0" b="0"/>
              </a:fillRef>
              <a:effectRef idx="0">
                <a:scrgbClr r="0" g="0" b="0"/>
              </a:effectRef>
              <a:fontRef idx="minor">
                <a:schemeClr val="lt1"/>
              </a:fontRef>
            </p:style>
            <p:txBody>
              <a:bodyPr lIns="24130" tIns="24130" rIns="24130" bIns="24130" spcCol="1270" anchor="ctr"/>
              <a:lstStyle/>
              <a:p>
                <a:pPr algn="ctr" defTabSz="844550">
                  <a:lnSpc>
                    <a:spcPct val="90000"/>
                  </a:lnSpc>
                  <a:spcAft>
                    <a:spcPct val="35000"/>
                  </a:spcAft>
                  <a:defRPr/>
                </a:pPr>
                <a:r>
                  <a:rPr lang="en-AU" sz="1100" dirty="0">
                    <a:solidFill>
                      <a:srgbClr val="002060"/>
                    </a:solidFill>
                    <a:latin typeface="Calibri" pitchFamily="34" charset="0"/>
                  </a:rPr>
                  <a:t>CAMS</a:t>
                </a:r>
              </a:p>
            </p:txBody>
          </p:sp>
        </p:grpSp>
      </p:grpSp>
      <p:grpSp>
        <p:nvGrpSpPr>
          <p:cNvPr id="4" name="Group 77"/>
          <p:cNvGrpSpPr>
            <a:grpSpLocks/>
          </p:cNvGrpSpPr>
          <p:nvPr/>
        </p:nvGrpSpPr>
        <p:grpSpPr bwMode="auto">
          <a:xfrm rot="10800000">
            <a:off x="2202474" y="2857501"/>
            <a:ext cx="4429857" cy="225425"/>
            <a:chOff x="2581260" y="4712702"/>
            <a:chExt cx="4429950" cy="226020"/>
          </a:xfrm>
        </p:grpSpPr>
        <p:cxnSp>
          <p:nvCxnSpPr>
            <p:cNvPr id="74" name="Straight Arrow Connector 73"/>
            <p:cNvCxnSpPr/>
            <p:nvPr/>
          </p:nvCxnSpPr>
          <p:spPr bwMode="auto">
            <a:xfrm rot="5400000">
              <a:off x="2474553" y="4833734"/>
              <a:ext cx="214879" cy="1465"/>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75" name="Straight Arrow Connector 74"/>
            <p:cNvCxnSpPr/>
            <p:nvPr/>
          </p:nvCxnSpPr>
          <p:spPr bwMode="auto">
            <a:xfrm rot="5400000">
              <a:off x="4690261" y="4821000"/>
              <a:ext cx="214879" cy="1465"/>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p:nvPr/>
          </p:nvCxnSpPr>
          <p:spPr bwMode="auto">
            <a:xfrm rot="5400000">
              <a:off x="6904504" y="4832141"/>
              <a:ext cx="214878" cy="1466"/>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bwMode="auto">
            <a:xfrm>
              <a:off x="2581260" y="4723843"/>
              <a:ext cx="442848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9474" name="Line 31"/>
          <p:cNvSpPr>
            <a:spLocks noChangeShapeType="1"/>
          </p:cNvSpPr>
          <p:nvPr/>
        </p:nvSpPr>
        <p:spPr bwMode="auto">
          <a:xfrm>
            <a:off x="8286750" y="6424613"/>
            <a:ext cx="0" cy="215900"/>
          </a:xfrm>
          <a:prstGeom prst="line">
            <a:avLst/>
          </a:prstGeom>
          <a:noFill/>
          <a:ln w="12700" cap="sq">
            <a:noFill/>
            <a:round/>
            <a:headEnd/>
            <a:tailEnd/>
          </a:ln>
        </p:spPr>
        <p:txBody>
          <a:bodyPr/>
          <a:lstStyle/>
          <a:p>
            <a:endParaRPr lang="en-US"/>
          </a:p>
        </p:txBody>
      </p:sp>
      <p:sp>
        <p:nvSpPr>
          <p:cNvPr id="19475" name="Line 32"/>
          <p:cNvSpPr>
            <a:spLocks noChangeShapeType="1"/>
          </p:cNvSpPr>
          <p:nvPr/>
        </p:nvSpPr>
        <p:spPr bwMode="auto">
          <a:xfrm>
            <a:off x="2623039" y="6748463"/>
            <a:ext cx="942243" cy="0"/>
          </a:xfrm>
          <a:prstGeom prst="line">
            <a:avLst/>
          </a:prstGeom>
          <a:noFill/>
          <a:ln w="12700">
            <a:noFill/>
            <a:round/>
            <a:headEnd/>
            <a:tailEnd/>
          </a:ln>
        </p:spPr>
        <p:txBody>
          <a:bodyPr/>
          <a:lstStyle/>
          <a:p>
            <a:endParaRPr lang="en-US"/>
          </a:p>
        </p:txBody>
      </p:sp>
      <p:sp>
        <p:nvSpPr>
          <p:cNvPr id="19476" name="Line 33"/>
          <p:cNvSpPr>
            <a:spLocks noChangeShapeType="1"/>
          </p:cNvSpPr>
          <p:nvPr/>
        </p:nvSpPr>
        <p:spPr bwMode="auto">
          <a:xfrm>
            <a:off x="4107474" y="6748463"/>
            <a:ext cx="940777" cy="0"/>
          </a:xfrm>
          <a:prstGeom prst="line">
            <a:avLst/>
          </a:prstGeom>
          <a:noFill/>
          <a:ln w="12700">
            <a:noFill/>
            <a:round/>
            <a:headEnd/>
            <a:tailEnd/>
          </a:ln>
        </p:spPr>
        <p:txBody>
          <a:bodyPr/>
          <a:lstStyle/>
          <a:p>
            <a:endParaRPr lang="en-US"/>
          </a:p>
        </p:txBody>
      </p:sp>
      <p:sp>
        <p:nvSpPr>
          <p:cNvPr id="19477" name="Line 34"/>
          <p:cNvSpPr>
            <a:spLocks noChangeShapeType="1"/>
          </p:cNvSpPr>
          <p:nvPr/>
        </p:nvSpPr>
        <p:spPr bwMode="auto">
          <a:xfrm>
            <a:off x="5590443" y="6748463"/>
            <a:ext cx="942242" cy="0"/>
          </a:xfrm>
          <a:prstGeom prst="line">
            <a:avLst/>
          </a:prstGeom>
          <a:noFill/>
          <a:ln w="12700">
            <a:noFill/>
            <a:round/>
            <a:headEnd/>
            <a:tailEnd/>
          </a:ln>
        </p:spPr>
        <p:txBody>
          <a:bodyPr/>
          <a:lstStyle/>
          <a:p>
            <a:endParaRPr lang="en-US"/>
          </a:p>
        </p:txBody>
      </p:sp>
      <p:sp>
        <p:nvSpPr>
          <p:cNvPr id="19478" name="Line 35"/>
          <p:cNvSpPr>
            <a:spLocks noChangeShapeType="1"/>
          </p:cNvSpPr>
          <p:nvPr/>
        </p:nvSpPr>
        <p:spPr bwMode="auto">
          <a:xfrm>
            <a:off x="7074877" y="6748463"/>
            <a:ext cx="940777" cy="0"/>
          </a:xfrm>
          <a:prstGeom prst="line">
            <a:avLst/>
          </a:prstGeom>
          <a:noFill/>
          <a:ln w="12700">
            <a:noFill/>
            <a:round/>
            <a:headEnd/>
            <a:tailEnd/>
          </a:ln>
        </p:spPr>
        <p:txBody>
          <a:bodyPr/>
          <a:lstStyle/>
          <a:p>
            <a:endParaRPr lang="en-US"/>
          </a:p>
        </p:txBody>
      </p:sp>
      <p:sp>
        <p:nvSpPr>
          <p:cNvPr id="19479" name="Title 29"/>
          <p:cNvSpPr>
            <a:spLocks noGrp="1"/>
          </p:cNvSpPr>
          <p:nvPr>
            <p:ph type="title" idx="4294967295"/>
          </p:nvPr>
        </p:nvSpPr>
        <p:spPr>
          <a:xfrm>
            <a:off x="685800" y="0"/>
            <a:ext cx="7772400" cy="357166"/>
          </a:xfrm>
        </p:spPr>
        <p:txBody>
          <a:bodyPr>
            <a:normAutofit fontScale="90000"/>
          </a:bodyPr>
          <a:lstStyle/>
          <a:p>
            <a:r>
              <a:rPr lang="en-US" sz="2000" dirty="0" smtClean="0"/>
              <a:t>Figure 4.13: Groups of Agile Practices that can be Embedded in CAMS</a:t>
            </a:r>
          </a:p>
        </p:txBody>
      </p:sp>
      <p:graphicFrame>
        <p:nvGraphicFramePr>
          <p:cNvPr id="31" name="Diagram 30"/>
          <p:cNvGraphicFramePr/>
          <p:nvPr/>
        </p:nvGraphicFramePr>
        <p:xfrm>
          <a:off x="762976" y="177124"/>
          <a:ext cx="7878857" cy="293183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33" name="Diagram 32"/>
          <p:cNvGraphicFramePr/>
          <p:nvPr/>
        </p:nvGraphicFramePr>
        <p:xfrm>
          <a:off x="765109" y="3571876"/>
          <a:ext cx="7878857" cy="2931836"/>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6" name="Freeform 5"/>
          <p:cNvSpPr/>
          <p:nvPr/>
        </p:nvSpPr>
        <p:spPr>
          <a:xfrm>
            <a:off x="457200" y="265471"/>
            <a:ext cx="3510116" cy="2875935"/>
          </a:xfrm>
          <a:custGeom>
            <a:avLst/>
            <a:gdLst>
              <a:gd name="connsiteX0" fmla="*/ 88490 w 3510116"/>
              <a:gd name="connsiteY0" fmla="*/ 265471 h 2875935"/>
              <a:gd name="connsiteX1" fmla="*/ 162232 w 3510116"/>
              <a:gd name="connsiteY1" fmla="*/ 221226 h 2875935"/>
              <a:gd name="connsiteX2" fmla="*/ 206477 w 3510116"/>
              <a:gd name="connsiteY2" fmla="*/ 176981 h 2875935"/>
              <a:gd name="connsiteX3" fmla="*/ 250723 w 3510116"/>
              <a:gd name="connsiteY3" fmla="*/ 147484 h 2875935"/>
              <a:gd name="connsiteX4" fmla="*/ 265471 w 3510116"/>
              <a:gd name="connsiteY4" fmla="*/ 103239 h 2875935"/>
              <a:gd name="connsiteX5" fmla="*/ 294968 w 3510116"/>
              <a:gd name="connsiteY5" fmla="*/ 58994 h 2875935"/>
              <a:gd name="connsiteX6" fmla="*/ 383458 w 3510116"/>
              <a:gd name="connsiteY6" fmla="*/ 14748 h 2875935"/>
              <a:gd name="connsiteX7" fmla="*/ 678426 w 3510116"/>
              <a:gd name="connsiteY7" fmla="*/ 29497 h 2875935"/>
              <a:gd name="connsiteX8" fmla="*/ 988142 w 3510116"/>
              <a:gd name="connsiteY8" fmla="*/ 58994 h 2875935"/>
              <a:gd name="connsiteX9" fmla="*/ 1165123 w 3510116"/>
              <a:gd name="connsiteY9" fmla="*/ 73742 h 2875935"/>
              <a:gd name="connsiteX10" fmla="*/ 1401097 w 3510116"/>
              <a:gd name="connsiteY10" fmla="*/ 58994 h 2875935"/>
              <a:gd name="connsiteX11" fmla="*/ 1460090 w 3510116"/>
              <a:gd name="connsiteY11" fmla="*/ 44245 h 2875935"/>
              <a:gd name="connsiteX12" fmla="*/ 2020529 w 3510116"/>
              <a:gd name="connsiteY12" fmla="*/ 58994 h 2875935"/>
              <a:gd name="connsiteX13" fmla="*/ 2639961 w 3510116"/>
              <a:gd name="connsiteY13" fmla="*/ 29497 h 2875935"/>
              <a:gd name="connsiteX14" fmla="*/ 2816942 w 3510116"/>
              <a:gd name="connsiteY14" fmla="*/ 0 h 2875935"/>
              <a:gd name="connsiteX15" fmla="*/ 3126658 w 3510116"/>
              <a:gd name="connsiteY15" fmla="*/ 14748 h 2875935"/>
              <a:gd name="connsiteX16" fmla="*/ 3229897 w 3510116"/>
              <a:gd name="connsiteY16" fmla="*/ 44245 h 2875935"/>
              <a:gd name="connsiteX17" fmla="*/ 3274142 w 3510116"/>
              <a:gd name="connsiteY17" fmla="*/ 73742 h 2875935"/>
              <a:gd name="connsiteX18" fmla="*/ 3362632 w 3510116"/>
              <a:gd name="connsiteY18" fmla="*/ 103239 h 2875935"/>
              <a:gd name="connsiteX19" fmla="*/ 3406877 w 3510116"/>
              <a:gd name="connsiteY19" fmla="*/ 235974 h 2875935"/>
              <a:gd name="connsiteX20" fmla="*/ 3421626 w 3510116"/>
              <a:gd name="connsiteY20" fmla="*/ 280219 h 2875935"/>
              <a:gd name="connsiteX21" fmla="*/ 3451123 w 3510116"/>
              <a:gd name="connsiteY21" fmla="*/ 545690 h 2875935"/>
              <a:gd name="connsiteX22" fmla="*/ 3495368 w 3510116"/>
              <a:gd name="connsiteY22" fmla="*/ 722671 h 2875935"/>
              <a:gd name="connsiteX23" fmla="*/ 3510116 w 3510116"/>
              <a:gd name="connsiteY23" fmla="*/ 958645 h 2875935"/>
              <a:gd name="connsiteX24" fmla="*/ 3480619 w 3510116"/>
              <a:gd name="connsiteY24" fmla="*/ 1769806 h 2875935"/>
              <a:gd name="connsiteX25" fmla="*/ 3451123 w 3510116"/>
              <a:gd name="connsiteY25" fmla="*/ 2109019 h 2875935"/>
              <a:gd name="connsiteX26" fmla="*/ 3436374 w 3510116"/>
              <a:gd name="connsiteY26" fmla="*/ 2153264 h 2875935"/>
              <a:gd name="connsiteX27" fmla="*/ 3406877 w 3510116"/>
              <a:gd name="connsiteY27" fmla="*/ 2271252 h 2875935"/>
              <a:gd name="connsiteX28" fmla="*/ 3392129 w 3510116"/>
              <a:gd name="connsiteY28" fmla="*/ 2507226 h 2875935"/>
              <a:gd name="connsiteX29" fmla="*/ 3347884 w 3510116"/>
              <a:gd name="connsiteY29" fmla="*/ 2728452 h 2875935"/>
              <a:gd name="connsiteX30" fmla="*/ 3288890 w 3510116"/>
              <a:gd name="connsiteY30" fmla="*/ 2816942 h 2875935"/>
              <a:gd name="connsiteX31" fmla="*/ 3244645 w 3510116"/>
              <a:gd name="connsiteY31" fmla="*/ 2846439 h 2875935"/>
              <a:gd name="connsiteX32" fmla="*/ 3156155 w 3510116"/>
              <a:gd name="connsiteY32" fmla="*/ 2861187 h 2875935"/>
              <a:gd name="connsiteX33" fmla="*/ 3111910 w 3510116"/>
              <a:gd name="connsiteY33" fmla="*/ 2875935 h 2875935"/>
              <a:gd name="connsiteX34" fmla="*/ 2728452 w 3510116"/>
              <a:gd name="connsiteY34" fmla="*/ 2861187 h 2875935"/>
              <a:gd name="connsiteX35" fmla="*/ 2595716 w 3510116"/>
              <a:gd name="connsiteY35" fmla="*/ 2816942 h 2875935"/>
              <a:gd name="connsiteX36" fmla="*/ 2521974 w 3510116"/>
              <a:gd name="connsiteY36" fmla="*/ 2802194 h 2875935"/>
              <a:gd name="connsiteX37" fmla="*/ 2477729 w 3510116"/>
              <a:gd name="connsiteY37" fmla="*/ 2772697 h 2875935"/>
              <a:gd name="connsiteX38" fmla="*/ 2389239 w 3510116"/>
              <a:gd name="connsiteY38" fmla="*/ 2743200 h 2875935"/>
              <a:gd name="connsiteX39" fmla="*/ 2123768 w 3510116"/>
              <a:gd name="connsiteY39" fmla="*/ 2713703 h 2875935"/>
              <a:gd name="connsiteX40" fmla="*/ 1740310 w 3510116"/>
              <a:gd name="connsiteY40" fmla="*/ 2728452 h 2875935"/>
              <a:gd name="connsiteX41" fmla="*/ 1696065 w 3510116"/>
              <a:gd name="connsiteY41" fmla="*/ 2757948 h 2875935"/>
              <a:gd name="connsiteX42" fmla="*/ 1592826 w 3510116"/>
              <a:gd name="connsiteY42" fmla="*/ 2802194 h 2875935"/>
              <a:gd name="connsiteX43" fmla="*/ 1504335 w 3510116"/>
              <a:gd name="connsiteY43" fmla="*/ 2861187 h 2875935"/>
              <a:gd name="connsiteX44" fmla="*/ 1076632 w 3510116"/>
              <a:gd name="connsiteY44" fmla="*/ 2831690 h 2875935"/>
              <a:gd name="connsiteX45" fmla="*/ 840658 w 3510116"/>
              <a:gd name="connsiteY45" fmla="*/ 2802194 h 2875935"/>
              <a:gd name="connsiteX46" fmla="*/ 589935 w 3510116"/>
              <a:gd name="connsiteY46" fmla="*/ 2772697 h 2875935"/>
              <a:gd name="connsiteX47" fmla="*/ 427703 w 3510116"/>
              <a:gd name="connsiteY47" fmla="*/ 2757948 h 2875935"/>
              <a:gd name="connsiteX48" fmla="*/ 383458 w 3510116"/>
              <a:gd name="connsiteY48" fmla="*/ 2743200 h 2875935"/>
              <a:gd name="connsiteX49" fmla="*/ 324465 w 3510116"/>
              <a:gd name="connsiteY49" fmla="*/ 2728452 h 2875935"/>
              <a:gd name="connsiteX50" fmla="*/ 235974 w 3510116"/>
              <a:gd name="connsiteY50" fmla="*/ 2669458 h 2875935"/>
              <a:gd name="connsiteX51" fmla="*/ 191729 w 3510116"/>
              <a:gd name="connsiteY51" fmla="*/ 2639961 h 2875935"/>
              <a:gd name="connsiteX52" fmla="*/ 162232 w 3510116"/>
              <a:gd name="connsiteY52" fmla="*/ 2595716 h 2875935"/>
              <a:gd name="connsiteX53" fmla="*/ 73742 w 3510116"/>
              <a:gd name="connsiteY53" fmla="*/ 2536723 h 2875935"/>
              <a:gd name="connsiteX54" fmla="*/ 58994 w 3510116"/>
              <a:gd name="connsiteY54" fmla="*/ 2492477 h 2875935"/>
              <a:gd name="connsiteX55" fmla="*/ 29497 w 3510116"/>
              <a:gd name="connsiteY55" fmla="*/ 2448232 h 2875935"/>
              <a:gd name="connsiteX56" fmla="*/ 0 w 3510116"/>
              <a:gd name="connsiteY56" fmla="*/ 2212258 h 2875935"/>
              <a:gd name="connsiteX57" fmla="*/ 14748 w 3510116"/>
              <a:gd name="connsiteY57" fmla="*/ 1297858 h 2875935"/>
              <a:gd name="connsiteX58" fmla="*/ 29497 w 3510116"/>
              <a:gd name="connsiteY58" fmla="*/ 1194619 h 2875935"/>
              <a:gd name="connsiteX59" fmla="*/ 58994 w 3510116"/>
              <a:gd name="connsiteY59" fmla="*/ 1017639 h 2875935"/>
              <a:gd name="connsiteX60" fmla="*/ 88490 w 3510116"/>
              <a:gd name="connsiteY60" fmla="*/ 855406 h 2875935"/>
              <a:gd name="connsiteX61" fmla="*/ 103239 w 3510116"/>
              <a:gd name="connsiteY61" fmla="*/ 619432 h 2875935"/>
              <a:gd name="connsiteX62" fmla="*/ 117987 w 3510116"/>
              <a:gd name="connsiteY62" fmla="*/ 516194 h 2875935"/>
              <a:gd name="connsiteX63" fmla="*/ 88490 w 3510116"/>
              <a:gd name="connsiteY63" fmla="*/ 265471 h 28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510116" h="2875935">
                <a:moveTo>
                  <a:pt x="88490" y="265471"/>
                </a:moveTo>
                <a:cubicBezTo>
                  <a:pt x="95864" y="216310"/>
                  <a:pt x="139299" y="238425"/>
                  <a:pt x="162232" y="221226"/>
                </a:cubicBezTo>
                <a:cubicBezTo>
                  <a:pt x="178918" y="208712"/>
                  <a:pt x="190454" y="190333"/>
                  <a:pt x="206477" y="176981"/>
                </a:cubicBezTo>
                <a:cubicBezTo>
                  <a:pt x="220094" y="165633"/>
                  <a:pt x="235974" y="157316"/>
                  <a:pt x="250723" y="147484"/>
                </a:cubicBezTo>
                <a:cubicBezTo>
                  <a:pt x="255639" y="132736"/>
                  <a:pt x="258519" y="117144"/>
                  <a:pt x="265471" y="103239"/>
                </a:cubicBezTo>
                <a:cubicBezTo>
                  <a:pt x="273398" y="87385"/>
                  <a:pt x="282434" y="71528"/>
                  <a:pt x="294968" y="58994"/>
                </a:cubicBezTo>
                <a:cubicBezTo>
                  <a:pt x="323558" y="30404"/>
                  <a:pt x="347473" y="26744"/>
                  <a:pt x="383458" y="14748"/>
                </a:cubicBezTo>
                <a:lnTo>
                  <a:pt x="678426" y="29497"/>
                </a:lnTo>
                <a:cubicBezTo>
                  <a:pt x="754764" y="34422"/>
                  <a:pt x="909550" y="51849"/>
                  <a:pt x="988142" y="58994"/>
                </a:cubicBezTo>
                <a:lnTo>
                  <a:pt x="1165123" y="73742"/>
                </a:lnTo>
                <a:cubicBezTo>
                  <a:pt x="1243781" y="68826"/>
                  <a:pt x="1322677" y="66836"/>
                  <a:pt x="1401097" y="58994"/>
                </a:cubicBezTo>
                <a:cubicBezTo>
                  <a:pt x="1421266" y="56977"/>
                  <a:pt x="1439820" y="44245"/>
                  <a:pt x="1460090" y="44245"/>
                </a:cubicBezTo>
                <a:cubicBezTo>
                  <a:pt x="1646968" y="44245"/>
                  <a:pt x="1833716" y="54078"/>
                  <a:pt x="2020529" y="58994"/>
                </a:cubicBezTo>
                <a:cubicBezTo>
                  <a:pt x="2137886" y="54947"/>
                  <a:pt x="2474233" y="49384"/>
                  <a:pt x="2639961" y="29497"/>
                </a:cubicBezTo>
                <a:cubicBezTo>
                  <a:pt x="2699342" y="22371"/>
                  <a:pt x="2816942" y="0"/>
                  <a:pt x="2816942" y="0"/>
                </a:cubicBezTo>
                <a:cubicBezTo>
                  <a:pt x="2920181" y="4916"/>
                  <a:pt x="3023632" y="6506"/>
                  <a:pt x="3126658" y="14748"/>
                </a:cubicBezTo>
                <a:cubicBezTo>
                  <a:pt x="3151021" y="16697"/>
                  <a:pt x="3204550" y="35796"/>
                  <a:pt x="3229897" y="44245"/>
                </a:cubicBezTo>
                <a:cubicBezTo>
                  <a:pt x="3244645" y="54077"/>
                  <a:pt x="3257944" y="66543"/>
                  <a:pt x="3274142" y="73742"/>
                </a:cubicBezTo>
                <a:cubicBezTo>
                  <a:pt x="3302554" y="86370"/>
                  <a:pt x="3362632" y="103239"/>
                  <a:pt x="3362632" y="103239"/>
                </a:cubicBezTo>
                <a:lnTo>
                  <a:pt x="3406877" y="235974"/>
                </a:lnTo>
                <a:lnTo>
                  <a:pt x="3421626" y="280219"/>
                </a:lnTo>
                <a:cubicBezTo>
                  <a:pt x="3431458" y="368709"/>
                  <a:pt x="3422969" y="461224"/>
                  <a:pt x="3451123" y="545690"/>
                </a:cubicBezTo>
                <a:cubicBezTo>
                  <a:pt x="3490075" y="662550"/>
                  <a:pt x="3475507" y="603512"/>
                  <a:pt x="3495368" y="722671"/>
                </a:cubicBezTo>
                <a:cubicBezTo>
                  <a:pt x="3500284" y="801329"/>
                  <a:pt x="3510116" y="879834"/>
                  <a:pt x="3510116" y="958645"/>
                </a:cubicBezTo>
                <a:cubicBezTo>
                  <a:pt x="3510116" y="1062516"/>
                  <a:pt x="3487346" y="1628546"/>
                  <a:pt x="3480619" y="1769806"/>
                </a:cubicBezTo>
                <a:cubicBezTo>
                  <a:pt x="3474011" y="1908573"/>
                  <a:pt x="3480556" y="1991288"/>
                  <a:pt x="3451123" y="2109019"/>
                </a:cubicBezTo>
                <a:cubicBezTo>
                  <a:pt x="3447352" y="2124101"/>
                  <a:pt x="3440465" y="2138266"/>
                  <a:pt x="3436374" y="2153264"/>
                </a:cubicBezTo>
                <a:cubicBezTo>
                  <a:pt x="3425707" y="2192375"/>
                  <a:pt x="3406877" y="2271252"/>
                  <a:pt x="3406877" y="2271252"/>
                </a:cubicBezTo>
                <a:cubicBezTo>
                  <a:pt x="3401961" y="2349910"/>
                  <a:pt x="3398414" y="2428666"/>
                  <a:pt x="3392129" y="2507226"/>
                </a:cubicBezTo>
                <a:cubicBezTo>
                  <a:pt x="3380646" y="2650765"/>
                  <a:pt x="3386780" y="2611766"/>
                  <a:pt x="3347884" y="2728452"/>
                </a:cubicBezTo>
                <a:cubicBezTo>
                  <a:pt x="3329707" y="2782982"/>
                  <a:pt x="3339878" y="2774452"/>
                  <a:pt x="3288890" y="2816942"/>
                </a:cubicBezTo>
                <a:cubicBezTo>
                  <a:pt x="3275273" y="2828290"/>
                  <a:pt x="3261461" y="2840834"/>
                  <a:pt x="3244645" y="2846439"/>
                </a:cubicBezTo>
                <a:cubicBezTo>
                  <a:pt x="3216276" y="2855895"/>
                  <a:pt x="3185346" y="2854700"/>
                  <a:pt x="3156155" y="2861187"/>
                </a:cubicBezTo>
                <a:cubicBezTo>
                  <a:pt x="3140979" y="2864559"/>
                  <a:pt x="3126658" y="2871019"/>
                  <a:pt x="3111910" y="2875935"/>
                </a:cubicBezTo>
                <a:cubicBezTo>
                  <a:pt x="2984091" y="2871019"/>
                  <a:pt x="2856083" y="2869695"/>
                  <a:pt x="2728452" y="2861187"/>
                </a:cubicBezTo>
                <a:cubicBezTo>
                  <a:pt x="2679930" y="2857952"/>
                  <a:pt x="2641055" y="2830544"/>
                  <a:pt x="2595716" y="2816942"/>
                </a:cubicBezTo>
                <a:cubicBezTo>
                  <a:pt x="2571706" y="2809739"/>
                  <a:pt x="2546555" y="2807110"/>
                  <a:pt x="2521974" y="2802194"/>
                </a:cubicBezTo>
                <a:cubicBezTo>
                  <a:pt x="2507226" y="2792362"/>
                  <a:pt x="2493927" y="2779896"/>
                  <a:pt x="2477729" y="2772697"/>
                </a:cubicBezTo>
                <a:cubicBezTo>
                  <a:pt x="2449317" y="2760069"/>
                  <a:pt x="2418736" y="2753032"/>
                  <a:pt x="2389239" y="2743200"/>
                </a:cubicBezTo>
                <a:cubicBezTo>
                  <a:pt x="2274884" y="2705082"/>
                  <a:pt x="2360490" y="2729485"/>
                  <a:pt x="2123768" y="2713703"/>
                </a:cubicBezTo>
                <a:cubicBezTo>
                  <a:pt x="1995949" y="2718619"/>
                  <a:pt x="1867545" y="2715290"/>
                  <a:pt x="1740310" y="2728452"/>
                </a:cubicBezTo>
                <a:cubicBezTo>
                  <a:pt x="1722679" y="2730276"/>
                  <a:pt x="1711919" y="2750021"/>
                  <a:pt x="1696065" y="2757948"/>
                </a:cubicBezTo>
                <a:cubicBezTo>
                  <a:pt x="1631877" y="2790041"/>
                  <a:pt x="1664429" y="2751048"/>
                  <a:pt x="1592826" y="2802194"/>
                </a:cubicBezTo>
                <a:cubicBezTo>
                  <a:pt x="1496163" y="2871240"/>
                  <a:pt x="1599245" y="2829552"/>
                  <a:pt x="1504335" y="2861187"/>
                </a:cubicBezTo>
                <a:cubicBezTo>
                  <a:pt x="1049302" y="2840504"/>
                  <a:pt x="1317823" y="2863150"/>
                  <a:pt x="1076632" y="2831690"/>
                </a:cubicBezTo>
                <a:lnTo>
                  <a:pt x="840658" y="2802194"/>
                </a:lnTo>
                <a:cubicBezTo>
                  <a:pt x="729260" y="2765060"/>
                  <a:pt x="819432" y="2791057"/>
                  <a:pt x="589935" y="2772697"/>
                </a:cubicBezTo>
                <a:cubicBezTo>
                  <a:pt x="535808" y="2768367"/>
                  <a:pt x="481780" y="2762864"/>
                  <a:pt x="427703" y="2757948"/>
                </a:cubicBezTo>
                <a:cubicBezTo>
                  <a:pt x="412955" y="2753032"/>
                  <a:pt x="398406" y="2747471"/>
                  <a:pt x="383458" y="2743200"/>
                </a:cubicBezTo>
                <a:cubicBezTo>
                  <a:pt x="363968" y="2737632"/>
                  <a:pt x="342595" y="2737517"/>
                  <a:pt x="324465" y="2728452"/>
                </a:cubicBezTo>
                <a:cubicBezTo>
                  <a:pt x="292757" y="2712598"/>
                  <a:pt x="265471" y="2689123"/>
                  <a:pt x="235974" y="2669458"/>
                </a:cubicBezTo>
                <a:lnTo>
                  <a:pt x="191729" y="2639961"/>
                </a:lnTo>
                <a:cubicBezTo>
                  <a:pt x="181897" y="2625213"/>
                  <a:pt x="175572" y="2607388"/>
                  <a:pt x="162232" y="2595716"/>
                </a:cubicBezTo>
                <a:cubicBezTo>
                  <a:pt x="135553" y="2572372"/>
                  <a:pt x="73742" y="2536723"/>
                  <a:pt x="73742" y="2536723"/>
                </a:cubicBezTo>
                <a:cubicBezTo>
                  <a:pt x="68826" y="2521974"/>
                  <a:pt x="65946" y="2506382"/>
                  <a:pt x="58994" y="2492477"/>
                </a:cubicBezTo>
                <a:cubicBezTo>
                  <a:pt x="51067" y="2476623"/>
                  <a:pt x="33149" y="2465577"/>
                  <a:pt x="29497" y="2448232"/>
                </a:cubicBezTo>
                <a:cubicBezTo>
                  <a:pt x="13166" y="2370662"/>
                  <a:pt x="0" y="2212258"/>
                  <a:pt x="0" y="2212258"/>
                </a:cubicBezTo>
                <a:cubicBezTo>
                  <a:pt x="4916" y="1907458"/>
                  <a:pt x="5916" y="1602570"/>
                  <a:pt x="14748" y="1297858"/>
                </a:cubicBezTo>
                <a:cubicBezTo>
                  <a:pt x="15755" y="1263110"/>
                  <a:pt x="24075" y="1228956"/>
                  <a:pt x="29497" y="1194619"/>
                </a:cubicBezTo>
                <a:cubicBezTo>
                  <a:pt x="38825" y="1135544"/>
                  <a:pt x="50536" y="1076845"/>
                  <a:pt x="58994" y="1017639"/>
                </a:cubicBezTo>
                <a:cubicBezTo>
                  <a:pt x="76609" y="894334"/>
                  <a:pt x="65311" y="948125"/>
                  <a:pt x="88490" y="855406"/>
                </a:cubicBezTo>
                <a:cubicBezTo>
                  <a:pt x="93406" y="776748"/>
                  <a:pt x="96412" y="697947"/>
                  <a:pt x="103239" y="619432"/>
                </a:cubicBezTo>
                <a:cubicBezTo>
                  <a:pt x="106250" y="584801"/>
                  <a:pt x="114528" y="550784"/>
                  <a:pt x="117987" y="516194"/>
                </a:cubicBezTo>
                <a:cubicBezTo>
                  <a:pt x="133866" y="357399"/>
                  <a:pt x="81116" y="314632"/>
                  <a:pt x="88490" y="265471"/>
                </a:cubicBezTo>
                <a:close/>
              </a:path>
            </a:pathLst>
          </a:cu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Freeform 6"/>
          <p:cNvSpPr/>
          <p:nvPr/>
        </p:nvSpPr>
        <p:spPr>
          <a:xfrm>
            <a:off x="5471652" y="280219"/>
            <a:ext cx="1725561" cy="2934929"/>
          </a:xfrm>
          <a:custGeom>
            <a:avLst/>
            <a:gdLst>
              <a:gd name="connsiteX0" fmla="*/ 73742 w 1725561"/>
              <a:gd name="connsiteY0" fmla="*/ 309716 h 2934929"/>
              <a:gd name="connsiteX1" fmla="*/ 58993 w 1725561"/>
              <a:gd name="connsiteY1" fmla="*/ 235975 h 2934929"/>
              <a:gd name="connsiteX2" fmla="*/ 29496 w 1725561"/>
              <a:gd name="connsiteY2" fmla="*/ 147484 h 2934929"/>
              <a:gd name="connsiteX3" fmla="*/ 44245 w 1725561"/>
              <a:gd name="connsiteY3" fmla="*/ 44246 h 2934929"/>
              <a:gd name="connsiteX4" fmla="*/ 88490 w 1725561"/>
              <a:gd name="connsiteY4" fmla="*/ 29497 h 2934929"/>
              <a:gd name="connsiteX5" fmla="*/ 176980 w 1725561"/>
              <a:gd name="connsiteY5" fmla="*/ 14749 h 2934929"/>
              <a:gd name="connsiteX6" fmla="*/ 1460090 w 1725561"/>
              <a:gd name="connsiteY6" fmla="*/ 0 h 2934929"/>
              <a:gd name="connsiteX7" fmla="*/ 1533832 w 1725561"/>
              <a:gd name="connsiteY7" fmla="*/ 14749 h 2934929"/>
              <a:gd name="connsiteX8" fmla="*/ 1622322 w 1725561"/>
              <a:gd name="connsiteY8" fmla="*/ 73742 h 2934929"/>
              <a:gd name="connsiteX9" fmla="*/ 1637071 w 1725561"/>
              <a:gd name="connsiteY9" fmla="*/ 117987 h 2934929"/>
              <a:gd name="connsiteX10" fmla="*/ 1681316 w 1725561"/>
              <a:gd name="connsiteY10" fmla="*/ 280220 h 2934929"/>
              <a:gd name="connsiteX11" fmla="*/ 1696064 w 1725561"/>
              <a:gd name="connsiteY11" fmla="*/ 457200 h 2934929"/>
              <a:gd name="connsiteX12" fmla="*/ 1725561 w 1725561"/>
              <a:gd name="connsiteY12" fmla="*/ 781665 h 2934929"/>
              <a:gd name="connsiteX13" fmla="*/ 1710813 w 1725561"/>
              <a:gd name="connsiteY13" fmla="*/ 1268362 h 2934929"/>
              <a:gd name="connsiteX14" fmla="*/ 1681316 w 1725561"/>
              <a:gd name="connsiteY14" fmla="*/ 1519084 h 2934929"/>
              <a:gd name="connsiteX15" fmla="*/ 1666567 w 1725561"/>
              <a:gd name="connsiteY15" fmla="*/ 1740310 h 2934929"/>
              <a:gd name="connsiteX16" fmla="*/ 1651819 w 1725561"/>
              <a:gd name="connsiteY16" fmla="*/ 1828800 h 2934929"/>
              <a:gd name="connsiteX17" fmla="*/ 1637071 w 1725561"/>
              <a:gd name="connsiteY17" fmla="*/ 1976284 h 2934929"/>
              <a:gd name="connsiteX18" fmla="*/ 1622322 w 1725561"/>
              <a:gd name="connsiteY18" fmla="*/ 2227007 h 2934929"/>
              <a:gd name="connsiteX19" fmla="*/ 1607574 w 1725561"/>
              <a:gd name="connsiteY19" fmla="*/ 2743200 h 2934929"/>
              <a:gd name="connsiteX20" fmla="*/ 1504335 w 1725561"/>
              <a:gd name="connsiteY20" fmla="*/ 2846439 h 2934929"/>
              <a:gd name="connsiteX21" fmla="*/ 1401096 w 1725561"/>
              <a:gd name="connsiteY21" fmla="*/ 2861187 h 2934929"/>
              <a:gd name="connsiteX22" fmla="*/ 663677 w 1725561"/>
              <a:gd name="connsiteY22" fmla="*/ 2905433 h 2934929"/>
              <a:gd name="connsiteX23" fmla="*/ 619432 w 1725561"/>
              <a:gd name="connsiteY23" fmla="*/ 2920181 h 2934929"/>
              <a:gd name="connsiteX24" fmla="*/ 516193 w 1725561"/>
              <a:gd name="connsiteY24" fmla="*/ 2934929 h 2934929"/>
              <a:gd name="connsiteX25" fmla="*/ 383458 w 1725561"/>
              <a:gd name="connsiteY25" fmla="*/ 2890684 h 2934929"/>
              <a:gd name="connsiteX26" fmla="*/ 368709 w 1725561"/>
              <a:gd name="connsiteY26" fmla="*/ 2846439 h 2934929"/>
              <a:gd name="connsiteX27" fmla="*/ 309716 w 1725561"/>
              <a:gd name="connsiteY27" fmla="*/ 2757949 h 2934929"/>
              <a:gd name="connsiteX28" fmla="*/ 294967 w 1725561"/>
              <a:gd name="connsiteY28" fmla="*/ 2713704 h 2934929"/>
              <a:gd name="connsiteX29" fmla="*/ 162232 w 1725561"/>
              <a:gd name="connsiteY29" fmla="*/ 2639962 h 2934929"/>
              <a:gd name="connsiteX30" fmla="*/ 132735 w 1725561"/>
              <a:gd name="connsiteY30" fmla="*/ 2595716 h 2934929"/>
              <a:gd name="connsiteX31" fmla="*/ 117987 w 1725561"/>
              <a:gd name="connsiteY31" fmla="*/ 2551471 h 2934929"/>
              <a:gd name="connsiteX32" fmla="*/ 58993 w 1725561"/>
              <a:gd name="connsiteY32" fmla="*/ 2462981 h 2934929"/>
              <a:gd name="connsiteX33" fmla="*/ 44245 w 1725561"/>
              <a:gd name="connsiteY33" fmla="*/ 2418736 h 2934929"/>
              <a:gd name="connsiteX34" fmla="*/ 0 w 1725561"/>
              <a:gd name="connsiteY34" fmla="*/ 2256504 h 2934929"/>
              <a:gd name="connsiteX35" fmla="*/ 14748 w 1725561"/>
              <a:gd name="connsiteY35" fmla="*/ 2109020 h 2934929"/>
              <a:gd name="connsiteX36" fmla="*/ 29496 w 1725561"/>
              <a:gd name="connsiteY36" fmla="*/ 2064775 h 2934929"/>
              <a:gd name="connsiteX37" fmla="*/ 44245 w 1725561"/>
              <a:gd name="connsiteY37" fmla="*/ 2005781 h 2934929"/>
              <a:gd name="connsiteX38" fmla="*/ 73742 w 1725561"/>
              <a:gd name="connsiteY38" fmla="*/ 1917291 h 2934929"/>
              <a:gd name="connsiteX39" fmla="*/ 88490 w 1725561"/>
              <a:gd name="connsiteY39" fmla="*/ 1873046 h 2934929"/>
              <a:gd name="connsiteX40" fmla="*/ 103238 w 1725561"/>
              <a:gd name="connsiteY40" fmla="*/ 1828800 h 2934929"/>
              <a:gd name="connsiteX41" fmla="*/ 132735 w 1725561"/>
              <a:gd name="connsiteY41" fmla="*/ 1666568 h 2934929"/>
              <a:gd name="connsiteX42" fmla="*/ 147483 w 1725561"/>
              <a:gd name="connsiteY42" fmla="*/ 1592826 h 2934929"/>
              <a:gd name="connsiteX43" fmla="*/ 162232 w 1725561"/>
              <a:gd name="connsiteY43" fmla="*/ 1489587 h 2934929"/>
              <a:gd name="connsiteX44" fmla="*/ 147483 w 1725561"/>
              <a:gd name="connsiteY44" fmla="*/ 1268362 h 2934929"/>
              <a:gd name="connsiteX45" fmla="*/ 132735 w 1725561"/>
              <a:gd name="connsiteY45" fmla="*/ 1224116 h 2934929"/>
              <a:gd name="connsiteX46" fmla="*/ 117987 w 1725561"/>
              <a:gd name="connsiteY46" fmla="*/ 1150375 h 2934929"/>
              <a:gd name="connsiteX47" fmla="*/ 88490 w 1725561"/>
              <a:gd name="connsiteY47" fmla="*/ 1032387 h 2934929"/>
              <a:gd name="connsiteX48" fmla="*/ 73742 w 1725561"/>
              <a:gd name="connsiteY48" fmla="*/ 870155 h 2934929"/>
              <a:gd name="connsiteX49" fmla="*/ 58993 w 1725561"/>
              <a:gd name="connsiteY49" fmla="*/ 766916 h 2934929"/>
              <a:gd name="connsiteX50" fmla="*/ 73742 w 1725561"/>
              <a:gd name="connsiteY50" fmla="*/ 530942 h 2934929"/>
              <a:gd name="connsiteX51" fmla="*/ 88490 w 1725561"/>
              <a:gd name="connsiteY51" fmla="*/ 486697 h 2934929"/>
              <a:gd name="connsiteX52" fmla="*/ 103238 w 1725561"/>
              <a:gd name="connsiteY52" fmla="*/ 398207 h 2934929"/>
              <a:gd name="connsiteX53" fmla="*/ 103238 w 1725561"/>
              <a:gd name="connsiteY53" fmla="*/ 250723 h 293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725561" h="2934929">
                <a:moveTo>
                  <a:pt x="73742" y="309716"/>
                </a:moveTo>
                <a:cubicBezTo>
                  <a:pt x="68826" y="285136"/>
                  <a:pt x="65589" y="260159"/>
                  <a:pt x="58993" y="235975"/>
                </a:cubicBezTo>
                <a:cubicBezTo>
                  <a:pt x="50812" y="205978"/>
                  <a:pt x="29496" y="147484"/>
                  <a:pt x="29496" y="147484"/>
                </a:cubicBezTo>
                <a:cubicBezTo>
                  <a:pt x="34412" y="113071"/>
                  <a:pt x="28699" y="75338"/>
                  <a:pt x="44245" y="44246"/>
                </a:cubicBezTo>
                <a:cubicBezTo>
                  <a:pt x="51198" y="30341"/>
                  <a:pt x="73314" y="32869"/>
                  <a:pt x="88490" y="29497"/>
                </a:cubicBezTo>
                <a:cubicBezTo>
                  <a:pt x="117681" y="23010"/>
                  <a:pt x="147083" y="15392"/>
                  <a:pt x="176980" y="14749"/>
                </a:cubicBezTo>
                <a:cubicBezTo>
                  <a:pt x="604613" y="5553"/>
                  <a:pt x="1032387" y="4916"/>
                  <a:pt x="1460090" y="0"/>
                </a:cubicBezTo>
                <a:cubicBezTo>
                  <a:pt x="1484671" y="4916"/>
                  <a:pt x="1511011" y="4376"/>
                  <a:pt x="1533832" y="14749"/>
                </a:cubicBezTo>
                <a:cubicBezTo>
                  <a:pt x="1566105" y="29419"/>
                  <a:pt x="1622322" y="73742"/>
                  <a:pt x="1622322" y="73742"/>
                </a:cubicBezTo>
                <a:cubicBezTo>
                  <a:pt x="1627238" y="88490"/>
                  <a:pt x="1632981" y="102989"/>
                  <a:pt x="1637071" y="117987"/>
                </a:cubicBezTo>
                <a:cubicBezTo>
                  <a:pt x="1686972" y="300958"/>
                  <a:pt x="1647368" y="178380"/>
                  <a:pt x="1681316" y="280220"/>
                </a:cubicBezTo>
                <a:cubicBezTo>
                  <a:pt x="1686232" y="339213"/>
                  <a:pt x="1691991" y="398142"/>
                  <a:pt x="1696064" y="457200"/>
                </a:cubicBezTo>
                <a:cubicBezTo>
                  <a:pt x="1716553" y="754287"/>
                  <a:pt x="1693117" y="619440"/>
                  <a:pt x="1725561" y="781665"/>
                </a:cubicBezTo>
                <a:cubicBezTo>
                  <a:pt x="1720645" y="943897"/>
                  <a:pt x="1717713" y="1106202"/>
                  <a:pt x="1710813" y="1268362"/>
                </a:cubicBezTo>
                <a:cubicBezTo>
                  <a:pt x="1702305" y="1468299"/>
                  <a:pt x="1716228" y="1414346"/>
                  <a:pt x="1681316" y="1519084"/>
                </a:cubicBezTo>
                <a:cubicBezTo>
                  <a:pt x="1676400" y="1592826"/>
                  <a:pt x="1673574" y="1666737"/>
                  <a:pt x="1666567" y="1740310"/>
                </a:cubicBezTo>
                <a:cubicBezTo>
                  <a:pt x="1663732" y="1770079"/>
                  <a:pt x="1655528" y="1799127"/>
                  <a:pt x="1651819" y="1828800"/>
                </a:cubicBezTo>
                <a:cubicBezTo>
                  <a:pt x="1645691" y="1877825"/>
                  <a:pt x="1640721" y="1927012"/>
                  <a:pt x="1637071" y="1976284"/>
                </a:cubicBezTo>
                <a:cubicBezTo>
                  <a:pt x="1630887" y="2059774"/>
                  <a:pt x="1627238" y="2143433"/>
                  <a:pt x="1622322" y="2227007"/>
                </a:cubicBezTo>
                <a:cubicBezTo>
                  <a:pt x="1617406" y="2399071"/>
                  <a:pt x="1616621" y="2571303"/>
                  <a:pt x="1607574" y="2743200"/>
                </a:cubicBezTo>
                <a:cubicBezTo>
                  <a:pt x="1604876" y="2794456"/>
                  <a:pt x="1552716" y="2839528"/>
                  <a:pt x="1504335" y="2846439"/>
                </a:cubicBezTo>
                <a:lnTo>
                  <a:pt x="1401096" y="2861187"/>
                </a:lnTo>
                <a:cubicBezTo>
                  <a:pt x="1100681" y="2961326"/>
                  <a:pt x="1390053" y="2874523"/>
                  <a:pt x="663677" y="2905433"/>
                </a:cubicBezTo>
                <a:cubicBezTo>
                  <a:pt x="648145" y="2906094"/>
                  <a:pt x="634676" y="2917132"/>
                  <a:pt x="619432" y="2920181"/>
                </a:cubicBezTo>
                <a:cubicBezTo>
                  <a:pt x="585345" y="2926998"/>
                  <a:pt x="550606" y="2930013"/>
                  <a:pt x="516193" y="2934929"/>
                </a:cubicBezTo>
                <a:cubicBezTo>
                  <a:pt x="473012" y="2927732"/>
                  <a:pt x="415363" y="2930565"/>
                  <a:pt x="383458" y="2890684"/>
                </a:cubicBezTo>
                <a:cubicBezTo>
                  <a:pt x="373746" y="2878545"/>
                  <a:pt x="376259" y="2860029"/>
                  <a:pt x="368709" y="2846439"/>
                </a:cubicBezTo>
                <a:cubicBezTo>
                  <a:pt x="351493" y="2815450"/>
                  <a:pt x="320927" y="2791580"/>
                  <a:pt x="309716" y="2757949"/>
                </a:cubicBezTo>
                <a:cubicBezTo>
                  <a:pt x="304800" y="2743201"/>
                  <a:pt x="305960" y="2724697"/>
                  <a:pt x="294967" y="2713704"/>
                </a:cubicBezTo>
                <a:cubicBezTo>
                  <a:pt x="244253" y="2662990"/>
                  <a:pt x="217871" y="2658508"/>
                  <a:pt x="162232" y="2639962"/>
                </a:cubicBezTo>
                <a:cubicBezTo>
                  <a:pt x="152400" y="2625213"/>
                  <a:pt x="140662" y="2611570"/>
                  <a:pt x="132735" y="2595716"/>
                </a:cubicBezTo>
                <a:cubicBezTo>
                  <a:pt x="125783" y="2581811"/>
                  <a:pt x="125537" y="2565061"/>
                  <a:pt x="117987" y="2551471"/>
                </a:cubicBezTo>
                <a:cubicBezTo>
                  <a:pt x="100771" y="2520482"/>
                  <a:pt x="58993" y="2462981"/>
                  <a:pt x="58993" y="2462981"/>
                </a:cubicBezTo>
                <a:cubicBezTo>
                  <a:pt x="54077" y="2448233"/>
                  <a:pt x="48335" y="2433734"/>
                  <a:pt x="44245" y="2418736"/>
                </a:cubicBezTo>
                <a:cubicBezTo>
                  <a:pt x="-5656" y="2235766"/>
                  <a:pt x="33946" y="2358344"/>
                  <a:pt x="0" y="2256504"/>
                </a:cubicBezTo>
                <a:cubicBezTo>
                  <a:pt x="4916" y="2207343"/>
                  <a:pt x="7236" y="2157852"/>
                  <a:pt x="14748" y="2109020"/>
                </a:cubicBezTo>
                <a:cubicBezTo>
                  <a:pt x="17112" y="2093655"/>
                  <a:pt x="25225" y="2079723"/>
                  <a:pt x="29496" y="2064775"/>
                </a:cubicBezTo>
                <a:cubicBezTo>
                  <a:pt x="35065" y="2045285"/>
                  <a:pt x="38420" y="2025196"/>
                  <a:pt x="44245" y="2005781"/>
                </a:cubicBezTo>
                <a:cubicBezTo>
                  <a:pt x="53179" y="1976000"/>
                  <a:pt x="63910" y="1946788"/>
                  <a:pt x="73742" y="1917291"/>
                </a:cubicBezTo>
                <a:lnTo>
                  <a:pt x="88490" y="1873046"/>
                </a:lnTo>
                <a:cubicBezTo>
                  <a:pt x="93406" y="1858297"/>
                  <a:pt x="99467" y="1843882"/>
                  <a:pt x="103238" y="1828800"/>
                </a:cubicBezTo>
                <a:cubicBezTo>
                  <a:pt x="131553" y="1715545"/>
                  <a:pt x="106315" y="1825095"/>
                  <a:pt x="132735" y="1666568"/>
                </a:cubicBezTo>
                <a:cubicBezTo>
                  <a:pt x="136856" y="1641842"/>
                  <a:pt x="143362" y="1617552"/>
                  <a:pt x="147483" y="1592826"/>
                </a:cubicBezTo>
                <a:cubicBezTo>
                  <a:pt x="153198" y="1558537"/>
                  <a:pt x="157316" y="1524000"/>
                  <a:pt x="162232" y="1489587"/>
                </a:cubicBezTo>
                <a:cubicBezTo>
                  <a:pt x="157316" y="1415845"/>
                  <a:pt x="155645" y="1341815"/>
                  <a:pt x="147483" y="1268362"/>
                </a:cubicBezTo>
                <a:cubicBezTo>
                  <a:pt x="145766" y="1252911"/>
                  <a:pt x="136505" y="1239198"/>
                  <a:pt x="132735" y="1224116"/>
                </a:cubicBezTo>
                <a:cubicBezTo>
                  <a:pt x="126655" y="1199797"/>
                  <a:pt x="123624" y="1174800"/>
                  <a:pt x="117987" y="1150375"/>
                </a:cubicBezTo>
                <a:cubicBezTo>
                  <a:pt x="108871" y="1110873"/>
                  <a:pt x="88490" y="1032387"/>
                  <a:pt x="88490" y="1032387"/>
                </a:cubicBezTo>
                <a:cubicBezTo>
                  <a:pt x="83574" y="978310"/>
                  <a:pt x="79739" y="924123"/>
                  <a:pt x="73742" y="870155"/>
                </a:cubicBezTo>
                <a:cubicBezTo>
                  <a:pt x="69903" y="835605"/>
                  <a:pt x="58993" y="801678"/>
                  <a:pt x="58993" y="766916"/>
                </a:cubicBezTo>
                <a:cubicBezTo>
                  <a:pt x="58993" y="688105"/>
                  <a:pt x="65492" y="609320"/>
                  <a:pt x="73742" y="530942"/>
                </a:cubicBezTo>
                <a:cubicBezTo>
                  <a:pt x="75369" y="515481"/>
                  <a:pt x="85118" y="501873"/>
                  <a:pt x="88490" y="486697"/>
                </a:cubicBezTo>
                <a:cubicBezTo>
                  <a:pt x="94977" y="457506"/>
                  <a:pt x="101373" y="428052"/>
                  <a:pt x="103238" y="398207"/>
                </a:cubicBezTo>
                <a:cubicBezTo>
                  <a:pt x="106305" y="349141"/>
                  <a:pt x="103238" y="299884"/>
                  <a:pt x="103238" y="250723"/>
                </a:cubicBezTo>
              </a:path>
            </a:pathLst>
          </a:cu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dk1"/>
              </a:solidFill>
            </a:endParaRPr>
          </a:p>
        </p:txBody>
      </p:sp>
      <p:sp>
        <p:nvSpPr>
          <p:cNvPr id="8" name="Freeform 7"/>
          <p:cNvSpPr/>
          <p:nvPr/>
        </p:nvSpPr>
        <p:spPr>
          <a:xfrm>
            <a:off x="412955" y="3864077"/>
            <a:ext cx="1917290" cy="2259987"/>
          </a:xfrm>
          <a:custGeom>
            <a:avLst/>
            <a:gdLst>
              <a:gd name="connsiteX0" fmla="*/ 1858297 w 1917290"/>
              <a:gd name="connsiteY0" fmla="*/ 840658 h 2259987"/>
              <a:gd name="connsiteX1" fmla="*/ 1858297 w 1917290"/>
              <a:gd name="connsiteY1" fmla="*/ 309717 h 2259987"/>
              <a:gd name="connsiteX2" fmla="*/ 1784555 w 1917290"/>
              <a:gd name="connsiteY2" fmla="*/ 191729 h 2259987"/>
              <a:gd name="connsiteX3" fmla="*/ 1740310 w 1917290"/>
              <a:gd name="connsiteY3" fmla="*/ 147484 h 2259987"/>
              <a:gd name="connsiteX4" fmla="*/ 1651819 w 1917290"/>
              <a:gd name="connsiteY4" fmla="*/ 117988 h 2259987"/>
              <a:gd name="connsiteX5" fmla="*/ 1607574 w 1917290"/>
              <a:gd name="connsiteY5" fmla="*/ 88491 h 2259987"/>
              <a:gd name="connsiteX6" fmla="*/ 1533832 w 1917290"/>
              <a:gd name="connsiteY6" fmla="*/ 73742 h 2259987"/>
              <a:gd name="connsiteX7" fmla="*/ 1474839 w 1917290"/>
              <a:gd name="connsiteY7" fmla="*/ 58994 h 2259987"/>
              <a:gd name="connsiteX8" fmla="*/ 1430593 w 1917290"/>
              <a:gd name="connsiteY8" fmla="*/ 29497 h 2259987"/>
              <a:gd name="connsiteX9" fmla="*/ 1327355 w 1917290"/>
              <a:gd name="connsiteY9" fmla="*/ 0 h 2259987"/>
              <a:gd name="connsiteX10" fmla="*/ 855406 w 1917290"/>
              <a:gd name="connsiteY10" fmla="*/ 14749 h 2259987"/>
              <a:gd name="connsiteX11" fmla="*/ 766916 w 1917290"/>
              <a:gd name="connsiteY11" fmla="*/ 44246 h 2259987"/>
              <a:gd name="connsiteX12" fmla="*/ 678426 w 1917290"/>
              <a:gd name="connsiteY12" fmla="*/ 73742 h 2259987"/>
              <a:gd name="connsiteX13" fmla="*/ 457200 w 1917290"/>
              <a:gd name="connsiteY13" fmla="*/ 147484 h 2259987"/>
              <a:gd name="connsiteX14" fmla="*/ 368710 w 1917290"/>
              <a:gd name="connsiteY14" fmla="*/ 176981 h 2259987"/>
              <a:gd name="connsiteX15" fmla="*/ 324464 w 1917290"/>
              <a:gd name="connsiteY15" fmla="*/ 191729 h 2259987"/>
              <a:gd name="connsiteX16" fmla="*/ 265471 w 1917290"/>
              <a:gd name="connsiteY16" fmla="*/ 265471 h 2259987"/>
              <a:gd name="connsiteX17" fmla="*/ 221226 w 1917290"/>
              <a:gd name="connsiteY17" fmla="*/ 294968 h 2259987"/>
              <a:gd name="connsiteX18" fmla="*/ 162232 w 1917290"/>
              <a:gd name="connsiteY18" fmla="*/ 427704 h 2259987"/>
              <a:gd name="connsiteX19" fmla="*/ 117987 w 1917290"/>
              <a:gd name="connsiteY19" fmla="*/ 516194 h 2259987"/>
              <a:gd name="connsiteX20" fmla="*/ 88490 w 1917290"/>
              <a:gd name="connsiteY20" fmla="*/ 619433 h 2259987"/>
              <a:gd name="connsiteX21" fmla="*/ 73742 w 1917290"/>
              <a:gd name="connsiteY21" fmla="*/ 663678 h 2259987"/>
              <a:gd name="connsiteX22" fmla="*/ 58993 w 1917290"/>
              <a:gd name="connsiteY22" fmla="*/ 766917 h 2259987"/>
              <a:gd name="connsiteX23" fmla="*/ 29497 w 1917290"/>
              <a:gd name="connsiteY23" fmla="*/ 943897 h 2259987"/>
              <a:gd name="connsiteX24" fmla="*/ 14748 w 1917290"/>
              <a:gd name="connsiteY24" fmla="*/ 1165123 h 2259987"/>
              <a:gd name="connsiteX25" fmla="*/ 0 w 1917290"/>
              <a:gd name="connsiteY25" fmla="*/ 1327355 h 2259987"/>
              <a:gd name="connsiteX26" fmla="*/ 44245 w 1917290"/>
              <a:gd name="connsiteY26" fmla="*/ 1637071 h 2259987"/>
              <a:gd name="connsiteX27" fmla="*/ 73742 w 1917290"/>
              <a:gd name="connsiteY27" fmla="*/ 1696065 h 2259987"/>
              <a:gd name="connsiteX28" fmla="*/ 103239 w 1917290"/>
              <a:gd name="connsiteY28" fmla="*/ 1784555 h 2259987"/>
              <a:gd name="connsiteX29" fmla="*/ 117987 w 1917290"/>
              <a:gd name="connsiteY29" fmla="*/ 1828800 h 2259987"/>
              <a:gd name="connsiteX30" fmla="*/ 147484 w 1917290"/>
              <a:gd name="connsiteY30" fmla="*/ 1873046 h 2259987"/>
              <a:gd name="connsiteX31" fmla="*/ 176980 w 1917290"/>
              <a:gd name="connsiteY31" fmla="*/ 1961536 h 2259987"/>
              <a:gd name="connsiteX32" fmla="*/ 206477 w 1917290"/>
              <a:gd name="connsiteY32" fmla="*/ 2079523 h 2259987"/>
              <a:gd name="connsiteX33" fmla="*/ 221226 w 1917290"/>
              <a:gd name="connsiteY33" fmla="*/ 2123768 h 2259987"/>
              <a:gd name="connsiteX34" fmla="*/ 280219 w 1917290"/>
              <a:gd name="connsiteY34" fmla="*/ 2212258 h 2259987"/>
              <a:gd name="connsiteX35" fmla="*/ 324464 w 1917290"/>
              <a:gd name="connsiteY35" fmla="*/ 2227007 h 2259987"/>
              <a:gd name="connsiteX36" fmla="*/ 457200 w 1917290"/>
              <a:gd name="connsiteY36" fmla="*/ 2256504 h 2259987"/>
              <a:gd name="connsiteX37" fmla="*/ 1371600 w 1917290"/>
              <a:gd name="connsiteY37" fmla="*/ 2227007 h 2259987"/>
              <a:gd name="connsiteX38" fmla="*/ 1430593 w 1917290"/>
              <a:gd name="connsiteY38" fmla="*/ 2212258 h 2259987"/>
              <a:gd name="connsiteX39" fmla="*/ 1592826 w 1917290"/>
              <a:gd name="connsiteY39" fmla="*/ 2182762 h 2259987"/>
              <a:gd name="connsiteX40" fmla="*/ 1637071 w 1917290"/>
              <a:gd name="connsiteY40" fmla="*/ 2168013 h 2259987"/>
              <a:gd name="connsiteX41" fmla="*/ 1681316 w 1917290"/>
              <a:gd name="connsiteY41" fmla="*/ 2138517 h 2259987"/>
              <a:gd name="connsiteX42" fmla="*/ 1784555 w 1917290"/>
              <a:gd name="connsiteY42" fmla="*/ 2094271 h 2259987"/>
              <a:gd name="connsiteX43" fmla="*/ 1828800 w 1917290"/>
              <a:gd name="connsiteY43" fmla="*/ 2050026 h 2259987"/>
              <a:gd name="connsiteX44" fmla="*/ 1917290 w 1917290"/>
              <a:gd name="connsiteY44" fmla="*/ 1902542 h 2259987"/>
              <a:gd name="connsiteX45" fmla="*/ 1902542 w 1917290"/>
              <a:gd name="connsiteY45" fmla="*/ 1371600 h 2259987"/>
              <a:gd name="connsiteX46" fmla="*/ 1873045 w 1917290"/>
              <a:gd name="connsiteY46" fmla="*/ 1179871 h 2259987"/>
              <a:gd name="connsiteX47" fmla="*/ 1858297 w 1917290"/>
              <a:gd name="connsiteY47" fmla="*/ 840658 h 225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917290" h="2259987">
                <a:moveTo>
                  <a:pt x="1858297" y="840658"/>
                </a:moveTo>
                <a:cubicBezTo>
                  <a:pt x="1855839" y="695632"/>
                  <a:pt x="1885692" y="556274"/>
                  <a:pt x="1858297" y="309717"/>
                </a:cubicBezTo>
                <a:cubicBezTo>
                  <a:pt x="1846474" y="203312"/>
                  <a:pt x="1841399" y="239099"/>
                  <a:pt x="1784555" y="191729"/>
                </a:cubicBezTo>
                <a:cubicBezTo>
                  <a:pt x="1768532" y="178376"/>
                  <a:pt x="1758543" y="157613"/>
                  <a:pt x="1740310" y="147484"/>
                </a:cubicBezTo>
                <a:cubicBezTo>
                  <a:pt x="1713130" y="132384"/>
                  <a:pt x="1651819" y="117988"/>
                  <a:pt x="1651819" y="117988"/>
                </a:cubicBezTo>
                <a:cubicBezTo>
                  <a:pt x="1637071" y="108156"/>
                  <a:pt x="1624171" y="94715"/>
                  <a:pt x="1607574" y="88491"/>
                </a:cubicBezTo>
                <a:cubicBezTo>
                  <a:pt x="1584103" y="79689"/>
                  <a:pt x="1558303" y="79180"/>
                  <a:pt x="1533832" y="73742"/>
                </a:cubicBezTo>
                <a:cubicBezTo>
                  <a:pt x="1514045" y="69345"/>
                  <a:pt x="1494503" y="63910"/>
                  <a:pt x="1474839" y="58994"/>
                </a:cubicBezTo>
                <a:cubicBezTo>
                  <a:pt x="1460090" y="49162"/>
                  <a:pt x="1446447" y="37424"/>
                  <a:pt x="1430593" y="29497"/>
                </a:cubicBezTo>
                <a:cubicBezTo>
                  <a:pt x="1409438" y="18920"/>
                  <a:pt x="1346251" y="4724"/>
                  <a:pt x="1327355" y="0"/>
                </a:cubicBezTo>
                <a:cubicBezTo>
                  <a:pt x="1170039" y="4916"/>
                  <a:pt x="1012311" y="2362"/>
                  <a:pt x="855406" y="14749"/>
                </a:cubicBezTo>
                <a:cubicBezTo>
                  <a:pt x="824410" y="17196"/>
                  <a:pt x="796413" y="34414"/>
                  <a:pt x="766916" y="44246"/>
                </a:cubicBezTo>
                <a:lnTo>
                  <a:pt x="678426" y="73742"/>
                </a:lnTo>
                <a:lnTo>
                  <a:pt x="457200" y="147484"/>
                </a:lnTo>
                <a:lnTo>
                  <a:pt x="368710" y="176981"/>
                </a:lnTo>
                <a:lnTo>
                  <a:pt x="324464" y="191729"/>
                </a:lnTo>
                <a:cubicBezTo>
                  <a:pt x="197664" y="276264"/>
                  <a:pt x="346885" y="163703"/>
                  <a:pt x="265471" y="265471"/>
                </a:cubicBezTo>
                <a:cubicBezTo>
                  <a:pt x="254398" y="279312"/>
                  <a:pt x="235974" y="285136"/>
                  <a:pt x="221226" y="294968"/>
                </a:cubicBezTo>
                <a:cubicBezTo>
                  <a:pt x="186124" y="400274"/>
                  <a:pt x="208976" y="357588"/>
                  <a:pt x="162232" y="427704"/>
                </a:cubicBezTo>
                <a:cubicBezTo>
                  <a:pt x="125163" y="538915"/>
                  <a:pt x="175167" y="401834"/>
                  <a:pt x="117987" y="516194"/>
                </a:cubicBezTo>
                <a:cubicBezTo>
                  <a:pt x="106202" y="539764"/>
                  <a:pt x="94789" y="597387"/>
                  <a:pt x="88490" y="619433"/>
                </a:cubicBezTo>
                <a:cubicBezTo>
                  <a:pt x="84219" y="634381"/>
                  <a:pt x="78658" y="648930"/>
                  <a:pt x="73742" y="663678"/>
                </a:cubicBezTo>
                <a:cubicBezTo>
                  <a:pt x="68826" y="698091"/>
                  <a:pt x="65212" y="732715"/>
                  <a:pt x="58993" y="766917"/>
                </a:cubicBezTo>
                <a:cubicBezTo>
                  <a:pt x="33692" y="906073"/>
                  <a:pt x="48598" y="724235"/>
                  <a:pt x="29497" y="943897"/>
                </a:cubicBezTo>
                <a:cubicBezTo>
                  <a:pt x="23095" y="1017525"/>
                  <a:pt x="20416" y="1091435"/>
                  <a:pt x="14748" y="1165123"/>
                </a:cubicBezTo>
                <a:cubicBezTo>
                  <a:pt x="10583" y="1219263"/>
                  <a:pt x="4916" y="1273278"/>
                  <a:pt x="0" y="1327355"/>
                </a:cubicBezTo>
                <a:cubicBezTo>
                  <a:pt x="4909" y="1391170"/>
                  <a:pt x="7391" y="1563363"/>
                  <a:pt x="44245" y="1637071"/>
                </a:cubicBezTo>
                <a:cubicBezTo>
                  <a:pt x="54077" y="1656736"/>
                  <a:pt x="65577" y="1675652"/>
                  <a:pt x="73742" y="1696065"/>
                </a:cubicBezTo>
                <a:cubicBezTo>
                  <a:pt x="85289" y="1724933"/>
                  <a:pt x="93407" y="1755058"/>
                  <a:pt x="103239" y="1784555"/>
                </a:cubicBezTo>
                <a:cubicBezTo>
                  <a:pt x="108155" y="1799303"/>
                  <a:pt x="109364" y="1815865"/>
                  <a:pt x="117987" y="1828800"/>
                </a:cubicBezTo>
                <a:lnTo>
                  <a:pt x="147484" y="1873046"/>
                </a:lnTo>
                <a:cubicBezTo>
                  <a:pt x="157316" y="1902543"/>
                  <a:pt x="169439" y="1931372"/>
                  <a:pt x="176980" y="1961536"/>
                </a:cubicBezTo>
                <a:cubicBezTo>
                  <a:pt x="186812" y="2000865"/>
                  <a:pt x="193657" y="2041064"/>
                  <a:pt x="206477" y="2079523"/>
                </a:cubicBezTo>
                <a:cubicBezTo>
                  <a:pt x="211393" y="2094271"/>
                  <a:pt x="213676" y="2110178"/>
                  <a:pt x="221226" y="2123768"/>
                </a:cubicBezTo>
                <a:cubicBezTo>
                  <a:pt x="238442" y="2154757"/>
                  <a:pt x="246588" y="2201047"/>
                  <a:pt x="280219" y="2212258"/>
                </a:cubicBezTo>
                <a:cubicBezTo>
                  <a:pt x="294967" y="2217174"/>
                  <a:pt x="309516" y="2222736"/>
                  <a:pt x="324464" y="2227007"/>
                </a:cubicBezTo>
                <a:cubicBezTo>
                  <a:pt x="373051" y="2240889"/>
                  <a:pt x="406527" y="2246369"/>
                  <a:pt x="457200" y="2256504"/>
                </a:cubicBezTo>
                <a:cubicBezTo>
                  <a:pt x="615922" y="2253618"/>
                  <a:pt x="1088982" y="2278393"/>
                  <a:pt x="1371600" y="2227007"/>
                </a:cubicBezTo>
                <a:cubicBezTo>
                  <a:pt x="1391543" y="2223381"/>
                  <a:pt x="1410717" y="2216233"/>
                  <a:pt x="1430593" y="2212258"/>
                </a:cubicBezTo>
                <a:cubicBezTo>
                  <a:pt x="1496337" y="2199109"/>
                  <a:pt x="1529557" y="2198579"/>
                  <a:pt x="1592826" y="2182762"/>
                </a:cubicBezTo>
                <a:cubicBezTo>
                  <a:pt x="1607908" y="2178991"/>
                  <a:pt x="1623166" y="2174965"/>
                  <a:pt x="1637071" y="2168013"/>
                </a:cubicBezTo>
                <a:cubicBezTo>
                  <a:pt x="1652925" y="2160086"/>
                  <a:pt x="1665462" y="2146444"/>
                  <a:pt x="1681316" y="2138517"/>
                </a:cubicBezTo>
                <a:cubicBezTo>
                  <a:pt x="1745502" y="2106424"/>
                  <a:pt x="1712952" y="2145416"/>
                  <a:pt x="1784555" y="2094271"/>
                </a:cubicBezTo>
                <a:cubicBezTo>
                  <a:pt x="1801527" y="2082148"/>
                  <a:pt x="1815995" y="2066490"/>
                  <a:pt x="1828800" y="2050026"/>
                </a:cubicBezTo>
                <a:cubicBezTo>
                  <a:pt x="1878631" y="1985957"/>
                  <a:pt x="1885184" y="1966753"/>
                  <a:pt x="1917290" y="1902542"/>
                </a:cubicBezTo>
                <a:cubicBezTo>
                  <a:pt x="1912374" y="1725561"/>
                  <a:pt x="1910233" y="1548482"/>
                  <a:pt x="1902542" y="1371600"/>
                </a:cubicBezTo>
                <a:cubicBezTo>
                  <a:pt x="1896839" y="1240428"/>
                  <a:pt x="1900083" y="1260988"/>
                  <a:pt x="1873045" y="1179871"/>
                </a:cubicBezTo>
                <a:cubicBezTo>
                  <a:pt x="1851240" y="983617"/>
                  <a:pt x="1860755" y="985684"/>
                  <a:pt x="1858297" y="840658"/>
                </a:cubicBezTo>
                <a:close/>
              </a:path>
            </a:pathLst>
          </a:cu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dk1"/>
              </a:solidFill>
            </a:endParaRPr>
          </a:p>
        </p:txBody>
      </p:sp>
      <p:sp>
        <p:nvSpPr>
          <p:cNvPr id="9" name="Freeform 8"/>
          <p:cNvSpPr/>
          <p:nvPr/>
        </p:nvSpPr>
        <p:spPr>
          <a:xfrm>
            <a:off x="3878826" y="3790335"/>
            <a:ext cx="1755058" cy="2421188"/>
          </a:xfrm>
          <a:custGeom>
            <a:avLst/>
            <a:gdLst>
              <a:gd name="connsiteX0" fmla="*/ 1651819 w 1755058"/>
              <a:gd name="connsiteY0" fmla="*/ 339213 h 2421188"/>
              <a:gd name="connsiteX1" fmla="*/ 634180 w 1755058"/>
              <a:gd name="connsiteY1" fmla="*/ 14749 h 2421188"/>
              <a:gd name="connsiteX2" fmla="*/ 530942 w 1755058"/>
              <a:gd name="connsiteY2" fmla="*/ 0 h 2421188"/>
              <a:gd name="connsiteX3" fmla="*/ 383458 w 1755058"/>
              <a:gd name="connsiteY3" fmla="*/ 14749 h 2421188"/>
              <a:gd name="connsiteX4" fmla="*/ 294968 w 1755058"/>
              <a:gd name="connsiteY4" fmla="*/ 44246 h 2421188"/>
              <a:gd name="connsiteX5" fmla="*/ 235974 w 1755058"/>
              <a:gd name="connsiteY5" fmla="*/ 73742 h 2421188"/>
              <a:gd name="connsiteX6" fmla="*/ 191729 w 1755058"/>
              <a:gd name="connsiteY6" fmla="*/ 103239 h 2421188"/>
              <a:gd name="connsiteX7" fmla="*/ 132735 w 1755058"/>
              <a:gd name="connsiteY7" fmla="*/ 117988 h 2421188"/>
              <a:gd name="connsiteX8" fmla="*/ 88490 w 1755058"/>
              <a:gd name="connsiteY8" fmla="*/ 147484 h 2421188"/>
              <a:gd name="connsiteX9" fmla="*/ 44245 w 1755058"/>
              <a:gd name="connsiteY9" fmla="*/ 162233 h 2421188"/>
              <a:gd name="connsiteX10" fmla="*/ 29497 w 1755058"/>
              <a:gd name="connsiteY10" fmla="*/ 235975 h 2421188"/>
              <a:gd name="connsiteX11" fmla="*/ 0 w 1755058"/>
              <a:gd name="connsiteY11" fmla="*/ 339213 h 2421188"/>
              <a:gd name="connsiteX12" fmla="*/ 14748 w 1755058"/>
              <a:gd name="connsiteY12" fmla="*/ 575188 h 2421188"/>
              <a:gd name="connsiteX13" fmla="*/ 29497 w 1755058"/>
              <a:gd name="connsiteY13" fmla="*/ 693175 h 2421188"/>
              <a:gd name="connsiteX14" fmla="*/ 44245 w 1755058"/>
              <a:gd name="connsiteY14" fmla="*/ 1135626 h 2421188"/>
              <a:gd name="connsiteX15" fmla="*/ 58993 w 1755058"/>
              <a:gd name="connsiteY15" fmla="*/ 2050026 h 2421188"/>
              <a:gd name="connsiteX16" fmla="*/ 132735 w 1755058"/>
              <a:gd name="connsiteY16" fmla="*/ 2212259 h 2421188"/>
              <a:gd name="connsiteX17" fmla="*/ 250722 w 1755058"/>
              <a:gd name="connsiteY17" fmla="*/ 2241755 h 2421188"/>
              <a:gd name="connsiteX18" fmla="*/ 353961 w 1755058"/>
              <a:gd name="connsiteY18" fmla="*/ 2300749 h 2421188"/>
              <a:gd name="connsiteX19" fmla="*/ 471948 w 1755058"/>
              <a:gd name="connsiteY19" fmla="*/ 2330246 h 2421188"/>
              <a:gd name="connsiteX20" fmla="*/ 575187 w 1755058"/>
              <a:gd name="connsiteY20" fmla="*/ 2359742 h 2421188"/>
              <a:gd name="connsiteX21" fmla="*/ 663677 w 1755058"/>
              <a:gd name="connsiteY21" fmla="*/ 2374491 h 2421188"/>
              <a:gd name="connsiteX22" fmla="*/ 707922 w 1755058"/>
              <a:gd name="connsiteY22" fmla="*/ 2403988 h 2421188"/>
              <a:gd name="connsiteX23" fmla="*/ 1076632 w 1755058"/>
              <a:gd name="connsiteY23" fmla="*/ 2403988 h 2421188"/>
              <a:gd name="connsiteX24" fmla="*/ 1165122 w 1755058"/>
              <a:gd name="connsiteY24" fmla="*/ 2374491 h 2421188"/>
              <a:gd name="connsiteX25" fmla="*/ 1209368 w 1755058"/>
              <a:gd name="connsiteY25" fmla="*/ 2359742 h 2421188"/>
              <a:gd name="connsiteX26" fmla="*/ 1268361 w 1755058"/>
              <a:gd name="connsiteY26" fmla="*/ 2344994 h 2421188"/>
              <a:gd name="connsiteX27" fmla="*/ 1386348 w 1755058"/>
              <a:gd name="connsiteY27" fmla="*/ 2300749 h 2421188"/>
              <a:gd name="connsiteX28" fmla="*/ 1474839 w 1755058"/>
              <a:gd name="connsiteY28" fmla="*/ 2271252 h 2421188"/>
              <a:gd name="connsiteX29" fmla="*/ 1489587 w 1755058"/>
              <a:gd name="connsiteY29" fmla="*/ 2227007 h 2421188"/>
              <a:gd name="connsiteX30" fmla="*/ 1519084 w 1755058"/>
              <a:gd name="connsiteY30" fmla="*/ 2182762 h 2421188"/>
              <a:gd name="connsiteX31" fmla="*/ 1548580 w 1755058"/>
              <a:gd name="connsiteY31" fmla="*/ 2123768 h 2421188"/>
              <a:gd name="connsiteX32" fmla="*/ 1563329 w 1755058"/>
              <a:gd name="connsiteY32" fmla="*/ 2020530 h 2421188"/>
              <a:gd name="connsiteX33" fmla="*/ 1592826 w 1755058"/>
              <a:gd name="connsiteY33" fmla="*/ 1961536 h 2421188"/>
              <a:gd name="connsiteX34" fmla="*/ 1607574 w 1755058"/>
              <a:gd name="connsiteY34" fmla="*/ 1873046 h 2421188"/>
              <a:gd name="connsiteX35" fmla="*/ 1622322 w 1755058"/>
              <a:gd name="connsiteY35" fmla="*/ 1224117 h 2421188"/>
              <a:gd name="connsiteX36" fmla="*/ 1651819 w 1755058"/>
              <a:gd name="connsiteY36" fmla="*/ 1032388 h 2421188"/>
              <a:gd name="connsiteX37" fmla="*/ 1666568 w 1755058"/>
              <a:gd name="connsiteY37" fmla="*/ 943897 h 2421188"/>
              <a:gd name="connsiteX38" fmla="*/ 1710813 w 1755058"/>
              <a:gd name="connsiteY38" fmla="*/ 840659 h 2421188"/>
              <a:gd name="connsiteX39" fmla="*/ 1725561 w 1755058"/>
              <a:gd name="connsiteY39" fmla="*/ 737420 h 2421188"/>
              <a:gd name="connsiteX40" fmla="*/ 1740309 w 1755058"/>
              <a:gd name="connsiteY40" fmla="*/ 693175 h 2421188"/>
              <a:gd name="connsiteX41" fmla="*/ 1755058 w 1755058"/>
              <a:gd name="connsiteY41" fmla="*/ 634181 h 2421188"/>
              <a:gd name="connsiteX42" fmla="*/ 1740309 w 1755058"/>
              <a:gd name="connsiteY42" fmla="*/ 471949 h 2421188"/>
              <a:gd name="connsiteX43" fmla="*/ 1651819 w 1755058"/>
              <a:gd name="connsiteY43" fmla="*/ 412955 h 2421188"/>
              <a:gd name="connsiteX44" fmla="*/ 1651819 w 1755058"/>
              <a:gd name="connsiteY44" fmla="*/ 339213 h 242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755058" h="2421188">
                <a:moveTo>
                  <a:pt x="1651819" y="339213"/>
                </a:moveTo>
                <a:lnTo>
                  <a:pt x="634180" y="14749"/>
                </a:lnTo>
                <a:cubicBezTo>
                  <a:pt x="600908" y="4680"/>
                  <a:pt x="565704" y="0"/>
                  <a:pt x="530942" y="0"/>
                </a:cubicBezTo>
                <a:cubicBezTo>
                  <a:pt x="481535" y="0"/>
                  <a:pt x="432619" y="9833"/>
                  <a:pt x="383458" y="14749"/>
                </a:cubicBezTo>
                <a:cubicBezTo>
                  <a:pt x="353961" y="24581"/>
                  <a:pt x="322778" y="30341"/>
                  <a:pt x="294968" y="44246"/>
                </a:cubicBezTo>
                <a:cubicBezTo>
                  <a:pt x="275303" y="54078"/>
                  <a:pt x="255063" y="62834"/>
                  <a:pt x="235974" y="73742"/>
                </a:cubicBezTo>
                <a:cubicBezTo>
                  <a:pt x="220584" y="82536"/>
                  <a:pt x="208021" y="96257"/>
                  <a:pt x="191729" y="103239"/>
                </a:cubicBezTo>
                <a:cubicBezTo>
                  <a:pt x="173098" y="111224"/>
                  <a:pt x="152400" y="113072"/>
                  <a:pt x="132735" y="117988"/>
                </a:cubicBezTo>
                <a:cubicBezTo>
                  <a:pt x="117987" y="127820"/>
                  <a:pt x="104344" y="139557"/>
                  <a:pt x="88490" y="147484"/>
                </a:cubicBezTo>
                <a:cubicBezTo>
                  <a:pt x="74585" y="154436"/>
                  <a:pt x="52868" y="149298"/>
                  <a:pt x="44245" y="162233"/>
                </a:cubicBezTo>
                <a:cubicBezTo>
                  <a:pt x="30340" y="183090"/>
                  <a:pt x="34935" y="211505"/>
                  <a:pt x="29497" y="235975"/>
                </a:cubicBezTo>
                <a:cubicBezTo>
                  <a:pt x="17153" y="291523"/>
                  <a:pt x="16421" y="289948"/>
                  <a:pt x="0" y="339213"/>
                </a:cubicBezTo>
                <a:cubicBezTo>
                  <a:pt x="4916" y="417871"/>
                  <a:pt x="8203" y="496648"/>
                  <a:pt x="14748" y="575188"/>
                </a:cubicBezTo>
                <a:cubicBezTo>
                  <a:pt x="18040" y="614686"/>
                  <a:pt x="27414" y="653595"/>
                  <a:pt x="29497" y="693175"/>
                </a:cubicBezTo>
                <a:cubicBezTo>
                  <a:pt x="37253" y="840537"/>
                  <a:pt x="39329" y="988142"/>
                  <a:pt x="44245" y="1135626"/>
                </a:cubicBezTo>
                <a:cubicBezTo>
                  <a:pt x="49161" y="1440426"/>
                  <a:pt x="45940" y="1745466"/>
                  <a:pt x="58993" y="2050026"/>
                </a:cubicBezTo>
                <a:cubicBezTo>
                  <a:pt x="60969" y="2096139"/>
                  <a:pt x="76587" y="2186737"/>
                  <a:pt x="132735" y="2212259"/>
                </a:cubicBezTo>
                <a:cubicBezTo>
                  <a:pt x="169641" y="2229034"/>
                  <a:pt x="250722" y="2241755"/>
                  <a:pt x="250722" y="2241755"/>
                </a:cubicBezTo>
                <a:cubicBezTo>
                  <a:pt x="283087" y="2263331"/>
                  <a:pt x="316540" y="2288275"/>
                  <a:pt x="353961" y="2300749"/>
                </a:cubicBezTo>
                <a:cubicBezTo>
                  <a:pt x="392420" y="2313569"/>
                  <a:pt x="433489" y="2317427"/>
                  <a:pt x="471948" y="2330246"/>
                </a:cubicBezTo>
                <a:cubicBezTo>
                  <a:pt x="514121" y="2344303"/>
                  <a:pt x="528886" y="2350482"/>
                  <a:pt x="575187" y="2359742"/>
                </a:cubicBezTo>
                <a:cubicBezTo>
                  <a:pt x="604510" y="2365607"/>
                  <a:pt x="634180" y="2369575"/>
                  <a:pt x="663677" y="2374491"/>
                </a:cubicBezTo>
                <a:cubicBezTo>
                  <a:pt x="678425" y="2384323"/>
                  <a:pt x="691325" y="2397764"/>
                  <a:pt x="707922" y="2403988"/>
                </a:cubicBezTo>
                <a:cubicBezTo>
                  <a:pt x="808082" y="2441548"/>
                  <a:pt x="1031988" y="2406220"/>
                  <a:pt x="1076632" y="2403988"/>
                </a:cubicBezTo>
                <a:lnTo>
                  <a:pt x="1165122" y="2374491"/>
                </a:lnTo>
                <a:cubicBezTo>
                  <a:pt x="1179871" y="2369575"/>
                  <a:pt x="1194286" y="2363513"/>
                  <a:pt x="1209368" y="2359742"/>
                </a:cubicBezTo>
                <a:lnTo>
                  <a:pt x="1268361" y="2344994"/>
                </a:lnTo>
                <a:cubicBezTo>
                  <a:pt x="1367267" y="2295541"/>
                  <a:pt x="1285944" y="2330870"/>
                  <a:pt x="1386348" y="2300749"/>
                </a:cubicBezTo>
                <a:cubicBezTo>
                  <a:pt x="1416129" y="2291815"/>
                  <a:pt x="1474839" y="2271252"/>
                  <a:pt x="1474839" y="2271252"/>
                </a:cubicBezTo>
                <a:cubicBezTo>
                  <a:pt x="1479755" y="2256504"/>
                  <a:pt x="1482635" y="2240912"/>
                  <a:pt x="1489587" y="2227007"/>
                </a:cubicBezTo>
                <a:cubicBezTo>
                  <a:pt x="1497514" y="2211153"/>
                  <a:pt x="1510290" y="2198152"/>
                  <a:pt x="1519084" y="2182762"/>
                </a:cubicBezTo>
                <a:cubicBezTo>
                  <a:pt x="1529992" y="2163673"/>
                  <a:pt x="1538748" y="2143433"/>
                  <a:pt x="1548580" y="2123768"/>
                </a:cubicBezTo>
                <a:cubicBezTo>
                  <a:pt x="1553496" y="2089355"/>
                  <a:pt x="1554182" y="2054067"/>
                  <a:pt x="1563329" y="2020530"/>
                </a:cubicBezTo>
                <a:cubicBezTo>
                  <a:pt x="1569114" y="1999319"/>
                  <a:pt x="1586508" y="1982595"/>
                  <a:pt x="1592826" y="1961536"/>
                </a:cubicBezTo>
                <a:cubicBezTo>
                  <a:pt x="1601419" y="1932894"/>
                  <a:pt x="1602658" y="1902543"/>
                  <a:pt x="1607574" y="1873046"/>
                </a:cubicBezTo>
                <a:cubicBezTo>
                  <a:pt x="1612490" y="1656736"/>
                  <a:pt x="1614006" y="1440323"/>
                  <a:pt x="1622322" y="1224117"/>
                </a:cubicBezTo>
                <a:cubicBezTo>
                  <a:pt x="1625368" y="1144926"/>
                  <a:pt x="1638666" y="1104727"/>
                  <a:pt x="1651819" y="1032388"/>
                </a:cubicBezTo>
                <a:cubicBezTo>
                  <a:pt x="1657168" y="1002966"/>
                  <a:pt x="1660081" y="973089"/>
                  <a:pt x="1666568" y="943897"/>
                </a:cubicBezTo>
                <a:cubicBezTo>
                  <a:pt x="1675249" y="904833"/>
                  <a:pt x="1692776" y="876733"/>
                  <a:pt x="1710813" y="840659"/>
                </a:cubicBezTo>
                <a:cubicBezTo>
                  <a:pt x="1715729" y="806246"/>
                  <a:pt x="1718744" y="771507"/>
                  <a:pt x="1725561" y="737420"/>
                </a:cubicBezTo>
                <a:cubicBezTo>
                  <a:pt x="1728610" y="722176"/>
                  <a:pt x="1736038" y="708123"/>
                  <a:pt x="1740309" y="693175"/>
                </a:cubicBezTo>
                <a:cubicBezTo>
                  <a:pt x="1745878" y="673685"/>
                  <a:pt x="1750142" y="653846"/>
                  <a:pt x="1755058" y="634181"/>
                </a:cubicBezTo>
                <a:cubicBezTo>
                  <a:pt x="1750142" y="580104"/>
                  <a:pt x="1763272" y="521155"/>
                  <a:pt x="1740309" y="471949"/>
                </a:cubicBezTo>
                <a:cubicBezTo>
                  <a:pt x="1725317" y="439824"/>
                  <a:pt x="1667673" y="444663"/>
                  <a:pt x="1651819" y="412955"/>
                </a:cubicBezTo>
                <a:lnTo>
                  <a:pt x="1651819" y="339213"/>
                </a:lnTo>
                <a:close/>
              </a:path>
            </a:pathLst>
          </a:cu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dk1"/>
              </a:solidFill>
            </a:endParaRPr>
          </a:p>
        </p:txBody>
      </p:sp>
    </p:spTree>
    <p:custDataLst>
      <p:tags r:id="rId1"/>
    </p:custDataLst>
    <p:extLst>
      <p:ext uri="{BB962C8B-B14F-4D97-AF65-F5344CB8AC3E}">
        <p14:creationId xmlns:p14="http://schemas.microsoft.com/office/powerpoint/2010/main" val="13910805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alf Frame 1"/>
          <p:cNvSpPr/>
          <p:nvPr/>
        </p:nvSpPr>
        <p:spPr bwMode="auto">
          <a:xfrm rot="16200000">
            <a:off x="1607323" y="821512"/>
            <a:ext cx="5072099" cy="5572164"/>
          </a:xfrm>
          <a:prstGeom prst="halfFrame">
            <a:avLst/>
          </a:prstGeom>
          <a:solidFill>
            <a:srgbClr val="FFFF99">
              <a:alpha val="50000"/>
            </a:srgbClr>
          </a:solidFill>
          <a:ln w="9525" cap="flat" cmpd="sng" algn="ctr">
            <a:solidFill>
              <a:srgbClr val="0000FF"/>
            </a:solidFill>
            <a:prstDash val="dash"/>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2800" b="0" i="0" u="none" strike="noStrike" cap="none" normalizeH="0" baseline="0" dirty="0" smtClean="0">
              <a:ln>
                <a:noFill/>
              </a:ln>
              <a:solidFill>
                <a:srgbClr val="333399"/>
              </a:solidFill>
              <a:effectLst/>
              <a:latin typeface="Copperplate Gothic Light" pitchFamily="34" charset="0"/>
            </a:endParaRPr>
          </a:p>
        </p:txBody>
      </p:sp>
      <p:sp>
        <p:nvSpPr>
          <p:cNvPr id="3" name="TextBox 2"/>
          <p:cNvSpPr txBox="1"/>
          <p:nvPr/>
        </p:nvSpPr>
        <p:spPr>
          <a:xfrm>
            <a:off x="6858016" y="5000636"/>
            <a:ext cx="1462118" cy="1384995"/>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wrap="square" rtlCol="0">
            <a:spAutoFit/>
          </a:bodyPr>
          <a:lstStyle/>
          <a:p>
            <a:pPr algn="ctr"/>
            <a:r>
              <a:rPr lang="en-AU" i="1" dirty="0" smtClean="0">
                <a:solidFill>
                  <a:srgbClr val="C00000"/>
                </a:solidFill>
                <a:latin typeface="Calibri" pitchFamily="34" charset="0"/>
              </a:rPr>
              <a:t>Flexible</a:t>
            </a:r>
          </a:p>
          <a:p>
            <a:pPr algn="ctr"/>
            <a:r>
              <a:rPr lang="en-AU" i="1" dirty="0" smtClean="0">
                <a:solidFill>
                  <a:srgbClr val="C00000"/>
                </a:solidFill>
                <a:latin typeface="Calibri" pitchFamily="34" charset="0"/>
              </a:rPr>
              <a:t>Risky</a:t>
            </a:r>
          </a:p>
          <a:p>
            <a:pPr algn="ctr"/>
            <a:r>
              <a:rPr lang="en-AU" i="1" dirty="0" smtClean="0">
                <a:solidFill>
                  <a:srgbClr val="C00000"/>
                </a:solidFill>
                <a:latin typeface="Calibri" pitchFamily="34" charset="0"/>
              </a:rPr>
              <a:t>Iterative</a:t>
            </a:r>
            <a:endParaRPr lang="en-AU" i="1" dirty="0">
              <a:solidFill>
                <a:srgbClr val="C00000"/>
              </a:solidFill>
              <a:latin typeface="Calibri" pitchFamily="34" charset="0"/>
            </a:endParaRPr>
          </a:p>
        </p:txBody>
      </p:sp>
      <p:sp>
        <p:nvSpPr>
          <p:cNvPr id="4" name="TextBox 3"/>
          <p:cNvSpPr txBox="1"/>
          <p:nvPr/>
        </p:nvSpPr>
        <p:spPr>
          <a:xfrm>
            <a:off x="1922769" y="648282"/>
            <a:ext cx="1149033" cy="923330"/>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wrap="none" rtlCol="0">
            <a:spAutoFit/>
          </a:bodyPr>
          <a:lstStyle/>
          <a:p>
            <a:r>
              <a:rPr lang="en-AU" i="1" dirty="0" smtClean="0">
                <a:solidFill>
                  <a:srgbClr val="C00000"/>
                </a:solidFill>
                <a:latin typeface="Calibri" pitchFamily="34" charset="0"/>
              </a:rPr>
              <a:t>Planned</a:t>
            </a:r>
          </a:p>
          <a:p>
            <a:r>
              <a:rPr lang="en-AU" i="1" dirty="0" smtClean="0">
                <a:solidFill>
                  <a:srgbClr val="C00000"/>
                </a:solidFill>
                <a:latin typeface="Calibri" pitchFamily="34" charset="0"/>
              </a:rPr>
              <a:t>Controlled</a:t>
            </a:r>
          </a:p>
          <a:p>
            <a:r>
              <a:rPr lang="en-AU" i="1" dirty="0" smtClean="0">
                <a:solidFill>
                  <a:srgbClr val="C00000"/>
                </a:solidFill>
                <a:latin typeface="Calibri" pitchFamily="34" charset="0"/>
              </a:rPr>
              <a:t>Measured</a:t>
            </a:r>
          </a:p>
        </p:txBody>
      </p:sp>
      <p:sp>
        <p:nvSpPr>
          <p:cNvPr id="11" name="Arc 10"/>
          <p:cNvSpPr/>
          <p:nvPr/>
        </p:nvSpPr>
        <p:spPr bwMode="auto">
          <a:xfrm rot="10800000">
            <a:off x="2011944" y="-928718"/>
            <a:ext cx="7132088" cy="6215106"/>
          </a:xfrm>
          <a:prstGeom prst="arc">
            <a:avLst>
              <a:gd name="adj1" fmla="val 16200000"/>
              <a:gd name="adj2" fmla="val 21551334"/>
            </a:avLst>
          </a:prstGeom>
          <a:noFill/>
          <a:ln w="9525" cap="flat" cmpd="sng" algn="ctr">
            <a:solidFill>
              <a:srgbClr val="0000FF"/>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2800" b="0" i="0" u="none" strike="noStrike" cap="none" normalizeH="0" baseline="0" smtClean="0">
              <a:ln>
                <a:noFill/>
              </a:ln>
              <a:solidFill>
                <a:srgbClr val="333399"/>
              </a:solidFill>
              <a:effectLst/>
              <a:latin typeface="Copperplate Gothic Light" pitchFamily="34" charset="0"/>
            </a:endParaRPr>
          </a:p>
        </p:txBody>
      </p:sp>
      <p:sp>
        <p:nvSpPr>
          <p:cNvPr id="12" name="Arc 11"/>
          <p:cNvSpPr/>
          <p:nvPr/>
        </p:nvSpPr>
        <p:spPr bwMode="auto">
          <a:xfrm rot="10800000">
            <a:off x="2869199" y="142852"/>
            <a:ext cx="6000792" cy="4643471"/>
          </a:xfrm>
          <a:prstGeom prst="arc">
            <a:avLst>
              <a:gd name="adj1" fmla="val 16200000"/>
              <a:gd name="adj2" fmla="val 21551334"/>
            </a:avLst>
          </a:prstGeom>
          <a:noFill/>
          <a:ln w="9525" cap="flat" cmpd="sng" algn="ctr">
            <a:solidFill>
              <a:srgbClr val="0000FF"/>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2800" b="0" i="0" u="none" strike="noStrike" cap="none" normalizeH="0" baseline="0" smtClean="0">
              <a:ln>
                <a:noFill/>
              </a:ln>
              <a:solidFill>
                <a:srgbClr val="333399"/>
              </a:solidFill>
              <a:effectLst/>
              <a:latin typeface="Copperplate Gothic Light" pitchFamily="34" charset="0"/>
            </a:endParaRPr>
          </a:p>
        </p:txBody>
      </p:sp>
      <p:sp>
        <p:nvSpPr>
          <p:cNvPr id="13" name="Arc 12"/>
          <p:cNvSpPr/>
          <p:nvPr/>
        </p:nvSpPr>
        <p:spPr bwMode="auto">
          <a:xfrm rot="10800000">
            <a:off x="3512141" y="785796"/>
            <a:ext cx="5000660" cy="3500462"/>
          </a:xfrm>
          <a:prstGeom prst="arc">
            <a:avLst>
              <a:gd name="adj1" fmla="val 16200000"/>
              <a:gd name="adj2" fmla="val 21551334"/>
            </a:avLst>
          </a:prstGeom>
          <a:noFill/>
          <a:ln w="9525" cap="flat" cmpd="sng" algn="ctr">
            <a:solidFill>
              <a:srgbClr val="0000FF"/>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2800" b="0" i="0" u="none" strike="noStrike" cap="none" normalizeH="0" baseline="0" smtClean="0">
              <a:ln>
                <a:noFill/>
              </a:ln>
              <a:solidFill>
                <a:srgbClr val="333399"/>
              </a:solidFill>
              <a:effectLst/>
              <a:latin typeface="Copperplate Gothic Light" pitchFamily="34" charset="0"/>
            </a:endParaRPr>
          </a:p>
        </p:txBody>
      </p:sp>
      <p:sp>
        <p:nvSpPr>
          <p:cNvPr id="14" name="TextBox 13"/>
          <p:cNvSpPr txBox="1"/>
          <p:nvPr/>
        </p:nvSpPr>
        <p:spPr>
          <a:xfrm>
            <a:off x="214282" y="1824043"/>
            <a:ext cx="1787669" cy="2462213"/>
          </a:xfrm>
          <a:prstGeom prst="rect">
            <a:avLst/>
          </a:prstGeom>
          <a:noFill/>
        </p:spPr>
        <p:txBody>
          <a:bodyPr wrap="none" rtlCol="0">
            <a:spAutoFit/>
          </a:bodyPr>
          <a:lstStyle/>
          <a:p>
            <a:r>
              <a:rPr lang="en-AU" sz="1400" b="0" dirty="0" smtClean="0">
                <a:latin typeface="Cambria" pitchFamily="18" charset="0"/>
              </a:rPr>
              <a:t>Plan &amp; Organize</a:t>
            </a:r>
          </a:p>
          <a:p>
            <a:r>
              <a:rPr lang="en-AU" sz="1400" b="0" dirty="0" smtClean="0">
                <a:latin typeface="Cambria" pitchFamily="18" charset="0"/>
              </a:rPr>
              <a:t>Service Strategy</a:t>
            </a:r>
          </a:p>
          <a:p>
            <a:r>
              <a:rPr lang="en-AU" sz="1400" b="0" dirty="0" smtClean="0">
                <a:latin typeface="Cambria" pitchFamily="18" charset="0"/>
              </a:rPr>
              <a:t>Measurement</a:t>
            </a:r>
          </a:p>
          <a:p>
            <a:r>
              <a:rPr lang="en-AU" sz="1400" b="0" dirty="0" smtClean="0">
                <a:latin typeface="Cambria" pitchFamily="18" charset="0"/>
              </a:rPr>
              <a:t>Requirements</a:t>
            </a:r>
          </a:p>
          <a:p>
            <a:r>
              <a:rPr lang="en-AU" sz="1400" b="0" dirty="0" smtClean="0">
                <a:latin typeface="Cambria" pitchFamily="18" charset="0"/>
              </a:rPr>
              <a:t>Formal Design</a:t>
            </a:r>
          </a:p>
          <a:p>
            <a:r>
              <a:rPr lang="en-AU" sz="1400" b="0" dirty="0" smtClean="0">
                <a:latin typeface="Cambria" pitchFamily="18" charset="0"/>
              </a:rPr>
              <a:t>Iterative Coding</a:t>
            </a:r>
          </a:p>
          <a:p>
            <a:r>
              <a:rPr lang="en-AU" sz="1400" b="0" dirty="0" smtClean="0">
                <a:latin typeface="Cambria" pitchFamily="18" charset="0"/>
              </a:rPr>
              <a:t>Testing Tools</a:t>
            </a:r>
          </a:p>
          <a:p>
            <a:r>
              <a:rPr lang="en-AU" sz="1400" b="0" dirty="0" smtClean="0">
                <a:latin typeface="Cambria" pitchFamily="18" charset="0"/>
              </a:rPr>
              <a:t>Quality Processes</a:t>
            </a:r>
          </a:p>
          <a:p>
            <a:r>
              <a:rPr lang="en-AU" sz="1400" b="0" dirty="0" smtClean="0">
                <a:latin typeface="Cambria" pitchFamily="18" charset="0"/>
              </a:rPr>
              <a:t>Change Management</a:t>
            </a:r>
          </a:p>
          <a:p>
            <a:r>
              <a:rPr lang="en-AU" sz="1400" b="0" dirty="0" smtClean="0">
                <a:latin typeface="Cambria" pitchFamily="18" charset="0"/>
              </a:rPr>
              <a:t>Value Generation</a:t>
            </a:r>
          </a:p>
          <a:p>
            <a:r>
              <a:rPr lang="en-AU" sz="1400" b="0" dirty="0" smtClean="0">
                <a:latin typeface="Cambria" pitchFamily="18" charset="0"/>
              </a:rPr>
              <a:t>Ongoing Monitoring</a:t>
            </a:r>
          </a:p>
        </p:txBody>
      </p:sp>
      <p:sp>
        <p:nvSpPr>
          <p:cNvPr id="15" name="TextBox 14"/>
          <p:cNvSpPr txBox="1"/>
          <p:nvPr/>
        </p:nvSpPr>
        <p:spPr>
          <a:xfrm>
            <a:off x="1785918" y="4286256"/>
            <a:ext cx="2505927" cy="2246769"/>
          </a:xfrm>
          <a:prstGeom prst="rect">
            <a:avLst/>
          </a:prstGeom>
          <a:noFill/>
        </p:spPr>
        <p:txBody>
          <a:bodyPr wrap="none" rtlCol="0">
            <a:spAutoFit/>
          </a:bodyPr>
          <a:lstStyle/>
          <a:p>
            <a:pPr fontAlgn="b"/>
            <a:r>
              <a:rPr lang="en-US" sz="1400" b="0" dirty="0" smtClean="0">
                <a:latin typeface="Cambria" pitchFamily="18" charset="0"/>
              </a:rPr>
              <a:t>Collaborative requirements</a:t>
            </a:r>
            <a:endParaRPr lang="en-AU" sz="1400" b="0" dirty="0" smtClean="0">
              <a:latin typeface="Cambria" pitchFamily="18" charset="0"/>
            </a:endParaRPr>
          </a:p>
          <a:p>
            <a:pPr fontAlgn="b"/>
            <a:r>
              <a:rPr lang="en-US" sz="1400" b="0" dirty="0" smtClean="0">
                <a:latin typeface="Cambria" pitchFamily="18" charset="0"/>
              </a:rPr>
              <a:t>Pair Programming</a:t>
            </a:r>
            <a:endParaRPr lang="en-AU" sz="1400" b="0" dirty="0" smtClean="0">
              <a:latin typeface="Cambria" pitchFamily="18" charset="0"/>
            </a:endParaRPr>
          </a:p>
          <a:p>
            <a:pPr fontAlgn="b"/>
            <a:r>
              <a:rPr lang="en-US" sz="1400" b="0" dirty="0" smtClean="0">
                <a:latin typeface="Cambria" pitchFamily="18" charset="0"/>
              </a:rPr>
              <a:t>Simple Design</a:t>
            </a:r>
            <a:endParaRPr lang="en-AU" sz="1400" b="0" dirty="0" smtClean="0">
              <a:latin typeface="Cambria" pitchFamily="18" charset="0"/>
            </a:endParaRPr>
          </a:p>
          <a:p>
            <a:pPr fontAlgn="b"/>
            <a:r>
              <a:rPr lang="en-US" sz="1400" b="0" dirty="0" smtClean="0">
                <a:latin typeface="Cambria" pitchFamily="18" charset="0"/>
              </a:rPr>
              <a:t>Responsible team members</a:t>
            </a:r>
            <a:endParaRPr lang="en-AU" sz="1400" b="0" dirty="0" smtClean="0">
              <a:latin typeface="Cambria" pitchFamily="18" charset="0"/>
            </a:endParaRPr>
          </a:p>
          <a:p>
            <a:pPr fontAlgn="t"/>
            <a:r>
              <a:rPr lang="en-US" sz="1400" b="0" dirty="0" smtClean="0">
                <a:latin typeface="Cambria" pitchFamily="18" charset="0"/>
              </a:rPr>
              <a:t>Walkthroughs and inspections</a:t>
            </a:r>
            <a:endParaRPr lang="en-AU" sz="1400" b="0" dirty="0" smtClean="0">
              <a:latin typeface="Cambria" pitchFamily="18" charset="0"/>
            </a:endParaRPr>
          </a:p>
          <a:p>
            <a:pPr fontAlgn="b"/>
            <a:r>
              <a:rPr lang="en-US" sz="1400" b="0" dirty="0" smtClean="0">
                <a:latin typeface="Cambria" pitchFamily="18" charset="0"/>
              </a:rPr>
              <a:t>Negotiable requirements</a:t>
            </a:r>
            <a:endParaRPr lang="en-AU" sz="1400" b="0" dirty="0" smtClean="0">
              <a:latin typeface="Cambria" pitchFamily="18" charset="0"/>
            </a:endParaRPr>
          </a:p>
          <a:p>
            <a:pPr fontAlgn="b"/>
            <a:r>
              <a:rPr lang="en-US" sz="1400" b="0" dirty="0" smtClean="0">
                <a:latin typeface="Cambria" pitchFamily="18" charset="0"/>
              </a:rPr>
              <a:t>Working software</a:t>
            </a:r>
            <a:endParaRPr lang="en-AU" sz="1400" b="0" dirty="0" smtClean="0">
              <a:latin typeface="Cambria" pitchFamily="18" charset="0"/>
            </a:endParaRPr>
          </a:p>
          <a:p>
            <a:pPr fontAlgn="b"/>
            <a:r>
              <a:rPr lang="en-US" sz="1400" b="0" dirty="0" smtClean="0">
                <a:latin typeface="Cambria" pitchFamily="18" charset="0"/>
              </a:rPr>
              <a:t>Code Refactoring</a:t>
            </a:r>
            <a:endParaRPr lang="en-AU" sz="1400" b="0" dirty="0" smtClean="0">
              <a:latin typeface="Cambria" pitchFamily="18" charset="0"/>
            </a:endParaRPr>
          </a:p>
          <a:p>
            <a:pPr fontAlgn="b"/>
            <a:r>
              <a:rPr lang="en-US" sz="1400" b="0" dirty="0" smtClean="0">
                <a:latin typeface="Cambria" pitchFamily="18" charset="0"/>
              </a:rPr>
              <a:t>Empowered team members</a:t>
            </a:r>
            <a:endParaRPr lang="en-AU" sz="1400" b="0" dirty="0" smtClean="0">
              <a:latin typeface="Cambria" pitchFamily="18" charset="0"/>
            </a:endParaRPr>
          </a:p>
          <a:p>
            <a:pPr fontAlgn="t"/>
            <a:r>
              <a:rPr lang="en-US" sz="1400" b="0" dirty="0" smtClean="0">
                <a:latin typeface="Cambria" pitchFamily="18" charset="0"/>
              </a:rPr>
              <a:t>Workshops </a:t>
            </a:r>
            <a:endParaRPr lang="en-AU" sz="1400" b="0" dirty="0" smtClean="0">
              <a:latin typeface="Cambria" pitchFamily="18" charset="0"/>
            </a:endParaRPr>
          </a:p>
        </p:txBody>
      </p:sp>
      <p:sp>
        <p:nvSpPr>
          <p:cNvPr id="16" name="TextBox 15"/>
          <p:cNvSpPr txBox="1"/>
          <p:nvPr/>
        </p:nvSpPr>
        <p:spPr>
          <a:xfrm rot="4071729">
            <a:off x="5227766" y="1162593"/>
            <a:ext cx="3268739" cy="830997"/>
          </a:xfrm>
          <a:prstGeom prst="rect">
            <a:avLst/>
          </a:prstGeom>
          <a:noFill/>
          <a:scene3d>
            <a:camera prst="isometricRightUp"/>
            <a:lightRig rig="threePt" dir="t"/>
          </a:scene3d>
        </p:spPr>
        <p:txBody>
          <a:bodyPr wrap="square" rtlCol="0" anchor="ctr">
            <a:spAutoFit/>
          </a:bodyPr>
          <a:lstStyle/>
          <a:p>
            <a:r>
              <a:rPr lang="en-AU" sz="2400" u="sng" spc="300" dirty="0" smtClean="0">
                <a:latin typeface="Calibri" pitchFamily="34" charset="0"/>
              </a:rPr>
              <a:t>C</a:t>
            </a:r>
            <a:r>
              <a:rPr lang="en-AU" sz="2400" spc="300" dirty="0" smtClean="0">
                <a:latin typeface="Calibri" pitchFamily="34" charset="0"/>
              </a:rPr>
              <a:t>omposite </a:t>
            </a:r>
            <a:r>
              <a:rPr lang="en-AU" sz="2400" u="sng" spc="300" dirty="0" smtClean="0">
                <a:latin typeface="Calibri" pitchFamily="34" charset="0"/>
              </a:rPr>
              <a:t>A</a:t>
            </a:r>
            <a:r>
              <a:rPr lang="en-AU" sz="2400" spc="300" dirty="0" smtClean="0">
                <a:latin typeface="Calibri" pitchFamily="34" charset="0"/>
              </a:rPr>
              <a:t>gile</a:t>
            </a:r>
          </a:p>
          <a:p>
            <a:r>
              <a:rPr lang="en-AU" sz="2400" u="sng" spc="300" dirty="0" smtClean="0">
                <a:latin typeface="Calibri" pitchFamily="34" charset="0"/>
              </a:rPr>
              <a:t>M</a:t>
            </a:r>
            <a:r>
              <a:rPr lang="en-AU" sz="2400" spc="300" dirty="0" smtClean="0">
                <a:latin typeface="Calibri" pitchFamily="34" charset="0"/>
              </a:rPr>
              <a:t>ethod &amp; </a:t>
            </a:r>
            <a:r>
              <a:rPr lang="en-AU" sz="2400" u="sng" spc="300" dirty="0" smtClean="0">
                <a:latin typeface="Calibri" pitchFamily="34" charset="0"/>
              </a:rPr>
              <a:t>S</a:t>
            </a:r>
            <a:r>
              <a:rPr lang="en-AU" sz="2400" spc="300" dirty="0" smtClean="0">
                <a:latin typeface="Calibri" pitchFamily="34" charset="0"/>
              </a:rPr>
              <a:t>trategy</a:t>
            </a:r>
            <a:endParaRPr lang="en-AU" sz="2400" spc="300" dirty="0">
              <a:latin typeface="Calibri" pitchFamily="34" charset="0"/>
            </a:endParaRPr>
          </a:p>
        </p:txBody>
      </p:sp>
      <p:sp>
        <p:nvSpPr>
          <p:cNvPr id="17" name="Title 16"/>
          <p:cNvSpPr>
            <a:spLocks noGrp="1"/>
          </p:cNvSpPr>
          <p:nvPr>
            <p:ph type="title" idx="4294967295"/>
          </p:nvPr>
        </p:nvSpPr>
        <p:spPr>
          <a:xfrm>
            <a:off x="1214414" y="-142900"/>
            <a:ext cx="7358114" cy="838200"/>
          </a:xfrm>
        </p:spPr>
        <p:txBody>
          <a:bodyPr/>
          <a:lstStyle/>
          <a:p>
            <a:r>
              <a:rPr lang="en-AU" sz="2000" b="1" dirty="0" smtClean="0"/>
              <a:t>Figure 4.15: Using the CAMS Repository in Practice –</a:t>
            </a:r>
            <a:br>
              <a:rPr lang="en-AU" sz="2000" b="1" dirty="0" smtClean="0"/>
            </a:br>
            <a:r>
              <a:rPr lang="en-AU" sz="2000" b="1" dirty="0" smtClean="0"/>
              <a:t>Creating Process-Maps for various key functions within a Project</a:t>
            </a:r>
            <a:endParaRPr lang="en-AU" sz="2000" b="1" dirty="0"/>
          </a:p>
        </p:txBody>
      </p:sp>
      <p:sp>
        <p:nvSpPr>
          <p:cNvPr id="18" name="Right Arrow 17"/>
          <p:cNvSpPr/>
          <p:nvPr/>
        </p:nvSpPr>
        <p:spPr bwMode="auto">
          <a:xfrm rot="18900000">
            <a:off x="3131137" y="3174697"/>
            <a:ext cx="1604381" cy="928694"/>
          </a:xfrm>
          <a:prstGeom prst="rightArrow">
            <a:avLst/>
          </a:prstGeom>
          <a:solidFill>
            <a:srgbClr val="FFFF99">
              <a:alpha val="50000"/>
            </a:srgbClr>
          </a:solidFill>
          <a:ln w="9525" cap="flat" cmpd="sng" algn="ctr">
            <a:noFill/>
            <a:prstDash val="dash"/>
            <a:round/>
            <a:headEnd type="none" w="med" len="med"/>
            <a:tailEnd type="none" w="med" len="med"/>
          </a:ln>
          <a:effectLst>
            <a:outerShdw blurRad="762000" dir="21540000" sx="102000" sy="102000" algn="ctr">
              <a:srgbClr val="000000">
                <a:alpha val="24000"/>
              </a:srgbClr>
            </a:outerShdw>
          </a:effectLst>
          <a:scene3d>
            <a:camera prst="orthographicFront">
              <a:rot lat="0" lon="0" rev="0"/>
            </a:camera>
            <a:lightRig rig="soft" dir="t">
              <a:rot lat="0" lon="0" rev="0"/>
            </a:lightRig>
          </a:scene3d>
          <a:sp3d contourW="44450" prstMaterial="matte">
            <a:bevelT w="63500" h="63500" prst="relaxedInset"/>
            <a:contourClr>
              <a:srgbClr val="FFFFFF"/>
            </a:contourClr>
          </a:sp3d>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2800" b="0" i="0" u="none" strike="noStrike" cap="none" normalizeH="0" baseline="0" smtClean="0">
              <a:ln>
                <a:noFill/>
              </a:ln>
              <a:solidFill>
                <a:srgbClr val="333399"/>
              </a:solidFill>
              <a:effectLst/>
              <a:latin typeface="Copperplate Gothic Light" pitchFamily="34" charset="0"/>
            </a:endParaRPr>
          </a:p>
        </p:txBody>
      </p:sp>
      <p:sp>
        <p:nvSpPr>
          <p:cNvPr id="20" name="TextBox 19"/>
          <p:cNvSpPr txBox="1"/>
          <p:nvPr/>
        </p:nvSpPr>
        <p:spPr>
          <a:xfrm>
            <a:off x="4500562" y="4128695"/>
            <a:ext cx="2529947" cy="2462213"/>
          </a:xfrm>
          <a:prstGeom prst="rect">
            <a:avLst/>
          </a:prstGeom>
          <a:noFill/>
        </p:spPr>
        <p:txBody>
          <a:bodyPr wrap="none" rtlCol="0">
            <a:spAutoFit/>
          </a:bodyPr>
          <a:lstStyle/>
          <a:p>
            <a:pPr fontAlgn="b"/>
            <a:r>
              <a:rPr lang="en-US" sz="1400" b="0" dirty="0" smtClean="0">
                <a:latin typeface="Cambria" pitchFamily="18" charset="0"/>
              </a:rPr>
              <a:t>Requirement prioritization</a:t>
            </a:r>
            <a:endParaRPr lang="en-AU" sz="1400" b="0" dirty="0" smtClean="0">
              <a:latin typeface="Cambria" pitchFamily="18" charset="0"/>
            </a:endParaRPr>
          </a:p>
          <a:p>
            <a:pPr fontAlgn="b"/>
            <a:r>
              <a:rPr lang="en-US" sz="1400" b="0" dirty="0" smtClean="0">
                <a:latin typeface="Cambria" pitchFamily="18" charset="0"/>
              </a:rPr>
              <a:t>Full time on-site customer </a:t>
            </a:r>
            <a:endParaRPr lang="en-AU" sz="1400" b="0" dirty="0" smtClean="0">
              <a:latin typeface="Cambria" pitchFamily="18" charset="0"/>
            </a:endParaRPr>
          </a:p>
          <a:p>
            <a:pPr fontAlgn="b"/>
            <a:r>
              <a:rPr lang="en-US" sz="1400" b="0" dirty="0" smtClean="0">
                <a:latin typeface="Cambria" pitchFamily="18" charset="0"/>
              </a:rPr>
              <a:t>User Interface Refactoring</a:t>
            </a:r>
            <a:endParaRPr lang="en-AU" sz="1400" b="0" dirty="0" smtClean="0">
              <a:latin typeface="Cambria" pitchFamily="18" charset="0"/>
            </a:endParaRPr>
          </a:p>
          <a:p>
            <a:pPr fontAlgn="b"/>
            <a:r>
              <a:rPr lang="en-US" sz="1400" b="0" dirty="0" smtClean="0">
                <a:latin typeface="Cambria" pitchFamily="18" charset="0"/>
              </a:rPr>
              <a:t>Joint  team ownership</a:t>
            </a:r>
            <a:endParaRPr lang="en-AU" sz="1400" b="0" dirty="0" smtClean="0">
              <a:latin typeface="Cambria" pitchFamily="18" charset="0"/>
            </a:endParaRPr>
          </a:p>
          <a:p>
            <a:pPr fontAlgn="t"/>
            <a:r>
              <a:rPr lang="en-US" sz="1400" b="0" dirty="0" smtClean="0">
                <a:latin typeface="Cambria" pitchFamily="18" charset="0"/>
              </a:rPr>
              <a:t>Operational Dependencies</a:t>
            </a:r>
            <a:endParaRPr lang="en-AU" sz="1400" b="0" dirty="0" smtClean="0">
              <a:latin typeface="Cambria" pitchFamily="18" charset="0"/>
            </a:endParaRPr>
          </a:p>
          <a:p>
            <a:pPr fontAlgn="b"/>
            <a:r>
              <a:rPr lang="en-US" sz="1400" b="0" dirty="0" smtClean="0">
                <a:latin typeface="Cambria" pitchFamily="18" charset="0"/>
              </a:rPr>
              <a:t>Implement business features</a:t>
            </a:r>
            <a:endParaRPr lang="en-AU" sz="1400" b="0" dirty="0" smtClean="0">
              <a:latin typeface="Cambria" pitchFamily="18" charset="0"/>
            </a:endParaRPr>
          </a:p>
          <a:p>
            <a:pPr fontAlgn="b"/>
            <a:r>
              <a:rPr lang="en-US" sz="1400" b="0" dirty="0" smtClean="0">
                <a:latin typeface="Cambria" pitchFamily="18" charset="0"/>
              </a:rPr>
              <a:t>Continuous testing</a:t>
            </a:r>
            <a:endParaRPr lang="en-AU" sz="1400" b="0" dirty="0" smtClean="0">
              <a:latin typeface="Cambria" pitchFamily="18" charset="0"/>
            </a:endParaRPr>
          </a:p>
          <a:p>
            <a:pPr fontAlgn="b"/>
            <a:r>
              <a:rPr lang="en-US" sz="1400" b="0" dirty="0" smtClean="0">
                <a:latin typeface="Cambria" pitchFamily="18" charset="0"/>
              </a:rPr>
              <a:t>Database Refactoring</a:t>
            </a:r>
            <a:endParaRPr lang="en-AU" sz="1400" b="0" dirty="0" smtClean="0">
              <a:latin typeface="Cambria" pitchFamily="18" charset="0"/>
            </a:endParaRPr>
          </a:p>
          <a:p>
            <a:pPr fontAlgn="t"/>
            <a:r>
              <a:rPr lang="en-US" sz="1400" b="0" dirty="0" smtClean="0">
                <a:latin typeface="Cambria" pitchFamily="18" charset="0"/>
              </a:rPr>
              <a:t>Standup meetings </a:t>
            </a:r>
            <a:endParaRPr lang="en-AU" sz="1400" b="0" dirty="0" smtClean="0">
              <a:latin typeface="Cambria" pitchFamily="18" charset="0"/>
            </a:endParaRPr>
          </a:p>
          <a:p>
            <a:pPr fontAlgn="ctr"/>
            <a:r>
              <a:rPr lang="en-AU" sz="1400" b="0" dirty="0" smtClean="0">
                <a:latin typeface="Cambria" pitchFamily="18" charset="0"/>
              </a:rPr>
              <a:t> </a:t>
            </a:r>
            <a:r>
              <a:rPr lang="en-US" sz="1400" b="0" dirty="0" smtClean="0">
                <a:latin typeface="Cambria" pitchFamily="18" charset="0"/>
              </a:rPr>
              <a:t>Customer feedback</a:t>
            </a:r>
            <a:endParaRPr lang="en-AU" sz="1400" b="0" dirty="0" smtClean="0">
              <a:latin typeface="Cambria" pitchFamily="18" charset="0"/>
            </a:endParaRPr>
          </a:p>
          <a:p>
            <a:pPr fontAlgn="b"/>
            <a:r>
              <a:rPr lang="en-US" sz="1400" b="0" dirty="0" smtClean="0">
                <a:latin typeface="Cambria" pitchFamily="18" charset="0"/>
              </a:rPr>
              <a:t>Continuous system integration</a:t>
            </a:r>
            <a:endParaRPr lang="en-AU" sz="1400" b="0" dirty="0" smtClean="0">
              <a:latin typeface="Cambria" pitchFamily="18" charset="0"/>
            </a:endParaRPr>
          </a:p>
        </p:txBody>
      </p:sp>
      <p:sp>
        <p:nvSpPr>
          <p:cNvPr id="21" name="Footer Placeholder 20"/>
          <p:cNvSpPr>
            <a:spLocks noGrp="1"/>
          </p:cNvSpPr>
          <p:nvPr>
            <p:ph type="ftr" sz="quarter" idx="10"/>
          </p:nvPr>
        </p:nvSpPr>
        <p:spPr/>
        <p:txBody>
          <a:bodyPr/>
          <a:lstStyle/>
          <a:p>
            <a:r>
              <a:rPr lang="en-AU" smtClean="0"/>
              <a:t>MethodScience.com, 1998-2010;                            Composite Agile Method &amp; Strategy</a:t>
            </a:r>
            <a:endParaRPr lang="en-US"/>
          </a:p>
        </p:txBody>
      </p:sp>
      <p:sp>
        <p:nvSpPr>
          <p:cNvPr id="22" name="Flowchart: Collate 21"/>
          <p:cNvSpPr/>
          <p:nvPr/>
        </p:nvSpPr>
        <p:spPr bwMode="auto">
          <a:xfrm rot="18840000">
            <a:off x="4492053" y="1718003"/>
            <a:ext cx="762000" cy="2286000"/>
          </a:xfrm>
          <a:prstGeom prst="flowChartCollate">
            <a:avLst/>
          </a:prstGeom>
          <a:solidFill>
            <a:schemeClr val="accent1">
              <a:lumMod val="20000"/>
              <a:lumOff val="80000"/>
            </a:schemeClr>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vert"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AU" sz="2000" b="0" i="0" u="none" strike="noStrike" cap="none" normalizeH="0" baseline="0" dirty="0" smtClean="0">
                <a:ln>
                  <a:noFill/>
                </a:ln>
                <a:solidFill>
                  <a:schemeClr val="tx1"/>
                </a:solidFill>
                <a:effectLst/>
                <a:latin typeface="Times New Roman" pitchFamily="18" charset="0"/>
              </a:rPr>
              <a:t>Balancing</a:t>
            </a:r>
          </a:p>
        </p:txBody>
      </p:sp>
      <p:graphicFrame>
        <p:nvGraphicFramePr>
          <p:cNvPr id="19" name="Diagram 18"/>
          <p:cNvGraphicFramePr/>
          <p:nvPr/>
        </p:nvGraphicFramePr>
        <p:xfrm>
          <a:off x="4357686" y="1197538"/>
          <a:ext cx="2704252" cy="18028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3" name="Diagram group"/>
          <p:cNvGrpSpPr/>
          <p:nvPr/>
        </p:nvGrpSpPr>
        <p:grpSpPr>
          <a:xfrm>
            <a:off x="5166469" y="1507172"/>
            <a:ext cx="1136010" cy="1136010"/>
            <a:chOff x="1038225" y="519112"/>
            <a:chExt cx="1142047" cy="1142047"/>
          </a:xfr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a:scene3d>
            <a:camera prst="perspectiveFront" zoom="95000"/>
            <a:lightRig rig="flat" dir="t"/>
          </a:scene3d>
        </p:grpSpPr>
        <p:grpSp>
          <p:nvGrpSpPr>
            <p:cNvPr id="24" name="Group 90"/>
            <p:cNvGrpSpPr/>
            <p:nvPr/>
          </p:nvGrpSpPr>
          <p:grpSpPr>
            <a:xfrm>
              <a:off x="1038225" y="519112"/>
              <a:ext cx="1142047" cy="1142047"/>
              <a:chOff x="1038225" y="519112"/>
              <a:chExt cx="1142047" cy="1142047"/>
            </a:xfrm>
            <a:grpFill/>
          </p:grpSpPr>
          <p:sp>
            <p:nvSpPr>
              <p:cNvPr id="25" name=" 3"/>
              <p:cNvSpPr/>
              <p:nvPr/>
            </p:nvSpPr>
            <p:spPr>
              <a:xfrm>
                <a:off x="1038225" y="519112"/>
                <a:ext cx="1142047" cy="1142047"/>
              </a:xfrm>
              <a:prstGeom prst="gear9">
                <a:avLst/>
              </a:prstGeom>
              <a:grpFill/>
              <a:sp3d extrusionH="381000" contourW="38100" prstMaterial="matte">
                <a:contourClr>
                  <a:schemeClr val="lt1"/>
                </a:contourClr>
              </a:sp3d>
            </p:spPr>
            <p:style>
              <a:lnRef idx="0">
                <a:schemeClr val="lt1">
                  <a:hueOff val="0"/>
                  <a:satOff val="0"/>
                  <a:lumOff val="0"/>
                  <a:alphaOff val="0"/>
                </a:schemeClr>
              </a:lnRef>
              <a:fillRef idx="1">
                <a:schemeClr val="accent2">
                  <a:shade val="80000"/>
                  <a:hueOff val="0"/>
                  <a:satOff val="0"/>
                  <a:lumOff val="0"/>
                  <a:alphaOff val="0"/>
                </a:schemeClr>
              </a:fillRef>
              <a:effectRef idx="0">
                <a:schemeClr val="accent2">
                  <a:shade val="80000"/>
                  <a:hueOff val="0"/>
                  <a:satOff val="0"/>
                  <a:lumOff val="0"/>
                  <a:alphaOff val="0"/>
                </a:schemeClr>
              </a:effectRef>
              <a:fontRef idx="minor">
                <a:schemeClr val="lt1"/>
              </a:fontRef>
            </p:style>
          </p:sp>
          <p:sp>
            <p:nvSpPr>
              <p:cNvPr id="26" name=" 4"/>
              <p:cNvSpPr/>
              <p:nvPr/>
            </p:nvSpPr>
            <p:spPr>
              <a:xfrm>
                <a:off x="1267827" y="786632"/>
                <a:ext cx="682843" cy="58703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AU" sz="1800" dirty="0" smtClean="0">
                    <a:solidFill>
                      <a:srgbClr val="002060"/>
                    </a:solidFill>
                    <a:latin typeface="Calibri" pitchFamily="34" charset="0"/>
                  </a:rPr>
                  <a:t>CAMS</a:t>
                </a:r>
                <a:endParaRPr lang="en-AU" sz="1800" kern="1200" dirty="0">
                  <a:solidFill>
                    <a:srgbClr val="002060"/>
                  </a:solidFill>
                  <a:latin typeface="Calibri" pitchFamily="34" charset="0"/>
                </a:endParaRPr>
              </a:p>
            </p:txBody>
          </p:sp>
        </p:grpSp>
      </p:grpSp>
    </p:spTree>
    <p:extLst>
      <p:ext uri="{BB962C8B-B14F-4D97-AF65-F5344CB8AC3E}">
        <p14:creationId xmlns:p14="http://schemas.microsoft.com/office/powerpoint/2010/main" val="21529871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Agile Job </a:t>
            </a:r>
            <a:r>
              <a:rPr lang="en-US" b="1" dirty="0" smtClean="0">
                <a:solidFill>
                  <a:srgbClr val="990000"/>
                </a:solidFill>
                <a:latin typeface="Copperplate Gothic Bold" pitchFamily="34" charset="0"/>
              </a:rPr>
              <a:t>Aid for Estimation</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Applying Delphi Technique</a:t>
            </a:r>
            <a:endParaRPr lang="en-US" sz="2800" dirty="0" smtClean="0">
              <a:solidFill>
                <a:schemeClr val="tx1">
                  <a:lumMod val="50000"/>
                </a:schemeClr>
              </a:solidFill>
            </a:endParaRP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54893151"/>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sz="2800" dirty="0" smtClean="0"/>
              <a:t>Estimation – Delphi</a:t>
            </a:r>
            <a:br>
              <a:rPr lang="en-US" sz="2800" dirty="0" smtClean="0"/>
            </a:br>
            <a:r>
              <a:rPr lang="en-US" sz="2800" dirty="0" smtClean="0"/>
              <a:t>(</a:t>
            </a:r>
            <a:r>
              <a:rPr lang="en-US" sz="2800" b="0" dirty="0" smtClean="0"/>
              <a:t>http://www.carolla.com/wp-delph.htm)</a:t>
            </a:r>
            <a:endParaRPr lang="en-US" sz="2800" b="0" dirty="0"/>
          </a:p>
        </p:txBody>
      </p:sp>
      <p:sp>
        <p:nvSpPr>
          <p:cNvPr id="3" name="Content Placeholder 2"/>
          <p:cNvSpPr>
            <a:spLocks noGrp="1"/>
          </p:cNvSpPr>
          <p:nvPr>
            <p:ph idx="1"/>
          </p:nvPr>
        </p:nvSpPr>
        <p:spPr>
          <a:xfrm>
            <a:off x="457200" y="1524000"/>
            <a:ext cx="8229600" cy="4572000"/>
          </a:xfrm>
        </p:spPr>
        <p:txBody>
          <a:bodyPr>
            <a:normAutofit fontScale="92500" lnSpcReduction="20000"/>
          </a:bodyPr>
          <a:lstStyle/>
          <a:p>
            <a:r>
              <a:rPr lang="en-US" dirty="0" smtClean="0"/>
              <a:t>The Delphi technique was developed by the RAND Corporation in the late 1960's as a forecasting methodology</a:t>
            </a:r>
          </a:p>
          <a:p>
            <a:r>
              <a:rPr lang="en-AU" dirty="0" smtClean="0"/>
              <a:t>There are three main steps:</a:t>
            </a:r>
            <a:endParaRPr lang="en-US" dirty="0" smtClean="0"/>
          </a:p>
          <a:p>
            <a:pPr marL="400050" lvl="1" indent="0">
              <a:spcBef>
                <a:spcPct val="0"/>
              </a:spcBef>
              <a:tabLst>
                <a:tab pos="450850" algn="l"/>
                <a:tab pos="900113" algn="l"/>
                <a:tab pos="1349375" algn="l"/>
                <a:tab pos="1800225" algn="l"/>
                <a:tab pos="2249488" algn="l"/>
                <a:tab pos="2700338" algn="l"/>
                <a:tab pos="3149600" algn="l"/>
                <a:tab pos="3600450" algn="l"/>
                <a:tab pos="4049713" algn="l"/>
                <a:tab pos="4500563" algn="l"/>
                <a:tab pos="4949825" algn="l"/>
                <a:tab pos="5400675" algn="l"/>
                <a:tab pos="5849938" algn="l"/>
              </a:tabLst>
            </a:pPr>
            <a:r>
              <a:rPr lang="en-AU" dirty="0" smtClean="0"/>
              <a:t>Each estimator is assigned a task and asked to anonymously determine their estimate for it.</a:t>
            </a:r>
            <a:endParaRPr lang="en-US" dirty="0" smtClean="0"/>
          </a:p>
          <a:p>
            <a:pPr marL="400050" lvl="1" indent="0">
              <a:spcBef>
                <a:spcPct val="0"/>
              </a:spcBef>
              <a:tabLst>
                <a:tab pos="450850" algn="l"/>
                <a:tab pos="900113" algn="l"/>
                <a:tab pos="1349375" algn="l"/>
                <a:tab pos="1800225" algn="l"/>
                <a:tab pos="2249488" algn="l"/>
                <a:tab pos="2700338" algn="l"/>
                <a:tab pos="3149600" algn="l"/>
                <a:tab pos="3600450" algn="l"/>
                <a:tab pos="4049713" algn="l"/>
                <a:tab pos="4500563" algn="l"/>
                <a:tab pos="4949825" algn="l"/>
                <a:tab pos="5400675" algn="l"/>
                <a:tab pos="5849938" algn="l"/>
              </a:tabLst>
            </a:pPr>
            <a:r>
              <a:rPr lang="en-AU" dirty="0" smtClean="0"/>
              <a:t>These estimates are then summarised anonymously and redistributed to each estimator.</a:t>
            </a:r>
            <a:endParaRPr lang="en-US" dirty="0" smtClean="0"/>
          </a:p>
          <a:p>
            <a:pPr marL="400050" lvl="1" indent="0">
              <a:spcBef>
                <a:spcPct val="0"/>
              </a:spcBef>
              <a:tabLst>
                <a:tab pos="450850" algn="l"/>
                <a:tab pos="900113" algn="l"/>
                <a:tab pos="1349375" algn="l"/>
                <a:tab pos="1800225" algn="l"/>
                <a:tab pos="2249488" algn="l"/>
                <a:tab pos="2700338" algn="l"/>
                <a:tab pos="3149600" algn="l"/>
                <a:tab pos="3600450" algn="l"/>
                <a:tab pos="4049713" algn="l"/>
                <a:tab pos="4500563" algn="l"/>
                <a:tab pos="4949825" algn="l"/>
                <a:tab pos="5400675" algn="l"/>
                <a:tab pos="5849938" algn="l"/>
              </a:tabLst>
            </a:pPr>
            <a:r>
              <a:rPr lang="en-AU" dirty="0" smtClean="0"/>
              <a:t>Estimations are then asked to read these summaries and reconsider their own estimates.</a:t>
            </a:r>
            <a:endParaRPr lang="en-US" dirty="0" smtClean="0"/>
          </a:p>
          <a:p>
            <a:pPr marL="0" lvl="0" indent="0">
              <a:spcBef>
                <a:spcPct val="0"/>
              </a:spcBef>
              <a:tabLst>
                <a:tab pos="450850" algn="l"/>
                <a:tab pos="900113" algn="l"/>
                <a:tab pos="1349375" algn="l"/>
                <a:tab pos="1800225" algn="l"/>
                <a:tab pos="2249488" algn="l"/>
                <a:tab pos="2700338" algn="l"/>
                <a:tab pos="3149600" algn="l"/>
                <a:tab pos="3600450" algn="l"/>
                <a:tab pos="4049713" algn="l"/>
                <a:tab pos="4500563" algn="l"/>
                <a:tab pos="4949825" algn="l"/>
                <a:tab pos="5400675" algn="l"/>
                <a:tab pos="5849938" algn="l"/>
              </a:tabLst>
            </a:pPr>
            <a:r>
              <a:rPr lang="en-AU" dirty="0" smtClean="0"/>
              <a:t>The above process is repeated continuously until there is a reasonable consensus of estimates.</a:t>
            </a:r>
            <a:endParaRPr lang="en-US" dirty="0" smtClean="0"/>
          </a:p>
          <a:p>
            <a:endParaRPr lang="en-US" dirty="0" smtClean="0"/>
          </a:p>
        </p:txBody>
      </p:sp>
      <p:sp>
        <p:nvSpPr>
          <p:cNvPr id="4" name="Footer Placeholder 3"/>
          <p:cNvSpPr>
            <a:spLocks noGrp="1"/>
          </p:cNvSpPr>
          <p:nvPr>
            <p:ph type="ftr" sz="quarter" idx="10"/>
          </p:nvPr>
        </p:nvSpPr>
        <p:spPr/>
        <p:txBody>
          <a:bodyPr/>
          <a:lstStyle/>
          <a:p>
            <a:r>
              <a:rPr lang="en-US" smtClean="0"/>
              <a:t>MethodScience.com, 1998-2011</a:t>
            </a:r>
            <a:endParaRPr lang="en-US" dirty="0"/>
          </a:p>
        </p:txBody>
      </p:sp>
    </p:spTree>
    <p:extLst>
      <p:ext uri="{BB962C8B-B14F-4D97-AF65-F5344CB8AC3E}">
        <p14:creationId xmlns:p14="http://schemas.microsoft.com/office/powerpoint/2010/main" val="1163143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lnSpcReduction="10000"/>
          </a:bodyPr>
          <a:lstStyle/>
          <a:p>
            <a:r>
              <a:rPr lang="en-US" dirty="0" smtClean="0"/>
              <a:t>CAMS – Composite Agile Method and Strategy</a:t>
            </a:r>
          </a:p>
          <a:p>
            <a:pPr lvl="1"/>
            <a:r>
              <a:rPr lang="en-US" dirty="0" smtClean="0"/>
              <a:t>Balancing Act;</a:t>
            </a:r>
          </a:p>
          <a:p>
            <a:pPr lvl="1"/>
            <a:r>
              <a:rPr lang="en-US" dirty="0" smtClean="0"/>
              <a:t>DevOps – Developing and Operationalizing Solutions </a:t>
            </a:r>
          </a:p>
          <a:p>
            <a:r>
              <a:rPr lang="en-US" dirty="0" smtClean="0"/>
              <a:t>3 Iterations in Agile Project Planning </a:t>
            </a:r>
          </a:p>
          <a:p>
            <a:r>
              <a:rPr lang="en-US" dirty="0" smtClean="0"/>
              <a:t>Forming and Maintaining an Agile Wall</a:t>
            </a:r>
          </a:p>
          <a:p>
            <a:r>
              <a:rPr lang="en-US" dirty="0" smtClean="0"/>
              <a:t>"</a:t>
            </a:r>
            <a:r>
              <a:rPr lang="en-US" dirty="0"/>
              <a:t>Agile job aids" </a:t>
            </a:r>
            <a:r>
              <a:rPr lang="en-US" dirty="0" smtClean="0"/>
              <a:t>(Selected Agile Practices). </a:t>
            </a:r>
          </a:p>
          <a:p>
            <a:pPr lvl="1"/>
            <a:r>
              <a:rPr lang="en-US" dirty="0" smtClean="0"/>
              <a:t>Study of Agile </a:t>
            </a:r>
            <a:r>
              <a:rPr lang="en-US" dirty="0"/>
              <a:t>Practice </a:t>
            </a:r>
            <a:r>
              <a:rPr lang="en-US" dirty="0" smtClean="0"/>
              <a:t>:  </a:t>
            </a:r>
            <a:r>
              <a:rPr lang="en-US" smtClean="0"/>
              <a:t>Iteration Planning</a:t>
            </a:r>
            <a:r>
              <a:rPr lang="en-US" dirty="0"/>
              <a:t>   </a:t>
            </a:r>
          </a:p>
          <a:p>
            <a:r>
              <a:rPr lang="en-US" dirty="0" smtClean="0"/>
              <a:t>Summary &amp; Consolidation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3518" y="296918"/>
            <a:ext cx="1303282" cy="130328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1120902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Let’s apply these steps to a User Stories</a:t>
            </a:r>
            <a:endParaRPr lang="en-US" sz="3600" dirty="0"/>
          </a:p>
        </p:txBody>
      </p:sp>
      <p:sp>
        <p:nvSpPr>
          <p:cNvPr id="3" name="Content Placeholder 2"/>
          <p:cNvSpPr>
            <a:spLocks noGrp="1"/>
          </p:cNvSpPr>
          <p:nvPr>
            <p:ph idx="1"/>
          </p:nvPr>
        </p:nvSpPr>
        <p:spPr/>
        <p:txBody>
          <a:bodyPr>
            <a:normAutofit/>
          </a:bodyPr>
          <a:lstStyle/>
          <a:p>
            <a:pPr marL="914400" lvl="1" indent="-514350">
              <a:spcBef>
                <a:spcPct val="0"/>
              </a:spcBef>
              <a:buFont typeface="+mj-lt"/>
              <a:buAutoNum type="arabicPeriod"/>
              <a:tabLst>
                <a:tab pos="450850" algn="l"/>
                <a:tab pos="900113" algn="l"/>
                <a:tab pos="1349375" algn="l"/>
                <a:tab pos="1800225" algn="l"/>
                <a:tab pos="2249488" algn="l"/>
                <a:tab pos="2700338" algn="l"/>
                <a:tab pos="3149600" algn="l"/>
                <a:tab pos="3600450" algn="l"/>
                <a:tab pos="4049713" algn="l"/>
                <a:tab pos="4500563" algn="l"/>
                <a:tab pos="4949825" algn="l"/>
                <a:tab pos="5400675" algn="l"/>
                <a:tab pos="5849938" algn="l"/>
              </a:tabLst>
            </a:pPr>
            <a:r>
              <a:rPr lang="en-AU" sz="3200" dirty="0"/>
              <a:t>Each estimator is assigned a task and asked to anonymously determine their estimate for it.</a:t>
            </a:r>
            <a:endParaRPr lang="en-US" sz="3200" dirty="0"/>
          </a:p>
          <a:p>
            <a:pPr marL="914400" lvl="1" indent="-514350">
              <a:spcBef>
                <a:spcPct val="0"/>
              </a:spcBef>
              <a:buFont typeface="+mj-lt"/>
              <a:buAutoNum type="arabicPeriod"/>
              <a:tabLst>
                <a:tab pos="450850" algn="l"/>
                <a:tab pos="900113" algn="l"/>
                <a:tab pos="1349375" algn="l"/>
                <a:tab pos="1800225" algn="l"/>
                <a:tab pos="2249488" algn="l"/>
                <a:tab pos="2700338" algn="l"/>
                <a:tab pos="3149600" algn="l"/>
                <a:tab pos="3600450" algn="l"/>
                <a:tab pos="4049713" algn="l"/>
                <a:tab pos="4500563" algn="l"/>
                <a:tab pos="4949825" algn="l"/>
                <a:tab pos="5400675" algn="l"/>
                <a:tab pos="5849938" algn="l"/>
              </a:tabLst>
            </a:pPr>
            <a:r>
              <a:rPr lang="en-AU" sz="3200" dirty="0"/>
              <a:t>These estimates are then summarised anonymously and redistributed to each estimator.</a:t>
            </a:r>
            <a:endParaRPr lang="en-US" sz="3200" dirty="0"/>
          </a:p>
          <a:p>
            <a:pPr marL="914400" lvl="1" indent="-514350">
              <a:spcBef>
                <a:spcPct val="0"/>
              </a:spcBef>
              <a:buFont typeface="+mj-lt"/>
              <a:buAutoNum type="arabicPeriod"/>
              <a:tabLst>
                <a:tab pos="450850" algn="l"/>
                <a:tab pos="900113" algn="l"/>
                <a:tab pos="1349375" algn="l"/>
                <a:tab pos="1800225" algn="l"/>
                <a:tab pos="2249488" algn="l"/>
                <a:tab pos="2700338" algn="l"/>
                <a:tab pos="3149600" algn="l"/>
                <a:tab pos="3600450" algn="l"/>
                <a:tab pos="4049713" algn="l"/>
                <a:tab pos="4500563" algn="l"/>
                <a:tab pos="4949825" algn="l"/>
                <a:tab pos="5400675" algn="l"/>
                <a:tab pos="5849938" algn="l"/>
              </a:tabLst>
            </a:pPr>
            <a:r>
              <a:rPr lang="en-AU" sz="3200" dirty="0"/>
              <a:t>Estimations are then asked to read these summaries and reconsider their own estimates</a:t>
            </a:r>
            <a:r>
              <a:rPr lang="en-AU" sz="3200" dirty="0" smtClean="0"/>
              <a:t>.</a:t>
            </a:r>
            <a:endParaRPr lang="en-US" sz="3200" dirty="0"/>
          </a:p>
        </p:txBody>
      </p:sp>
    </p:spTree>
    <p:extLst>
      <p:ext uri="{BB962C8B-B14F-4D97-AF65-F5344CB8AC3E}">
        <p14:creationId xmlns:p14="http://schemas.microsoft.com/office/powerpoint/2010/main" val="4193905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72200" cy="1143000"/>
          </a:xfrm>
        </p:spPr>
        <p:txBody>
          <a:bodyPr>
            <a:normAutofit/>
          </a:bodyPr>
          <a:lstStyle/>
          <a:p>
            <a:r>
              <a:rPr lang="en-US" sz="3600" dirty="0" smtClean="0"/>
              <a:t>The Fibonacci Sequence </a:t>
            </a:r>
            <a:br>
              <a:rPr lang="en-US" sz="3600" dirty="0" smtClean="0"/>
            </a:br>
            <a:r>
              <a:rPr lang="en-US" sz="2800" dirty="0" smtClean="0"/>
              <a:t>(</a:t>
            </a:r>
            <a:r>
              <a:rPr lang="en-US" sz="2800" dirty="0"/>
              <a:t>Italian mathematician Leonardo of Pisa</a:t>
            </a:r>
            <a:r>
              <a:rPr lang="en-US" sz="2800" dirty="0" smtClean="0"/>
              <a:t>,)</a:t>
            </a:r>
            <a:endParaRPr lang="en-US" sz="3600" dirty="0"/>
          </a:p>
        </p:txBody>
      </p:sp>
      <p:sp>
        <p:nvSpPr>
          <p:cNvPr id="3" name="Content Placeholder 2"/>
          <p:cNvSpPr>
            <a:spLocks noGrp="1"/>
          </p:cNvSpPr>
          <p:nvPr>
            <p:ph idx="1"/>
          </p:nvPr>
        </p:nvSpPr>
        <p:spPr/>
        <p:txBody>
          <a:bodyPr>
            <a:normAutofit/>
          </a:bodyPr>
          <a:lstStyle/>
          <a:p>
            <a:pPr marL="0" lvl="0" indent="0" eaLnBrk="0" fontAlgn="base" hangingPunct="0">
              <a:spcBef>
                <a:spcPct val="0"/>
              </a:spcBef>
              <a:spcAft>
                <a:spcPct val="0"/>
              </a:spcAft>
              <a:buNone/>
            </a:pPr>
            <a:r>
              <a:rPr lang="en-US" altLang="en-US" sz="1800" dirty="0">
                <a:solidFill>
                  <a:srgbClr val="222222"/>
                </a:solidFill>
                <a:latin typeface="Arial" panose="020B0604020202020204" pitchFamily="34" charset="0"/>
              </a:rPr>
              <a:t>the </a:t>
            </a:r>
            <a:r>
              <a:rPr lang="en-US" altLang="en-US" sz="1800" b="1" dirty="0">
                <a:solidFill>
                  <a:srgbClr val="222222"/>
                </a:solidFill>
                <a:latin typeface="Arial" panose="020B0604020202020204" pitchFamily="34" charset="0"/>
              </a:rPr>
              <a:t>Fibonacci numbers</a:t>
            </a:r>
            <a:r>
              <a:rPr lang="en-US" altLang="en-US" sz="1800" dirty="0">
                <a:solidFill>
                  <a:srgbClr val="222222"/>
                </a:solidFill>
                <a:latin typeface="Arial" panose="020B0604020202020204" pitchFamily="34" charset="0"/>
              </a:rPr>
              <a:t> </a:t>
            </a:r>
            <a:r>
              <a:rPr lang="en-US" altLang="en-US" sz="1800" dirty="0" smtClean="0">
                <a:solidFill>
                  <a:srgbClr val="222222"/>
                </a:solidFill>
                <a:latin typeface="Arial" panose="020B0604020202020204" pitchFamily="34" charset="0"/>
              </a:rPr>
              <a:t>are characterized </a:t>
            </a:r>
            <a:r>
              <a:rPr lang="en-US" altLang="en-US" sz="1800" dirty="0">
                <a:solidFill>
                  <a:srgbClr val="222222"/>
                </a:solidFill>
                <a:latin typeface="Arial" panose="020B0604020202020204" pitchFamily="34" charset="0"/>
              </a:rPr>
              <a:t>by the fact that every number after the first two is the sum of the two preceding </a:t>
            </a:r>
            <a:r>
              <a:rPr lang="en-US" altLang="en-US" sz="1800" dirty="0" smtClean="0">
                <a:solidFill>
                  <a:srgbClr val="222222"/>
                </a:solidFill>
                <a:latin typeface="Arial" panose="020B0604020202020204" pitchFamily="34" charset="0"/>
              </a:rPr>
              <a:t>ones: </a:t>
            </a:r>
          </a:p>
          <a:p>
            <a:pPr marL="0" lvl="0" indent="0" eaLnBrk="0" fontAlgn="base" hangingPunct="0">
              <a:spcBef>
                <a:spcPct val="0"/>
              </a:spcBef>
              <a:spcAft>
                <a:spcPct val="0"/>
              </a:spcAft>
              <a:buNone/>
            </a:pPr>
            <a:r>
              <a:rPr lang="en-US" altLang="en-US" sz="1600" dirty="0" smtClean="0">
                <a:solidFill>
                  <a:srgbClr val="0B0080"/>
                </a:solidFill>
                <a:latin typeface="Arial" panose="020B0604020202020204" pitchFamily="34" charset="0"/>
                <a:cs typeface="Arial" panose="020B0604020202020204" pitchFamily="34" charset="0"/>
                <a:hlinkClick r:id="rId3"/>
              </a:rPr>
              <a:t>  </a:t>
            </a:r>
            <a:endParaRPr lang="en-US" altLang="en-US" sz="19900" dirty="0">
              <a:solidFill>
                <a:srgbClr val="222222"/>
              </a:solidFill>
              <a:latin typeface="Arial" panose="020B0604020202020204" pitchFamily="34" charset="0"/>
              <a:cs typeface="Arial" panose="020B0604020202020204" pitchFamily="34" charset="0"/>
            </a:endParaRPr>
          </a:p>
          <a:p>
            <a:pPr marL="0" lvl="0" indent="0" eaLnBrk="0" fontAlgn="base" hangingPunct="0">
              <a:spcBef>
                <a:spcPct val="0"/>
              </a:spcBef>
              <a:spcAft>
                <a:spcPct val="0"/>
              </a:spcAft>
              <a:buNone/>
            </a:pPr>
            <a:r>
              <a:rPr lang="en-US" altLang="en-US" sz="1600" dirty="0">
                <a:solidFill>
                  <a:srgbClr val="222222"/>
                </a:solidFill>
                <a:latin typeface="Arial" panose="020B0604020202020204" pitchFamily="34" charset="0"/>
                <a:cs typeface="Arial" panose="020B0604020202020204" pitchFamily="34" charset="0"/>
              </a:rPr>
              <a:t>The Fibonacci spiral: an approximation of the </a:t>
            </a:r>
            <a:r>
              <a:rPr lang="en-US" altLang="en-US" sz="1600" dirty="0">
                <a:solidFill>
                  <a:srgbClr val="0B0080"/>
                </a:solidFill>
                <a:latin typeface="Arial" panose="020B0604020202020204" pitchFamily="34" charset="0"/>
                <a:cs typeface="Arial" panose="020B0604020202020204" pitchFamily="34" charset="0"/>
                <a:hlinkClick r:id="rId4" tooltip="Golden spiral"/>
              </a:rPr>
              <a:t>golden </a:t>
            </a:r>
            <a:r>
              <a:rPr lang="en-US" altLang="en-US" sz="1600" dirty="0" err="1">
                <a:solidFill>
                  <a:srgbClr val="0B0080"/>
                </a:solidFill>
                <a:latin typeface="Arial" panose="020B0604020202020204" pitchFamily="34" charset="0"/>
                <a:cs typeface="Arial" panose="020B0604020202020204" pitchFamily="34" charset="0"/>
                <a:hlinkClick r:id="rId4" tooltip="Golden spiral"/>
              </a:rPr>
              <a:t>spiral</a:t>
            </a:r>
            <a:r>
              <a:rPr lang="en-US" altLang="en-US" sz="1600" dirty="0" err="1">
                <a:solidFill>
                  <a:srgbClr val="222222"/>
                </a:solidFill>
                <a:latin typeface="Arial" panose="020B0604020202020204" pitchFamily="34" charset="0"/>
                <a:cs typeface="Arial" panose="020B0604020202020204" pitchFamily="34" charset="0"/>
              </a:rPr>
              <a:t>created</a:t>
            </a:r>
            <a:r>
              <a:rPr lang="en-US" altLang="en-US" sz="1600" dirty="0">
                <a:solidFill>
                  <a:srgbClr val="222222"/>
                </a:solidFill>
                <a:latin typeface="Arial" panose="020B0604020202020204" pitchFamily="34" charset="0"/>
                <a:cs typeface="Arial" panose="020B0604020202020204" pitchFamily="34" charset="0"/>
              </a:rPr>
              <a:t> by drawing circular arcs connecting the opposite corners of squares in the Fibonacci tiling;</a:t>
            </a:r>
            <a:r>
              <a:rPr lang="en-US" altLang="en-US" sz="1100" baseline="30000" dirty="0">
                <a:solidFill>
                  <a:srgbClr val="0B0080"/>
                </a:solidFill>
                <a:latin typeface="Arial" panose="020B0604020202020204" pitchFamily="34" charset="0"/>
                <a:cs typeface="Arial" panose="020B0604020202020204" pitchFamily="34" charset="0"/>
                <a:hlinkClick r:id="rId5"/>
              </a:rPr>
              <a:t>[4]</a:t>
            </a:r>
            <a:r>
              <a:rPr lang="en-US" altLang="en-US" sz="1600" dirty="0">
                <a:solidFill>
                  <a:srgbClr val="222222"/>
                </a:solidFill>
                <a:latin typeface="Arial" panose="020B0604020202020204" pitchFamily="34" charset="0"/>
                <a:cs typeface="Arial" panose="020B0604020202020204" pitchFamily="34" charset="0"/>
              </a:rPr>
              <a:t> this one uses squares of sizes </a:t>
            </a:r>
            <a:r>
              <a:rPr lang="en-US" altLang="en-US" sz="1800" b="1" dirty="0">
                <a:solidFill>
                  <a:srgbClr val="222222"/>
                </a:solidFill>
                <a:latin typeface="Arial" panose="020B0604020202020204" pitchFamily="34" charset="0"/>
                <a:cs typeface="Arial" panose="020B0604020202020204" pitchFamily="34" charset="0"/>
              </a:rPr>
              <a:t>1, 1, 2, 3, 5, 8, 13 and 21.</a:t>
            </a:r>
            <a:endParaRPr lang="en-US" altLang="en-US" sz="1600" b="1" dirty="0"/>
          </a:p>
          <a:p>
            <a:pPr marL="0" lvl="0" indent="0" eaLnBrk="0" fontAlgn="base" hangingPunct="0">
              <a:spcBef>
                <a:spcPct val="0"/>
              </a:spcBef>
              <a:spcAft>
                <a:spcPct val="0"/>
              </a:spcAft>
              <a:buNone/>
            </a:pPr>
            <a:r>
              <a:rPr lang="en-US" altLang="en-US" sz="1800" dirty="0">
                <a:solidFill>
                  <a:srgbClr val="222222"/>
                </a:solidFill>
                <a:latin typeface="Arial" panose="020B0604020202020204" pitchFamily="34" charset="0"/>
                <a:cs typeface="Arial" panose="020B0604020202020204" pitchFamily="34" charset="0"/>
              </a:rPr>
              <a:t>By definition, the first two numbers in the Fibonacci sequence are either 1 and 1, or 0 and 1, depending on the chosen starting point of the sequence, and each subsequent number is the sum of the previous two</a:t>
            </a:r>
            <a:r>
              <a:rPr lang="en-US" altLang="en-US" sz="1800" dirty="0" smtClean="0">
                <a:solidFill>
                  <a:srgbClr val="222222"/>
                </a:solidFill>
                <a:latin typeface="Arial" panose="020B0604020202020204" pitchFamily="34" charset="0"/>
                <a:cs typeface="Arial" panose="020B0604020202020204" pitchFamily="34" charset="0"/>
              </a:rPr>
              <a:t>.</a:t>
            </a:r>
          </a:p>
          <a:p>
            <a:pPr marL="0" lvl="0" indent="0" eaLnBrk="0" fontAlgn="base" hangingPunct="0">
              <a:spcBef>
                <a:spcPct val="0"/>
              </a:spcBef>
              <a:spcAft>
                <a:spcPct val="0"/>
              </a:spcAft>
              <a:buNone/>
            </a:pPr>
            <a:endParaRPr lang="en-US" altLang="en-US" sz="1400" dirty="0"/>
          </a:p>
        </p:txBody>
      </p:sp>
      <p:sp>
        <p:nvSpPr>
          <p:cNvPr id="4" name="Rectangle 2"/>
          <p:cNvSpPr>
            <a:spLocks noChangeArrowheads="1"/>
          </p:cNvSpPr>
          <p:nvPr/>
        </p:nvSpPr>
        <p:spPr bwMode="auto">
          <a:xfrm>
            <a:off x="0" y="127618"/>
            <a:ext cx="256464" cy="2019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31740" rIns="0" bIns="1587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p:txBody>
      </p:sp>
      <p:sp>
        <p:nvSpPr>
          <p:cNvPr id="5" name="AutoShape 3" descr="{\displaystyle 1,\;1,\;2,\;3,\;5,\;8,\;13,\;21,\;34,\;55,\;89,\;144,\;\ldots }"/>
          <p:cNvSpPr>
            <a:spLocks noChangeAspect="1" noChangeArrowheads="1"/>
          </p:cNvSpPr>
          <p:nvPr/>
        </p:nvSpPr>
        <p:spPr bwMode="auto">
          <a:xfrm>
            <a:off x="288925" y="-4254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isplaystyle 0,\;1,\;1,\;2,\;3,\;5,\;8,\;13,\;21,\;34,\;55,\;89,\;144,\;\ldots }"/>
          <p:cNvSpPr>
            <a:spLocks noChangeAspect="1" noChangeArrowheads="1"/>
          </p:cNvSpPr>
          <p:nvPr/>
        </p:nvSpPr>
        <p:spPr bwMode="auto">
          <a:xfrm>
            <a:off x="288925"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descr="https://upload.wikimedia.org/wikipedia/commons/thumb/2/2e/FibonacciSpiral.svg/220px-FibonacciSpiral.svg.png">
            <a:hlinkClick r:id="rId3"/>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0780" y="-31751"/>
            <a:ext cx="2462340" cy="1555752"/>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6" descr="{\displaystyle F_{n}=F_{n-1}+F_{n-2},}"/>
          <p:cNvSpPr>
            <a:spLocks noChangeAspect="1" noChangeArrowheads="1"/>
          </p:cNvSpPr>
          <p:nvPr/>
        </p:nvSpPr>
        <p:spPr bwMode="auto">
          <a:xfrm>
            <a:off x="288925" y="7461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17370" y="4114800"/>
            <a:ext cx="3309260" cy="1495719"/>
          </a:xfrm>
          <a:prstGeom prst="rect">
            <a:avLst/>
          </a:prstGeom>
        </p:spPr>
      </p:pic>
    </p:spTree>
    <p:extLst>
      <p:ext uri="{BB962C8B-B14F-4D97-AF65-F5344CB8AC3E}">
        <p14:creationId xmlns:p14="http://schemas.microsoft.com/office/powerpoint/2010/main" val="394754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Planning Poker – an Agile Estimation Technique</a:t>
            </a:r>
            <a:br>
              <a:rPr lang="en-US" sz="2800" dirty="0" smtClean="0"/>
            </a:br>
            <a:r>
              <a:rPr lang="en-US" sz="2800" dirty="0" smtClean="0"/>
              <a:t>https</a:t>
            </a:r>
            <a:r>
              <a:rPr lang="en-US" sz="2800" dirty="0"/>
              <a:t>://www.mountaingoatsoftware.com/agile/planning-poker</a:t>
            </a:r>
          </a:p>
        </p:txBody>
      </p:sp>
      <p:sp>
        <p:nvSpPr>
          <p:cNvPr id="3" name="Content Placeholder 2"/>
          <p:cNvSpPr>
            <a:spLocks noGrp="1"/>
          </p:cNvSpPr>
          <p:nvPr>
            <p:ph idx="1"/>
          </p:nvPr>
        </p:nvSpPr>
        <p:spPr/>
        <p:txBody>
          <a:bodyPr>
            <a:normAutofit/>
          </a:bodyPr>
          <a:lstStyle/>
          <a:p>
            <a:r>
              <a:rPr lang="en-US" sz="1600" dirty="0" smtClean="0"/>
              <a:t>Planning </a:t>
            </a:r>
            <a:r>
              <a:rPr lang="en-US" sz="1600" dirty="0"/>
              <a:t>Poker is </a:t>
            </a:r>
            <a:r>
              <a:rPr lang="en-US" sz="1600" dirty="0" smtClean="0"/>
              <a:t>a CONSENSUS-based agile </a:t>
            </a:r>
            <a:r>
              <a:rPr lang="en-US" sz="1600" dirty="0"/>
              <a:t>estimating and planning </a:t>
            </a:r>
            <a:r>
              <a:rPr lang="en-US" sz="1600" dirty="0" smtClean="0"/>
              <a:t>technique</a:t>
            </a:r>
          </a:p>
          <a:p>
            <a:r>
              <a:rPr lang="en-US" sz="1600" dirty="0" smtClean="0"/>
              <a:t>To </a:t>
            </a:r>
            <a:r>
              <a:rPr lang="en-US" sz="1600" dirty="0"/>
              <a:t>start a poker planning session, the product owner or customer reads an agile user story or describes a feature to the estimators. </a:t>
            </a:r>
          </a:p>
          <a:p>
            <a:r>
              <a:rPr lang="en-US" sz="1600" dirty="0"/>
              <a:t>Each estimator is holding a deck of Planning Poker cards with values like 0, 1, 2, 3, 5, 8, 13, 20, 40 and 100,</a:t>
            </a:r>
            <a:r>
              <a:rPr lang="en-US" sz="1600" b="1" i="1" dirty="0"/>
              <a:t> which is the sequence we recommend</a:t>
            </a:r>
            <a:r>
              <a:rPr lang="en-US" sz="1600" dirty="0"/>
              <a:t>. The values represent the number of story points, </a:t>
            </a:r>
            <a:r>
              <a:rPr lang="en-US" sz="1600" b="1" dirty="0"/>
              <a:t>ideal days, or other units </a:t>
            </a:r>
            <a:r>
              <a:rPr lang="en-US" sz="1600" dirty="0"/>
              <a:t>in which the team estimates.</a:t>
            </a:r>
          </a:p>
          <a:p>
            <a:r>
              <a:rPr lang="en-US" sz="1600" dirty="0"/>
              <a:t>The estimators discuss the feature, asking questions of the product owner as needed. When the feature has been fully discussed, each estimator privately selects one card to represent his or her estimate. </a:t>
            </a:r>
            <a:r>
              <a:rPr lang="en-US" sz="1600" b="1" i="1" dirty="0"/>
              <a:t>All cards are then revealed at the same time.</a:t>
            </a:r>
          </a:p>
          <a:p>
            <a:r>
              <a:rPr lang="en-US" sz="1600" dirty="0"/>
              <a:t>If all estimators selected the same value, that becomes the estimate. If not, the estimators </a:t>
            </a:r>
            <a:r>
              <a:rPr lang="en-US" sz="1600" b="1" dirty="0"/>
              <a:t>discuss </a:t>
            </a:r>
            <a:r>
              <a:rPr lang="en-US" sz="1600" dirty="0"/>
              <a:t>their estimates. The high and low estimators should especially share their reasons. After further discussion, each estimator reselects an estimate card, and all cards are again revealed at the same time.</a:t>
            </a:r>
          </a:p>
          <a:p>
            <a:r>
              <a:rPr lang="en-US" sz="1600" dirty="0"/>
              <a:t>The poker planning process is repeated </a:t>
            </a:r>
            <a:r>
              <a:rPr lang="en-US" sz="1600" b="1" i="1" dirty="0"/>
              <a:t>until consensus is achieved </a:t>
            </a:r>
            <a:r>
              <a:rPr lang="en-US" sz="1600" dirty="0"/>
              <a:t>or until the estimators decide that agile estimating and planning of a particular item needs to be deferred until additional information can be acquired</a:t>
            </a:r>
            <a:r>
              <a:rPr lang="en-US" sz="1600" dirty="0" smtClean="0"/>
              <a:t>.</a:t>
            </a:r>
            <a:endParaRPr lang="en-US" sz="1600" dirty="0"/>
          </a:p>
        </p:txBody>
      </p:sp>
    </p:spTree>
    <p:extLst>
      <p:ext uri="{BB962C8B-B14F-4D97-AF65-F5344CB8AC3E}">
        <p14:creationId xmlns:p14="http://schemas.microsoft.com/office/powerpoint/2010/main" val="2827087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Agile Job </a:t>
            </a:r>
            <a:r>
              <a:rPr lang="en-US" b="1" dirty="0" smtClean="0">
                <a:solidFill>
                  <a:srgbClr val="990000"/>
                </a:solidFill>
                <a:latin typeface="Copperplate Gothic Bold" pitchFamily="34" charset="0"/>
              </a:rPr>
              <a:t>Aid for Iteration Planning</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And Configuring</a:t>
            </a:r>
            <a:endParaRPr lang="en-US" sz="2800" dirty="0" smtClean="0">
              <a:solidFill>
                <a:schemeClr val="tx1">
                  <a:lumMod val="50000"/>
                </a:schemeClr>
              </a:solidFill>
            </a:endParaRP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07867411"/>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for a Sprint</a:t>
            </a:r>
            <a:endParaRPr lang="en-US" dirty="0"/>
          </a:p>
        </p:txBody>
      </p:sp>
      <p:sp>
        <p:nvSpPr>
          <p:cNvPr id="3" name="Content Placeholder 2"/>
          <p:cNvSpPr>
            <a:spLocks noGrp="1"/>
          </p:cNvSpPr>
          <p:nvPr>
            <p:ph idx="1"/>
          </p:nvPr>
        </p:nvSpPr>
        <p:spPr/>
        <p:txBody>
          <a:bodyPr>
            <a:normAutofit/>
          </a:bodyPr>
          <a:lstStyle/>
          <a:p>
            <a:r>
              <a:rPr lang="en-US" dirty="0" smtClean="0"/>
              <a:t>Sprint/Iteration Planning Meeting</a:t>
            </a:r>
          </a:p>
          <a:p>
            <a:pPr lvl="1"/>
            <a:r>
              <a:rPr lang="en-US" dirty="0" smtClean="0"/>
              <a:t>Can be considered as a Iteration Planning meeting</a:t>
            </a:r>
          </a:p>
          <a:p>
            <a:pPr lvl="1"/>
            <a:r>
              <a:rPr lang="en-US" dirty="0" smtClean="0"/>
              <a:t>Occurs at the beginning of every sprint/Iteration </a:t>
            </a:r>
          </a:p>
          <a:p>
            <a:pPr lvl="1"/>
            <a:r>
              <a:rPr lang="en-US" dirty="0" smtClean="0"/>
              <a:t>8 hour time limit (Usually half-day)</a:t>
            </a:r>
          </a:p>
          <a:p>
            <a:pPr lvl="1"/>
            <a:r>
              <a:rPr lang="en-US" dirty="0" smtClean="0"/>
              <a:t>Has two major aims:</a:t>
            </a:r>
          </a:p>
          <a:p>
            <a:pPr lvl="2"/>
            <a:r>
              <a:rPr lang="en-US" dirty="0" smtClean="0"/>
              <a:t>To prioritize the product backlog (involves Product Owner along with the Team)</a:t>
            </a:r>
          </a:p>
          <a:p>
            <a:pPr lvl="2"/>
            <a:r>
              <a:rPr lang="en-US" dirty="0" smtClean="0"/>
              <a:t>To prepare sprint backlog (Team Only)</a:t>
            </a:r>
            <a:endParaRPr lang="en-US" dirty="0"/>
          </a:p>
        </p:txBody>
      </p:sp>
    </p:spTree>
    <p:extLst>
      <p:ext uri="{BB962C8B-B14F-4D97-AF65-F5344CB8AC3E}">
        <p14:creationId xmlns:p14="http://schemas.microsoft.com/office/powerpoint/2010/main" val="25574119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1A8A3A8F-BF3B-4F95-9652-FBD23CB6635E}" type="slidenum">
              <a:rPr lang="en-US"/>
              <a:pPr/>
              <a:t>25</a:t>
            </a:fld>
            <a:endParaRPr lang="en-US" dirty="0"/>
          </a:p>
        </p:txBody>
      </p:sp>
      <p:sp>
        <p:nvSpPr>
          <p:cNvPr id="5344258" name="Rectangle 2"/>
          <p:cNvSpPr>
            <a:spLocks noGrp="1" noChangeArrowheads="1"/>
          </p:cNvSpPr>
          <p:nvPr>
            <p:ph type="title"/>
          </p:nvPr>
        </p:nvSpPr>
        <p:spPr>
          <a:xfrm>
            <a:off x="903396" y="576020"/>
            <a:ext cx="7184690" cy="863600"/>
          </a:xfrm>
        </p:spPr>
        <p:txBody>
          <a:bodyPr>
            <a:noAutofit/>
          </a:bodyPr>
          <a:lstStyle/>
          <a:p>
            <a:r>
              <a:rPr lang="en-US" sz="2800" b="1" dirty="0" smtClean="0"/>
              <a:t>Conclusions </a:t>
            </a:r>
            <a:r>
              <a:rPr lang="en-US" sz="2800" b="1" dirty="0"/>
              <a:t>&amp; </a:t>
            </a:r>
            <a:r>
              <a:rPr lang="en-US" sz="2800" b="1" dirty="0" smtClean="0"/>
              <a:t>Future </a:t>
            </a:r>
            <a:r>
              <a:rPr lang="en-US" sz="2800" b="1" dirty="0"/>
              <a:t>Directions</a:t>
            </a:r>
          </a:p>
        </p:txBody>
      </p:sp>
      <p:sp>
        <p:nvSpPr>
          <p:cNvPr id="5344259" name="Rectangle 3"/>
          <p:cNvSpPr>
            <a:spLocks noGrp="1" noChangeArrowheads="1"/>
          </p:cNvSpPr>
          <p:nvPr>
            <p:ph type="body" idx="1"/>
          </p:nvPr>
        </p:nvSpPr>
        <p:spPr>
          <a:xfrm>
            <a:off x="323528" y="1645691"/>
            <a:ext cx="5476056" cy="4519613"/>
          </a:xfrm>
        </p:spPr>
        <p:txBody>
          <a:bodyPr>
            <a:normAutofit/>
          </a:bodyPr>
          <a:lstStyle/>
          <a:p>
            <a:pPr>
              <a:buFont typeface="Arial" pitchFamily="34" charset="0"/>
              <a:buChar char="•"/>
            </a:pPr>
            <a:r>
              <a:rPr lang="en-US" sz="2800" dirty="0" smtClean="0">
                <a:latin typeface="Book Antiqua" pitchFamily="18" charset="0"/>
              </a:rPr>
              <a:t>We discussed…?? </a:t>
            </a:r>
          </a:p>
        </p:txBody>
      </p:sp>
      <p:graphicFrame>
        <p:nvGraphicFramePr>
          <p:cNvPr id="5344260" name="Object 4"/>
          <p:cNvGraphicFramePr>
            <a:graphicFrameLocks noChangeAspect="1"/>
          </p:cNvGraphicFramePr>
          <p:nvPr/>
        </p:nvGraphicFramePr>
        <p:xfrm>
          <a:off x="5940425" y="1916113"/>
          <a:ext cx="2427288" cy="2441575"/>
        </p:xfrm>
        <a:graphic>
          <a:graphicData uri="http://schemas.openxmlformats.org/presentationml/2006/ole">
            <mc:AlternateContent xmlns:mc="http://schemas.openxmlformats.org/markup-compatibility/2006">
              <mc:Choice xmlns:v="urn:schemas-microsoft-com:vml" Requires="v">
                <p:oleObj spid="_x0000_s1093" name="Clip" r:id="rId4" imgW="3946320" imgH="3970080" progId="">
                  <p:embed/>
                </p:oleObj>
              </mc:Choice>
              <mc:Fallback>
                <p:oleObj name="Clip" r:id="rId4" imgW="3946320" imgH="3970080" progId="">
                  <p:embed/>
                  <p:pic>
                    <p:nvPicPr>
                      <p:cNvPr id="534426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425" y="1916113"/>
                        <a:ext cx="2427288" cy="244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44261" name="Rectangle 5"/>
          <p:cNvSpPr>
            <a:spLocks noChangeArrowheads="1"/>
          </p:cNvSpPr>
          <p:nvPr/>
        </p:nvSpPr>
        <p:spPr bwMode="auto">
          <a:xfrm>
            <a:off x="5257800" y="5159375"/>
            <a:ext cx="3657600" cy="1165225"/>
          </a:xfrm>
          <a:prstGeom prst="rect">
            <a:avLst/>
          </a:prstGeom>
          <a:noFill/>
          <a:ln w="9525">
            <a:noFill/>
            <a:miter lim="800000"/>
            <a:headEnd/>
            <a:tailEnd/>
          </a:ln>
        </p:spPr>
        <p:txBody>
          <a:bodyPr/>
          <a:lstStyle/>
          <a:p>
            <a:pPr marL="342900" indent="-342900" algn="ctr">
              <a:lnSpc>
                <a:spcPct val="90000"/>
              </a:lnSpc>
              <a:spcBef>
                <a:spcPct val="20000"/>
              </a:spcBef>
              <a:buClr>
                <a:schemeClr val="accent1"/>
              </a:buClr>
              <a:buFont typeface="Wingdings" pitchFamily="2" charset="2"/>
              <a:buNone/>
            </a:pPr>
            <a:r>
              <a:rPr kumimoji="1" lang="en-US" sz="3300" b="1" i="1" dirty="0">
                <a:solidFill>
                  <a:srgbClr val="FF3300"/>
                </a:solidFill>
                <a:effectLst>
                  <a:outerShdw blurRad="38100" dist="38100" dir="2700000" algn="tl">
                    <a:srgbClr val="C0C0C0"/>
                  </a:outerShdw>
                </a:effectLst>
                <a:latin typeface="Book Antiqua" pitchFamily="18" charset="0"/>
              </a:rPr>
              <a:t> Do you see what </a:t>
            </a:r>
            <a:r>
              <a:rPr kumimoji="1" lang="en-US" sz="3300" b="1" i="1" dirty="0" smtClean="0">
                <a:solidFill>
                  <a:srgbClr val="FF3300"/>
                </a:solidFill>
                <a:effectLst>
                  <a:outerShdw blurRad="38100" dist="38100" dir="2700000" algn="tl">
                    <a:srgbClr val="C0C0C0"/>
                  </a:outerShdw>
                </a:effectLst>
                <a:latin typeface="Book Antiqua" pitchFamily="18" charset="0"/>
              </a:rPr>
              <a:t>we </a:t>
            </a:r>
            <a:r>
              <a:rPr kumimoji="1" lang="en-US" sz="3300" b="1" i="1" dirty="0">
                <a:solidFill>
                  <a:srgbClr val="FF3300"/>
                </a:solidFill>
                <a:effectLst>
                  <a:outerShdw blurRad="38100" dist="38100" dir="2700000" algn="tl">
                    <a:srgbClr val="C0C0C0"/>
                  </a:outerShdw>
                </a:effectLst>
                <a:latin typeface="Book Antiqua" pitchFamily="18" charset="0"/>
              </a:rPr>
              <a:t>see?</a:t>
            </a:r>
            <a:endParaRPr kumimoji="1" lang="en-US" sz="2800" b="1" dirty="0">
              <a:solidFill>
                <a:srgbClr val="FF3300"/>
              </a:solidFill>
              <a:effectLst>
                <a:outerShdw blurRad="38100" dist="38100" dir="2700000" algn="tl">
                  <a:srgbClr val="C0C0C0"/>
                </a:outerShdw>
              </a:effectLst>
              <a:latin typeface="Book Antiqua" pitchFamily="18" charset="0"/>
            </a:endParaRPr>
          </a:p>
        </p:txBody>
      </p:sp>
    </p:spTree>
    <p:extLst>
      <p:ext uri="{BB962C8B-B14F-4D97-AF65-F5344CB8AC3E}">
        <p14:creationId xmlns:p14="http://schemas.microsoft.com/office/powerpoint/2010/main" val="2376983244"/>
      </p:ext>
    </p:extLst>
  </p:cSld>
  <p:clrMapOvr>
    <a:masterClrMapping/>
  </p:clrMapOvr>
  <p:transition spd="med">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Discussion-Questi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752600"/>
            <a:ext cx="25431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084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CAMS – Composite Agile Method and Strategy  </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A sensible, practical Balancing Act between pure Agile and Planned methods</a:t>
            </a:r>
          </a:p>
        </p:txBody>
      </p:sp>
      <p:graphicFrame>
        <p:nvGraphicFramePr>
          <p:cNvPr id="5" name="Diagram 4"/>
          <p:cNvGraphicFramePr/>
          <p:nvPr>
            <p:extLst>
              <p:ext uri="{D42A27DB-BD31-4B8C-83A1-F6EECF244321}">
                <p14:modId xmlns:p14="http://schemas.microsoft.com/office/powerpoint/2010/main" val="1590299045"/>
              </p:ext>
            </p:extLst>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81602" y="0"/>
            <a:ext cx="1246632" cy="19751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554200826"/>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CAMS is all about ‘</a:t>
            </a:r>
            <a:r>
              <a:rPr lang="en-US" i="1" dirty="0" smtClean="0"/>
              <a:t>balance’</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Fundamental philosophy of CAMS is balance</a:t>
            </a:r>
          </a:p>
          <a:p>
            <a:pPr lvl="1"/>
            <a:r>
              <a:rPr lang="en-US" dirty="0" smtClean="0"/>
              <a:t>Remember the modified Agile Manifesto? </a:t>
            </a:r>
            <a:r>
              <a:rPr lang="en-US" i="1" dirty="0" smtClean="0"/>
              <a:t>Together With </a:t>
            </a:r>
            <a:r>
              <a:rPr lang="en-US" dirty="0" smtClean="0"/>
              <a:t>is the key to the updated Manifesto</a:t>
            </a:r>
          </a:p>
          <a:p>
            <a:r>
              <a:rPr lang="en-US" dirty="0" smtClean="0"/>
              <a:t>“Software Agility on its own, without the backdrop of planning and associated formalisms, may not be able to provide business with the Agility it wants”</a:t>
            </a:r>
          </a:p>
          <a:p>
            <a:r>
              <a:rPr lang="en-US" dirty="0" smtClean="0"/>
              <a:t>This is also the importance of “DevOps” – Development and Operations – a software engineering culture</a:t>
            </a:r>
            <a:endParaRPr lang="en-US" dirty="0"/>
          </a:p>
        </p:txBody>
      </p:sp>
    </p:spTree>
    <p:extLst>
      <p:ext uri="{BB962C8B-B14F-4D97-AF65-F5344CB8AC3E}">
        <p14:creationId xmlns:p14="http://schemas.microsoft.com/office/powerpoint/2010/main" val="2162619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bwMode="auto">
          <a:xfrm>
            <a:off x="228600" y="2895600"/>
            <a:ext cx="7239000" cy="2971800"/>
          </a:xfrm>
          <a:prstGeom prst="roundRect">
            <a:avLst/>
          </a:prstGeom>
          <a:solidFill>
            <a:schemeClr val="accent3">
              <a:lumMod val="95000"/>
              <a:alpha val="1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smtClean="0">
              <a:ln>
                <a:noFill/>
              </a:ln>
              <a:solidFill>
                <a:schemeClr val="tx1"/>
              </a:solidFill>
              <a:effectLst/>
              <a:latin typeface="Times New Roman" pitchFamily="18" charset="0"/>
            </a:endParaRPr>
          </a:p>
        </p:txBody>
      </p:sp>
      <p:sp>
        <p:nvSpPr>
          <p:cNvPr id="2" name="Title 1"/>
          <p:cNvSpPr>
            <a:spLocks noGrp="1"/>
          </p:cNvSpPr>
          <p:nvPr>
            <p:ph type="title"/>
          </p:nvPr>
        </p:nvSpPr>
        <p:spPr>
          <a:xfrm>
            <a:off x="685800" y="152400"/>
            <a:ext cx="7772400" cy="838200"/>
          </a:xfrm>
        </p:spPr>
        <p:txBody>
          <a:bodyPr>
            <a:noAutofit/>
          </a:bodyPr>
          <a:lstStyle/>
          <a:p>
            <a:r>
              <a:rPr lang="en-AU" sz="2000" b="1" dirty="0" smtClean="0">
                <a:solidFill>
                  <a:schemeClr val="accent2"/>
                </a:solidFill>
              </a:rPr>
              <a:t>Agile approach to embedding Big Data solutions in Business Processes needs to keep DevOps in mind – ensuring that operationalizing Big Data Solutions is a holistic, business activity  </a:t>
            </a:r>
            <a:br>
              <a:rPr lang="en-AU" sz="2000" b="1" dirty="0" smtClean="0">
                <a:solidFill>
                  <a:schemeClr val="accent2"/>
                </a:solidFill>
              </a:rPr>
            </a:br>
            <a:r>
              <a:rPr lang="en-AU" sz="2000" dirty="0" smtClean="0">
                <a:solidFill>
                  <a:schemeClr val="accent2"/>
                </a:solidFill>
              </a:rPr>
              <a:t>(from Big Data Strategies for Agile Business, B. Unhelkar, CRC Press, 2018)</a:t>
            </a:r>
            <a:endParaRPr lang="en-AU" sz="2000" dirty="0">
              <a:solidFill>
                <a:schemeClr val="accent2"/>
              </a:solidFill>
            </a:endParaRPr>
          </a:p>
        </p:txBody>
      </p:sp>
      <p:sp>
        <p:nvSpPr>
          <p:cNvPr id="5" name="Rounded Rectangle 4"/>
          <p:cNvSpPr/>
          <p:nvPr/>
        </p:nvSpPr>
        <p:spPr bwMode="auto">
          <a:xfrm>
            <a:off x="685800" y="3276600"/>
            <a:ext cx="2819400" cy="1981200"/>
          </a:xfrm>
          <a:prstGeom prst="roundRect">
            <a:avLst/>
          </a:prstGeom>
          <a:ln>
            <a:noFill/>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AU" sz="3200" b="1" i="0" u="none" strike="noStrike" cap="none" normalizeH="0" baseline="0" dirty="0" smtClean="0">
                <a:ln>
                  <a:noFill/>
                </a:ln>
                <a:solidFill>
                  <a:schemeClr val="tx2">
                    <a:lumMod val="75000"/>
                  </a:schemeClr>
                </a:solidFill>
                <a:effectLst/>
                <a:latin typeface="Calibri" panose="020F0502020204030204" pitchFamily="34" charset="0"/>
              </a:rPr>
              <a:t>Dev</a:t>
            </a:r>
            <a:r>
              <a:rPr kumimoji="0" lang="en-AU" sz="2800" b="0" i="0" u="none" strike="noStrike" cap="none" normalizeH="0" baseline="0" dirty="0" smtClean="0">
                <a:ln>
                  <a:noFill/>
                </a:ln>
                <a:solidFill>
                  <a:schemeClr val="tx2">
                    <a:lumMod val="75000"/>
                  </a:schemeClr>
                </a:solidFill>
                <a:effectLst/>
                <a:latin typeface="Calibri" panose="020F0502020204030204" pitchFamily="34" charset="0"/>
              </a:rPr>
              <a:t>elop a Solution</a:t>
            </a:r>
          </a:p>
        </p:txBody>
      </p:sp>
      <p:sp>
        <p:nvSpPr>
          <p:cNvPr id="6" name="Rounded Rectangle 5"/>
          <p:cNvSpPr/>
          <p:nvPr/>
        </p:nvSpPr>
        <p:spPr bwMode="auto">
          <a:xfrm>
            <a:off x="4267200" y="3276600"/>
            <a:ext cx="2819400" cy="1981200"/>
          </a:xfrm>
          <a:prstGeom prst="roundRect">
            <a:avLst/>
          </a:prstGeom>
          <a:ln>
            <a:noFill/>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AU" sz="3200" b="1" i="0" u="none" strike="noStrike" cap="none" normalizeH="0" baseline="0" dirty="0" smtClean="0">
                <a:ln>
                  <a:noFill/>
                </a:ln>
                <a:solidFill>
                  <a:schemeClr val="tx2">
                    <a:lumMod val="75000"/>
                  </a:schemeClr>
                </a:solidFill>
                <a:effectLst/>
                <a:latin typeface="Calibri" panose="020F0502020204030204" pitchFamily="34" charset="0"/>
              </a:rPr>
              <a:t>Op</a:t>
            </a:r>
            <a:r>
              <a:rPr kumimoji="0" lang="en-AU" sz="2800" b="0" i="0" u="none" strike="noStrike" cap="none" normalizeH="0" baseline="0" dirty="0" smtClean="0">
                <a:ln>
                  <a:noFill/>
                </a:ln>
                <a:solidFill>
                  <a:schemeClr val="tx2">
                    <a:lumMod val="75000"/>
                  </a:schemeClr>
                </a:solidFill>
                <a:effectLst/>
                <a:latin typeface="Calibri" panose="020F0502020204030204" pitchFamily="34" charset="0"/>
              </a:rPr>
              <a:t>erationalize a Solution</a:t>
            </a:r>
          </a:p>
        </p:txBody>
      </p:sp>
      <p:cxnSp>
        <p:nvCxnSpPr>
          <p:cNvPr id="8" name="Straight Connector 7"/>
          <p:cNvCxnSpPr/>
          <p:nvPr/>
        </p:nvCxnSpPr>
        <p:spPr bwMode="auto">
          <a:xfrm>
            <a:off x="3901966" y="3124200"/>
            <a:ext cx="0" cy="2362200"/>
          </a:xfrm>
          <a:prstGeom prst="line">
            <a:avLst/>
          </a:prstGeom>
          <a:solidFill>
            <a:schemeClr val="accent1"/>
          </a:solidFill>
          <a:ln w="9525" cap="flat" cmpd="sng" algn="ctr">
            <a:solidFill>
              <a:schemeClr val="tx1"/>
            </a:solidFill>
            <a:prstDash val="dash"/>
            <a:round/>
            <a:headEnd type="none" w="med" len="med"/>
            <a:tailEnd type="none" w="med" len="med"/>
          </a:ln>
          <a:effectLst/>
        </p:spPr>
      </p:cxnSp>
      <p:pic>
        <p:nvPicPr>
          <p:cNvPr id="2050" name="Picture 2" descr="https://cdn4.iconfinder.com/data/icons/IconFinder%201/Png/512/User/Us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1085520"/>
            <a:ext cx="2038680" cy="20386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648854" y="3048000"/>
            <a:ext cx="1441420" cy="954107"/>
          </a:xfrm>
          <a:prstGeom prst="rect">
            <a:avLst/>
          </a:prstGeom>
          <a:noFill/>
        </p:spPr>
        <p:txBody>
          <a:bodyPr wrap="none" rtlCol="0">
            <a:spAutoFit/>
          </a:bodyPr>
          <a:lstStyle/>
          <a:p>
            <a:r>
              <a:rPr lang="en-AU" dirty="0" smtClean="0">
                <a:solidFill>
                  <a:schemeClr val="tx2">
                    <a:lumMod val="75000"/>
                  </a:schemeClr>
                </a:solidFill>
                <a:latin typeface="Calibri" panose="020F0502020204030204" pitchFamily="34" charset="0"/>
              </a:rPr>
              <a:t>Business</a:t>
            </a:r>
          </a:p>
          <a:p>
            <a:r>
              <a:rPr lang="en-AU" dirty="0" smtClean="0">
                <a:solidFill>
                  <a:schemeClr val="tx2">
                    <a:lumMod val="75000"/>
                  </a:schemeClr>
                </a:solidFill>
                <a:latin typeface="Calibri" panose="020F0502020204030204" pitchFamily="34" charset="0"/>
              </a:rPr>
              <a:t>User</a:t>
            </a:r>
            <a:endParaRPr lang="en-AU" dirty="0">
              <a:solidFill>
                <a:schemeClr val="tx2">
                  <a:lumMod val="75000"/>
                </a:schemeClr>
              </a:solidFill>
              <a:latin typeface="Calibri" panose="020F0502020204030204" pitchFamily="34" charset="0"/>
            </a:endParaRPr>
          </a:p>
        </p:txBody>
      </p:sp>
      <p:sp>
        <p:nvSpPr>
          <p:cNvPr id="11" name="TextBox 10"/>
          <p:cNvSpPr txBox="1"/>
          <p:nvPr/>
        </p:nvSpPr>
        <p:spPr>
          <a:xfrm>
            <a:off x="2743200" y="2454166"/>
            <a:ext cx="2855397" cy="400110"/>
          </a:xfrm>
          <a:prstGeom prst="rect">
            <a:avLst/>
          </a:prstGeom>
          <a:noFill/>
        </p:spPr>
        <p:txBody>
          <a:bodyPr wrap="none" rtlCol="0">
            <a:spAutoFit/>
          </a:bodyPr>
          <a:lstStyle/>
          <a:p>
            <a:r>
              <a:rPr lang="en-AU" sz="2000" i="1" dirty="0" smtClean="0">
                <a:solidFill>
                  <a:schemeClr val="tx2">
                    <a:lumMod val="75000"/>
                  </a:schemeClr>
                </a:solidFill>
                <a:latin typeface="Calibri" panose="020F0502020204030204" pitchFamily="34" charset="0"/>
              </a:rPr>
              <a:t>Enterprise (Organization)</a:t>
            </a:r>
            <a:endParaRPr lang="en-AU" sz="2000" i="1" dirty="0">
              <a:solidFill>
                <a:schemeClr val="tx2">
                  <a:lumMod val="75000"/>
                </a:schemeClr>
              </a:solidFill>
              <a:latin typeface="Calibri" panose="020F0502020204030204" pitchFamily="34" charset="0"/>
            </a:endParaRPr>
          </a:p>
        </p:txBody>
      </p:sp>
      <p:sp>
        <p:nvSpPr>
          <p:cNvPr id="13" name="TextBox 12"/>
          <p:cNvSpPr txBox="1"/>
          <p:nvPr/>
        </p:nvSpPr>
        <p:spPr>
          <a:xfrm>
            <a:off x="624294" y="5301208"/>
            <a:ext cx="6677598" cy="400110"/>
          </a:xfrm>
          <a:prstGeom prst="rect">
            <a:avLst/>
          </a:prstGeom>
          <a:noFill/>
        </p:spPr>
        <p:txBody>
          <a:bodyPr wrap="none" rtlCol="0">
            <a:spAutoFit/>
          </a:bodyPr>
          <a:lstStyle/>
          <a:p>
            <a:r>
              <a:rPr lang="en-AU" sz="2000" b="1" dirty="0" smtClean="0">
                <a:solidFill>
                  <a:schemeClr val="tx2">
                    <a:lumMod val="75000"/>
                  </a:schemeClr>
                </a:solidFill>
                <a:latin typeface="Calibri" panose="020F0502020204030204" pitchFamily="34" charset="0"/>
              </a:rPr>
              <a:t>Pure Agility (contemporary)         GRC, Planned, Infrastructure</a:t>
            </a:r>
            <a:endParaRPr lang="en-AU" sz="2000" b="1" dirty="0">
              <a:solidFill>
                <a:schemeClr val="tx2">
                  <a:lumMod val="75000"/>
                </a:schemeClr>
              </a:solidFill>
              <a:latin typeface="Calibri" panose="020F0502020204030204" pitchFamily="34" charset="0"/>
            </a:endParaRPr>
          </a:p>
        </p:txBody>
      </p:sp>
      <p:sp>
        <p:nvSpPr>
          <p:cNvPr id="14" name="TextBox 13"/>
          <p:cNvSpPr txBox="1"/>
          <p:nvPr/>
        </p:nvSpPr>
        <p:spPr>
          <a:xfrm>
            <a:off x="838200" y="1295400"/>
            <a:ext cx="5692840" cy="707886"/>
          </a:xfrm>
          <a:prstGeom prst="rect">
            <a:avLst/>
          </a:prstGeom>
          <a:noFill/>
        </p:spPr>
        <p:txBody>
          <a:bodyPr wrap="none" rtlCol="0">
            <a:spAutoFit/>
          </a:bodyPr>
          <a:lstStyle/>
          <a:p>
            <a:pPr algn="ctr"/>
            <a:r>
              <a:rPr lang="en-AU" sz="2000" dirty="0" smtClean="0">
                <a:solidFill>
                  <a:schemeClr val="tx2">
                    <a:lumMod val="75000"/>
                  </a:schemeClr>
                </a:solidFill>
                <a:latin typeface="Calibri" panose="020F0502020204030204" pitchFamily="34" charset="0"/>
              </a:rPr>
              <a:t>Business (End) User is interested in “overall” Agility;</a:t>
            </a:r>
          </a:p>
          <a:p>
            <a:pPr algn="ctr"/>
            <a:r>
              <a:rPr lang="en-AU" sz="2000" dirty="0" smtClean="0">
                <a:solidFill>
                  <a:schemeClr val="tx2">
                    <a:lumMod val="75000"/>
                  </a:schemeClr>
                </a:solidFill>
                <a:latin typeface="Calibri" panose="020F0502020204030204" pitchFamily="34" charset="0"/>
              </a:rPr>
              <a:t>And </a:t>
            </a:r>
            <a:r>
              <a:rPr lang="en-AU" sz="2000" i="1" dirty="0" smtClean="0">
                <a:solidFill>
                  <a:schemeClr val="tx2">
                    <a:lumMod val="75000"/>
                  </a:schemeClr>
                </a:solidFill>
                <a:latin typeface="Calibri" panose="020F0502020204030204" pitchFamily="34" charset="0"/>
              </a:rPr>
              <a:t>not </a:t>
            </a:r>
            <a:r>
              <a:rPr lang="en-AU" sz="2000" dirty="0" smtClean="0">
                <a:solidFill>
                  <a:schemeClr val="tx2">
                    <a:lumMod val="75000"/>
                  </a:schemeClr>
                </a:solidFill>
                <a:latin typeface="Calibri" panose="020F0502020204030204" pitchFamily="34" charset="0"/>
              </a:rPr>
              <a:t>the Solutions Development Agility</a:t>
            </a:r>
            <a:endParaRPr lang="en-AU" sz="2000" dirty="0">
              <a:solidFill>
                <a:schemeClr val="tx2">
                  <a:lumMod val="75000"/>
                </a:schemeClr>
              </a:solidFill>
              <a:latin typeface="Calibri" panose="020F0502020204030204" pitchFamily="34" charset="0"/>
            </a:endParaRPr>
          </a:p>
        </p:txBody>
      </p:sp>
    </p:spTree>
    <p:extLst>
      <p:ext uri="{BB962C8B-B14F-4D97-AF65-F5344CB8AC3E}">
        <p14:creationId xmlns:p14="http://schemas.microsoft.com/office/powerpoint/2010/main" val="4033517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Title 1"/>
          <p:cNvSpPr>
            <a:spLocks noGrp="1"/>
          </p:cNvSpPr>
          <p:nvPr>
            <p:ph type="title"/>
          </p:nvPr>
        </p:nvSpPr>
        <p:spPr>
          <a:xfrm>
            <a:off x="428596" y="-214338"/>
            <a:ext cx="8229600" cy="1143000"/>
          </a:xfrm>
        </p:spPr>
        <p:txBody>
          <a:bodyPr/>
          <a:lstStyle/>
          <a:p>
            <a:pPr eaLnBrk="1" hangingPunct="1"/>
            <a:r>
              <a:rPr lang="en-US" sz="2000" dirty="0" smtClean="0"/>
              <a:t>Figure 4.1: Fundamental of Composite Agile: BALANCE between Planned Control and Versatility of Agile approach</a:t>
            </a:r>
          </a:p>
        </p:txBody>
      </p:sp>
      <p:sp>
        <p:nvSpPr>
          <p:cNvPr id="20" name="Rounded Rectangle 19"/>
          <p:cNvSpPr/>
          <p:nvPr/>
        </p:nvSpPr>
        <p:spPr bwMode="auto">
          <a:xfrm>
            <a:off x="500034" y="928670"/>
            <a:ext cx="2778746" cy="2286016"/>
          </a:xfrm>
          <a:prstGeom prst="roundRect">
            <a:avLst/>
          </a:prstGeom>
          <a:solidFill>
            <a:srgbClr val="FFFF99">
              <a:alpha val="50000"/>
            </a:srgbClr>
          </a:solidFill>
          <a:ln w="9525" cap="flat" cmpd="sng" algn="ctr">
            <a:solidFill>
              <a:srgbClr val="0000FF"/>
            </a:solidFill>
            <a:prstDash val="dash"/>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2800" b="0" i="0" u="none" strike="noStrike" cap="none" normalizeH="0" baseline="0" smtClean="0">
              <a:ln>
                <a:noFill/>
              </a:ln>
              <a:solidFill>
                <a:srgbClr val="333399"/>
              </a:solidFill>
              <a:effectLst/>
              <a:latin typeface="Copperplate Gothic Light" pitchFamily="34" charset="0"/>
            </a:endParaRPr>
          </a:p>
        </p:txBody>
      </p:sp>
      <p:graphicFrame>
        <p:nvGraphicFramePr>
          <p:cNvPr id="21" name="Diagram 20"/>
          <p:cNvGraphicFramePr/>
          <p:nvPr/>
        </p:nvGraphicFramePr>
        <p:xfrm>
          <a:off x="645207" y="1142748"/>
          <a:ext cx="2507794" cy="1894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TextBox 22"/>
          <p:cNvSpPr txBox="1"/>
          <p:nvPr/>
        </p:nvSpPr>
        <p:spPr>
          <a:xfrm>
            <a:off x="500034" y="3143248"/>
            <a:ext cx="2928958" cy="615553"/>
          </a:xfrm>
          <a:prstGeom prst="rect">
            <a:avLst/>
          </a:prstGeom>
          <a:noFill/>
        </p:spPr>
        <p:txBody>
          <a:bodyPr wrap="square" rtlCol="0">
            <a:spAutoFit/>
          </a:bodyPr>
          <a:lstStyle/>
          <a:p>
            <a:pPr algn="ctr"/>
            <a:r>
              <a:rPr lang="en-AU" sz="1800" b="0" dirty="0" smtClean="0">
                <a:latin typeface="Calibri" pitchFamily="34" charset="0"/>
              </a:rPr>
              <a:t>Planned Method </a:t>
            </a:r>
          </a:p>
          <a:p>
            <a:pPr algn="ctr"/>
            <a:r>
              <a:rPr lang="en-AU" sz="1600" b="0" dirty="0" smtClean="0">
                <a:latin typeface="Calibri" pitchFamily="34" charset="0"/>
              </a:rPr>
              <a:t>(Waterfall – One Iteration)</a:t>
            </a:r>
            <a:endParaRPr lang="en-AU" sz="1800" b="0" dirty="0">
              <a:latin typeface="Calibri" pitchFamily="34" charset="0"/>
            </a:endParaRPr>
          </a:p>
        </p:txBody>
      </p:sp>
      <p:sp>
        <p:nvSpPr>
          <p:cNvPr id="24" name="TextBox 23"/>
          <p:cNvSpPr txBox="1"/>
          <p:nvPr/>
        </p:nvSpPr>
        <p:spPr>
          <a:xfrm>
            <a:off x="5500694" y="3500438"/>
            <a:ext cx="2571768" cy="707886"/>
          </a:xfrm>
          <a:prstGeom prst="rect">
            <a:avLst/>
          </a:prstGeom>
          <a:noFill/>
        </p:spPr>
        <p:txBody>
          <a:bodyPr wrap="square" rtlCol="0">
            <a:spAutoFit/>
          </a:bodyPr>
          <a:lstStyle/>
          <a:p>
            <a:pPr algn="ctr"/>
            <a:r>
              <a:rPr lang="en-AU" sz="1800" b="0" dirty="0" smtClean="0">
                <a:latin typeface="Calibri" pitchFamily="34" charset="0"/>
              </a:rPr>
              <a:t>Agile</a:t>
            </a:r>
            <a:r>
              <a:rPr lang="en-AU" sz="2000" dirty="0" smtClean="0">
                <a:latin typeface="Book Antiqua" pitchFamily="18" charset="0"/>
              </a:rPr>
              <a:t> </a:t>
            </a:r>
            <a:r>
              <a:rPr lang="en-AU" sz="1800" b="0" dirty="0" smtClean="0">
                <a:latin typeface="Calibri" pitchFamily="34" charset="0"/>
              </a:rPr>
              <a:t>Method – </a:t>
            </a:r>
          </a:p>
          <a:p>
            <a:pPr algn="ctr"/>
            <a:r>
              <a:rPr lang="en-AU" sz="1800" b="0" dirty="0" smtClean="0">
                <a:latin typeface="Calibri" pitchFamily="34" charset="0"/>
              </a:rPr>
              <a:t>Multiple Iterations</a:t>
            </a:r>
            <a:r>
              <a:rPr lang="en-AU" sz="2000" dirty="0" smtClean="0">
                <a:latin typeface="Book Antiqua" pitchFamily="18" charset="0"/>
              </a:rPr>
              <a:t> </a:t>
            </a:r>
            <a:endParaRPr lang="en-AU" sz="2000" dirty="0">
              <a:latin typeface="Book Antiqua" pitchFamily="18" charset="0"/>
            </a:endParaRPr>
          </a:p>
        </p:txBody>
      </p:sp>
      <p:sp>
        <p:nvSpPr>
          <p:cNvPr id="27" name="Rounded Rectangle 26"/>
          <p:cNvSpPr/>
          <p:nvPr/>
        </p:nvSpPr>
        <p:spPr bwMode="auto">
          <a:xfrm>
            <a:off x="6196334" y="1000108"/>
            <a:ext cx="2161880" cy="1810748"/>
          </a:xfrm>
          <a:prstGeom prst="roundRect">
            <a:avLst/>
          </a:prstGeom>
          <a:solidFill>
            <a:srgbClr val="FFFF99">
              <a:alpha val="50000"/>
            </a:srgbClr>
          </a:solidFill>
          <a:ln w="9525" cap="flat" cmpd="sng" algn="ctr">
            <a:solidFill>
              <a:srgbClr val="0000FF"/>
            </a:solidFill>
            <a:prstDash val="dash"/>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smtClean="0">
              <a:ln>
                <a:noFill/>
              </a:ln>
              <a:solidFill>
                <a:srgbClr val="333399"/>
              </a:solidFill>
              <a:effectLst/>
              <a:latin typeface="Copperplate Gothic Light" pitchFamily="34" charset="0"/>
            </a:endParaRPr>
          </a:p>
        </p:txBody>
      </p:sp>
      <p:graphicFrame>
        <p:nvGraphicFramePr>
          <p:cNvPr id="28" name="Diagram 27"/>
          <p:cNvGraphicFramePr/>
          <p:nvPr/>
        </p:nvGraphicFramePr>
        <p:xfrm>
          <a:off x="5803392" y="1067923"/>
          <a:ext cx="2915754" cy="166354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2" name="Bent Arrow 31"/>
          <p:cNvSpPr/>
          <p:nvPr/>
        </p:nvSpPr>
        <p:spPr bwMode="auto">
          <a:xfrm rot="16200000">
            <a:off x="1250134" y="4179099"/>
            <a:ext cx="1500198" cy="1285884"/>
          </a:xfrm>
          <a:prstGeom prst="bentArrow">
            <a:avLst/>
          </a:prstGeom>
          <a:solidFill>
            <a:srgbClr val="FFFF99">
              <a:alpha val="50000"/>
            </a:srgbClr>
          </a:solidFill>
          <a:ln w="19050" cap="flat" cmpd="sng" algn="ctr">
            <a:solidFill>
              <a:srgbClr val="0000FF"/>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AU" sz="2300" b="0" i="0" u="none" strike="noStrike" cap="none" normalizeH="0" baseline="0" dirty="0" smtClean="0">
                <a:ln>
                  <a:noFill/>
                </a:ln>
                <a:solidFill>
                  <a:srgbClr val="333399"/>
                </a:solidFill>
                <a:effectLst/>
                <a:latin typeface="Calibri" pitchFamily="34" charset="0"/>
              </a:rPr>
              <a:t>Control</a:t>
            </a:r>
          </a:p>
        </p:txBody>
      </p:sp>
      <p:sp>
        <p:nvSpPr>
          <p:cNvPr id="33" name="Bent Arrow 32"/>
          <p:cNvSpPr/>
          <p:nvPr/>
        </p:nvSpPr>
        <p:spPr bwMode="auto">
          <a:xfrm rot="16200000" flipV="1">
            <a:off x="5737629" y="4237440"/>
            <a:ext cx="1500198" cy="1312079"/>
          </a:xfrm>
          <a:prstGeom prst="bentArrow">
            <a:avLst/>
          </a:prstGeom>
          <a:solidFill>
            <a:srgbClr val="FFFF99">
              <a:alpha val="50000"/>
            </a:srgbClr>
          </a:solidFill>
          <a:ln w="19050" cap="flat" cmpd="sng" algn="ctr">
            <a:solidFill>
              <a:srgbClr val="0000FF"/>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AU" sz="2400" b="0" i="0" u="none" strike="noStrike" cap="none" normalizeH="0" baseline="0" dirty="0" smtClean="0">
                <a:ln>
                  <a:noFill/>
                </a:ln>
                <a:solidFill>
                  <a:srgbClr val="333399"/>
                </a:solidFill>
                <a:effectLst/>
                <a:latin typeface="Calibri" pitchFamily="34" charset="0"/>
              </a:rPr>
              <a:t>Versatility</a:t>
            </a:r>
          </a:p>
        </p:txBody>
      </p:sp>
      <p:sp>
        <p:nvSpPr>
          <p:cNvPr id="34" name="Left-Right Arrow 33"/>
          <p:cNvSpPr/>
          <p:nvPr/>
        </p:nvSpPr>
        <p:spPr bwMode="auto">
          <a:xfrm>
            <a:off x="3929058" y="1643050"/>
            <a:ext cx="1214446" cy="642942"/>
          </a:xfrm>
          <a:prstGeom prst="leftRightArrow">
            <a:avLst/>
          </a:prstGeom>
          <a:solidFill>
            <a:srgbClr val="FFFF99">
              <a:alpha val="5000"/>
            </a:srgbClr>
          </a:solidFill>
          <a:ln w="9525" cap="flat" cmpd="sng" algn="ctr">
            <a:solidFill>
              <a:schemeClr val="accent2"/>
            </a:solidFill>
            <a:prstDash val="solid"/>
            <a:round/>
            <a:headEnd type="none" w="med" len="med"/>
            <a:tailEnd type="none" w="med" len="med"/>
          </a:ln>
          <a:effectLst>
            <a:outerShdw blurRad="107950" dist="12700" dir="5400000" algn="ctr">
              <a:srgbClr val="000000"/>
            </a:outerShdw>
          </a:effectLst>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600" b="0" i="0" u="none" strike="noStrike" cap="none" normalizeH="0" baseline="0" dirty="0" smtClean="0">
              <a:ln>
                <a:noFill/>
              </a:ln>
              <a:solidFill>
                <a:srgbClr val="333399"/>
              </a:solidFill>
              <a:effectLst/>
              <a:latin typeface="Copperplate Gothic Light" pitchFamily="34" charset="0"/>
            </a:endParaRPr>
          </a:p>
        </p:txBody>
      </p:sp>
      <p:sp>
        <p:nvSpPr>
          <p:cNvPr id="18" name="TextBox 17"/>
          <p:cNvSpPr txBox="1"/>
          <p:nvPr/>
        </p:nvSpPr>
        <p:spPr>
          <a:xfrm>
            <a:off x="3753002" y="3876264"/>
            <a:ext cx="1390502" cy="338554"/>
          </a:xfrm>
          <a:prstGeom prst="rect">
            <a:avLst/>
          </a:prstGeom>
          <a:noFill/>
        </p:spPr>
        <p:txBody>
          <a:bodyPr wrap="square" rtlCol="0">
            <a:spAutoFit/>
          </a:bodyPr>
          <a:lstStyle/>
          <a:p>
            <a:r>
              <a:rPr lang="en-AU" sz="1600" dirty="0" smtClean="0"/>
              <a:t>Business</a:t>
            </a:r>
            <a:endParaRPr lang="en-AU" sz="1600" dirty="0"/>
          </a:p>
        </p:txBody>
      </p:sp>
      <p:sp>
        <p:nvSpPr>
          <p:cNvPr id="22" name="Notched Right Arrow 21"/>
          <p:cNvSpPr/>
          <p:nvPr/>
        </p:nvSpPr>
        <p:spPr bwMode="auto">
          <a:xfrm rot="18553878">
            <a:off x="7237409" y="2806458"/>
            <a:ext cx="1656465" cy="658869"/>
          </a:xfrm>
          <a:prstGeom prst="notchedRightArrow">
            <a:avLst/>
          </a:prstGeom>
          <a:solidFill>
            <a:srgbClr val="FFFF99">
              <a:alpha val="50000"/>
            </a:srgbClr>
          </a:solidFill>
          <a:ln w="9525" cap="flat" cmpd="sng" algn="ctr">
            <a:solidFill>
              <a:srgbClr val="0000FF"/>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2000" b="0" i="0" u="none" strike="noStrike" cap="none" normalizeH="0" baseline="0" dirty="0" smtClean="0">
                <a:ln>
                  <a:noFill/>
                </a:ln>
                <a:solidFill>
                  <a:srgbClr val="333399"/>
                </a:solidFill>
                <a:effectLst/>
                <a:latin typeface="Calibri" pitchFamily="34" charset="0"/>
                <a:cs typeface="Calibri" pitchFamily="34" charset="0"/>
              </a:rPr>
              <a:t>Iterations</a:t>
            </a:r>
          </a:p>
        </p:txBody>
      </p:sp>
      <p:sp>
        <p:nvSpPr>
          <p:cNvPr id="35" name="Rounded Rectangle 34"/>
          <p:cNvSpPr/>
          <p:nvPr/>
        </p:nvSpPr>
        <p:spPr bwMode="auto">
          <a:xfrm>
            <a:off x="5822198" y="1332500"/>
            <a:ext cx="2161880" cy="1810748"/>
          </a:xfrm>
          <a:prstGeom prst="roundRect">
            <a:avLst/>
          </a:prstGeom>
          <a:solidFill>
            <a:srgbClr val="FFFF99">
              <a:alpha val="50000"/>
            </a:srgbClr>
          </a:solidFill>
          <a:ln w="9525" cap="flat" cmpd="sng" algn="ctr">
            <a:solidFill>
              <a:srgbClr val="0000FF"/>
            </a:solidFill>
            <a:prstDash val="dash"/>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smtClean="0">
              <a:ln>
                <a:noFill/>
              </a:ln>
              <a:solidFill>
                <a:srgbClr val="333399"/>
              </a:solidFill>
              <a:effectLst/>
              <a:latin typeface="Copperplate Gothic Light" pitchFamily="34" charset="0"/>
            </a:endParaRPr>
          </a:p>
        </p:txBody>
      </p:sp>
      <p:graphicFrame>
        <p:nvGraphicFramePr>
          <p:cNvPr id="36" name="Diagram 35"/>
          <p:cNvGraphicFramePr/>
          <p:nvPr/>
        </p:nvGraphicFramePr>
        <p:xfrm>
          <a:off x="5429256" y="1400315"/>
          <a:ext cx="2915754" cy="166354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37" name="Rounded Rectangle 36"/>
          <p:cNvSpPr/>
          <p:nvPr/>
        </p:nvSpPr>
        <p:spPr bwMode="auto">
          <a:xfrm>
            <a:off x="5536446" y="1761128"/>
            <a:ext cx="2161880" cy="1810748"/>
          </a:xfrm>
          <a:prstGeom prst="roundRect">
            <a:avLst/>
          </a:prstGeom>
          <a:solidFill>
            <a:srgbClr val="FFFF99">
              <a:alpha val="50000"/>
            </a:srgbClr>
          </a:solidFill>
          <a:ln w="9525" cap="flat" cmpd="sng" algn="ctr">
            <a:solidFill>
              <a:srgbClr val="0000FF"/>
            </a:solidFill>
            <a:prstDash val="dash"/>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smtClean="0">
              <a:ln>
                <a:noFill/>
              </a:ln>
              <a:solidFill>
                <a:srgbClr val="333399"/>
              </a:solidFill>
              <a:effectLst/>
              <a:latin typeface="Copperplate Gothic Light" pitchFamily="34" charset="0"/>
            </a:endParaRPr>
          </a:p>
        </p:txBody>
      </p:sp>
      <p:graphicFrame>
        <p:nvGraphicFramePr>
          <p:cNvPr id="38" name="Diagram 37"/>
          <p:cNvGraphicFramePr/>
          <p:nvPr/>
        </p:nvGraphicFramePr>
        <p:xfrm>
          <a:off x="5143504" y="1828943"/>
          <a:ext cx="2915754" cy="1663544"/>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pic>
        <p:nvPicPr>
          <p:cNvPr id="1026" name="Picture 2"/>
          <p:cNvPicPr>
            <a:picLocks noChangeAspect="1" noChangeArrowheads="1"/>
          </p:cNvPicPr>
          <p:nvPr/>
        </p:nvPicPr>
        <p:blipFill>
          <a:blip r:embed="rId23"/>
          <a:srcRect/>
          <a:stretch>
            <a:fillRect/>
          </a:stretch>
        </p:blipFill>
        <p:spPr bwMode="auto">
          <a:xfrm>
            <a:off x="3071802" y="4178458"/>
            <a:ext cx="2648182" cy="1465120"/>
          </a:xfrm>
          <a:prstGeom prst="rect">
            <a:avLst/>
          </a:prstGeom>
          <a:noFill/>
          <a:ln w="9525">
            <a:noFill/>
            <a:miter lim="800000"/>
            <a:headEnd/>
            <a:tailEnd/>
          </a:ln>
          <a:effectLst/>
        </p:spPr>
      </p:pic>
      <p:graphicFrame>
        <p:nvGraphicFramePr>
          <p:cNvPr id="19" name="Diagram 18"/>
          <p:cNvGraphicFramePr/>
          <p:nvPr/>
        </p:nvGraphicFramePr>
        <p:xfrm>
          <a:off x="3071802" y="2071678"/>
          <a:ext cx="2704252" cy="1802834"/>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grpSp>
        <p:nvGrpSpPr>
          <p:cNvPr id="25" name="Diagram group"/>
          <p:cNvGrpSpPr/>
          <p:nvPr/>
        </p:nvGrpSpPr>
        <p:grpSpPr>
          <a:xfrm>
            <a:off x="3880585" y="2438346"/>
            <a:ext cx="1136010" cy="1136010"/>
            <a:chOff x="1038225" y="519112"/>
            <a:chExt cx="1142047" cy="1142047"/>
          </a:xfr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a:scene3d>
            <a:camera prst="perspectiveFront" zoom="95000"/>
            <a:lightRig rig="flat" dir="t"/>
          </a:scene3d>
        </p:grpSpPr>
        <p:grpSp>
          <p:nvGrpSpPr>
            <p:cNvPr id="26" name="Group 90"/>
            <p:cNvGrpSpPr/>
            <p:nvPr/>
          </p:nvGrpSpPr>
          <p:grpSpPr>
            <a:xfrm>
              <a:off x="1038225" y="519112"/>
              <a:ext cx="1142047" cy="1142047"/>
              <a:chOff x="1038225" y="519112"/>
              <a:chExt cx="1142047" cy="1142047"/>
            </a:xfrm>
            <a:grpFill/>
          </p:grpSpPr>
          <p:sp>
            <p:nvSpPr>
              <p:cNvPr id="29" name=" 3"/>
              <p:cNvSpPr/>
              <p:nvPr/>
            </p:nvSpPr>
            <p:spPr>
              <a:xfrm>
                <a:off x="1038225" y="519112"/>
                <a:ext cx="1142047" cy="1142047"/>
              </a:xfrm>
              <a:prstGeom prst="gear9">
                <a:avLst/>
              </a:prstGeom>
              <a:grpFill/>
              <a:sp3d extrusionH="381000" contourW="38100" prstMaterial="matte">
                <a:contourClr>
                  <a:schemeClr val="lt1"/>
                </a:contourClr>
              </a:sp3d>
            </p:spPr>
            <p:style>
              <a:lnRef idx="0">
                <a:schemeClr val="lt1">
                  <a:hueOff val="0"/>
                  <a:satOff val="0"/>
                  <a:lumOff val="0"/>
                  <a:alphaOff val="0"/>
                </a:schemeClr>
              </a:lnRef>
              <a:fillRef idx="1">
                <a:schemeClr val="accent2">
                  <a:shade val="80000"/>
                  <a:hueOff val="0"/>
                  <a:satOff val="0"/>
                  <a:lumOff val="0"/>
                  <a:alphaOff val="0"/>
                </a:schemeClr>
              </a:fillRef>
              <a:effectRef idx="0">
                <a:schemeClr val="accent2">
                  <a:shade val="80000"/>
                  <a:hueOff val="0"/>
                  <a:satOff val="0"/>
                  <a:lumOff val="0"/>
                  <a:alphaOff val="0"/>
                </a:schemeClr>
              </a:effectRef>
              <a:fontRef idx="minor">
                <a:schemeClr val="lt1"/>
              </a:fontRef>
            </p:style>
          </p:sp>
          <p:sp>
            <p:nvSpPr>
              <p:cNvPr id="30" name=" 4"/>
              <p:cNvSpPr/>
              <p:nvPr/>
            </p:nvSpPr>
            <p:spPr>
              <a:xfrm>
                <a:off x="1267827" y="786632"/>
                <a:ext cx="682843" cy="58703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AU" sz="1800" dirty="0" smtClean="0">
                    <a:solidFill>
                      <a:srgbClr val="002060"/>
                    </a:solidFill>
                    <a:latin typeface="Calibri" pitchFamily="34" charset="0"/>
                  </a:rPr>
                  <a:t>CAMS</a:t>
                </a:r>
                <a:endParaRPr lang="en-AU" sz="1800" kern="1200" dirty="0">
                  <a:solidFill>
                    <a:srgbClr val="002060"/>
                  </a:solidFill>
                  <a:latin typeface="Calibri" pitchFamily="34" charset="0"/>
                </a:endParaRPr>
              </a:p>
            </p:txBody>
          </p:sp>
        </p:grpSp>
      </p:grpSp>
    </p:spTree>
    <p:extLst>
      <p:ext uri="{BB962C8B-B14F-4D97-AF65-F5344CB8AC3E}">
        <p14:creationId xmlns:p14="http://schemas.microsoft.com/office/powerpoint/2010/main" val="234880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Even Agile Software Development spreads out to cover….(Page 109)</a:t>
            </a:r>
            <a:endParaRPr lang="en-US" dirty="0"/>
          </a:p>
        </p:txBody>
      </p:sp>
      <p:sp>
        <p:nvSpPr>
          <p:cNvPr id="3" name="Content Placeholder 2"/>
          <p:cNvSpPr>
            <a:spLocks noGrp="1"/>
          </p:cNvSpPr>
          <p:nvPr>
            <p:ph sz="half" idx="1"/>
          </p:nvPr>
        </p:nvSpPr>
        <p:spPr>
          <a:xfrm>
            <a:off x="457200" y="1600200"/>
            <a:ext cx="7696200" cy="4525963"/>
          </a:xfrm>
        </p:spPr>
        <p:txBody>
          <a:bodyPr>
            <a:normAutofit fontScale="92500" lnSpcReduction="10000"/>
          </a:bodyPr>
          <a:lstStyle/>
          <a:p>
            <a:r>
              <a:rPr lang="en-US" dirty="0" smtClean="0"/>
              <a:t>Business Analysis &amp; Requirements Modeling </a:t>
            </a:r>
          </a:p>
          <a:p>
            <a:pPr lvl="1"/>
            <a:r>
              <a:rPr lang="en-US" dirty="0" smtClean="0"/>
              <a:t>With Use cases and Activity Diagrams; </a:t>
            </a:r>
          </a:p>
          <a:p>
            <a:pPr lvl="1"/>
            <a:r>
              <a:rPr lang="en-US" dirty="0" smtClean="0"/>
              <a:t>User Stories needing additional Documentation</a:t>
            </a:r>
          </a:p>
          <a:p>
            <a:r>
              <a:rPr lang="en-US" dirty="0" smtClean="0"/>
              <a:t>Testing (Confirmation)</a:t>
            </a:r>
          </a:p>
          <a:p>
            <a:pPr lvl="1"/>
            <a:r>
              <a:rPr lang="en-US" dirty="0" smtClean="0"/>
              <a:t>Requires creation of Test beds, Test environments and verification of the results </a:t>
            </a:r>
          </a:p>
          <a:p>
            <a:r>
              <a:rPr lang="en-US" dirty="0" smtClean="0"/>
              <a:t>Modeling </a:t>
            </a:r>
          </a:p>
          <a:p>
            <a:pPr lvl="1"/>
            <a:r>
              <a:rPr lang="en-US" dirty="0" smtClean="0"/>
              <a:t>Creation of Solution models </a:t>
            </a:r>
            <a:r>
              <a:rPr lang="en-US" i="1" dirty="0" smtClean="0"/>
              <a:t>before </a:t>
            </a:r>
            <a:r>
              <a:rPr lang="en-US" dirty="0" smtClean="0"/>
              <a:t>creating the actual Solution (this is not pure Agile)</a:t>
            </a:r>
          </a:p>
          <a:p>
            <a:r>
              <a:rPr lang="en-US" dirty="0" smtClean="0"/>
              <a:t>Architecture</a:t>
            </a:r>
          </a:p>
          <a:p>
            <a:pPr lvl="1"/>
            <a:r>
              <a:rPr lang="en-US" dirty="0" smtClean="0"/>
              <a:t>Detailed consideration to the existing Enterprise Architecture </a:t>
            </a:r>
            <a:endParaRPr lang="en-US" dirty="0"/>
          </a:p>
        </p:txBody>
      </p:sp>
    </p:spTree>
    <p:extLst>
      <p:ext uri="{BB962C8B-B14F-4D97-AF65-F5344CB8AC3E}">
        <p14:creationId xmlns:p14="http://schemas.microsoft.com/office/powerpoint/2010/main" val="125899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val 18"/>
          <p:cNvSpPr/>
          <p:nvPr/>
        </p:nvSpPr>
        <p:spPr bwMode="auto">
          <a:xfrm>
            <a:off x="2214546" y="4286256"/>
            <a:ext cx="5143536" cy="2357454"/>
          </a:xfrm>
          <a:prstGeom prst="ellipse">
            <a:avLst/>
          </a:prstGeom>
          <a:solidFill>
            <a:srgbClr val="FFFF99">
              <a:alpha val="50000"/>
            </a:srgbClr>
          </a:solidFill>
          <a:ln w="9525" cap="flat" cmpd="sng" algn="ctr">
            <a:solidFill>
              <a:schemeClr val="accent2"/>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333399"/>
                </a:solidFill>
                <a:effectLst/>
                <a:latin typeface="Calibri" pitchFamily="34" charset="0"/>
                <a:cs typeface="Calibri" pitchFamily="34" charset="0"/>
              </a:rPr>
              <a:t>Business</a:t>
            </a:r>
          </a:p>
          <a:p>
            <a:pPr marL="0" marR="0" indent="0" algn="l" defTabSz="914400" rtl="0" eaLnBrk="0" fontAlgn="base" latinLnBrk="0" hangingPunct="0">
              <a:lnSpc>
                <a:spcPct val="100000"/>
              </a:lnSpc>
              <a:spcBef>
                <a:spcPct val="0"/>
              </a:spcBef>
              <a:spcAft>
                <a:spcPct val="0"/>
              </a:spcAft>
              <a:buClrTx/>
              <a:buSzTx/>
              <a:buFontTx/>
              <a:buNone/>
              <a:tabLst/>
            </a:pPr>
            <a:r>
              <a:rPr lang="en-US" sz="1800" b="1" dirty="0" smtClean="0">
                <a:latin typeface="Calibri" pitchFamily="34" charset="0"/>
                <a:cs typeface="Calibri" pitchFamily="34" charset="0"/>
              </a:rPr>
              <a:t>(Operational)</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333399"/>
                </a:solidFill>
                <a:effectLst/>
                <a:latin typeface="Calibri" pitchFamily="34" charset="0"/>
                <a:cs typeface="Calibri" pitchFamily="34" charset="0"/>
              </a:rPr>
              <a:t>Governance</a:t>
            </a:r>
          </a:p>
        </p:txBody>
      </p:sp>
      <p:sp>
        <p:nvSpPr>
          <p:cNvPr id="18" name="Oval 17"/>
          <p:cNvSpPr/>
          <p:nvPr/>
        </p:nvSpPr>
        <p:spPr bwMode="auto">
          <a:xfrm>
            <a:off x="3786182" y="4572008"/>
            <a:ext cx="3571900" cy="1785950"/>
          </a:xfrm>
          <a:prstGeom prst="ellipse">
            <a:avLst/>
          </a:prstGeom>
          <a:solidFill>
            <a:srgbClr val="FFFF99">
              <a:alpha val="50000"/>
            </a:srgbClr>
          </a:solidFill>
          <a:ln w="9525" cap="flat" cmpd="sng" algn="ctr">
            <a:solidFill>
              <a:schemeClr val="accent2"/>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333399"/>
                </a:solidFill>
                <a:effectLst/>
                <a:latin typeface="Calibri" pitchFamily="34" charset="0"/>
                <a:cs typeface="Calibri" pitchFamily="34" charset="0"/>
              </a:rPr>
              <a:t>Planned </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333399"/>
                </a:solidFill>
                <a:effectLst/>
                <a:latin typeface="Calibri" pitchFamily="34" charset="0"/>
                <a:cs typeface="Calibri" pitchFamily="34" charset="0"/>
              </a:rPr>
              <a:t>Project</a:t>
            </a:r>
          </a:p>
          <a:p>
            <a:pPr marL="0" marR="0" indent="0" algn="l" defTabSz="914400" rtl="0" eaLnBrk="0" fontAlgn="base" latinLnBrk="0" hangingPunct="0">
              <a:lnSpc>
                <a:spcPct val="100000"/>
              </a:lnSpc>
              <a:spcBef>
                <a:spcPct val="0"/>
              </a:spcBef>
              <a:spcAft>
                <a:spcPct val="0"/>
              </a:spcAft>
              <a:buClrTx/>
              <a:buSzTx/>
              <a:buFontTx/>
              <a:buNone/>
              <a:tabLst/>
            </a:pPr>
            <a:r>
              <a:rPr lang="en-US" sz="1800" b="1" dirty="0" smtClean="0">
                <a:latin typeface="Calibri" pitchFamily="34" charset="0"/>
                <a:cs typeface="Calibri" pitchFamily="34" charset="0"/>
              </a:rPr>
              <a:t>Method</a:t>
            </a:r>
            <a:endParaRPr kumimoji="0" lang="en-US" sz="1800" b="1" i="0" u="none" strike="noStrike" cap="none" normalizeH="0" baseline="0" dirty="0" smtClean="0">
              <a:ln>
                <a:noFill/>
              </a:ln>
              <a:solidFill>
                <a:srgbClr val="333399"/>
              </a:solidFill>
              <a:effectLst/>
              <a:latin typeface="Calibri" pitchFamily="34" charset="0"/>
              <a:cs typeface="Calibri" pitchFamily="34" charset="0"/>
            </a:endParaRPr>
          </a:p>
        </p:txBody>
      </p:sp>
      <p:sp>
        <p:nvSpPr>
          <p:cNvPr id="49154" name="Title 1"/>
          <p:cNvSpPr>
            <a:spLocks noGrp="1"/>
          </p:cNvSpPr>
          <p:nvPr>
            <p:ph type="title"/>
          </p:nvPr>
        </p:nvSpPr>
        <p:spPr>
          <a:xfrm>
            <a:off x="609600" y="214298"/>
            <a:ext cx="8229600" cy="1143000"/>
          </a:xfrm>
        </p:spPr>
        <p:txBody>
          <a:bodyPr>
            <a:normAutofit fontScale="90000"/>
          </a:bodyPr>
          <a:lstStyle/>
          <a:p>
            <a:r>
              <a:rPr lang="en-AU" sz="2400" dirty="0" smtClean="0"/>
              <a:t>Figure 4.7: Variation &amp; Extend</a:t>
            </a:r>
            <a:r>
              <a:rPr lang="en-AU" sz="2400" baseline="0" dirty="0" smtClean="0"/>
              <a:t> </a:t>
            </a:r>
            <a:r>
              <a:rPr lang="en-AU" sz="2400" dirty="0" smtClean="0"/>
              <a:t>of Planned and Agile Elements in a Composite Method Configuration depending on Organizational and Project Characteristics</a:t>
            </a:r>
            <a:endParaRPr lang="en-US" sz="2400" dirty="0" smtClean="0"/>
          </a:p>
        </p:txBody>
      </p:sp>
      <p:sp>
        <p:nvSpPr>
          <p:cNvPr id="7" name="Right Triangle 6"/>
          <p:cNvSpPr/>
          <p:nvPr/>
        </p:nvSpPr>
        <p:spPr>
          <a:xfrm flipH="1">
            <a:off x="2457453" y="2565250"/>
            <a:ext cx="5407089" cy="1357322"/>
          </a:xfrm>
          <a:prstGeom prst="rtTriangle">
            <a:avLst/>
          </a:prstGeom>
          <a:solidFill>
            <a:schemeClr val="accent2">
              <a:alpha val="9000"/>
            </a:schemeClr>
          </a:soli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1645920" rIns="0" anchor="ctr"/>
          <a:lstStyle/>
          <a:p>
            <a:pPr algn="ctr"/>
            <a:r>
              <a:rPr lang="en-AU" sz="2400" dirty="0" smtClean="0">
                <a:solidFill>
                  <a:schemeClr val="accent2"/>
                </a:solidFill>
                <a:ea typeface="ＭＳ Ｐゴシック" charset="-128"/>
              </a:rPr>
              <a:t>Agile Method</a:t>
            </a:r>
            <a:endParaRPr lang="en-AU" sz="2400" dirty="0">
              <a:solidFill>
                <a:schemeClr val="accent2"/>
              </a:solidFill>
              <a:ea typeface="ＭＳ Ｐゴシック" charset="-128"/>
            </a:endParaRPr>
          </a:p>
        </p:txBody>
      </p:sp>
      <p:sp>
        <p:nvSpPr>
          <p:cNvPr id="49163" name="TextBox 4"/>
          <p:cNvSpPr txBox="1">
            <a:spLocks noChangeArrowheads="1"/>
          </p:cNvSpPr>
          <p:nvPr/>
        </p:nvSpPr>
        <p:spPr bwMode="auto">
          <a:xfrm>
            <a:off x="2006628" y="1857364"/>
            <a:ext cx="5922958" cy="707886"/>
          </a:xfrm>
          <a:prstGeom prst="rect">
            <a:avLst/>
          </a:prstGeom>
          <a:noFill/>
          <a:ln w="9525">
            <a:noFill/>
            <a:miter lim="800000"/>
            <a:headEnd/>
            <a:tailEnd/>
          </a:ln>
        </p:spPr>
        <p:txBody>
          <a:bodyPr wrap="square">
            <a:spAutoFit/>
          </a:bodyPr>
          <a:lstStyle/>
          <a:p>
            <a:pPr algn="ctr"/>
            <a:r>
              <a:rPr lang="en-US" sz="2000" dirty="0" smtClean="0">
                <a:latin typeface="Calibri" charset="0"/>
                <a:cs typeface="Times" charset="0"/>
              </a:rPr>
              <a:t>CAMS Configuration varies according to Organizational &amp; Project Characteristics</a:t>
            </a:r>
            <a:endParaRPr lang="en-US" sz="2000" dirty="0">
              <a:latin typeface="Calibri" charset="0"/>
              <a:cs typeface="Times" charset="0"/>
            </a:endParaRPr>
          </a:p>
        </p:txBody>
      </p:sp>
      <p:sp>
        <p:nvSpPr>
          <p:cNvPr id="21" name="Right Triangle 20"/>
          <p:cNvSpPr/>
          <p:nvPr/>
        </p:nvSpPr>
        <p:spPr>
          <a:xfrm>
            <a:off x="1578001" y="2565250"/>
            <a:ext cx="5072098" cy="1357322"/>
          </a:xfrm>
          <a:prstGeom prst="rtTriangle">
            <a:avLst/>
          </a:prstGeom>
          <a:solidFill>
            <a:schemeClr val="accent1">
              <a:lumMod val="20000"/>
              <a:lumOff val="80000"/>
            </a:schemeClr>
          </a:solidFill>
          <a:ln>
            <a:solidFill>
              <a:schemeClr val="accent1">
                <a:lumMod val="20000"/>
                <a:lumOff val="80000"/>
              </a:schemeClr>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Ins="1371600" anchor="ctr"/>
          <a:lstStyle/>
          <a:p>
            <a:pPr algn="ctr"/>
            <a:r>
              <a:rPr lang="en-AU" sz="2400" dirty="0" smtClean="0">
                <a:solidFill>
                  <a:schemeClr val="accent2"/>
                </a:solidFill>
                <a:ea typeface="ＭＳ Ｐゴシック" charset="-128"/>
              </a:rPr>
              <a:t>Planned</a:t>
            </a:r>
          </a:p>
          <a:p>
            <a:pPr algn="ctr"/>
            <a:r>
              <a:rPr lang="en-AU" sz="2400" dirty="0" smtClean="0">
                <a:solidFill>
                  <a:schemeClr val="accent2"/>
                </a:solidFill>
                <a:ea typeface="ＭＳ Ｐゴシック" charset="-128"/>
              </a:rPr>
              <a:t>Method</a:t>
            </a:r>
            <a:endParaRPr lang="en-AU" sz="2400" dirty="0">
              <a:solidFill>
                <a:schemeClr val="accent2"/>
              </a:solidFill>
              <a:ea typeface="ＭＳ Ｐゴシック" charset="-128"/>
            </a:endParaRPr>
          </a:p>
        </p:txBody>
      </p:sp>
      <p:sp>
        <p:nvSpPr>
          <p:cNvPr id="25" name="TextBox 24"/>
          <p:cNvSpPr txBox="1"/>
          <p:nvPr/>
        </p:nvSpPr>
        <p:spPr>
          <a:xfrm rot="16200000">
            <a:off x="767056" y="2969688"/>
            <a:ext cx="1208985" cy="400110"/>
          </a:xfrm>
          <a:prstGeom prst="rect">
            <a:avLst/>
          </a:prstGeom>
          <a:noFill/>
        </p:spPr>
        <p:txBody>
          <a:bodyPr wrap="none" rtlCol="0">
            <a:spAutoFit/>
          </a:bodyPr>
          <a:lstStyle/>
          <a:p>
            <a:r>
              <a:rPr lang="en-US" sz="2000" dirty="0" smtClean="0"/>
              <a:t>Rigidity</a:t>
            </a:r>
            <a:endParaRPr lang="en-US" sz="2000" dirty="0"/>
          </a:p>
        </p:txBody>
      </p:sp>
      <p:sp>
        <p:nvSpPr>
          <p:cNvPr id="26" name="TextBox 25"/>
          <p:cNvSpPr txBox="1"/>
          <p:nvPr/>
        </p:nvSpPr>
        <p:spPr>
          <a:xfrm rot="5400000">
            <a:off x="7314025" y="3037936"/>
            <a:ext cx="1457579" cy="369332"/>
          </a:xfrm>
          <a:prstGeom prst="rect">
            <a:avLst/>
          </a:prstGeom>
          <a:noFill/>
        </p:spPr>
        <p:txBody>
          <a:bodyPr wrap="none" rtlCol="0">
            <a:spAutoFit/>
          </a:bodyPr>
          <a:lstStyle/>
          <a:p>
            <a:r>
              <a:rPr lang="en-US" sz="1800" dirty="0" smtClean="0"/>
              <a:t>Flexibility</a:t>
            </a:r>
            <a:endParaRPr lang="en-US" sz="1800" dirty="0"/>
          </a:p>
        </p:txBody>
      </p:sp>
      <p:sp>
        <p:nvSpPr>
          <p:cNvPr id="11" name="Pentagon 10"/>
          <p:cNvSpPr/>
          <p:nvPr/>
        </p:nvSpPr>
        <p:spPr bwMode="auto">
          <a:xfrm rot="5400000">
            <a:off x="4155395" y="2795438"/>
            <a:ext cx="889003" cy="285751"/>
          </a:xfrm>
          <a:prstGeom prst="homePlate">
            <a:avLst/>
          </a:prstGeom>
          <a:solidFill>
            <a:srgbClr val="FFFF99">
              <a:alpha val="50000"/>
            </a:srgbClr>
          </a:solidFill>
          <a:ln w="9525" cap="flat" cmpd="sng" algn="ctr">
            <a:solidFill>
              <a:srgbClr val="0000FF"/>
            </a:solidFill>
            <a:prstDash val="solid"/>
            <a:round/>
            <a:headEnd type="none" w="med" len="med"/>
            <a:tailEnd type="none" w="med" len="med"/>
          </a:ln>
          <a:effectLst/>
          <a:scene3d>
            <a:camera prst="orthographicFront"/>
            <a:lightRig rig="threePt" dir="t"/>
          </a:scene3d>
          <a:sp3d>
            <a:bevelT prst="relaxedInset"/>
          </a:sp3d>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solidFill>
                <a:srgbClr val="333399"/>
              </a:solidFill>
              <a:effectLst/>
              <a:latin typeface="Copperplate Gothic Light" pitchFamily="34" charset="0"/>
            </a:endParaRPr>
          </a:p>
        </p:txBody>
      </p:sp>
      <p:cxnSp>
        <p:nvCxnSpPr>
          <p:cNvPr id="13" name="Straight Arrow Connector 12"/>
          <p:cNvCxnSpPr/>
          <p:nvPr/>
        </p:nvCxnSpPr>
        <p:spPr bwMode="auto">
          <a:xfrm>
            <a:off x="4857752" y="2922440"/>
            <a:ext cx="928694" cy="1588"/>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bwMode="auto">
          <a:xfrm rot="10800000">
            <a:off x="3428992" y="2779564"/>
            <a:ext cx="857256" cy="1588"/>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49168" name="TextBox 22"/>
          <p:cNvSpPr txBox="1">
            <a:spLocks noChangeArrowheads="1"/>
          </p:cNvSpPr>
          <p:nvPr/>
        </p:nvSpPr>
        <p:spPr bwMode="auto">
          <a:xfrm>
            <a:off x="3786182" y="3266359"/>
            <a:ext cx="1603131" cy="584775"/>
          </a:xfrm>
          <a:prstGeom prst="rect">
            <a:avLst/>
          </a:prstGeom>
          <a:noFill/>
          <a:ln w="9525">
            <a:noFill/>
            <a:miter lim="800000"/>
            <a:headEnd/>
            <a:tailEnd/>
          </a:ln>
        </p:spPr>
        <p:txBody>
          <a:bodyPr wrap="none">
            <a:spAutoFit/>
          </a:bodyPr>
          <a:lstStyle/>
          <a:p>
            <a:r>
              <a:rPr lang="en-US" sz="1600" dirty="0" smtClean="0">
                <a:solidFill>
                  <a:srgbClr val="800000"/>
                </a:solidFill>
                <a:latin typeface="Cambria Math" pitchFamily="18" charset="0"/>
                <a:ea typeface="Cambria Math" pitchFamily="18" charset="0"/>
              </a:rPr>
              <a:t>Composite Agile</a:t>
            </a:r>
          </a:p>
          <a:p>
            <a:r>
              <a:rPr lang="en-US" sz="1600" dirty="0" smtClean="0">
                <a:solidFill>
                  <a:srgbClr val="800000"/>
                </a:solidFill>
                <a:latin typeface="Cambria Math" pitchFamily="18" charset="0"/>
                <a:ea typeface="Cambria Math" pitchFamily="18" charset="0"/>
              </a:rPr>
              <a:t>(Starting Point)</a:t>
            </a:r>
            <a:endParaRPr lang="en-US" sz="1600" dirty="0">
              <a:solidFill>
                <a:srgbClr val="800000"/>
              </a:solidFill>
              <a:latin typeface="Cambria Math" pitchFamily="18" charset="0"/>
              <a:ea typeface="Cambria Math" pitchFamily="18" charset="0"/>
            </a:endParaRPr>
          </a:p>
        </p:txBody>
      </p:sp>
      <p:sp>
        <p:nvSpPr>
          <p:cNvPr id="17" name="Oval 16"/>
          <p:cNvSpPr/>
          <p:nvPr/>
        </p:nvSpPr>
        <p:spPr bwMode="auto">
          <a:xfrm>
            <a:off x="5072066" y="5000636"/>
            <a:ext cx="2286016" cy="928694"/>
          </a:xfrm>
          <a:prstGeom prst="ellipse">
            <a:avLst/>
          </a:prstGeom>
          <a:solidFill>
            <a:srgbClr val="FFFF99">
              <a:alpha val="50000"/>
            </a:srgbClr>
          </a:solidFill>
          <a:ln w="9525" cap="flat" cmpd="sng" algn="ctr">
            <a:solidFill>
              <a:schemeClr val="accent2"/>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333399"/>
                </a:solidFill>
                <a:effectLst/>
                <a:latin typeface="Calibri" pitchFamily="34" charset="0"/>
                <a:cs typeface="Calibri" pitchFamily="34" charset="0"/>
              </a:rPr>
              <a:t>Agile Project</a:t>
            </a:r>
          </a:p>
          <a:p>
            <a:pPr marL="0" marR="0" indent="0" algn="l" defTabSz="914400" rtl="0" eaLnBrk="0" fontAlgn="base" latinLnBrk="0" hangingPunct="0">
              <a:lnSpc>
                <a:spcPct val="100000"/>
              </a:lnSpc>
              <a:spcBef>
                <a:spcPct val="0"/>
              </a:spcBef>
              <a:spcAft>
                <a:spcPct val="0"/>
              </a:spcAft>
              <a:buClrTx/>
              <a:buSzTx/>
              <a:buFontTx/>
              <a:buNone/>
              <a:tabLst/>
            </a:pPr>
            <a:r>
              <a:rPr lang="en-US" sz="1800" b="1" dirty="0" smtClean="0">
                <a:latin typeface="Calibri" pitchFamily="34" charset="0"/>
                <a:cs typeface="Calibri" pitchFamily="34" charset="0"/>
              </a:rPr>
              <a:t>Method</a:t>
            </a:r>
          </a:p>
        </p:txBody>
      </p:sp>
      <p:sp>
        <p:nvSpPr>
          <p:cNvPr id="20" name="TextBox 19"/>
          <p:cNvSpPr txBox="1"/>
          <p:nvPr/>
        </p:nvSpPr>
        <p:spPr>
          <a:xfrm rot="16200000">
            <a:off x="-140991" y="3077646"/>
            <a:ext cx="1365631" cy="369332"/>
          </a:xfrm>
          <a:prstGeom prst="rect">
            <a:avLst/>
          </a:prstGeom>
          <a:noFill/>
        </p:spPr>
        <p:txBody>
          <a:bodyPr wrap="none" rtlCol="0">
            <a:spAutoFit/>
          </a:bodyPr>
          <a:lstStyle/>
          <a:p>
            <a:r>
              <a:rPr lang="en-US" sz="1800" b="1" dirty="0" smtClean="0">
                <a:latin typeface="Calibri" pitchFamily="34" charset="0"/>
                <a:cs typeface="Calibri" pitchFamily="34" charset="0"/>
              </a:rPr>
              <a:t>(a) Variation</a:t>
            </a:r>
            <a:endParaRPr lang="en-US" sz="1800" b="1" dirty="0">
              <a:latin typeface="Calibri" pitchFamily="34" charset="0"/>
              <a:cs typeface="Calibri" pitchFamily="34" charset="0"/>
            </a:endParaRPr>
          </a:p>
        </p:txBody>
      </p:sp>
      <p:sp>
        <p:nvSpPr>
          <p:cNvPr id="22" name="TextBox 21"/>
          <p:cNvSpPr txBox="1"/>
          <p:nvPr/>
        </p:nvSpPr>
        <p:spPr>
          <a:xfrm rot="16200000">
            <a:off x="-39617" y="5276162"/>
            <a:ext cx="1162882" cy="369332"/>
          </a:xfrm>
          <a:prstGeom prst="rect">
            <a:avLst/>
          </a:prstGeom>
          <a:noFill/>
        </p:spPr>
        <p:txBody>
          <a:bodyPr wrap="none" rtlCol="0">
            <a:spAutoFit/>
          </a:bodyPr>
          <a:lstStyle/>
          <a:p>
            <a:r>
              <a:rPr lang="en-US" sz="1800" b="1" dirty="0" smtClean="0">
                <a:latin typeface="Calibri" pitchFamily="34" charset="0"/>
                <a:cs typeface="Calibri" pitchFamily="34" charset="0"/>
              </a:rPr>
              <a:t>(b) Extend</a:t>
            </a:r>
            <a:endParaRPr lang="en-US" sz="1800" b="1" dirty="0">
              <a:latin typeface="Calibri" pitchFamily="34" charset="0"/>
              <a:cs typeface="Calibri" pitchFamily="34" charset="0"/>
            </a:endParaRPr>
          </a:p>
        </p:txBody>
      </p:sp>
    </p:spTree>
    <p:extLst>
      <p:ext uri="{BB962C8B-B14F-4D97-AF65-F5344CB8AC3E}">
        <p14:creationId xmlns:p14="http://schemas.microsoft.com/office/powerpoint/2010/main" val="4251378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Figure 4.8: Three Simple Parts of an </a:t>
            </a:r>
            <a:br>
              <a:rPr lang="en-US" sz="3200" dirty="0" smtClean="0"/>
            </a:br>
            <a:r>
              <a:rPr lang="en-US" sz="3200" dirty="0" smtClean="0"/>
              <a:t>Agile Iteration</a:t>
            </a:r>
            <a:endParaRPr lang="en-US" sz="3200" dirty="0"/>
          </a:p>
        </p:txBody>
      </p:sp>
      <p:sp>
        <p:nvSpPr>
          <p:cNvPr id="4" name="Footer Placeholder 3"/>
          <p:cNvSpPr>
            <a:spLocks noGrp="1"/>
          </p:cNvSpPr>
          <p:nvPr>
            <p:ph type="ftr" sz="quarter" idx="4294967295"/>
          </p:nvPr>
        </p:nvSpPr>
        <p:spPr>
          <a:xfrm>
            <a:off x="2703513" y="6400800"/>
            <a:ext cx="4078287" cy="457200"/>
          </a:xfrm>
          <a:prstGeom prst="rect">
            <a:avLst/>
          </a:prstGeom>
        </p:spPr>
        <p:txBody>
          <a:bodyPr/>
          <a:lstStyle/>
          <a:p>
            <a:r>
              <a:rPr lang="en-US" smtClean="0"/>
              <a:t>MethodScience.com, 1998-2012; CAMS</a:t>
            </a:r>
            <a:endParaRPr lang="en-US" dirty="0"/>
          </a:p>
        </p:txBody>
      </p:sp>
      <p:cxnSp>
        <p:nvCxnSpPr>
          <p:cNvPr id="8" name="Curved Connector 7"/>
          <p:cNvCxnSpPr/>
          <p:nvPr/>
        </p:nvCxnSpPr>
        <p:spPr bwMode="auto">
          <a:xfrm rot="16200000" flipH="1">
            <a:off x="190499" y="3848100"/>
            <a:ext cx="4800600" cy="457200"/>
          </a:xfrm>
          <a:prstGeom prst="curvedConnector3">
            <a:avLst>
              <a:gd name="adj1" fmla="val 50000"/>
            </a:avLst>
          </a:prstGeom>
          <a:solidFill>
            <a:schemeClr val="accent1"/>
          </a:solidFill>
          <a:ln w="50800" cap="flat" cmpd="sng" algn="ctr">
            <a:solidFill>
              <a:schemeClr val="tx1"/>
            </a:solidFill>
            <a:prstDash val="dash"/>
            <a:round/>
            <a:headEnd type="none" w="med" len="med"/>
            <a:tailEnd type="none" w="med" len="med"/>
          </a:ln>
          <a:effectLst/>
        </p:spPr>
      </p:cxnSp>
      <p:cxnSp>
        <p:nvCxnSpPr>
          <p:cNvPr id="9" name="Curved Connector 8"/>
          <p:cNvCxnSpPr/>
          <p:nvPr/>
        </p:nvCxnSpPr>
        <p:spPr bwMode="auto">
          <a:xfrm rot="5400000">
            <a:off x="3848100" y="3848100"/>
            <a:ext cx="4648200" cy="609600"/>
          </a:xfrm>
          <a:prstGeom prst="curvedConnector3">
            <a:avLst>
              <a:gd name="adj1" fmla="val 50000"/>
            </a:avLst>
          </a:prstGeom>
          <a:solidFill>
            <a:schemeClr val="accent1"/>
          </a:solidFill>
          <a:ln w="50800" cap="flat" cmpd="sng" algn="ctr">
            <a:solidFill>
              <a:schemeClr val="tx1"/>
            </a:solidFill>
            <a:prstDash val="dash"/>
            <a:round/>
            <a:headEnd type="none" w="med" len="med"/>
            <a:tailEnd type="none" w="med" len="med"/>
          </a:ln>
          <a:effectLst/>
        </p:spPr>
      </p:cxnSp>
      <p:sp>
        <p:nvSpPr>
          <p:cNvPr id="11" name="TextBox 10"/>
          <p:cNvSpPr txBox="1"/>
          <p:nvPr/>
        </p:nvSpPr>
        <p:spPr>
          <a:xfrm>
            <a:off x="685800" y="1295400"/>
            <a:ext cx="1371600" cy="338554"/>
          </a:xfrm>
          <a:prstGeom prst="rect">
            <a:avLst/>
          </a:prstGeom>
          <a:noFill/>
          <a:ln>
            <a:solidFill>
              <a:schemeClr val="tx2"/>
            </a:solidFill>
          </a:ln>
        </p:spPr>
        <p:txBody>
          <a:bodyPr wrap="square" rtlCol="0">
            <a:spAutoFit/>
          </a:bodyPr>
          <a:lstStyle/>
          <a:p>
            <a:r>
              <a:rPr lang="en-US" sz="1600" b="1" spc="300" dirty="0" smtClean="0">
                <a:solidFill>
                  <a:srgbClr val="C00000"/>
                </a:solidFill>
              </a:rPr>
              <a:t>TO DO..</a:t>
            </a:r>
            <a:endParaRPr lang="en-US" sz="1600" b="1" spc="300" dirty="0">
              <a:solidFill>
                <a:srgbClr val="C00000"/>
              </a:solidFill>
            </a:endParaRPr>
          </a:p>
        </p:txBody>
      </p:sp>
      <p:sp>
        <p:nvSpPr>
          <p:cNvPr id="12" name="TextBox 11"/>
          <p:cNvSpPr txBox="1"/>
          <p:nvPr/>
        </p:nvSpPr>
        <p:spPr>
          <a:xfrm>
            <a:off x="3733800" y="1295400"/>
            <a:ext cx="1981200" cy="338554"/>
          </a:xfrm>
          <a:prstGeom prst="rect">
            <a:avLst/>
          </a:prstGeom>
          <a:noFill/>
          <a:ln>
            <a:solidFill>
              <a:schemeClr val="tx2"/>
            </a:solidFill>
          </a:ln>
        </p:spPr>
        <p:txBody>
          <a:bodyPr wrap="square" rtlCol="0">
            <a:spAutoFit/>
          </a:bodyPr>
          <a:lstStyle/>
          <a:p>
            <a:r>
              <a:rPr lang="en-US" sz="1600" b="1" spc="300" dirty="0" smtClean="0">
                <a:solidFill>
                  <a:srgbClr val="C00000"/>
                </a:solidFill>
              </a:rPr>
              <a:t>D O I N G …</a:t>
            </a:r>
            <a:endParaRPr lang="en-US" sz="1600" b="1" spc="300" dirty="0">
              <a:solidFill>
                <a:srgbClr val="C00000"/>
              </a:solidFill>
            </a:endParaRPr>
          </a:p>
        </p:txBody>
      </p:sp>
      <p:sp>
        <p:nvSpPr>
          <p:cNvPr id="13" name="TextBox 12"/>
          <p:cNvSpPr txBox="1"/>
          <p:nvPr/>
        </p:nvSpPr>
        <p:spPr>
          <a:xfrm>
            <a:off x="6934200" y="1295400"/>
            <a:ext cx="1600200" cy="338554"/>
          </a:xfrm>
          <a:prstGeom prst="rect">
            <a:avLst/>
          </a:prstGeom>
          <a:noFill/>
          <a:ln>
            <a:solidFill>
              <a:schemeClr val="tx2"/>
            </a:solidFill>
          </a:ln>
        </p:spPr>
        <p:txBody>
          <a:bodyPr wrap="square" rtlCol="0">
            <a:spAutoFit/>
          </a:bodyPr>
          <a:lstStyle/>
          <a:p>
            <a:r>
              <a:rPr lang="en-US" sz="1600" b="1" spc="300" dirty="0" smtClean="0">
                <a:solidFill>
                  <a:srgbClr val="C00000"/>
                </a:solidFill>
              </a:rPr>
              <a:t>D O N E ..</a:t>
            </a:r>
            <a:endParaRPr lang="en-US" sz="1600" b="1" spc="300" dirty="0">
              <a:solidFill>
                <a:srgbClr val="C00000"/>
              </a:solidFill>
            </a:endParaRPr>
          </a:p>
        </p:txBody>
      </p:sp>
      <p:sp>
        <p:nvSpPr>
          <p:cNvPr id="10" name="Folded Corner 9"/>
          <p:cNvSpPr/>
          <p:nvPr/>
        </p:nvSpPr>
        <p:spPr bwMode="auto">
          <a:xfrm>
            <a:off x="381000" y="2209800"/>
            <a:ext cx="990600" cy="457200"/>
          </a:xfrm>
          <a:prstGeom prst="foldedCorner">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empus Sans ITC" pitchFamily="82" charset="0"/>
              </a:rPr>
              <a:t>Story-1</a:t>
            </a:r>
          </a:p>
        </p:txBody>
      </p:sp>
      <p:sp>
        <p:nvSpPr>
          <p:cNvPr id="14" name="Folded Corner 13"/>
          <p:cNvSpPr/>
          <p:nvPr/>
        </p:nvSpPr>
        <p:spPr bwMode="auto">
          <a:xfrm>
            <a:off x="381000" y="2895600"/>
            <a:ext cx="990600" cy="457200"/>
          </a:xfrm>
          <a:prstGeom prst="foldedCorner">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empus Sans ITC" pitchFamily="82" charset="0"/>
              </a:rPr>
              <a:t>Story-2</a:t>
            </a:r>
          </a:p>
        </p:txBody>
      </p:sp>
      <p:sp>
        <p:nvSpPr>
          <p:cNvPr id="15" name="Folded Corner 14"/>
          <p:cNvSpPr/>
          <p:nvPr/>
        </p:nvSpPr>
        <p:spPr bwMode="auto">
          <a:xfrm>
            <a:off x="533400" y="3657600"/>
            <a:ext cx="990600" cy="457200"/>
          </a:xfrm>
          <a:prstGeom prst="foldedCorner">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empus Sans ITC" pitchFamily="82" charset="0"/>
              </a:rPr>
              <a:t>Story-3</a:t>
            </a:r>
          </a:p>
        </p:txBody>
      </p:sp>
      <p:sp>
        <p:nvSpPr>
          <p:cNvPr id="16" name="Folded Corner 15"/>
          <p:cNvSpPr/>
          <p:nvPr/>
        </p:nvSpPr>
        <p:spPr bwMode="auto">
          <a:xfrm>
            <a:off x="533400" y="4343400"/>
            <a:ext cx="990600" cy="457200"/>
          </a:xfrm>
          <a:prstGeom prst="foldedCorner">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empus Sans ITC" pitchFamily="82" charset="0"/>
              </a:rPr>
              <a:t>Story-4</a:t>
            </a:r>
          </a:p>
        </p:txBody>
      </p:sp>
      <p:sp>
        <p:nvSpPr>
          <p:cNvPr id="17" name="Folded Corner 16"/>
          <p:cNvSpPr/>
          <p:nvPr/>
        </p:nvSpPr>
        <p:spPr bwMode="auto">
          <a:xfrm>
            <a:off x="3048000" y="2209800"/>
            <a:ext cx="990600" cy="457200"/>
          </a:xfrm>
          <a:prstGeom prst="foldedCorner">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empus Sans ITC" pitchFamily="82" charset="0"/>
              </a:rPr>
              <a:t>Story-8</a:t>
            </a:r>
          </a:p>
        </p:txBody>
      </p:sp>
      <p:sp>
        <p:nvSpPr>
          <p:cNvPr id="18" name="Folded Corner 17"/>
          <p:cNvSpPr/>
          <p:nvPr/>
        </p:nvSpPr>
        <p:spPr bwMode="auto">
          <a:xfrm>
            <a:off x="3200400" y="2971800"/>
            <a:ext cx="990600" cy="457200"/>
          </a:xfrm>
          <a:prstGeom prst="foldedCorner">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empus Sans ITC" pitchFamily="82" charset="0"/>
              </a:rPr>
              <a:t>Story-3</a:t>
            </a:r>
          </a:p>
        </p:txBody>
      </p:sp>
      <p:sp>
        <p:nvSpPr>
          <p:cNvPr id="19" name="Folded Corner 18"/>
          <p:cNvSpPr/>
          <p:nvPr/>
        </p:nvSpPr>
        <p:spPr bwMode="auto">
          <a:xfrm>
            <a:off x="4495800" y="2362200"/>
            <a:ext cx="990600" cy="457200"/>
          </a:xfrm>
          <a:prstGeom prst="foldedCorner">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empus Sans ITC" pitchFamily="82" charset="0"/>
              </a:rPr>
              <a:t>Story-5</a:t>
            </a:r>
          </a:p>
        </p:txBody>
      </p:sp>
      <p:sp>
        <p:nvSpPr>
          <p:cNvPr id="20" name="Folded Corner 19"/>
          <p:cNvSpPr/>
          <p:nvPr/>
        </p:nvSpPr>
        <p:spPr bwMode="auto">
          <a:xfrm>
            <a:off x="4648200" y="3124200"/>
            <a:ext cx="990600" cy="457200"/>
          </a:xfrm>
          <a:prstGeom prst="foldedCorner">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empus Sans ITC" pitchFamily="82" charset="0"/>
              </a:rPr>
              <a:t>Story-6</a:t>
            </a:r>
          </a:p>
        </p:txBody>
      </p:sp>
      <p:sp>
        <p:nvSpPr>
          <p:cNvPr id="21" name="Folded Corner 20"/>
          <p:cNvSpPr/>
          <p:nvPr/>
        </p:nvSpPr>
        <p:spPr bwMode="auto">
          <a:xfrm>
            <a:off x="3276600" y="3810000"/>
            <a:ext cx="990600" cy="457200"/>
          </a:xfrm>
          <a:prstGeom prst="foldedCorner">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empus Sans ITC" pitchFamily="82" charset="0"/>
              </a:rPr>
              <a:t>Story-2</a:t>
            </a:r>
          </a:p>
        </p:txBody>
      </p:sp>
      <p:sp>
        <p:nvSpPr>
          <p:cNvPr id="22" name="Folded Corner 21"/>
          <p:cNvSpPr/>
          <p:nvPr/>
        </p:nvSpPr>
        <p:spPr bwMode="auto">
          <a:xfrm>
            <a:off x="4572000" y="4343400"/>
            <a:ext cx="990600" cy="457200"/>
          </a:xfrm>
          <a:prstGeom prst="foldedCorner">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empus Sans ITC" pitchFamily="82" charset="0"/>
              </a:rPr>
              <a:t>Story-7</a:t>
            </a:r>
          </a:p>
        </p:txBody>
      </p:sp>
      <p:sp>
        <p:nvSpPr>
          <p:cNvPr id="23" name="Folded Corner 22"/>
          <p:cNvSpPr/>
          <p:nvPr/>
        </p:nvSpPr>
        <p:spPr bwMode="auto">
          <a:xfrm>
            <a:off x="7086600" y="2743200"/>
            <a:ext cx="990600" cy="457200"/>
          </a:xfrm>
          <a:prstGeom prst="foldedCorner">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empus Sans ITC" pitchFamily="82" charset="0"/>
              </a:rPr>
              <a:t>Story-2</a:t>
            </a:r>
          </a:p>
        </p:txBody>
      </p:sp>
      <p:sp>
        <p:nvSpPr>
          <p:cNvPr id="24" name="Folded Corner 23"/>
          <p:cNvSpPr/>
          <p:nvPr/>
        </p:nvSpPr>
        <p:spPr bwMode="auto">
          <a:xfrm>
            <a:off x="7086600" y="4800600"/>
            <a:ext cx="990600" cy="457200"/>
          </a:xfrm>
          <a:prstGeom prst="foldedCorner">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empus Sans ITC" pitchFamily="82" charset="0"/>
              </a:rPr>
              <a:t>Story-7</a:t>
            </a:r>
          </a:p>
        </p:txBody>
      </p:sp>
      <p:sp>
        <p:nvSpPr>
          <p:cNvPr id="25" name="Slide Number Placeholder 24"/>
          <p:cNvSpPr>
            <a:spLocks noGrp="1"/>
          </p:cNvSpPr>
          <p:nvPr>
            <p:ph type="sldNum" sz="quarter" idx="4294967295"/>
          </p:nvPr>
        </p:nvSpPr>
        <p:spPr>
          <a:xfrm>
            <a:off x="8458200" y="6400800"/>
            <a:ext cx="609600" cy="381000"/>
          </a:xfrm>
          <a:prstGeom prst="rect">
            <a:avLst/>
          </a:prstGeom>
        </p:spPr>
        <p:txBody>
          <a:bodyPr/>
          <a:lstStyle/>
          <a:p>
            <a:fld id="{C875F366-C446-4B97-B257-F362FC5B2650}" type="slidenum">
              <a:rPr lang="en-US" smtClean="0"/>
              <a:pPr/>
              <a:t>9</a:t>
            </a:fld>
            <a:endParaRPr lang="en-US"/>
          </a:p>
        </p:txBody>
      </p:sp>
      <p:cxnSp>
        <p:nvCxnSpPr>
          <p:cNvPr id="27" name="Curved Connector 26"/>
          <p:cNvCxnSpPr>
            <a:stCxn id="14" idx="3"/>
            <a:endCxn id="21" idx="1"/>
          </p:cNvCxnSpPr>
          <p:nvPr/>
        </p:nvCxnSpPr>
        <p:spPr bwMode="auto">
          <a:xfrm>
            <a:off x="1371600" y="3124200"/>
            <a:ext cx="1905000" cy="914400"/>
          </a:xfrm>
          <a:prstGeom prst="curvedConnector3">
            <a:avLst>
              <a:gd name="adj1" fmla="val 50000"/>
            </a:avLst>
          </a:prstGeom>
          <a:solidFill>
            <a:schemeClr val="accent1"/>
          </a:solidFill>
          <a:ln w="6350" cap="flat" cmpd="sng" algn="ctr">
            <a:solidFill>
              <a:schemeClr val="tx1"/>
            </a:solidFill>
            <a:prstDash val="dash"/>
            <a:round/>
            <a:headEnd type="none" w="med" len="med"/>
            <a:tailEnd type="arrow"/>
          </a:ln>
          <a:effectLst/>
        </p:spPr>
      </p:cxnSp>
      <p:cxnSp>
        <p:nvCxnSpPr>
          <p:cNvPr id="31" name="Curved Connector 30"/>
          <p:cNvCxnSpPr>
            <a:stCxn id="21" idx="3"/>
            <a:endCxn id="23" idx="1"/>
          </p:cNvCxnSpPr>
          <p:nvPr/>
        </p:nvCxnSpPr>
        <p:spPr bwMode="auto">
          <a:xfrm flipV="1">
            <a:off x="4267200" y="2971800"/>
            <a:ext cx="2819400" cy="1066800"/>
          </a:xfrm>
          <a:prstGeom prst="curvedConnector3">
            <a:avLst>
              <a:gd name="adj1" fmla="val 50000"/>
            </a:avLst>
          </a:prstGeom>
          <a:solidFill>
            <a:schemeClr val="accent1"/>
          </a:solidFill>
          <a:ln w="6350" cap="flat" cmpd="sng" algn="ctr">
            <a:solidFill>
              <a:schemeClr val="tx1"/>
            </a:solidFill>
            <a:prstDash val="dash"/>
            <a:round/>
            <a:headEnd type="none" w="med" len="med"/>
            <a:tailEnd type="arrow"/>
          </a:ln>
          <a:effectLst/>
        </p:spPr>
      </p:cxnSp>
      <p:cxnSp>
        <p:nvCxnSpPr>
          <p:cNvPr id="35" name="Curved Connector 34"/>
          <p:cNvCxnSpPr>
            <a:stCxn id="15" idx="3"/>
            <a:endCxn id="18" idx="1"/>
          </p:cNvCxnSpPr>
          <p:nvPr/>
        </p:nvCxnSpPr>
        <p:spPr bwMode="auto">
          <a:xfrm flipV="1">
            <a:off x="1524000" y="3200400"/>
            <a:ext cx="1676400" cy="685800"/>
          </a:xfrm>
          <a:prstGeom prst="curvedConnector3">
            <a:avLst>
              <a:gd name="adj1" fmla="val 50000"/>
            </a:avLst>
          </a:prstGeom>
          <a:solidFill>
            <a:schemeClr val="accent1"/>
          </a:solidFill>
          <a:ln w="6350" cap="flat" cmpd="sng" algn="ctr">
            <a:solidFill>
              <a:schemeClr val="tx1"/>
            </a:solidFill>
            <a:prstDash val="dash"/>
            <a:round/>
            <a:headEnd type="none" w="med" len="med"/>
            <a:tailEnd type="arrow"/>
          </a:ln>
          <a:effectLst/>
        </p:spPr>
      </p:cxnSp>
      <p:cxnSp>
        <p:nvCxnSpPr>
          <p:cNvPr id="38" name="Curved Connector 37"/>
          <p:cNvCxnSpPr>
            <a:stCxn id="22" idx="3"/>
            <a:endCxn id="24" idx="1"/>
          </p:cNvCxnSpPr>
          <p:nvPr/>
        </p:nvCxnSpPr>
        <p:spPr bwMode="auto">
          <a:xfrm>
            <a:off x="5562600" y="4572000"/>
            <a:ext cx="1524000" cy="457200"/>
          </a:xfrm>
          <a:prstGeom prst="curvedConnector3">
            <a:avLst>
              <a:gd name="adj1" fmla="val 50000"/>
            </a:avLst>
          </a:prstGeom>
          <a:solidFill>
            <a:schemeClr val="accent1"/>
          </a:solidFill>
          <a:ln w="6350" cap="flat" cmpd="sng" algn="ctr">
            <a:solidFill>
              <a:schemeClr val="tx1"/>
            </a:solidFill>
            <a:prstDash val="dash"/>
            <a:round/>
            <a:headEnd type="none" w="med" len="med"/>
            <a:tailEnd type="arrow"/>
          </a:ln>
          <a:effectLst/>
        </p:spPr>
      </p:cxnSp>
      <p:sp>
        <p:nvSpPr>
          <p:cNvPr id="3" name="TextBox 2"/>
          <p:cNvSpPr txBox="1"/>
          <p:nvPr/>
        </p:nvSpPr>
        <p:spPr>
          <a:xfrm rot="16200000">
            <a:off x="-2155635" y="4298741"/>
            <a:ext cx="4749185" cy="369332"/>
          </a:xfrm>
          <a:prstGeom prst="rect">
            <a:avLst/>
          </a:prstGeom>
          <a:noFill/>
        </p:spPr>
        <p:txBody>
          <a:bodyPr wrap="none" rtlCol="0">
            <a:spAutoFit/>
          </a:bodyPr>
          <a:lstStyle/>
          <a:p>
            <a:r>
              <a:rPr lang="en-US" dirty="0" smtClean="0">
                <a:solidFill>
                  <a:schemeClr val="tx2"/>
                </a:solidFill>
              </a:rPr>
              <a:t>Iteration 3     Iteration 2                          Iteration 1</a:t>
            </a:r>
            <a:endParaRPr lang="en-US" dirty="0">
              <a:solidFill>
                <a:schemeClr val="tx2"/>
              </a:solidFill>
            </a:endParaRPr>
          </a:p>
        </p:txBody>
      </p:sp>
    </p:spTree>
    <p:extLst>
      <p:ext uri="{BB962C8B-B14F-4D97-AF65-F5344CB8AC3E}">
        <p14:creationId xmlns:p14="http://schemas.microsoft.com/office/powerpoint/2010/main" val="3110985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LIDE_TYPE" val="BOD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949</TotalTime>
  <Words>2061</Words>
  <Application>Microsoft Office PowerPoint</Application>
  <PresentationFormat>On-screen Show (4:3)</PresentationFormat>
  <Paragraphs>587</Paragraphs>
  <Slides>26</Slides>
  <Notes>18</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42" baseType="lpstr">
      <vt:lpstr>ＭＳ Ｐゴシック</vt:lpstr>
      <vt:lpstr>ＭＳ Ｐゴシック</vt:lpstr>
      <vt:lpstr>Arial</vt:lpstr>
      <vt:lpstr>Book Antiqua</vt:lpstr>
      <vt:lpstr>Calibri</vt:lpstr>
      <vt:lpstr>Cambria</vt:lpstr>
      <vt:lpstr>Cambria Math</vt:lpstr>
      <vt:lpstr>Copperplate Gothic Bold</vt:lpstr>
      <vt:lpstr>Copperplate Gothic Light</vt:lpstr>
      <vt:lpstr>新細明體</vt:lpstr>
      <vt:lpstr>Tempus Sans ITC</vt:lpstr>
      <vt:lpstr>Times</vt:lpstr>
      <vt:lpstr>Times New Roman</vt:lpstr>
      <vt:lpstr>Wingdings</vt:lpstr>
      <vt:lpstr>Office Theme</vt:lpstr>
      <vt:lpstr>Clip</vt:lpstr>
      <vt:lpstr>Week- 11  CAMS – Composite Agile Method and Strategy – and Iteration Planning; Estimation using Delphi    Dr. Bhuvan UNHELKAR IT Faculty, College Of Business; Office: C225; bunhelkar@sar.usf.edu; 941-359-4654  </vt:lpstr>
      <vt:lpstr>Agenda</vt:lpstr>
      <vt:lpstr>Sub-Module  CAMS – Composite Agile Method and Strategy  </vt:lpstr>
      <vt:lpstr>CAMS is all about ‘balance’…</vt:lpstr>
      <vt:lpstr>Agile approach to embedding Big Data solutions in Business Processes needs to keep DevOps in mind – ensuring that operationalizing Big Data Solutions is a holistic, business activity   (from Big Data Strategies for Agile Business, B. Unhelkar, CRC Press, 2018)</vt:lpstr>
      <vt:lpstr>Figure 4.1: Fundamental of Composite Agile: BALANCE between Planned Control and Versatility of Agile approach</vt:lpstr>
      <vt:lpstr>Even Agile Software Development spreads out to cover….(Page 109)</vt:lpstr>
      <vt:lpstr>Figure 4.7: Variation &amp; Extend of Planned and Agile Elements in a Composite Method Configuration depending on Organizational and Project Characteristics</vt:lpstr>
      <vt:lpstr>Figure 4.8: Three Simple Parts of an  Agile Iteration</vt:lpstr>
      <vt:lpstr>Figure 4.9: The Core CAMS Architecture that Embeds Agile practices in Iterations and Increments, which are part of the Overall Business Lifecycle </vt:lpstr>
      <vt:lpstr>Figure 4.10: Configuring Process-Map from Planned Methods for Iterations in Practice </vt:lpstr>
      <vt:lpstr>Sub-Module  Configuring CAMS</vt:lpstr>
      <vt:lpstr>Remember this?:  Figure 5.13: Three Categories of Agile Elements</vt:lpstr>
      <vt:lpstr>Can we place the Roles, Ceremonies and Artifacts in a FORMAL Process? This is how it is done in CAMS &gt;&gt;Figure 4.11: Embedding Agile Practices within Activities of Planned Process-Maps</vt:lpstr>
      <vt:lpstr>Figure 4.12: Each Agile Practice made up of Skill-Aptitude-Experience-Influence; Uses and Produces Deliverables-Outcomes-Values</vt:lpstr>
      <vt:lpstr>Figure 4.13: Groups of Agile Practices that can be Embedded in CAMS</vt:lpstr>
      <vt:lpstr>Figure 4.15: Using the CAMS Repository in Practice – Creating Process-Maps for various key functions within a Project</vt:lpstr>
      <vt:lpstr>Sub-Module  Agile Job Aid for Estimation</vt:lpstr>
      <vt:lpstr>Estimation – Delphi (http://www.carolla.com/wp-delph.htm)</vt:lpstr>
      <vt:lpstr>Let’s apply these steps to a User Stories</vt:lpstr>
      <vt:lpstr>The Fibonacci Sequence  (Italian mathematician Leonardo of Pisa,)</vt:lpstr>
      <vt:lpstr>Planning Poker – an Agile Estimation Technique https://www.mountaingoatsoftware.com/agile/planning-poker</vt:lpstr>
      <vt:lpstr>Sub-Module  Agile Job Aid for Iteration Planning</vt:lpstr>
      <vt:lpstr>Planning for a Sprint</vt:lpstr>
      <vt:lpstr>Conclusions &amp; Future Directions</vt:lpstr>
      <vt:lpstr>PowerPoint Presentation</vt:lpstr>
    </vt:vector>
  </TitlesOfParts>
  <Company>University of South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Schrock, Krista</dc:creator>
  <cp:lastModifiedBy>Unhelkar, Bhuvanesh</cp:lastModifiedBy>
  <cp:revision>73</cp:revision>
  <dcterms:created xsi:type="dcterms:W3CDTF">2016-11-03T19:14:05Z</dcterms:created>
  <dcterms:modified xsi:type="dcterms:W3CDTF">2018-09-20T01:57:47Z</dcterms:modified>
</cp:coreProperties>
</file>