
<file path=[Content_Types].xml><?xml version="1.0" encoding="utf-8"?>
<Types xmlns="http://schemas.openxmlformats.org/package/2006/content-types">
  <Default Extension="jfif" ContentType="image/jpeg"/>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488" r:id="rId2"/>
    <p:sldId id="377" r:id="rId3"/>
    <p:sldId id="378" r:id="rId4"/>
    <p:sldId id="379" r:id="rId5"/>
    <p:sldId id="387" r:id="rId6"/>
    <p:sldId id="388" r:id="rId7"/>
    <p:sldId id="389" r:id="rId8"/>
    <p:sldId id="390" r:id="rId9"/>
    <p:sldId id="491" r:id="rId10"/>
    <p:sldId id="402" r:id="rId11"/>
    <p:sldId id="403" r:id="rId12"/>
    <p:sldId id="404" r:id="rId13"/>
    <p:sldId id="405" r:id="rId14"/>
    <p:sldId id="406" r:id="rId15"/>
    <p:sldId id="407" r:id="rId16"/>
    <p:sldId id="408" r:id="rId17"/>
    <p:sldId id="409" r:id="rId18"/>
    <p:sldId id="410" r:id="rId19"/>
    <p:sldId id="411" r:id="rId20"/>
    <p:sldId id="412" r:id="rId21"/>
    <p:sldId id="413" r:id="rId22"/>
    <p:sldId id="414" r:id="rId23"/>
    <p:sldId id="415" r:id="rId24"/>
    <p:sldId id="416" r:id="rId25"/>
    <p:sldId id="417" r:id="rId26"/>
    <p:sldId id="418" r:id="rId27"/>
    <p:sldId id="419" r:id="rId28"/>
    <p:sldId id="420" r:id="rId29"/>
    <p:sldId id="421" r:id="rId30"/>
    <p:sldId id="422" r:id="rId31"/>
    <p:sldId id="423" r:id="rId32"/>
    <p:sldId id="424" r:id="rId33"/>
    <p:sldId id="425" r:id="rId34"/>
    <p:sldId id="426" r:id="rId35"/>
    <p:sldId id="492" r:id="rId36"/>
    <p:sldId id="493" r:id="rId37"/>
    <p:sldId id="494" r:id="rId38"/>
    <p:sldId id="495" r:id="rId39"/>
    <p:sldId id="496" r:id="rId40"/>
    <p:sldId id="497" r:id="rId41"/>
    <p:sldId id="498" r:id="rId42"/>
    <p:sldId id="499" r:id="rId43"/>
    <p:sldId id="500" r:id="rId44"/>
    <p:sldId id="501" r:id="rId45"/>
    <p:sldId id="502" r:id="rId46"/>
    <p:sldId id="503" r:id="rId47"/>
    <p:sldId id="504" r:id="rId48"/>
    <p:sldId id="505" r:id="rId49"/>
    <p:sldId id="506" r:id="rId50"/>
    <p:sldId id="507" r:id="rId51"/>
    <p:sldId id="508" r:id="rId52"/>
    <p:sldId id="509" r:id="rId53"/>
    <p:sldId id="510" r:id="rId54"/>
    <p:sldId id="511" r:id="rId55"/>
    <p:sldId id="512" r:id="rId56"/>
    <p:sldId id="513" r:id="rId57"/>
    <p:sldId id="514" r:id="rId58"/>
    <p:sldId id="515" r:id="rId59"/>
    <p:sldId id="516" r:id="rId60"/>
    <p:sldId id="517" r:id="rId61"/>
    <p:sldId id="518" r:id="rId62"/>
    <p:sldId id="519" r:id="rId63"/>
    <p:sldId id="520" r:id="rId64"/>
    <p:sldId id="521" r:id="rId65"/>
    <p:sldId id="522" r:id="rId66"/>
    <p:sldId id="523" r:id="rId67"/>
    <p:sldId id="524" r:id="rId68"/>
    <p:sldId id="525" r:id="rId69"/>
    <p:sldId id="526" r:id="rId70"/>
    <p:sldId id="527" r:id="rId71"/>
    <p:sldId id="528" r:id="rId72"/>
    <p:sldId id="529" r:id="rId73"/>
    <p:sldId id="530" r:id="rId74"/>
    <p:sldId id="531" r:id="rId75"/>
    <p:sldId id="532" r:id="rId76"/>
    <p:sldId id="533" r:id="rId77"/>
    <p:sldId id="534" r:id="rId78"/>
    <p:sldId id="535" r:id="rId79"/>
    <p:sldId id="536" r:id="rId80"/>
    <p:sldId id="538" r:id="rId81"/>
    <p:sldId id="539" r:id="rId82"/>
    <p:sldId id="540" r:id="rId83"/>
    <p:sldId id="541" r:id="rId84"/>
    <p:sldId id="542" r:id="rId85"/>
    <p:sldId id="543" r:id="rId86"/>
    <p:sldId id="429" r:id="rId87"/>
    <p:sldId id="544" r:id="rId88"/>
    <p:sldId id="427" r:id="rId89"/>
    <p:sldId id="484" r:id="rId90"/>
    <p:sldId id="270" r:id="rId91"/>
    <p:sldId id="485" r:id="rId92"/>
    <p:sldId id="487" r:id="rId93"/>
    <p:sldId id="430"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9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3577" autoAdjust="0"/>
  </p:normalViewPr>
  <p:slideViewPr>
    <p:cSldViewPr>
      <p:cViewPr varScale="1">
        <p:scale>
          <a:sx n="65" d="100"/>
          <a:sy n="65" d="100"/>
        </p:scale>
        <p:origin x="1536" y="78"/>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30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2.xml.rels><?xml version="1.0" encoding="UTF-8" standalone="yes"?>
<Relationships xmlns="http://schemas.openxmlformats.org/package/2006/relationships"><Relationship Id="rId1" Type="http://schemas.openxmlformats.org/officeDocument/2006/relationships/image" Target="../media/image4.png"/></Relationships>
</file>

<file path=ppt/diagrams/_rels/drawing2.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dgm:spPr/>
      <dgm:t>
        <a:bodyPr/>
        <a:lstStyle/>
        <a:p>
          <a:endParaRPr lang="en-US"/>
        </a:p>
      </dgm:t>
    </dgm:pt>
    <dgm:pt modelId="{394471B4-327A-42D4-9898-0D08B5097B45}">
      <dgm:prSet/>
      <dgm:spPr/>
      <dgm:t>
        <a:bodyPr/>
        <a:lstStyle/>
        <a:p>
          <a:pPr rtl="0"/>
          <a:r>
            <a:rPr lang="en-US" dirty="0" smtClean="0"/>
            <a:t>© MethodScience; Material Designed and Presented by Dr. B. </a:t>
          </a:r>
          <a:r>
            <a:rPr lang="en-US" dirty="0" err="1" smtClean="0"/>
            <a:t>Unhelkar</a:t>
          </a:r>
          <a:endParaRPr lang="en-US"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D96EB556-511B-4D20-BCE1-CDAFAC49C898}"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3CCF50E8-0009-4ADE-AC05-40776378D510}" type="presOf" srcId="{83473DC7-5CB1-460A-B9B6-23F0C3D74FC0}" destId="{9A3A497F-24C3-4B9A-8E81-F32F66903BD2}" srcOrd="0" destOrd="0" presId="urn:microsoft.com/office/officeart/2005/8/layout/vList2"/>
    <dgm:cxn modelId="{57D62C2D-7EA4-4654-9170-404935B9E0E6}"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dgm:spPr/>
      <dgm:t>
        <a:bodyPr/>
        <a:lstStyle/>
        <a:p>
          <a:endParaRPr lang="en-US"/>
        </a:p>
      </dgm:t>
    </dgm:pt>
    <dgm:pt modelId="{394471B4-327A-42D4-9898-0D08B5097B45}">
      <dgm:prSet/>
      <dgm:spPr/>
      <dgm:t>
        <a:bodyPr/>
        <a:lstStyle/>
        <a:p>
          <a:pPr rtl="0"/>
          <a:r>
            <a:rPr lang="en-US" dirty="0" smtClean="0"/>
            <a:t>© MethodScience; Material Designed and Presented by Dr. B. </a:t>
          </a:r>
          <a:r>
            <a:rPr lang="en-US" dirty="0" err="1" smtClean="0"/>
            <a:t>Unhelkar</a:t>
          </a:r>
          <a:endParaRPr lang="en-US"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6D8DD1E5-20B6-4656-9451-89EC3A0C59E1}" type="presOf" srcId="{83473DC7-5CB1-460A-B9B6-23F0C3D74FC0}" destId="{9A3A497F-24C3-4B9A-8E81-F32F66903BD2}"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B9CFB616-D965-4C48-8EBE-9EC6DC0658B0}" type="presOf" srcId="{394471B4-327A-42D4-9898-0D08B5097B45}" destId="{6D242F04-DB4D-49D3-8CA6-58D8BD67FC04}" srcOrd="0" destOrd="0" presId="urn:microsoft.com/office/officeart/2005/8/layout/vList2"/>
    <dgm:cxn modelId="{D84E1C18-8613-47FE-9A51-63F4CDBAAEAC}"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1C23F27-23FB-4947-8BA4-213139E2C1C6}" type="doc">
      <dgm:prSet loTypeId="urn:microsoft.com/office/officeart/2005/8/layout/hProcess9" loCatId="process" qsTypeId="urn:microsoft.com/office/officeart/2005/8/quickstyle/simple1" qsCatId="simple" csTypeId="urn:microsoft.com/office/officeart/2005/8/colors/accent1_2" csCatId="accent1" phldr="1"/>
      <dgm:spPr/>
    </dgm:pt>
    <dgm:pt modelId="{B1869281-BF76-4447-BFB3-67F2E5042092}">
      <dgm:prSet phldrT="[Text]" custT="1"/>
      <dgm:spPr>
        <a:solidFill>
          <a:schemeClr val="bg1"/>
        </a:solidFill>
        <a:ln>
          <a:solidFill>
            <a:schemeClr val="tx2">
              <a:lumMod val="40000"/>
              <a:lumOff val="60000"/>
            </a:schemeClr>
          </a:solidFill>
        </a:ln>
      </dgm:spPr>
      <dgm:t>
        <a:bodyPr/>
        <a:lstStyle/>
        <a:p>
          <a:r>
            <a:rPr lang="en-US" sz="2000" baseline="0" dirty="0" smtClean="0">
              <a:solidFill>
                <a:schemeClr val="tx1"/>
              </a:solidFill>
            </a:rPr>
            <a:t>Inputs</a:t>
          </a:r>
          <a:endParaRPr lang="en-US" sz="2000" baseline="0" dirty="0">
            <a:solidFill>
              <a:schemeClr val="tx1"/>
            </a:solidFill>
          </a:endParaRPr>
        </a:p>
      </dgm:t>
    </dgm:pt>
    <dgm:pt modelId="{B8499CE4-16AF-43D2-B82D-46BAA566E86E}" type="parTrans" cxnId="{F9E2B4A9-62D7-4254-87D7-E0265076C80E}">
      <dgm:prSet/>
      <dgm:spPr/>
      <dgm:t>
        <a:bodyPr/>
        <a:lstStyle/>
        <a:p>
          <a:endParaRPr lang="en-US"/>
        </a:p>
      </dgm:t>
    </dgm:pt>
    <dgm:pt modelId="{6E2C9615-8D04-4529-999A-D29ED8B10B56}" type="sibTrans" cxnId="{F9E2B4A9-62D7-4254-87D7-E0265076C80E}">
      <dgm:prSet/>
      <dgm:spPr/>
      <dgm:t>
        <a:bodyPr/>
        <a:lstStyle/>
        <a:p>
          <a:endParaRPr lang="en-US"/>
        </a:p>
      </dgm:t>
    </dgm:pt>
    <dgm:pt modelId="{036584DF-95FC-4B5E-A076-38C5E2485569}">
      <dgm:prSet phldrT="[Text]" custT="1"/>
      <dgm:spPr>
        <a:solidFill>
          <a:schemeClr val="bg1"/>
        </a:solidFill>
        <a:ln>
          <a:solidFill>
            <a:schemeClr val="tx2">
              <a:lumMod val="40000"/>
              <a:lumOff val="60000"/>
            </a:schemeClr>
          </a:solidFill>
        </a:ln>
      </dgm:spPr>
      <dgm:t>
        <a:bodyPr/>
        <a:lstStyle/>
        <a:p>
          <a:r>
            <a:rPr lang="en-US" sz="2000" baseline="0" dirty="0" smtClean="0">
              <a:solidFill>
                <a:schemeClr val="tx1"/>
              </a:solidFill>
            </a:rPr>
            <a:t>Tools &amp; Techniques</a:t>
          </a:r>
          <a:endParaRPr lang="en-US" sz="2000" baseline="0" dirty="0">
            <a:solidFill>
              <a:schemeClr val="tx1"/>
            </a:solidFill>
          </a:endParaRPr>
        </a:p>
      </dgm:t>
    </dgm:pt>
    <dgm:pt modelId="{EA5B3D89-F663-4FED-8040-C97E680BCC94}" type="parTrans" cxnId="{1929F4FE-E93F-499B-8825-E8FE403C159E}">
      <dgm:prSet/>
      <dgm:spPr/>
      <dgm:t>
        <a:bodyPr/>
        <a:lstStyle/>
        <a:p>
          <a:endParaRPr lang="en-US"/>
        </a:p>
      </dgm:t>
    </dgm:pt>
    <dgm:pt modelId="{DAB05E1D-E3DF-472C-8991-AC9DF3820545}" type="sibTrans" cxnId="{1929F4FE-E93F-499B-8825-E8FE403C159E}">
      <dgm:prSet/>
      <dgm:spPr/>
      <dgm:t>
        <a:bodyPr/>
        <a:lstStyle/>
        <a:p>
          <a:endParaRPr lang="en-US"/>
        </a:p>
      </dgm:t>
    </dgm:pt>
    <dgm:pt modelId="{27A5AF8C-942B-47A9-BDA2-222BBEB31C3A}">
      <dgm:prSet phldrT="[Text]"/>
      <dgm:spPr>
        <a:solidFill>
          <a:schemeClr val="bg1"/>
        </a:solidFill>
        <a:ln>
          <a:solidFill>
            <a:schemeClr val="tx2">
              <a:lumMod val="40000"/>
              <a:lumOff val="60000"/>
            </a:schemeClr>
          </a:solidFill>
        </a:ln>
      </dgm:spPr>
      <dgm:t>
        <a:bodyPr/>
        <a:lstStyle/>
        <a:p>
          <a:r>
            <a:rPr lang="en-US" sz="2000" baseline="0" dirty="0" smtClean="0">
              <a:solidFill>
                <a:schemeClr val="tx1"/>
              </a:solidFill>
            </a:rPr>
            <a:t>Outputs</a:t>
          </a:r>
          <a:endParaRPr lang="en-US" sz="2000" baseline="0" dirty="0">
            <a:solidFill>
              <a:schemeClr val="tx1"/>
            </a:solidFill>
          </a:endParaRPr>
        </a:p>
      </dgm:t>
    </dgm:pt>
    <dgm:pt modelId="{E412FDF5-DAD3-43AE-BF60-93FD10041EE6}" type="parTrans" cxnId="{2C8B73CB-BF9A-4E0C-8696-03D7345FBF9C}">
      <dgm:prSet/>
      <dgm:spPr/>
      <dgm:t>
        <a:bodyPr/>
        <a:lstStyle/>
        <a:p>
          <a:endParaRPr lang="en-US"/>
        </a:p>
      </dgm:t>
    </dgm:pt>
    <dgm:pt modelId="{73BA6020-F8C0-4770-928A-F56E153D62C7}" type="sibTrans" cxnId="{2C8B73CB-BF9A-4E0C-8696-03D7345FBF9C}">
      <dgm:prSet/>
      <dgm:spPr/>
      <dgm:t>
        <a:bodyPr/>
        <a:lstStyle/>
        <a:p>
          <a:endParaRPr lang="en-US"/>
        </a:p>
      </dgm:t>
    </dgm:pt>
    <dgm:pt modelId="{570F890F-33D2-4C61-BABC-1DF6B522A731}">
      <dgm:prSet phldrT="[Text]" custT="1"/>
      <dgm:spPr>
        <a:solidFill>
          <a:schemeClr val="bg1"/>
        </a:solidFill>
        <a:ln>
          <a:solidFill>
            <a:schemeClr val="tx2">
              <a:lumMod val="40000"/>
              <a:lumOff val="60000"/>
            </a:schemeClr>
          </a:solidFill>
        </a:ln>
      </dgm:spPr>
      <dgm:t>
        <a:bodyPr/>
        <a:lstStyle/>
        <a:p>
          <a:r>
            <a:rPr lang="en-US" sz="1400" baseline="0" dirty="0" smtClean="0">
              <a:solidFill>
                <a:schemeClr val="tx1"/>
              </a:solidFill>
            </a:rPr>
            <a:t>Project management plan</a:t>
          </a:r>
          <a:endParaRPr lang="en-US" sz="1400" baseline="0" dirty="0">
            <a:solidFill>
              <a:schemeClr val="tx1"/>
            </a:solidFill>
          </a:endParaRPr>
        </a:p>
      </dgm:t>
    </dgm:pt>
    <dgm:pt modelId="{E1603FC3-534A-48EF-AEA6-85F91A9C98E7}" type="parTrans" cxnId="{A0914C7D-23DF-4628-A3E1-C5436C67AAE8}">
      <dgm:prSet/>
      <dgm:spPr/>
      <dgm:t>
        <a:bodyPr/>
        <a:lstStyle/>
        <a:p>
          <a:endParaRPr lang="en-US"/>
        </a:p>
      </dgm:t>
    </dgm:pt>
    <dgm:pt modelId="{09FADB4B-E4F1-48B9-ABFA-9E776B219838}" type="sibTrans" cxnId="{A0914C7D-23DF-4628-A3E1-C5436C67AAE8}">
      <dgm:prSet/>
      <dgm:spPr/>
      <dgm:t>
        <a:bodyPr/>
        <a:lstStyle/>
        <a:p>
          <a:endParaRPr lang="en-US"/>
        </a:p>
      </dgm:t>
    </dgm:pt>
    <dgm:pt modelId="{6A48795A-7365-4193-92EE-E2BE5F85F81F}">
      <dgm:prSet phldrT="[Text]" custT="1"/>
      <dgm:spPr>
        <a:solidFill>
          <a:schemeClr val="bg1"/>
        </a:solidFill>
        <a:ln>
          <a:solidFill>
            <a:schemeClr val="tx2">
              <a:lumMod val="40000"/>
              <a:lumOff val="60000"/>
            </a:schemeClr>
          </a:solidFill>
        </a:ln>
      </dgm:spPr>
      <dgm:t>
        <a:bodyPr/>
        <a:lstStyle/>
        <a:p>
          <a:r>
            <a:rPr lang="en-US" sz="1400" baseline="0" dirty="0" smtClean="0">
              <a:solidFill>
                <a:schemeClr val="tx1"/>
              </a:solidFill>
            </a:rPr>
            <a:t>Project charter</a:t>
          </a:r>
          <a:endParaRPr lang="en-US" sz="1400" baseline="0" dirty="0">
            <a:solidFill>
              <a:schemeClr val="tx1"/>
            </a:solidFill>
          </a:endParaRPr>
        </a:p>
      </dgm:t>
    </dgm:pt>
    <dgm:pt modelId="{418FFA87-2A08-412D-8B08-22D96798BB86}" type="parTrans" cxnId="{39602497-D6D1-40C5-B6A6-D1F5D084E3AA}">
      <dgm:prSet/>
      <dgm:spPr/>
      <dgm:t>
        <a:bodyPr/>
        <a:lstStyle/>
        <a:p>
          <a:endParaRPr lang="en-US"/>
        </a:p>
      </dgm:t>
    </dgm:pt>
    <dgm:pt modelId="{E9397120-8F08-49A3-84C0-8B985FC079D5}" type="sibTrans" cxnId="{39602497-D6D1-40C5-B6A6-D1F5D084E3AA}">
      <dgm:prSet/>
      <dgm:spPr/>
      <dgm:t>
        <a:bodyPr/>
        <a:lstStyle/>
        <a:p>
          <a:endParaRPr lang="en-US"/>
        </a:p>
      </dgm:t>
    </dgm:pt>
    <dgm:pt modelId="{64F3B859-3EE9-4CC3-8928-CF973289BF91}">
      <dgm:prSet phldrT="[Text]" custT="1"/>
      <dgm:spPr>
        <a:solidFill>
          <a:schemeClr val="bg1"/>
        </a:solidFill>
        <a:ln>
          <a:solidFill>
            <a:schemeClr val="tx2">
              <a:lumMod val="40000"/>
              <a:lumOff val="60000"/>
            </a:schemeClr>
          </a:solidFill>
        </a:ln>
      </dgm:spPr>
      <dgm:t>
        <a:bodyPr/>
        <a:lstStyle/>
        <a:p>
          <a:r>
            <a:rPr lang="en-US" sz="1400" baseline="0" dirty="0" smtClean="0">
              <a:solidFill>
                <a:schemeClr val="tx1"/>
              </a:solidFill>
            </a:rPr>
            <a:t>Enterprise environmental factors</a:t>
          </a:r>
          <a:endParaRPr lang="en-US" sz="1400" baseline="0" dirty="0">
            <a:solidFill>
              <a:schemeClr val="tx1"/>
            </a:solidFill>
          </a:endParaRPr>
        </a:p>
      </dgm:t>
    </dgm:pt>
    <dgm:pt modelId="{C73CC4D6-0721-4987-92A4-032EE714A6BB}" type="parTrans" cxnId="{C343B4D7-AB2C-4C73-B1CC-C9718327F460}">
      <dgm:prSet/>
      <dgm:spPr/>
      <dgm:t>
        <a:bodyPr/>
        <a:lstStyle/>
        <a:p>
          <a:endParaRPr lang="en-US"/>
        </a:p>
      </dgm:t>
    </dgm:pt>
    <dgm:pt modelId="{AAB27453-CB43-436F-874B-82CFD37AFEDB}" type="sibTrans" cxnId="{C343B4D7-AB2C-4C73-B1CC-C9718327F460}">
      <dgm:prSet/>
      <dgm:spPr/>
      <dgm:t>
        <a:bodyPr/>
        <a:lstStyle/>
        <a:p>
          <a:endParaRPr lang="en-US"/>
        </a:p>
      </dgm:t>
    </dgm:pt>
    <dgm:pt modelId="{01BDAD38-A2F6-4BFC-8377-5784B44702D8}">
      <dgm:prSet phldrT="[Text]" custT="1"/>
      <dgm:spPr>
        <a:solidFill>
          <a:schemeClr val="bg1"/>
        </a:solidFill>
        <a:ln>
          <a:solidFill>
            <a:schemeClr val="tx2">
              <a:lumMod val="40000"/>
              <a:lumOff val="60000"/>
            </a:schemeClr>
          </a:solidFill>
        </a:ln>
      </dgm:spPr>
      <dgm:t>
        <a:bodyPr/>
        <a:lstStyle/>
        <a:p>
          <a:r>
            <a:rPr lang="en-US" sz="1400" baseline="0" dirty="0" smtClean="0">
              <a:solidFill>
                <a:schemeClr val="tx1"/>
              </a:solidFill>
            </a:rPr>
            <a:t>Organizational process assets</a:t>
          </a:r>
          <a:endParaRPr lang="en-US" sz="1400" baseline="0" dirty="0">
            <a:solidFill>
              <a:schemeClr val="tx1"/>
            </a:solidFill>
          </a:endParaRPr>
        </a:p>
      </dgm:t>
    </dgm:pt>
    <dgm:pt modelId="{943D6777-CE99-49CE-9135-4BAD687D3271}" type="parTrans" cxnId="{DFDF9F22-1EAC-4911-A771-9C6D75118535}">
      <dgm:prSet/>
      <dgm:spPr/>
      <dgm:t>
        <a:bodyPr/>
        <a:lstStyle/>
        <a:p>
          <a:endParaRPr lang="en-US"/>
        </a:p>
      </dgm:t>
    </dgm:pt>
    <dgm:pt modelId="{E094DCFA-CFB5-4151-8E86-27D7FE486B03}" type="sibTrans" cxnId="{DFDF9F22-1EAC-4911-A771-9C6D75118535}">
      <dgm:prSet/>
      <dgm:spPr/>
      <dgm:t>
        <a:bodyPr/>
        <a:lstStyle/>
        <a:p>
          <a:endParaRPr lang="en-US"/>
        </a:p>
      </dgm:t>
    </dgm:pt>
    <dgm:pt modelId="{0A659F1A-DDA4-4D50-BFAC-4229AAF67E4B}">
      <dgm:prSet phldrT="[Text]" custT="1"/>
      <dgm:spPr>
        <a:solidFill>
          <a:schemeClr val="bg1"/>
        </a:solidFill>
        <a:ln>
          <a:solidFill>
            <a:schemeClr val="tx2">
              <a:lumMod val="40000"/>
              <a:lumOff val="60000"/>
            </a:schemeClr>
          </a:solidFill>
        </a:ln>
      </dgm:spPr>
      <dgm:t>
        <a:bodyPr/>
        <a:lstStyle/>
        <a:p>
          <a:r>
            <a:rPr lang="en-US" sz="1600" baseline="0" dirty="0" smtClean="0">
              <a:solidFill>
                <a:schemeClr val="tx1"/>
              </a:solidFill>
            </a:rPr>
            <a:t>Expert judgment</a:t>
          </a:r>
          <a:endParaRPr lang="en-US" sz="1600" baseline="0" dirty="0">
            <a:solidFill>
              <a:schemeClr val="tx1"/>
            </a:solidFill>
          </a:endParaRPr>
        </a:p>
      </dgm:t>
    </dgm:pt>
    <dgm:pt modelId="{B974F6F5-547F-46B4-A540-D17AD301436B}" type="parTrans" cxnId="{A19CD4F8-1463-4065-A7C1-184FDCFCCB6C}">
      <dgm:prSet/>
      <dgm:spPr/>
      <dgm:t>
        <a:bodyPr/>
        <a:lstStyle/>
        <a:p>
          <a:endParaRPr lang="en-US"/>
        </a:p>
      </dgm:t>
    </dgm:pt>
    <dgm:pt modelId="{5D59E9A7-D906-427C-9E1F-F26C84EC7F6F}" type="sibTrans" cxnId="{A19CD4F8-1463-4065-A7C1-184FDCFCCB6C}">
      <dgm:prSet/>
      <dgm:spPr/>
      <dgm:t>
        <a:bodyPr/>
        <a:lstStyle/>
        <a:p>
          <a:endParaRPr lang="en-US"/>
        </a:p>
      </dgm:t>
    </dgm:pt>
    <dgm:pt modelId="{A187BC5B-46A1-468A-9238-63DA7560F722}">
      <dgm:prSet phldrT="[Text]" custT="1"/>
      <dgm:spPr>
        <a:solidFill>
          <a:schemeClr val="bg1"/>
        </a:solidFill>
        <a:ln>
          <a:solidFill>
            <a:schemeClr val="tx2">
              <a:lumMod val="40000"/>
              <a:lumOff val="60000"/>
            </a:schemeClr>
          </a:solidFill>
        </a:ln>
      </dgm:spPr>
      <dgm:t>
        <a:bodyPr/>
        <a:lstStyle/>
        <a:p>
          <a:r>
            <a:rPr lang="en-US" sz="1600" baseline="0" dirty="0" smtClean="0">
              <a:solidFill>
                <a:schemeClr val="tx1"/>
              </a:solidFill>
            </a:rPr>
            <a:t>Meetings</a:t>
          </a:r>
          <a:endParaRPr lang="en-US" sz="1600" baseline="0" dirty="0">
            <a:solidFill>
              <a:schemeClr val="tx1"/>
            </a:solidFill>
          </a:endParaRPr>
        </a:p>
      </dgm:t>
    </dgm:pt>
    <dgm:pt modelId="{D8B10AAA-944B-4EDE-88F5-B90E8A9B4B85}" type="parTrans" cxnId="{E6179E0A-7C91-4919-B22F-14188AAF36D2}">
      <dgm:prSet/>
      <dgm:spPr/>
      <dgm:t>
        <a:bodyPr/>
        <a:lstStyle/>
        <a:p>
          <a:endParaRPr lang="en-US"/>
        </a:p>
      </dgm:t>
    </dgm:pt>
    <dgm:pt modelId="{0369933A-1CEA-4432-8F4E-54A9017189E0}" type="sibTrans" cxnId="{E6179E0A-7C91-4919-B22F-14188AAF36D2}">
      <dgm:prSet/>
      <dgm:spPr/>
      <dgm:t>
        <a:bodyPr/>
        <a:lstStyle/>
        <a:p>
          <a:endParaRPr lang="en-US"/>
        </a:p>
      </dgm:t>
    </dgm:pt>
    <dgm:pt modelId="{AD03305B-A33E-4A7E-98DA-285B052835F8}">
      <dgm:prSet phldrT="[Text]" custT="1"/>
      <dgm:spPr>
        <a:solidFill>
          <a:schemeClr val="bg1"/>
        </a:solidFill>
        <a:ln>
          <a:solidFill>
            <a:schemeClr val="tx2">
              <a:lumMod val="40000"/>
              <a:lumOff val="60000"/>
            </a:schemeClr>
          </a:solidFill>
        </a:ln>
      </dgm:spPr>
      <dgm:t>
        <a:bodyPr/>
        <a:lstStyle/>
        <a:p>
          <a:r>
            <a:rPr lang="en-US" sz="1400" baseline="0" dirty="0" smtClean="0">
              <a:solidFill>
                <a:schemeClr val="tx1"/>
              </a:solidFill>
            </a:rPr>
            <a:t>Scope management plan</a:t>
          </a:r>
          <a:endParaRPr lang="en-US" sz="1400" baseline="0" dirty="0">
            <a:solidFill>
              <a:schemeClr val="tx1"/>
            </a:solidFill>
          </a:endParaRPr>
        </a:p>
      </dgm:t>
    </dgm:pt>
    <dgm:pt modelId="{3EAEED42-39F5-441C-BE11-C67D554F85D0}" type="parTrans" cxnId="{848AD187-C4E1-4C22-A9E7-2C317B0172B1}">
      <dgm:prSet/>
      <dgm:spPr/>
      <dgm:t>
        <a:bodyPr/>
        <a:lstStyle/>
        <a:p>
          <a:endParaRPr lang="en-US"/>
        </a:p>
      </dgm:t>
    </dgm:pt>
    <dgm:pt modelId="{43B40E20-ABC0-4020-B9AE-9842BC822676}" type="sibTrans" cxnId="{848AD187-C4E1-4C22-A9E7-2C317B0172B1}">
      <dgm:prSet/>
      <dgm:spPr/>
      <dgm:t>
        <a:bodyPr/>
        <a:lstStyle/>
        <a:p>
          <a:endParaRPr lang="en-US"/>
        </a:p>
      </dgm:t>
    </dgm:pt>
    <dgm:pt modelId="{14758E4F-D41D-45A9-90B7-2B874CF7A58A}">
      <dgm:prSet phldrT="[Text]" custT="1"/>
      <dgm:spPr>
        <a:solidFill>
          <a:schemeClr val="bg1"/>
        </a:solidFill>
        <a:ln>
          <a:solidFill>
            <a:schemeClr val="tx2">
              <a:lumMod val="40000"/>
              <a:lumOff val="60000"/>
            </a:schemeClr>
          </a:solidFill>
        </a:ln>
      </dgm:spPr>
      <dgm:t>
        <a:bodyPr/>
        <a:lstStyle/>
        <a:p>
          <a:r>
            <a:rPr lang="en-US" sz="1400" baseline="0" dirty="0" smtClean="0">
              <a:solidFill>
                <a:schemeClr val="tx1"/>
              </a:solidFill>
            </a:rPr>
            <a:t>Requirements management plan</a:t>
          </a:r>
          <a:endParaRPr lang="en-US" sz="1400" baseline="0" dirty="0">
            <a:solidFill>
              <a:schemeClr val="tx1"/>
            </a:solidFill>
          </a:endParaRPr>
        </a:p>
      </dgm:t>
    </dgm:pt>
    <dgm:pt modelId="{D1D7DF15-62AA-4096-AE53-0D622108222F}" type="parTrans" cxnId="{DF02B2D3-AC9F-4870-A96D-FE0B07610859}">
      <dgm:prSet/>
      <dgm:spPr/>
      <dgm:t>
        <a:bodyPr/>
        <a:lstStyle/>
        <a:p>
          <a:endParaRPr lang="en-US"/>
        </a:p>
      </dgm:t>
    </dgm:pt>
    <dgm:pt modelId="{ADC54691-11A9-4B87-BE6A-B27E31216D2B}" type="sibTrans" cxnId="{DF02B2D3-AC9F-4870-A96D-FE0B07610859}">
      <dgm:prSet/>
      <dgm:spPr/>
      <dgm:t>
        <a:bodyPr/>
        <a:lstStyle/>
        <a:p>
          <a:endParaRPr lang="en-US"/>
        </a:p>
      </dgm:t>
    </dgm:pt>
    <dgm:pt modelId="{2DEA0737-02C8-4F3A-B11B-CE57FA5A4E07}" type="pres">
      <dgm:prSet presAssocID="{81C23F27-23FB-4947-8BA4-213139E2C1C6}" presName="CompostProcess" presStyleCnt="0">
        <dgm:presLayoutVars>
          <dgm:dir/>
          <dgm:resizeHandles val="exact"/>
        </dgm:presLayoutVars>
      </dgm:prSet>
      <dgm:spPr/>
    </dgm:pt>
    <dgm:pt modelId="{51D1670F-BCF7-4EF8-8541-9F711B88B69D}" type="pres">
      <dgm:prSet presAssocID="{81C23F27-23FB-4947-8BA4-213139E2C1C6}" presName="arrow" presStyleLbl="bgShp" presStyleIdx="0" presStyleCnt="1" custScaleX="117647" custLinFactNeighborX="0" custLinFactNeighborY="-5882"/>
      <dgm:spPr>
        <a:solidFill>
          <a:schemeClr val="tx1">
            <a:lumMod val="20000"/>
            <a:lumOff val="80000"/>
            <a:alpha val="73000"/>
          </a:schemeClr>
        </a:solidFill>
      </dgm:spPr>
    </dgm:pt>
    <dgm:pt modelId="{C84395B5-3BAC-4B02-9EDB-47F44064A900}" type="pres">
      <dgm:prSet presAssocID="{81C23F27-23FB-4947-8BA4-213139E2C1C6}" presName="linearProcess" presStyleCnt="0"/>
      <dgm:spPr/>
    </dgm:pt>
    <dgm:pt modelId="{504A7543-3400-490C-9AAA-502B9D0ACA2C}" type="pres">
      <dgm:prSet presAssocID="{B1869281-BF76-4447-BFB3-67F2E5042092}" presName="textNode" presStyleLbl="node1" presStyleIdx="0" presStyleCnt="3" custScaleX="83217" custScaleY="103845" custLinFactNeighborX="-2177" custLinFactNeighborY="-3225">
        <dgm:presLayoutVars>
          <dgm:bulletEnabled val="1"/>
        </dgm:presLayoutVars>
      </dgm:prSet>
      <dgm:spPr/>
      <dgm:t>
        <a:bodyPr/>
        <a:lstStyle/>
        <a:p>
          <a:endParaRPr lang="en-US"/>
        </a:p>
      </dgm:t>
    </dgm:pt>
    <dgm:pt modelId="{A0E5CB3B-DD9C-4B6F-B831-C3A76F5AF982}" type="pres">
      <dgm:prSet presAssocID="{6E2C9615-8D04-4529-999A-D29ED8B10B56}" presName="sibTrans" presStyleCnt="0"/>
      <dgm:spPr/>
    </dgm:pt>
    <dgm:pt modelId="{0250B5F9-EFF3-45C0-A28A-14C582FB8455}" type="pres">
      <dgm:prSet presAssocID="{036584DF-95FC-4B5E-A076-38C5E2485569}" presName="textNode" presStyleLbl="node1" presStyleIdx="1" presStyleCnt="3" custScaleX="79453" custScaleY="99999" custLinFactNeighborX="4640" custLinFactNeighborY="-1471">
        <dgm:presLayoutVars>
          <dgm:bulletEnabled val="1"/>
        </dgm:presLayoutVars>
      </dgm:prSet>
      <dgm:spPr/>
      <dgm:t>
        <a:bodyPr/>
        <a:lstStyle/>
        <a:p>
          <a:endParaRPr lang="en-US"/>
        </a:p>
      </dgm:t>
    </dgm:pt>
    <dgm:pt modelId="{59FF19FC-5200-4923-9FC4-46BA7B9EB2CD}" type="pres">
      <dgm:prSet presAssocID="{DAB05E1D-E3DF-472C-8991-AC9DF3820545}" presName="sibTrans" presStyleCnt="0"/>
      <dgm:spPr/>
    </dgm:pt>
    <dgm:pt modelId="{49D783FF-1070-4E1D-8E97-0C5A58CA00AA}" type="pres">
      <dgm:prSet presAssocID="{27A5AF8C-942B-47A9-BDA2-222BBEB31C3A}" presName="textNode" presStyleLbl="node1" presStyleIdx="2" presStyleCnt="3" custScaleX="71161" custScaleY="92646" custLinFactNeighborX="-15334" custLinFactNeighborY="-1471">
        <dgm:presLayoutVars>
          <dgm:bulletEnabled val="1"/>
        </dgm:presLayoutVars>
      </dgm:prSet>
      <dgm:spPr/>
      <dgm:t>
        <a:bodyPr/>
        <a:lstStyle/>
        <a:p>
          <a:endParaRPr lang="en-US"/>
        </a:p>
      </dgm:t>
    </dgm:pt>
  </dgm:ptLst>
  <dgm:cxnLst>
    <dgm:cxn modelId="{A0914C7D-23DF-4628-A3E1-C5436C67AAE8}" srcId="{B1869281-BF76-4447-BFB3-67F2E5042092}" destId="{570F890F-33D2-4C61-BABC-1DF6B522A731}" srcOrd="0" destOrd="0" parTransId="{E1603FC3-534A-48EF-AEA6-85F91A9C98E7}" sibTransId="{09FADB4B-E4F1-48B9-ABFA-9E776B219838}"/>
    <dgm:cxn modelId="{2C8B73CB-BF9A-4E0C-8696-03D7345FBF9C}" srcId="{81C23F27-23FB-4947-8BA4-213139E2C1C6}" destId="{27A5AF8C-942B-47A9-BDA2-222BBEB31C3A}" srcOrd="2" destOrd="0" parTransId="{E412FDF5-DAD3-43AE-BF60-93FD10041EE6}" sibTransId="{73BA6020-F8C0-4770-928A-F56E153D62C7}"/>
    <dgm:cxn modelId="{39602497-D6D1-40C5-B6A6-D1F5D084E3AA}" srcId="{B1869281-BF76-4447-BFB3-67F2E5042092}" destId="{6A48795A-7365-4193-92EE-E2BE5F85F81F}" srcOrd="1" destOrd="0" parTransId="{418FFA87-2A08-412D-8B08-22D96798BB86}" sibTransId="{E9397120-8F08-49A3-84C0-8B985FC079D5}"/>
    <dgm:cxn modelId="{E6179E0A-7C91-4919-B22F-14188AAF36D2}" srcId="{036584DF-95FC-4B5E-A076-38C5E2485569}" destId="{A187BC5B-46A1-468A-9238-63DA7560F722}" srcOrd="1" destOrd="0" parTransId="{D8B10AAA-944B-4EDE-88F5-B90E8A9B4B85}" sibTransId="{0369933A-1CEA-4432-8F4E-54A9017189E0}"/>
    <dgm:cxn modelId="{F9E2B4A9-62D7-4254-87D7-E0265076C80E}" srcId="{81C23F27-23FB-4947-8BA4-213139E2C1C6}" destId="{B1869281-BF76-4447-BFB3-67F2E5042092}" srcOrd="0" destOrd="0" parTransId="{B8499CE4-16AF-43D2-B82D-46BAA566E86E}" sibTransId="{6E2C9615-8D04-4529-999A-D29ED8B10B56}"/>
    <dgm:cxn modelId="{58E4E483-7CBC-4442-937C-010B15550123}" type="presOf" srcId="{14758E4F-D41D-45A9-90B7-2B874CF7A58A}" destId="{49D783FF-1070-4E1D-8E97-0C5A58CA00AA}" srcOrd="0" destOrd="2" presId="urn:microsoft.com/office/officeart/2005/8/layout/hProcess9"/>
    <dgm:cxn modelId="{DF02B2D3-AC9F-4870-A96D-FE0B07610859}" srcId="{27A5AF8C-942B-47A9-BDA2-222BBEB31C3A}" destId="{14758E4F-D41D-45A9-90B7-2B874CF7A58A}" srcOrd="1" destOrd="0" parTransId="{D1D7DF15-62AA-4096-AE53-0D622108222F}" sibTransId="{ADC54691-11A9-4B87-BE6A-B27E31216D2B}"/>
    <dgm:cxn modelId="{67929BDD-60D4-4F63-A1C1-AF3058EEAC15}" type="presOf" srcId="{AD03305B-A33E-4A7E-98DA-285B052835F8}" destId="{49D783FF-1070-4E1D-8E97-0C5A58CA00AA}" srcOrd="0" destOrd="1" presId="urn:microsoft.com/office/officeart/2005/8/layout/hProcess9"/>
    <dgm:cxn modelId="{B2933409-AB6F-4A51-A5A5-EA4108B9C230}" type="presOf" srcId="{64F3B859-3EE9-4CC3-8928-CF973289BF91}" destId="{504A7543-3400-490C-9AAA-502B9D0ACA2C}" srcOrd="0" destOrd="3" presId="urn:microsoft.com/office/officeart/2005/8/layout/hProcess9"/>
    <dgm:cxn modelId="{D3CDBE13-F08C-4C47-848F-7E8E3302474D}" type="presOf" srcId="{27A5AF8C-942B-47A9-BDA2-222BBEB31C3A}" destId="{49D783FF-1070-4E1D-8E97-0C5A58CA00AA}" srcOrd="0" destOrd="0" presId="urn:microsoft.com/office/officeart/2005/8/layout/hProcess9"/>
    <dgm:cxn modelId="{1C6704B8-6906-4A11-AC13-56D5E630E75E}" type="presOf" srcId="{B1869281-BF76-4447-BFB3-67F2E5042092}" destId="{504A7543-3400-490C-9AAA-502B9D0ACA2C}" srcOrd="0" destOrd="0" presId="urn:microsoft.com/office/officeart/2005/8/layout/hProcess9"/>
    <dgm:cxn modelId="{A19CD4F8-1463-4065-A7C1-184FDCFCCB6C}" srcId="{036584DF-95FC-4B5E-A076-38C5E2485569}" destId="{0A659F1A-DDA4-4D50-BFAC-4229AAF67E4B}" srcOrd="0" destOrd="0" parTransId="{B974F6F5-547F-46B4-A540-D17AD301436B}" sibTransId="{5D59E9A7-D906-427C-9E1F-F26C84EC7F6F}"/>
    <dgm:cxn modelId="{222D60DB-996C-408D-BE98-CFDC34EC8DF4}" type="presOf" srcId="{570F890F-33D2-4C61-BABC-1DF6B522A731}" destId="{504A7543-3400-490C-9AAA-502B9D0ACA2C}" srcOrd="0" destOrd="1" presId="urn:microsoft.com/office/officeart/2005/8/layout/hProcess9"/>
    <dgm:cxn modelId="{C343B4D7-AB2C-4C73-B1CC-C9718327F460}" srcId="{B1869281-BF76-4447-BFB3-67F2E5042092}" destId="{64F3B859-3EE9-4CC3-8928-CF973289BF91}" srcOrd="2" destOrd="0" parTransId="{C73CC4D6-0721-4987-92A4-032EE714A6BB}" sibTransId="{AAB27453-CB43-436F-874B-82CFD37AFEDB}"/>
    <dgm:cxn modelId="{9269A140-0C64-45FE-830D-25C347899D92}" type="presOf" srcId="{A187BC5B-46A1-468A-9238-63DA7560F722}" destId="{0250B5F9-EFF3-45C0-A28A-14C582FB8455}" srcOrd="0" destOrd="2" presId="urn:microsoft.com/office/officeart/2005/8/layout/hProcess9"/>
    <dgm:cxn modelId="{38A021F6-548E-406B-BAC5-D0AFF50CF457}" type="presOf" srcId="{0A659F1A-DDA4-4D50-BFAC-4229AAF67E4B}" destId="{0250B5F9-EFF3-45C0-A28A-14C582FB8455}" srcOrd="0" destOrd="1" presId="urn:microsoft.com/office/officeart/2005/8/layout/hProcess9"/>
    <dgm:cxn modelId="{DFDF9F22-1EAC-4911-A771-9C6D75118535}" srcId="{B1869281-BF76-4447-BFB3-67F2E5042092}" destId="{01BDAD38-A2F6-4BFC-8377-5784B44702D8}" srcOrd="3" destOrd="0" parTransId="{943D6777-CE99-49CE-9135-4BAD687D3271}" sibTransId="{E094DCFA-CFB5-4151-8E86-27D7FE486B03}"/>
    <dgm:cxn modelId="{848AD187-C4E1-4C22-A9E7-2C317B0172B1}" srcId="{27A5AF8C-942B-47A9-BDA2-222BBEB31C3A}" destId="{AD03305B-A33E-4A7E-98DA-285B052835F8}" srcOrd="0" destOrd="0" parTransId="{3EAEED42-39F5-441C-BE11-C67D554F85D0}" sibTransId="{43B40E20-ABC0-4020-B9AE-9842BC822676}"/>
    <dgm:cxn modelId="{1929F4FE-E93F-499B-8825-E8FE403C159E}" srcId="{81C23F27-23FB-4947-8BA4-213139E2C1C6}" destId="{036584DF-95FC-4B5E-A076-38C5E2485569}" srcOrd="1" destOrd="0" parTransId="{EA5B3D89-F663-4FED-8040-C97E680BCC94}" sibTransId="{DAB05E1D-E3DF-472C-8991-AC9DF3820545}"/>
    <dgm:cxn modelId="{C750E4AD-58F2-4689-B9AA-C51ABD0C15B2}" type="presOf" srcId="{036584DF-95FC-4B5E-A076-38C5E2485569}" destId="{0250B5F9-EFF3-45C0-A28A-14C582FB8455}" srcOrd="0" destOrd="0" presId="urn:microsoft.com/office/officeart/2005/8/layout/hProcess9"/>
    <dgm:cxn modelId="{5EF1D24C-45AD-4553-B551-2D26C559F7D1}" type="presOf" srcId="{6A48795A-7365-4193-92EE-E2BE5F85F81F}" destId="{504A7543-3400-490C-9AAA-502B9D0ACA2C}" srcOrd="0" destOrd="2" presId="urn:microsoft.com/office/officeart/2005/8/layout/hProcess9"/>
    <dgm:cxn modelId="{9A1CC65E-F78B-4FB9-B139-A8E0F9B6911C}" type="presOf" srcId="{81C23F27-23FB-4947-8BA4-213139E2C1C6}" destId="{2DEA0737-02C8-4F3A-B11B-CE57FA5A4E07}" srcOrd="0" destOrd="0" presId="urn:microsoft.com/office/officeart/2005/8/layout/hProcess9"/>
    <dgm:cxn modelId="{EE077C10-4020-489E-95A1-2E1DCF3CB905}" type="presOf" srcId="{01BDAD38-A2F6-4BFC-8377-5784B44702D8}" destId="{504A7543-3400-490C-9AAA-502B9D0ACA2C}" srcOrd="0" destOrd="4" presId="urn:microsoft.com/office/officeart/2005/8/layout/hProcess9"/>
    <dgm:cxn modelId="{AC12EB55-A764-4A33-BC48-02A7C9BED602}" type="presParOf" srcId="{2DEA0737-02C8-4F3A-B11B-CE57FA5A4E07}" destId="{51D1670F-BCF7-4EF8-8541-9F711B88B69D}" srcOrd="0" destOrd="0" presId="urn:microsoft.com/office/officeart/2005/8/layout/hProcess9"/>
    <dgm:cxn modelId="{E5BC520A-FDE3-4C8A-AF24-4FE6EA1BEBCB}" type="presParOf" srcId="{2DEA0737-02C8-4F3A-B11B-CE57FA5A4E07}" destId="{C84395B5-3BAC-4B02-9EDB-47F44064A900}" srcOrd="1" destOrd="0" presId="urn:microsoft.com/office/officeart/2005/8/layout/hProcess9"/>
    <dgm:cxn modelId="{15DB13F5-FECB-44F7-9350-EEADA48522B4}" type="presParOf" srcId="{C84395B5-3BAC-4B02-9EDB-47F44064A900}" destId="{504A7543-3400-490C-9AAA-502B9D0ACA2C}" srcOrd="0" destOrd="0" presId="urn:microsoft.com/office/officeart/2005/8/layout/hProcess9"/>
    <dgm:cxn modelId="{2B43A037-9403-45EC-9B38-2293AE45FD20}" type="presParOf" srcId="{C84395B5-3BAC-4B02-9EDB-47F44064A900}" destId="{A0E5CB3B-DD9C-4B6F-B831-C3A76F5AF982}" srcOrd="1" destOrd="0" presId="urn:microsoft.com/office/officeart/2005/8/layout/hProcess9"/>
    <dgm:cxn modelId="{D8CAA021-804B-4443-82E6-3F41C526257D}" type="presParOf" srcId="{C84395B5-3BAC-4B02-9EDB-47F44064A900}" destId="{0250B5F9-EFF3-45C0-A28A-14C582FB8455}" srcOrd="2" destOrd="0" presId="urn:microsoft.com/office/officeart/2005/8/layout/hProcess9"/>
    <dgm:cxn modelId="{9BA7AC12-CB80-45E2-BCB8-9D48FBCD0439}" type="presParOf" srcId="{C84395B5-3BAC-4B02-9EDB-47F44064A900}" destId="{59FF19FC-5200-4923-9FC4-46BA7B9EB2CD}" srcOrd="3" destOrd="0" presId="urn:microsoft.com/office/officeart/2005/8/layout/hProcess9"/>
    <dgm:cxn modelId="{A3B72F49-F993-4040-92E1-011031851A67}" type="presParOf" srcId="{C84395B5-3BAC-4B02-9EDB-47F44064A900}" destId="{49D783FF-1070-4E1D-8E97-0C5A58CA00AA}"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dgm:spPr/>
      <dgm:t>
        <a:bodyPr/>
        <a:lstStyle/>
        <a:p>
          <a:endParaRPr lang="en-US"/>
        </a:p>
      </dgm:t>
    </dgm:pt>
    <dgm:pt modelId="{394471B4-327A-42D4-9898-0D08B5097B45}">
      <dgm:prSet/>
      <dgm:spPr/>
      <dgm:t>
        <a:bodyPr/>
        <a:lstStyle/>
        <a:p>
          <a:pPr rtl="0"/>
          <a:r>
            <a:rPr lang="en-US" dirty="0" smtClean="0"/>
            <a:t>© MethodScience; Material Designed and Presented by Dr. B. </a:t>
          </a:r>
          <a:r>
            <a:rPr lang="en-US" dirty="0" err="1" smtClean="0"/>
            <a:t>Unhelkar</a:t>
          </a:r>
          <a:endParaRPr lang="en-US"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47EA2E4E-E588-4D7E-8557-7DBC6FD12E0B}"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E9D996BC-B350-407A-A913-69143D63AD1F}" type="presOf" srcId="{83473DC7-5CB1-460A-B9B6-23F0C3D74FC0}" destId="{9A3A497F-24C3-4B9A-8E81-F32F66903BD2}" srcOrd="0" destOrd="0" presId="urn:microsoft.com/office/officeart/2005/8/layout/vList2"/>
    <dgm:cxn modelId="{499DAD2C-5394-4E71-B033-EF70E7EDA829}"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B9C64B1-A21A-41F9-949D-24FB1A750C52}" type="doc">
      <dgm:prSet loTypeId="urn:microsoft.com/office/officeart/2005/8/layout/hProcess9" loCatId="process" qsTypeId="urn:microsoft.com/office/officeart/2005/8/quickstyle/simple1" qsCatId="simple" csTypeId="urn:microsoft.com/office/officeart/2005/8/colors/accent1_2" csCatId="accent1" phldr="1"/>
      <dgm:spPr/>
    </dgm:pt>
    <dgm:pt modelId="{BCA8BEA9-1337-4B41-8BB6-A49CF3E75AB5}">
      <dgm:prSet phldrT="[Text]" custT="1"/>
      <dgm:spPr>
        <a:solidFill>
          <a:schemeClr val="bg1"/>
        </a:solidFill>
        <a:ln>
          <a:solidFill>
            <a:schemeClr val="tx2">
              <a:lumMod val="40000"/>
              <a:lumOff val="60000"/>
            </a:schemeClr>
          </a:solidFill>
        </a:ln>
      </dgm:spPr>
      <dgm:t>
        <a:bodyPr/>
        <a:lstStyle/>
        <a:p>
          <a:r>
            <a:rPr lang="en-US" sz="1600" baseline="0" dirty="0" smtClean="0">
              <a:solidFill>
                <a:schemeClr val="tx1"/>
              </a:solidFill>
            </a:rPr>
            <a:t>Inputs</a:t>
          </a:r>
          <a:endParaRPr lang="en-US" sz="1600" baseline="0" dirty="0">
            <a:solidFill>
              <a:schemeClr val="tx1"/>
            </a:solidFill>
          </a:endParaRPr>
        </a:p>
      </dgm:t>
    </dgm:pt>
    <dgm:pt modelId="{483F8BED-37C7-4B76-8FA7-C958E98AE0E2}" type="parTrans" cxnId="{7A8D1CF8-FC94-4E9D-BA06-568AC8DA0811}">
      <dgm:prSet/>
      <dgm:spPr/>
      <dgm:t>
        <a:bodyPr/>
        <a:lstStyle/>
        <a:p>
          <a:endParaRPr lang="en-US" sz="2400"/>
        </a:p>
      </dgm:t>
    </dgm:pt>
    <dgm:pt modelId="{7B27DFA2-B2FC-45A7-B2A1-2F68E919807E}" type="sibTrans" cxnId="{7A8D1CF8-FC94-4E9D-BA06-568AC8DA0811}">
      <dgm:prSet/>
      <dgm:spPr/>
      <dgm:t>
        <a:bodyPr/>
        <a:lstStyle/>
        <a:p>
          <a:endParaRPr lang="en-US" sz="2400"/>
        </a:p>
      </dgm:t>
    </dgm:pt>
    <dgm:pt modelId="{76F92CD7-5E0E-4BC0-9ECB-9EC8C1BE3534}">
      <dgm:prSet phldrT="[Text]" custT="1"/>
      <dgm:spPr>
        <a:solidFill>
          <a:schemeClr val="bg1"/>
        </a:solidFill>
        <a:ln>
          <a:solidFill>
            <a:schemeClr val="tx2">
              <a:lumMod val="40000"/>
              <a:lumOff val="60000"/>
            </a:schemeClr>
          </a:solidFill>
        </a:ln>
      </dgm:spPr>
      <dgm:t>
        <a:bodyPr/>
        <a:lstStyle/>
        <a:p>
          <a:r>
            <a:rPr lang="en-US" sz="1600" baseline="0" dirty="0" smtClean="0">
              <a:solidFill>
                <a:schemeClr val="tx1"/>
              </a:solidFill>
            </a:rPr>
            <a:t>Tools &amp; Techniques</a:t>
          </a:r>
          <a:endParaRPr lang="en-US" sz="1600" baseline="0" dirty="0">
            <a:solidFill>
              <a:schemeClr val="tx1"/>
            </a:solidFill>
          </a:endParaRPr>
        </a:p>
      </dgm:t>
    </dgm:pt>
    <dgm:pt modelId="{37522212-A90F-4DEF-A23C-3046003A214F}" type="parTrans" cxnId="{083C8AEC-E60C-4D31-8CF2-8DC24C593738}">
      <dgm:prSet/>
      <dgm:spPr/>
      <dgm:t>
        <a:bodyPr/>
        <a:lstStyle/>
        <a:p>
          <a:endParaRPr lang="en-US" sz="2400"/>
        </a:p>
      </dgm:t>
    </dgm:pt>
    <dgm:pt modelId="{6E4D369B-1790-4B17-9A83-D651697B1061}" type="sibTrans" cxnId="{083C8AEC-E60C-4D31-8CF2-8DC24C593738}">
      <dgm:prSet/>
      <dgm:spPr/>
      <dgm:t>
        <a:bodyPr/>
        <a:lstStyle/>
        <a:p>
          <a:endParaRPr lang="en-US" sz="2400"/>
        </a:p>
      </dgm:t>
    </dgm:pt>
    <dgm:pt modelId="{B3EE634C-DA61-43E8-B935-03553FF7129F}">
      <dgm:prSet phldrT="[Text]" custT="1"/>
      <dgm:spPr>
        <a:solidFill>
          <a:schemeClr val="bg1"/>
        </a:solidFill>
        <a:ln>
          <a:solidFill>
            <a:schemeClr val="tx2">
              <a:lumMod val="40000"/>
              <a:lumOff val="60000"/>
            </a:schemeClr>
          </a:solidFill>
        </a:ln>
      </dgm:spPr>
      <dgm:t>
        <a:bodyPr/>
        <a:lstStyle/>
        <a:p>
          <a:r>
            <a:rPr lang="en-US" sz="1600" baseline="0" dirty="0" smtClean="0">
              <a:solidFill>
                <a:schemeClr val="tx1"/>
              </a:solidFill>
            </a:rPr>
            <a:t>Outputs</a:t>
          </a:r>
          <a:endParaRPr lang="en-US" sz="1600" baseline="0" dirty="0">
            <a:solidFill>
              <a:schemeClr val="tx1"/>
            </a:solidFill>
          </a:endParaRPr>
        </a:p>
      </dgm:t>
    </dgm:pt>
    <dgm:pt modelId="{6644463D-0E6A-43F7-A334-272C8DBE0479}" type="parTrans" cxnId="{6B278B3D-7A4F-4235-B9BB-3B7604EB5F5E}">
      <dgm:prSet/>
      <dgm:spPr/>
      <dgm:t>
        <a:bodyPr/>
        <a:lstStyle/>
        <a:p>
          <a:endParaRPr lang="en-US" sz="2400"/>
        </a:p>
      </dgm:t>
    </dgm:pt>
    <dgm:pt modelId="{6E6E5D4A-A926-40F0-8FE3-061D52569A65}" type="sibTrans" cxnId="{6B278B3D-7A4F-4235-B9BB-3B7604EB5F5E}">
      <dgm:prSet/>
      <dgm:spPr/>
      <dgm:t>
        <a:bodyPr/>
        <a:lstStyle/>
        <a:p>
          <a:endParaRPr lang="en-US" sz="2400"/>
        </a:p>
      </dgm:t>
    </dgm:pt>
    <dgm:pt modelId="{B27D97A3-FE33-42BD-AA7F-69D3EAADB71D}">
      <dgm:prSet phldrT="[Text]" custT="1"/>
      <dgm:spPr>
        <a:solidFill>
          <a:schemeClr val="bg1"/>
        </a:solidFill>
        <a:ln>
          <a:solidFill>
            <a:schemeClr val="tx2">
              <a:lumMod val="40000"/>
              <a:lumOff val="60000"/>
            </a:schemeClr>
          </a:solidFill>
        </a:ln>
      </dgm:spPr>
      <dgm:t>
        <a:bodyPr/>
        <a:lstStyle/>
        <a:p>
          <a:r>
            <a:rPr lang="en-US" sz="1000" baseline="0" dirty="0" smtClean="0">
              <a:solidFill>
                <a:schemeClr val="tx1"/>
              </a:solidFill>
            </a:rPr>
            <a:t>Scope management plan</a:t>
          </a:r>
          <a:endParaRPr lang="en-US" sz="1000" baseline="0" dirty="0">
            <a:solidFill>
              <a:schemeClr val="tx1"/>
            </a:solidFill>
          </a:endParaRPr>
        </a:p>
      </dgm:t>
    </dgm:pt>
    <dgm:pt modelId="{0113CEF4-AC37-4710-9B85-BECA23C267F5}" type="parTrans" cxnId="{66F9FE8A-5A99-43BD-AE9A-250482BB1C5A}">
      <dgm:prSet/>
      <dgm:spPr/>
      <dgm:t>
        <a:bodyPr/>
        <a:lstStyle/>
        <a:p>
          <a:endParaRPr lang="en-US" sz="2400"/>
        </a:p>
      </dgm:t>
    </dgm:pt>
    <dgm:pt modelId="{645B1EEF-C8AE-4B37-80AF-DF15FA420B5A}" type="sibTrans" cxnId="{66F9FE8A-5A99-43BD-AE9A-250482BB1C5A}">
      <dgm:prSet/>
      <dgm:spPr/>
      <dgm:t>
        <a:bodyPr/>
        <a:lstStyle/>
        <a:p>
          <a:endParaRPr lang="en-US" sz="2400"/>
        </a:p>
      </dgm:t>
    </dgm:pt>
    <dgm:pt modelId="{A81789F8-2F17-427F-8FA9-4B9EB28AE58C}">
      <dgm:prSet phldrT="[Text]" custT="1"/>
      <dgm:spPr>
        <a:solidFill>
          <a:schemeClr val="bg1"/>
        </a:solidFill>
        <a:ln>
          <a:solidFill>
            <a:schemeClr val="tx2">
              <a:lumMod val="40000"/>
              <a:lumOff val="60000"/>
            </a:schemeClr>
          </a:solidFill>
        </a:ln>
      </dgm:spPr>
      <dgm:t>
        <a:bodyPr/>
        <a:lstStyle/>
        <a:p>
          <a:r>
            <a:rPr lang="en-US" sz="1000" baseline="0" dirty="0" smtClean="0">
              <a:solidFill>
                <a:schemeClr val="tx1"/>
              </a:solidFill>
            </a:rPr>
            <a:t>Requirements management plan</a:t>
          </a:r>
          <a:endParaRPr lang="en-US" sz="1000" baseline="0" dirty="0">
            <a:solidFill>
              <a:schemeClr val="tx1"/>
            </a:solidFill>
          </a:endParaRPr>
        </a:p>
      </dgm:t>
    </dgm:pt>
    <dgm:pt modelId="{9AF2C85F-A5C4-4B49-8A6A-799CFD8A7663}" type="parTrans" cxnId="{329C9B8F-9973-43A0-973E-E70E4BFF63AE}">
      <dgm:prSet/>
      <dgm:spPr/>
      <dgm:t>
        <a:bodyPr/>
        <a:lstStyle/>
        <a:p>
          <a:endParaRPr lang="en-US" sz="2400"/>
        </a:p>
      </dgm:t>
    </dgm:pt>
    <dgm:pt modelId="{7DB28F82-E363-4476-ACA3-B7CC77652A61}" type="sibTrans" cxnId="{329C9B8F-9973-43A0-973E-E70E4BFF63AE}">
      <dgm:prSet/>
      <dgm:spPr/>
      <dgm:t>
        <a:bodyPr/>
        <a:lstStyle/>
        <a:p>
          <a:endParaRPr lang="en-US" sz="2400"/>
        </a:p>
      </dgm:t>
    </dgm:pt>
    <dgm:pt modelId="{514FC64D-6D53-4083-9EAD-1B1551ECC098}">
      <dgm:prSet phldrT="[Text]" custT="1"/>
      <dgm:spPr>
        <a:solidFill>
          <a:schemeClr val="bg1"/>
        </a:solidFill>
        <a:ln>
          <a:solidFill>
            <a:schemeClr val="tx2">
              <a:lumMod val="40000"/>
              <a:lumOff val="60000"/>
            </a:schemeClr>
          </a:solidFill>
        </a:ln>
      </dgm:spPr>
      <dgm:t>
        <a:bodyPr/>
        <a:lstStyle/>
        <a:p>
          <a:r>
            <a:rPr lang="en-US" sz="1000" baseline="0" dirty="0" smtClean="0">
              <a:solidFill>
                <a:schemeClr val="tx1"/>
              </a:solidFill>
            </a:rPr>
            <a:t>Stakeholder management plan</a:t>
          </a:r>
          <a:endParaRPr lang="en-US" sz="1000" baseline="0" dirty="0">
            <a:solidFill>
              <a:schemeClr val="tx1"/>
            </a:solidFill>
          </a:endParaRPr>
        </a:p>
      </dgm:t>
    </dgm:pt>
    <dgm:pt modelId="{BB61658B-6C3B-4AE2-96E5-EB3D211F5FFF}" type="parTrans" cxnId="{C511E745-A219-47B5-8FD3-AF7DFF3BA9A8}">
      <dgm:prSet/>
      <dgm:spPr/>
      <dgm:t>
        <a:bodyPr/>
        <a:lstStyle/>
        <a:p>
          <a:endParaRPr lang="en-US" sz="2400"/>
        </a:p>
      </dgm:t>
    </dgm:pt>
    <dgm:pt modelId="{3D4C7FF7-4CFC-420D-9C87-49FAAFF01F54}" type="sibTrans" cxnId="{C511E745-A219-47B5-8FD3-AF7DFF3BA9A8}">
      <dgm:prSet/>
      <dgm:spPr/>
      <dgm:t>
        <a:bodyPr/>
        <a:lstStyle/>
        <a:p>
          <a:endParaRPr lang="en-US" sz="2400"/>
        </a:p>
      </dgm:t>
    </dgm:pt>
    <dgm:pt modelId="{8FBE206B-F12E-48CF-AEF2-FDCEEBCE9F39}">
      <dgm:prSet phldrT="[Text]" custT="1"/>
      <dgm:spPr>
        <a:solidFill>
          <a:schemeClr val="bg1"/>
        </a:solidFill>
        <a:ln>
          <a:solidFill>
            <a:schemeClr val="tx2">
              <a:lumMod val="40000"/>
              <a:lumOff val="60000"/>
            </a:schemeClr>
          </a:solidFill>
        </a:ln>
      </dgm:spPr>
      <dgm:t>
        <a:bodyPr/>
        <a:lstStyle/>
        <a:p>
          <a:r>
            <a:rPr lang="en-US" sz="1000" baseline="0" dirty="0" smtClean="0">
              <a:solidFill>
                <a:schemeClr val="tx1"/>
              </a:solidFill>
            </a:rPr>
            <a:t>Project charter</a:t>
          </a:r>
          <a:endParaRPr lang="en-US" sz="1000" baseline="0" dirty="0">
            <a:solidFill>
              <a:schemeClr val="tx1"/>
            </a:solidFill>
          </a:endParaRPr>
        </a:p>
      </dgm:t>
    </dgm:pt>
    <dgm:pt modelId="{08FE17E3-D6BF-4929-84C6-29AEC55B6CFF}" type="parTrans" cxnId="{C4281CAA-3266-436B-81D7-A80F0E9C23AE}">
      <dgm:prSet/>
      <dgm:spPr/>
      <dgm:t>
        <a:bodyPr/>
        <a:lstStyle/>
        <a:p>
          <a:endParaRPr lang="en-US" sz="2400"/>
        </a:p>
      </dgm:t>
    </dgm:pt>
    <dgm:pt modelId="{C9B27600-43B4-4265-950A-3054D18D745D}" type="sibTrans" cxnId="{C4281CAA-3266-436B-81D7-A80F0E9C23AE}">
      <dgm:prSet/>
      <dgm:spPr/>
      <dgm:t>
        <a:bodyPr/>
        <a:lstStyle/>
        <a:p>
          <a:endParaRPr lang="en-US" sz="2400"/>
        </a:p>
      </dgm:t>
    </dgm:pt>
    <dgm:pt modelId="{4CC456D7-C8BA-450E-B4B7-96C55A72BF28}">
      <dgm:prSet phldrT="[Text]" custT="1"/>
      <dgm:spPr>
        <a:solidFill>
          <a:schemeClr val="bg1"/>
        </a:solidFill>
        <a:ln>
          <a:solidFill>
            <a:schemeClr val="tx2">
              <a:lumMod val="40000"/>
              <a:lumOff val="60000"/>
            </a:schemeClr>
          </a:solidFill>
        </a:ln>
      </dgm:spPr>
      <dgm:t>
        <a:bodyPr/>
        <a:lstStyle/>
        <a:p>
          <a:r>
            <a:rPr lang="en-US" sz="1000" baseline="0" dirty="0" smtClean="0">
              <a:solidFill>
                <a:schemeClr val="tx1"/>
              </a:solidFill>
            </a:rPr>
            <a:t>Stakeholder register</a:t>
          </a:r>
          <a:endParaRPr lang="en-US" sz="1000" baseline="0" dirty="0">
            <a:solidFill>
              <a:schemeClr val="tx1"/>
            </a:solidFill>
          </a:endParaRPr>
        </a:p>
      </dgm:t>
    </dgm:pt>
    <dgm:pt modelId="{42DD31DC-1C86-49E8-939B-64EE6027E723}" type="parTrans" cxnId="{3F783E3E-C23E-45BE-880F-83B2D2839FE8}">
      <dgm:prSet/>
      <dgm:spPr/>
      <dgm:t>
        <a:bodyPr/>
        <a:lstStyle/>
        <a:p>
          <a:endParaRPr lang="en-US" sz="2400"/>
        </a:p>
      </dgm:t>
    </dgm:pt>
    <dgm:pt modelId="{411F2BAA-7758-4449-8C86-830E2EF0D81C}" type="sibTrans" cxnId="{3F783E3E-C23E-45BE-880F-83B2D2839FE8}">
      <dgm:prSet/>
      <dgm:spPr/>
      <dgm:t>
        <a:bodyPr/>
        <a:lstStyle/>
        <a:p>
          <a:endParaRPr lang="en-US" sz="2400"/>
        </a:p>
      </dgm:t>
    </dgm:pt>
    <dgm:pt modelId="{DE454A40-236D-4172-A028-3B11B1A29CCD}">
      <dgm:prSet phldrT="[Text]" custT="1"/>
      <dgm:spPr>
        <a:solidFill>
          <a:schemeClr val="bg1"/>
        </a:solidFill>
        <a:ln>
          <a:solidFill>
            <a:schemeClr val="tx2">
              <a:lumMod val="40000"/>
              <a:lumOff val="60000"/>
            </a:schemeClr>
          </a:solidFill>
        </a:ln>
      </dgm:spPr>
      <dgm:t>
        <a:bodyPr/>
        <a:lstStyle/>
        <a:p>
          <a:r>
            <a:rPr lang="en-US" sz="1050" baseline="0" dirty="0" smtClean="0">
              <a:solidFill>
                <a:schemeClr val="tx1"/>
              </a:solidFill>
            </a:rPr>
            <a:t>Interviews</a:t>
          </a:r>
          <a:endParaRPr lang="en-US" sz="1050" baseline="0" dirty="0">
            <a:solidFill>
              <a:schemeClr val="tx1"/>
            </a:solidFill>
          </a:endParaRPr>
        </a:p>
      </dgm:t>
    </dgm:pt>
    <dgm:pt modelId="{2B7F6E3B-A4ED-49AA-BFA6-168C042F2E46}" type="parTrans" cxnId="{2AB2036F-806B-47DB-89B9-C98580003A13}">
      <dgm:prSet/>
      <dgm:spPr/>
      <dgm:t>
        <a:bodyPr/>
        <a:lstStyle/>
        <a:p>
          <a:endParaRPr lang="en-US" sz="2400"/>
        </a:p>
      </dgm:t>
    </dgm:pt>
    <dgm:pt modelId="{BD866879-8682-422A-B8FA-2CEA40B98381}" type="sibTrans" cxnId="{2AB2036F-806B-47DB-89B9-C98580003A13}">
      <dgm:prSet/>
      <dgm:spPr/>
      <dgm:t>
        <a:bodyPr/>
        <a:lstStyle/>
        <a:p>
          <a:endParaRPr lang="en-US" sz="2400"/>
        </a:p>
      </dgm:t>
    </dgm:pt>
    <dgm:pt modelId="{A6BA5BAC-D0C4-4AB7-B066-4E56E0726BAA}">
      <dgm:prSet phldrT="[Text]" custT="1"/>
      <dgm:spPr>
        <a:solidFill>
          <a:schemeClr val="bg1"/>
        </a:solidFill>
        <a:ln>
          <a:solidFill>
            <a:schemeClr val="tx2">
              <a:lumMod val="40000"/>
              <a:lumOff val="60000"/>
            </a:schemeClr>
          </a:solidFill>
        </a:ln>
      </dgm:spPr>
      <dgm:t>
        <a:bodyPr/>
        <a:lstStyle/>
        <a:p>
          <a:r>
            <a:rPr lang="en-US" sz="1050" baseline="0" dirty="0" smtClean="0">
              <a:solidFill>
                <a:schemeClr val="tx1"/>
              </a:solidFill>
            </a:rPr>
            <a:t>Focus groups</a:t>
          </a:r>
          <a:endParaRPr lang="en-US" sz="1050" baseline="0" dirty="0">
            <a:solidFill>
              <a:schemeClr val="tx1"/>
            </a:solidFill>
          </a:endParaRPr>
        </a:p>
      </dgm:t>
    </dgm:pt>
    <dgm:pt modelId="{05005E57-6BF7-4FAD-8F0C-852BC4B0C36F}" type="parTrans" cxnId="{2F301477-F39B-4681-8E8C-E1EBF4B18C1E}">
      <dgm:prSet/>
      <dgm:spPr/>
      <dgm:t>
        <a:bodyPr/>
        <a:lstStyle/>
        <a:p>
          <a:endParaRPr lang="en-US" sz="2400"/>
        </a:p>
      </dgm:t>
    </dgm:pt>
    <dgm:pt modelId="{27CF0BDD-E669-4CE1-B269-5FDBA97538A2}" type="sibTrans" cxnId="{2F301477-F39B-4681-8E8C-E1EBF4B18C1E}">
      <dgm:prSet/>
      <dgm:spPr/>
      <dgm:t>
        <a:bodyPr/>
        <a:lstStyle/>
        <a:p>
          <a:endParaRPr lang="en-US" sz="2400"/>
        </a:p>
      </dgm:t>
    </dgm:pt>
    <dgm:pt modelId="{9303F535-B620-4831-B61E-2A4B34036E1B}">
      <dgm:prSet phldrT="[Text]" custT="1"/>
      <dgm:spPr>
        <a:solidFill>
          <a:schemeClr val="bg1"/>
        </a:solidFill>
        <a:ln>
          <a:solidFill>
            <a:schemeClr val="tx2">
              <a:lumMod val="40000"/>
              <a:lumOff val="60000"/>
            </a:schemeClr>
          </a:solidFill>
        </a:ln>
      </dgm:spPr>
      <dgm:t>
        <a:bodyPr/>
        <a:lstStyle/>
        <a:p>
          <a:r>
            <a:rPr lang="en-US" sz="1000" dirty="0" smtClean="0">
              <a:solidFill>
                <a:schemeClr val="tx1"/>
              </a:solidFill>
            </a:rPr>
            <a:t>Facilitated workshops</a:t>
          </a:r>
          <a:endParaRPr lang="en-US" sz="1000" dirty="0">
            <a:solidFill>
              <a:schemeClr val="tx1"/>
            </a:solidFill>
          </a:endParaRPr>
        </a:p>
      </dgm:t>
    </dgm:pt>
    <dgm:pt modelId="{F8BEC8E0-764D-44A3-B850-03AC9699D247}" type="parTrans" cxnId="{6748275D-63B9-4BF6-AA4D-CFEB55FA4EC4}">
      <dgm:prSet/>
      <dgm:spPr/>
      <dgm:t>
        <a:bodyPr/>
        <a:lstStyle/>
        <a:p>
          <a:endParaRPr lang="en-US" sz="2400"/>
        </a:p>
      </dgm:t>
    </dgm:pt>
    <dgm:pt modelId="{0F2BD9BF-6D97-4FDE-8265-B8958CBD5FE4}" type="sibTrans" cxnId="{6748275D-63B9-4BF6-AA4D-CFEB55FA4EC4}">
      <dgm:prSet/>
      <dgm:spPr/>
      <dgm:t>
        <a:bodyPr/>
        <a:lstStyle/>
        <a:p>
          <a:endParaRPr lang="en-US" sz="2400"/>
        </a:p>
      </dgm:t>
    </dgm:pt>
    <dgm:pt modelId="{48BBF4D6-D14E-46A6-8CA7-B207116CB638}">
      <dgm:prSet phldrT="[Text]" custT="1"/>
      <dgm:spPr>
        <a:solidFill>
          <a:schemeClr val="bg1"/>
        </a:solidFill>
        <a:ln>
          <a:solidFill>
            <a:schemeClr val="tx2">
              <a:lumMod val="40000"/>
              <a:lumOff val="60000"/>
            </a:schemeClr>
          </a:solidFill>
        </a:ln>
      </dgm:spPr>
      <dgm:t>
        <a:bodyPr/>
        <a:lstStyle/>
        <a:p>
          <a:r>
            <a:rPr lang="en-US" sz="1000" dirty="0" smtClean="0">
              <a:solidFill>
                <a:schemeClr val="tx1"/>
              </a:solidFill>
            </a:rPr>
            <a:t>Group creativity techniques</a:t>
          </a:r>
          <a:endParaRPr lang="en-US" sz="1000" dirty="0">
            <a:solidFill>
              <a:schemeClr val="tx1"/>
            </a:solidFill>
          </a:endParaRPr>
        </a:p>
      </dgm:t>
    </dgm:pt>
    <dgm:pt modelId="{A441EA0E-0EB7-4F65-8B74-1A820B8B14C1}" type="parTrans" cxnId="{DA005F0C-2A56-4642-8526-DF8A0801360D}">
      <dgm:prSet/>
      <dgm:spPr/>
      <dgm:t>
        <a:bodyPr/>
        <a:lstStyle/>
        <a:p>
          <a:endParaRPr lang="en-US" sz="2400"/>
        </a:p>
      </dgm:t>
    </dgm:pt>
    <dgm:pt modelId="{A326C637-B06A-4ADA-AB01-77C2A79EBDA6}" type="sibTrans" cxnId="{DA005F0C-2A56-4642-8526-DF8A0801360D}">
      <dgm:prSet/>
      <dgm:spPr/>
      <dgm:t>
        <a:bodyPr/>
        <a:lstStyle/>
        <a:p>
          <a:endParaRPr lang="en-US" sz="2400"/>
        </a:p>
      </dgm:t>
    </dgm:pt>
    <dgm:pt modelId="{D43F53B6-4397-40B2-B68B-0F122BB06058}">
      <dgm:prSet phldrT="[Text]" custT="1"/>
      <dgm:spPr>
        <a:solidFill>
          <a:schemeClr val="bg1"/>
        </a:solidFill>
        <a:ln>
          <a:solidFill>
            <a:schemeClr val="tx2">
              <a:lumMod val="40000"/>
              <a:lumOff val="60000"/>
            </a:schemeClr>
          </a:solidFill>
        </a:ln>
      </dgm:spPr>
      <dgm:t>
        <a:bodyPr/>
        <a:lstStyle/>
        <a:p>
          <a:r>
            <a:rPr lang="en-US" sz="1000" dirty="0" smtClean="0">
              <a:solidFill>
                <a:schemeClr val="tx1"/>
              </a:solidFill>
            </a:rPr>
            <a:t>Group decision-making techniques</a:t>
          </a:r>
          <a:endParaRPr lang="en-US" sz="1000" dirty="0">
            <a:solidFill>
              <a:schemeClr val="tx1"/>
            </a:solidFill>
          </a:endParaRPr>
        </a:p>
      </dgm:t>
    </dgm:pt>
    <dgm:pt modelId="{207BDB29-861A-46E0-BF52-D0905CD9AAA8}" type="parTrans" cxnId="{F4520C0B-A64C-40C7-AFB1-20FF98ABE55C}">
      <dgm:prSet/>
      <dgm:spPr/>
      <dgm:t>
        <a:bodyPr/>
        <a:lstStyle/>
        <a:p>
          <a:endParaRPr lang="en-US" sz="2400"/>
        </a:p>
      </dgm:t>
    </dgm:pt>
    <dgm:pt modelId="{43D8A385-77DF-419F-9FBF-7ECB2A76C12F}" type="sibTrans" cxnId="{F4520C0B-A64C-40C7-AFB1-20FF98ABE55C}">
      <dgm:prSet/>
      <dgm:spPr/>
      <dgm:t>
        <a:bodyPr/>
        <a:lstStyle/>
        <a:p>
          <a:endParaRPr lang="en-US" sz="2400"/>
        </a:p>
      </dgm:t>
    </dgm:pt>
    <dgm:pt modelId="{00C4F001-C253-44DC-8B90-4437C4BA50DC}">
      <dgm:prSet phldrT="[Text]" custT="1"/>
      <dgm:spPr>
        <a:solidFill>
          <a:schemeClr val="bg1"/>
        </a:solidFill>
        <a:ln>
          <a:solidFill>
            <a:schemeClr val="tx2">
              <a:lumMod val="40000"/>
              <a:lumOff val="60000"/>
            </a:schemeClr>
          </a:solidFill>
        </a:ln>
      </dgm:spPr>
      <dgm:t>
        <a:bodyPr/>
        <a:lstStyle/>
        <a:p>
          <a:r>
            <a:rPr lang="en-US" sz="1000" dirty="0" smtClean="0">
              <a:solidFill>
                <a:schemeClr val="tx1"/>
              </a:solidFill>
            </a:rPr>
            <a:t>Questionnaires and surveys</a:t>
          </a:r>
          <a:endParaRPr lang="en-US" sz="1000" dirty="0">
            <a:solidFill>
              <a:schemeClr val="tx1"/>
            </a:solidFill>
          </a:endParaRPr>
        </a:p>
      </dgm:t>
    </dgm:pt>
    <dgm:pt modelId="{56D78E53-278F-4D3C-9AA7-28CFEAB8D71E}" type="parTrans" cxnId="{FA536893-5123-41D3-B5F5-5B188452A1C1}">
      <dgm:prSet/>
      <dgm:spPr/>
      <dgm:t>
        <a:bodyPr/>
        <a:lstStyle/>
        <a:p>
          <a:endParaRPr lang="en-US" sz="2400"/>
        </a:p>
      </dgm:t>
    </dgm:pt>
    <dgm:pt modelId="{704CEEDF-2467-4C61-BE0E-05E012AA55FA}" type="sibTrans" cxnId="{FA536893-5123-41D3-B5F5-5B188452A1C1}">
      <dgm:prSet/>
      <dgm:spPr/>
      <dgm:t>
        <a:bodyPr/>
        <a:lstStyle/>
        <a:p>
          <a:endParaRPr lang="en-US" sz="2400"/>
        </a:p>
      </dgm:t>
    </dgm:pt>
    <dgm:pt modelId="{22B5279F-A424-46E0-BBD6-0B1DA588C95E}">
      <dgm:prSet phldrT="[Text]" custT="1"/>
      <dgm:spPr>
        <a:solidFill>
          <a:schemeClr val="bg1"/>
        </a:solidFill>
        <a:ln>
          <a:solidFill>
            <a:schemeClr val="tx2">
              <a:lumMod val="40000"/>
              <a:lumOff val="60000"/>
            </a:schemeClr>
          </a:solidFill>
        </a:ln>
      </dgm:spPr>
      <dgm:t>
        <a:bodyPr/>
        <a:lstStyle/>
        <a:p>
          <a:r>
            <a:rPr lang="en-US" sz="1000" dirty="0" smtClean="0">
              <a:solidFill>
                <a:schemeClr val="tx1"/>
              </a:solidFill>
            </a:rPr>
            <a:t>Observations</a:t>
          </a:r>
          <a:endParaRPr lang="en-US" sz="1000" dirty="0">
            <a:solidFill>
              <a:schemeClr val="tx1"/>
            </a:solidFill>
          </a:endParaRPr>
        </a:p>
      </dgm:t>
    </dgm:pt>
    <dgm:pt modelId="{9EA96207-2DDD-443B-8FA4-A01CC3C022CF}" type="parTrans" cxnId="{B5E9F33C-9153-493D-9E38-34082B4E55F4}">
      <dgm:prSet/>
      <dgm:spPr/>
      <dgm:t>
        <a:bodyPr/>
        <a:lstStyle/>
        <a:p>
          <a:endParaRPr lang="en-US" sz="2400"/>
        </a:p>
      </dgm:t>
    </dgm:pt>
    <dgm:pt modelId="{BCB5C208-4887-4352-AB5D-55C67A157618}" type="sibTrans" cxnId="{B5E9F33C-9153-493D-9E38-34082B4E55F4}">
      <dgm:prSet/>
      <dgm:spPr/>
      <dgm:t>
        <a:bodyPr/>
        <a:lstStyle/>
        <a:p>
          <a:endParaRPr lang="en-US" sz="2400"/>
        </a:p>
      </dgm:t>
    </dgm:pt>
    <dgm:pt modelId="{F5ACCA87-BA64-45D6-B0B2-A1BD88A5D1E7}">
      <dgm:prSet phldrT="[Text]" custT="1"/>
      <dgm:spPr>
        <a:solidFill>
          <a:schemeClr val="bg1"/>
        </a:solidFill>
        <a:ln>
          <a:solidFill>
            <a:schemeClr val="tx2">
              <a:lumMod val="40000"/>
              <a:lumOff val="60000"/>
            </a:schemeClr>
          </a:solidFill>
        </a:ln>
      </dgm:spPr>
      <dgm:t>
        <a:bodyPr/>
        <a:lstStyle/>
        <a:p>
          <a:r>
            <a:rPr lang="en-US" sz="1000" dirty="0" smtClean="0">
              <a:solidFill>
                <a:schemeClr val="tx1"/>
              </a:solidFill>
            </a:rPr>
            <a:t>Prototypes</a:t>
          </a:r>
          <a:endParaRPr lang="en-US" sz="1000" dirty="0">
            <a:solidFill>
              <a:schemeClr val="tx1"/>
            </a:solidFill>
          </a:endParaRPr>
        </a:p>
      </dgm:t>
    </dgm:pt>
    <dgm:pt modelId="{E44F8B9D-D359-48E4-92E6-5B9A9FDC855F}" type="parTrans" cxnId="{C81A62A4-B0ED-47CD-8679-2E96CBB2D83C}">
      <dgm:prSet/>
      <dgm:spPr/>
      <dgm:t>
        <a:bodyPr/>
        <a:lstStyle/>
        <a:p>
          <a:endParaRPr lang="en-US" sz="2400"/>
        </a:p>
      </dgm:t>
    </dgm:pt>
    <dgm:pt modelId="{1DEA7480-2E87-4828-8E75-36F33D2F67C0}" type="sibTrans" cxnId="{C81A62A4-B0ED-47CD-8679-2E96CBB2D83C}">
      <dgm:prSet/>
      <dgm:spPr/>
      <dgm:t>
        <a:bodyPr/>
        <a:lstStyle/>
        <a:p>
          <a:endParaRPr lang="en-US" sz="2400"/>
        </a:p>
      </dgm:t>
    </dgm:pt>
    <dgm:pt modelId="{FE96349B-E32D-4369-A0FD-E82ACC475A0F}">
      <dgm:prSet phldrT="[Text]" custT="1"/>
      <dgm:spPr>
        <a:solidFill>
          <a:schemeClr val="bg1"/>
        </a:solidFill>
        <a:ln>
          <a:solidFill>
            <a:schemeClr val="tx2">
              <a:lumMod val="40000"/>
              <a:lumOff val="60000"/>
            </a:schemeClr>
          </a:solidFill>
        </a:ln>
      </dgm:spPr>
      <dgm:t>
        <a:bodyPr/>
        <a:lstStyle/>
        <a:p>
          <a:r>
            <a:rPr lang="en-US" sz="1000" dirty="0" smtClean="0">
              <a:solidFill>
                <a:schemeClr val="tx1"/>
              </a:solidFill>
            </a:rPr>
            <a:t>Benchmarking</a:t>
          </a:r>
          <a:endParaRPr lang="en-US" sz="1000" dirty="0">
            <a:solidFill>
              <a:schemeClr val="tx1"/>
            </a:solidFill>
          </a:endParaRPr>
        </a:p>
      </dgm:t>
    </dgm:pt>
    <dgm:pt modelId="{EA61D96A-D3A4-4973-953B-B5B53BE0114D}" type="parTrans" cxnId="{F13C5253-92BB-4A6C-BF7A-EBA6F9526E76}">
      <dgm:prSet/>
      <dgm:spPr/>
      <dgm:t>
        <a:bodyPr/>
        <a:lstStyle/>
        <a:p>
          <a:endParaRPr lang="en-US" sz="2400"/>
        </a:p>
      </dgm:t>
    </dgm:pt>
    <dgm:pt modelId="{863BDB9C-ADEB-4AD8-AB45-8E9CD7CAC476}" type="sibTrans" cxnId="{F13C5253-92BB-4A6C-BF7A-EBA6F9526E76}">
      <dgm:prSet/>
      <dgm:spPr/>
      <dgm:t>
        <a:bodyPr/>
        <a:lstStyle/>
        <a:p>
          <a:endParaRPr lang="en-US" sz="2400"/>
        </a:p>
      </dgm:t>
    </dgm:pt>
    <dgm:pt modelId="{88A558F1-5069-47FA-81F5-278880325C50}">
      <dgm:prSet phldrT="[Text]" custT="1"/>
      <dgm:spPr>
        <a:solidFill>
          <a:schemeClr val="bg1"/>
        </a:solidFill>
        <a:ln>
          <a:solidFill>
            <a:schemeClr val="tx2">
              <a:lumMod val="40000"/>
              <a:lumOff val="60000"/>
            </a:schemeClr>
          </a:solidFill>
        </a:ln>
      </dgm:spPr>
      <dgm:t>
        <a:bodyPr/>
        <a:lstStyle/>
        <a:p>
          <a:r>
            <a:rPr lang="en-US" sz="1000" dirty="0" smtClean="0">
              <a:solidFill>
                <a:schemeClr val="tx1"/>
              </a:solidFill>
            </a:rPr>
            <a:t>Context diagrams</a:t>
          </a:r>
          <a:endParaRPr lang="en-US" sz="1000" dirty="0">
            <a:solidFill>
              <a:schemeClr val="tx1"/>
            </a:solidFill>
          </a:endParaRPr>
        </a:p>
      </dgm:t>
    </dgm:pt>
    <dgm:pt modelId="{1AB6D757-A7E9-40B3-B412-8F53275FEBE5}" type="parTrans" cxnId="{C8008555-F2E2-4771-BDEA-3A773DA3EA93}">
      <dgm:prSet/>
      <dgm:spPr/>
      <dgm:t>
        <a:bodyPr/>
        <a:lstStyle/>
        <a:p>
          <a:endParaRPr lang="en-US" sz="2400"/>
        </a:p>
      </dgm:t>
    </dgm:pt>
    <dgm:pt modelId="{20059E02-7A1D-455E-A837-4AE6E4D05060}" type="sibTrans" cxnId="{C8008555-F2E2-4771-BDEA-3A773DA3EA93}">
      <dgm:prSet/>
      <dgm:spPr/>
      <dgm:t>
        <a:bodyPr/>
        <a:lstStyle/>
        <a:p>
          <a:endParaRPr lang="en-US" sz="2400"/>
        </a:p>
      </dgm:t>
    </dgm:pt>
    <dgm:pt modelId="{8C9B7645-2521-442A-BD3A-283B840EA792}">
      <dgm:prSet phldrT="[Text]" custT="1"/>
      <dgm:spPr>
        <a:solidFill>
          <a:schemeClr val="bg1"/>
        </a:solidFill>
        <a:ln>
          <a:solidFill>
            <a:schemeClr val="tx2">
              <a:lumMod val="40000"/>
              <a:lumOff val="60000"/>
            </a:schemeClr>
          </a:solidFill>
        </a:ln>
      </dgm:spPr>
      <dgm:t>
        <a:bodyPr/>
        <a:lstStyle/>
        <a:p>
          <a:r>
            <a:rPr lang="en-US" sz="1000" dirty="0" smtClean="0">
              <a:solidFill>
                <a:schemeClr val="tx1"/>
              </a:solidFill>
            </a:rPr>
            <a:t>Document analysis</a:t>
          </a:r>
          <a:endParaRPr lang="en-US" sz="1000" dirty="0">
            <a:solidFill>
              <a:schemeClr val="tx1"/>
            </a:solidFill>
          </a:endParaRPr>
        </a:p>
      </dgm:t>
    </dgm:pt>
    <dgm:pt modelId="{2199A6CB-A5C7-40BB-81EE-C557D98BEE0D}" type="parTrans" cxnId="{1B50CC21-E97B-42D4-89AF-10AAF19485C1}">
      <dgm:prSet/>
      <dgm:spPr/>
      <dgm:t>
        <a:bodyPr/>
        <a:lstStyle/>
        <a:p>
          <a:endParaRPr lang="en-US" sz="2400"/>
        </a:p>
      </dgm:t>
    </dgm:pt>
    <dgm:pt modelId="{385FE7F8-F847-46A7-9A90-7D786AEDBD24}" type="sibTrans" cxnId="{1B50CC21-E97B-42D4-89AF-10AAF19485C1}">
      <dgm:prSet/>
      <dgm:spPr/>
      <dgm:t>
        <a:bodyPr/>
        <a:lstStyle/>
        <a:p>
          <a:endParaRPr lang="en-US" sz="2400"/>
        </a:p>
      </dgm:t>
    </dgm:pt>
    <dgm:pt modelId="{AAC318D1-2BCA-4B06-87E1-1DDF315DC7E4}">
      <dgm:prSet phldrT="[Text]" custT="1"/>
      <dgm:spPr>
        <a:solidFill>
          <a:schemeClr val="bg1"/>
        </a:solidFill>
        <a:ln>
          <a:solidFill>
            <a:schemeClr val="tx2">
              <a:lumMod val="40000"/>
              <a:lumOff val="60000"/>
            </a:schemeClr>
          </a:solidFill>
        </a:ln>
      </dgm:spPr>
      <dgm:t>
        <a:bodyPr/>
        <a:lstStyle/>
        <a:p>
          <a:r>
            <a:rPr lang="en-US" sz="1000" baseline="0" dirty="0" smtClean="0">
              <a:solidFill>
                <a:schemeClr val="tx1"/>
              </a:solidFill>
            </a:rPr>
            <a:t>Requirements documentation</a:t>
          </a:r>
          <a:endParaRPr lang="en-US" sz="1000" baseline="0" dirty="0">
            <a:solidFill>
              <a:schemeClr val="tx1"/>
            </a:solidFill>
          </a:endParaRPr>
        </a:p>
      </dgm:t>
    </dgm:pt>
    <dgm:pt modelId="{59B64330-EAD7-4BEC-A092-A891C67B0B89}" type="parTrans" cxnId="{B08E7C2D-5CB3-4454-AFFB-38F66AAF1739}">
      <dgm:prSet/>
      <dgm:spPr/>
      <dgm:t>
        <a:bodyPr/>
        <a:lstStyle/>
        <a:p>
          <a:endParaRPr lang="en-AU" sz="2400"/>
        </a:p>
      </dgm:t>
    </dgm:pt>
    <dgm:pt modelId="{26DA0025-B5E2-4813-B740-CE50A0B2638B}" type="sibTrans" cxnId="{B08E7C2D-5CB3-4454-AFFB-38F66AAF1739}">
      <dgm:prSet/>
      <dgm:spPr/>
      <dgm:t>
        <a:bodyPr/>
        <a:lstStyle/>
        <a:p>
          <a:endParaRPr lang="en-AU" sz="2400"/>
        </a:p>
      </dgm:t>
    </dgm:pt>
    <dgm:pt modelId="{ECB24968-E5C7-426E-A0C0-F98955F5A950}">
      <dgm:prSet phldrT="[Text]" custT="1"/>
      <dgm:spPr>
        <a:solidFill>
          <a:schemeClr val="bg1"/>
        </a:solidFill>
        <a:ln>
          <a:solidFill>
            <a:schemeClr val="tx2">
              <a:lumMod val="40000"/>
              <a:lumOff val="60000"/>
            </a:schemeClr>
          </a:solidFill>
        </a:ln>
      </dgm:spPr>
      <dgm:t>
        <a:bodyPr/>
        <a:lstStyle/>
        <a:p>
          <a:r>
            <a:rPr lang="en-US" sz="1000" baseline="0" dirty="0" smtClean="0">
              <a:solidFill>
                <a:schemeClr val="tx1"/>
              </a:solidFill>
            </a:rPr>
            <a:t>Requirements traceability matrix</a:t>
          </a:r>
          <a:endParaRPr lang="en-US" sz="1000" baseline="0" dirty="0">
            <a:solidFill>
              <a:schemeClr val="tx1"/>
            </a:solidFill>
          </a:endParaRPr>
        </a:p>
      </dgm:t>
    </dgm:pt>
    <dgm:pt modelId="{6D766517-2CB5-4F76-89E8-50543C1BA982}" type="parTrans" cxnId="{75034B45-8025-4453-8959-B3289EFDA6FF}">
      <dgm:prSet/>
      <dgm:spPr/>
      <dgm:t>
        <a:bodyPr/>
        <a:lstStyle/>
        <a:p>
          <a:endParaRPr lang="en-AU" sz="2400"/>
        </a:p>
      </dgm:t>
    </dgm:pt>
    <dgm:pt modelId="{C365F626-DB9E-450E-BA87-5DB6E06348F1}" type="sibTrans" cxnId="{75034B45-8025-4453-8959-B3289EFDA6FF}">
      <dgm:prSet/>
      <dgm:spPr/>
      <dgm:t>
        <a:bodyPr/>
        <a:lstStyle/>
        <a:p>
          <a:endParaRPr lang="en-AU" sz="2400"/>
        </a:p>
      </dgm:t>
    </dgm:pt>
    <dgm:pt modelId="{91726231-BE99-4AA1-A7D9-9E6D92C73C94}" type="pres">
      <dgm:prSet presAssocID="{2B9C64B1-A21A-41F9-949D-24FB1A750C52}" presName="CompostProcess" presStyleCnt="0">
        <dgm:presLayoutVars>
          <dgm:dir/>
          <dgm:resizeHandles val="exact"/>
        </dgm:presLayoutVars>
      </dgm:prSet>
      <dgm:spPr/>
    </dgm:pt>
    <dgm:pt modelId="{BBDA1E8A-C798-413D-852A-6D2153CD71E5}" type="pres">
      <dgm:prSet presAssocID="{2B9C64B1-A21A-41F9-949D-24FB1A750C52}" presName="arrow" presStyleLbl="bgShp" presStyleIdx="0" presStyleCnt="1"/>
      <dgm:spPr>
        <a:solidFill>
          <a:schemeClr val="accent4">
            <a:lumMod val="20000"/>
            <a:lumOff val="80000"/>
            <a:alpha val="73000"/>
          </a:schemeClr>
        </a:solidFill>
      </dgm:spPr>
    </dgm:pt>
    <dgm:pt modelId="{E34CFA50-583A-4DF1-80C3-C20A7246E49D}" type="pres">
      <dgm:prSet presAssocID="{2B9C64B1-A21A-41F9-949D-24FB1A750C52}" presName="linearProcess" presStyleCnt="0"/>
      <dgm:spPr/>
    </dgm:pt>
    <dgm:pt modelId="{4EAE89EE-89EE-4AAA-91A5-56B8DA1464B9}" type="pres">
      <dgm:prSet presAssocID="{BCA8BEA9-1337-4B41-8BB6-A49CF3E75AB5}" presName="textNode" presStyleLbl="node1" presStyleIdx="0" presStyleCnt="3" custScaleX="96491" custScaleY="100000">
        <dgm:presLayoutVars>
          <dgm:bulletEnabled val="1"/>
        </dgm:presLayoutVars>
      </dgm:prSet>
      <dgm:spPr/>
      <dgm:t>
        <a:bodyPr/>
        <a:lstStyle/>
        <a:p>
          <a:endParaRPr lang="en-US"/>
        </a:p>
      </dgm:t>
    </dgm:pt>
    <dgm:pt modelId="{9425B99C-7C04-4EF9-8607-BAC5650A67DC}" type="pres">
      <dgm:prSet presAssocID="{7B27DFA2-B2FC-45A7-B2A1-2F68E919807E}" presName="sibTrans" presStyleCnt="0"/>
      <dgm:spPr/>
    </dgm:pt>
    <dgm:pt modelId="{543C590D-08AC-46E0-B7DB-D73294674EDB}" type="pres">
      <dgm:prSet presAssocID="{76F92CD7-5E0E-4BC0-9ECB-9EC8C1BE3534}" presName="textNode" presStyleLbl="node1" presStyleIdx="1" presStyleCnt="3" custLinFactNeighborX="48086" custLinFactNeighborY="0">
        <dgm:presLayoutVars>
          <dgm:bulletEnabled val="1"/>
        </dgm:presLayoutVars>
      </dgm:prSet>
      <dgm:spPr/>
      <dgm:t>
        <a:bodyPr/>
        <a:lstStyle/>
        <a:p>
          <a:endParaRPr lang="en-US"/>
        </a:p>
      </dgm:t>
    </dgm:pt>
    <dgm:pt modelId="{D7B7E3D5-28D2-416B-96BB-E46AA357700C}" type="pres">
      <dgm:prSet presAssocID="{6E4D369B-1790-4B17-9A83-D651697B1061}" presName="sibTrans" presStyleCnt="0"/>
      <dgm:spPr/>
    </dgm:pt>
    <dgm:pt modelId="{E1038384-A310-482D-B003-0B3ECF11478D}" type="pres">
      <dgm:prSet presAssocID="{B3EE634C-DA61-43E8-B935-03553FF7129F}" presName="textNode" presStyleLbl="node1" presStyleIdx="2" presStyleCnt="3">
        <dgm:presLayoutVars>
          <dgm:bulletEnabled val="1"/>
        </dgm:presLayoutVars>
      </dgm:prSet>
      <dgm:spPr/>
      <dgm:t>
        <a:bodyPr/>
        <a:lstStyle/>
        <a:p>
          <a:endParaRPr lang="en-US"/>
        </a:p>
      </dgm:t>
    </dgm:pt>
  </dgm:ptLst>
  <dgm:cxnLst>
    <dgm:cxn modelId="{4125BCB1-87C5-4937-92CD-7131ABD976AC}" type="presOf" srcId="{BCA8BEA9-1337-4B41-8BB6-A49CF3E75AB5}" destId="{4EAE89EE-89EE-4AAA-91A5-56B8DA1464B9}" srcOrd="0" destOrd="0" presId="urn:microsoft.com/office/officeart/2005/8/layout/hProcess9"/>
    <dgm:cxn modelId="{7A8D1CF8-FC94-4E9D-BA06-568AC8DA0811}" srcId="{2B9C64B1-A21A-41F9-949D-24FB1A750C52}" destId="{BCA8BEA9-1337-4B41-8BB6-A49CF3E75AB5}" srcOrd="0" destOrd="0" parTransId="{483F8BED-37C7-4B76-8FA7-C958E98AE0E2}" sibTransId="{7B27DFA2-B2FC-45A7-B2A1-2F68E919807E}"/>
    <dgm:cxn modelId="{389F7C6D-E753-4CAA-A6A1-2EAD649CF2D8}" type="presOf" srcId="{A6BA5BAC-D0C4-4AB7-B066-4E56E0726BAA}" destId="{543C590D-08AC-46E0-B7DB-D73294674EDB}" srcOrd="0" destOrd="2" presId="urn:microsoft.com/office/officeart/2005/8/layout/hProcess9"/>
    <dgm:cxn modelId="{6B278B3D-7A4F-4235-B9BB-3B7604EB5F5E}" srcId="{2B9C64B1-A21A-41F9-949D-24FB1A750C52}" destId="{B3EE634C-DA61-43E8-B935-03553FF7129F}" srcOrd="2" destOrd="0" parTransId="{6644463D-0E6A-43F7-A334-272C8DBE0479}" sibTransId="{6E6E5D4A-A926-40F0-8FE3-061D52569A65}"/>
    <dgm:cxn modelId="{75034B45-8025-4453-8959-B3289EFDA6FF}" srcId="{B3EE634C-DA61-43E8-B935-03553FF7129F}" destId="{ECB24968-E5C7-426E-A0C0-F98955F5A950}" srcOrd="1" destOrd="0" parTransId="{6D766517-2CB5-4F76-89E8-50543C1BA982}" sibTransId="{C365F626-DB9E-450E-BA87-5DB6E06348F1}"/>
    <dgm:cxn modelId="{50E3F60D-F639-4CE9-95D2-1155BB2CE1CA}" type="presOf" srcId="{9303F535-B620-4831-B61E-2A4B34036E1B}" destId="{543C590D-08AC-46E0-B7DB-D73294674EDB}" srcOrd="0" destOrd="3" presId="urn:microsoft.com/office/officeart/2005/8/layout/hProcess9"/>
    <dgm:cxn modelId="{6748275D-63B9-4BF6-AA4D-CFEB55FA4EC4}" srcId="{76F92CD7-5E0E-4BC0-9ECB-9EC8C1BE3534}" destId="{9303F535-B620-4831-B61E-2A4B34036E1B}" srcOrd="2" destOrd="0" parTransId="{F8BEC8E0-764D-44A3-B850-03AC9699D247}" sibTransId="{0F2BD9BF-6D97-4FDE-8265-B8958CBD5FE4}"/>
    <dgm:cxn modelId="{C8008555-F2E2-4771-BDEA-3A773DA3EA93}" srcId="{76F92CD7-5E0E-4BC0-9ECB-9EC8C1BE3534}" destId="{88A558F1-5069-47FA-81F5-278880325C50}" srcOrd="9" destOrd="0" parTransId="{1AB6D757-A7E9-40B3-B412-8F53275FEBE5}" sibTransId="{20059E02-7A1D-455E-A837-4AE6E4D05060}"/>
    <dgm:cxn modelId="{C81A62A4-B0ED-47CD-8679-2E96CBB2D83C}" srcId="{76F92CD7-5E0E-4BC0-9ECB-9EC8C1BE3534}" destId="{F5ACCA87-BA64-45D6-B0B2-A1BD88A5D1E7}" srcOrd="7" destOrd="0" parTransId="{E44F8B9D-D359-48E4-92E6-5B9A9FDC855F}" sibTransId="{1DEA7480-2E87-4828-8E75-36F33D2F67C0}"/>
    <dgm:cxn modelId="{C4281CAA-3266-436B-81D7-A80F0E9C23AE}" srcId="{BCA8BEA9-1337-4B41-8BB6-A49CF3E75AB5}" destId="{8FBE206B-F12E-48CF-AEF2-FDCEEBCE9F39}" srcOrd="3" destOrd="0" parTransId="{08FE17E3-D6BF-4929-84C6-29AEC55B6CFF}" sibTransId="{C9B27600-43B4-4265-950A-3054D18D745D}"/>
    <dgm:cxn modelId="{8A80E062-F43F-4091-9A0D-F1FDF00C61BB}" type="presOf" srcId="{ECB24968-E5C7-426E-A0C0-F98955F5A950}" destId="{E1038384-A310-482D-B003-0B3ECF11478D}" srcOrd="0" destOrd="2" presId="urn:microsoft.com/office/officeart/2005/8/layout/hProcess9"/>
    <dgm:cxn modelId="{9ACC18E5-B709-4794-80F5-B49987F218F6}" type="presOf" srcId="{8FBE206B-F12E-48CF-AEF2-FDCEEBCE9F39}" destId="{4EAE89EE-89EE-4AAA-91A5-56B8DA1464B9}" srcOrd="0" destOrd="4" presId="urn:microsoft.com/office/officeart/2005/8/layout/hProcess9"/>
    <dgm:cxn modelId="{2AB2036F-806B-47DB-89B9-C98580003A13}" srcId="{76F92CD7-5E0E-4BC0-9ECB-9EC8C1BE3534}" destId="{DE454A40-236D-4172-A028-3B11B1A29CCD}" srcOrd="0" destOrd="0" parTransId="{2B7F6E3B-A4ED-49AA-BFA6-168C042F2E46}" sibTransId="{BD866879-8682-422A-B8FA-2CEA40B98381}"/>
    <dgm:cxn modelId="{F4520C0B-A64C-40C7-AFB1-20FF98ABE55C}" srcId="{76F92CD7-5E0E-4BC0-9ECB-9EC8C1BE3534}" destId="{D43F53B6-4397-40B2-B68B-0F122BB06058}" srcOrd="4" destOrd="0" parTransId="{207BDB29-861A-46E0-BF52-D0905CD9AAA8}" sibTransId="{43D8A385-77DF-419F-9FBF-7ECB2A76C12F}"/>
    <dgm:cxn modelId="{2F301477-F39B-4681-8E8C-E1EBF4B18C1E}" srcId="{76F92CD7-5E0E-4BC0-9ECB-9EC8C1BE3534}" destId="{A6BA5BAC-D0C4-4AB7-B066-4E56E0726BAA}" srcOrd="1" destOrd="0" parTransId="{05005E57-6BF7-4FAD-8F0C-852BC4B0C36F}" sibTransId="{27CF0BDD-E669-4CE1-B269-5FDBA97538A2}"/>
    <dgm:cxn modelId="{2ED74CB4-82D9-4522-A0AA-6A51E789EE71}" type="presOf" srcId="{B3EE634C-DA61-43E8-B935-03553FF7129F}" destId="{E1038384-A310-482D-B003-0B3ECF11478D}" srcOrd="0" destOrd="0" presId="urn:microsoft.com/office/officeart/2005/8/layout/hProcess9"/>
    <dgm:cxn modelId="{F13C5253-92BB-4A6C-BF7A-EBA6F9526E76}" srcId="{76F92CD7-5E0E-4BC0-9ECB-9EC8C1BE3534}" destId="{FE96349B-E32D-4369-A0FD-E82ACC475A0F}" srcOrd="8" destOrd="0" parTransId="{EA61D96A-D3A4-4973-953B-B5B53BE0114D}" sibTransId="{863BDB9C-ADEB-4AD8-AB45-8E9CD7CAC476}"/>
    <dgm:cxn modelId="{192DE05B-41E1-428C-87A0-5B6D2CB8CF95}" type="presOf" srcId="{B27D97A3-FE33-42BD-AA7F-69D3EAADB71D}" destId="{4EAE89EE-89EE-4AAA-91A5-56B8DA1464B9}" srcOrd="0" destOrd="1" presId="urn:microsoft.com/office/officeart/2005/8/layout/hProcess9"/>
    <dgm:cxn modelId="{91B9F49E-AC9A-4394-B3D9-8CE131745AF5}" type="presOf" srcId="{88A558F1-5069-47FA-81F5-278880325C50}" destId="{543C590D-08AC-46E0-B7DB-D73294674EDB}" srcOrd="0" destOrd="10" presId="urn:microsoft.com/office/officeart/2005/8/layout/hProcess9"/>
    <dgm:cxn modelId="{EB56FE3C-CE51-4D37-9267-6706BBECAA92}" type="presOf" srcId="{A81789F8-2F17-427F-8FA9-4B9EB28AE58C}" destId="{4EAE89EE-89EE-4AAA-91A5-56B8DA1464B9}" srcOrd="0" destOrd="2" presId="urn:microsoft.com/office/officeart/2005/8/layout/hProcess9"/>
    <dgm:cxn modelId="{B6D8E1E5-2BD5-4489-8FFE-00CAFE4246B9}" type="presOf" srcId="{48BBF4D6-D14E-46A6-8CA7-B207116CB638}" destId="{543C590D-08AC-46E0-B7DB-D73294674EDB}" srcOrd="0" destOrd="4" presId="urn:microsoft.com/office/officeart/2005/8/layout/hProcess9"/>
    <dgm:cxn modelId="{624C96E3-147F-4166-AADB-5E4CA68AE7EF}" type="presOf" srcId="{D43F53B6-4397-40B2-B68B-0F122BB06058}" destId="{543C590D-08AC-46E0-B7DB-D73294674EDB}" srcOrd="0" destOrd="5" presId="urn:microsoft.com/office/officeart/2005/8/layout/hProcess9"/>
    <dgm:cxn modelId="{329C9B8F-9973-43A0-973E-E70E4BFF63AE}" srcId="{BCA8BEA9-1337-4B41-8BB6-A49CF3E75AB5}" destId="{A81789F8-2F17-427F-8FA9-4B9EB28AE58C}" srcOrd="1" destOrd="0" parTransId="{9AF2C85F-A5C4-4B49-8A6A-799CFD8A7663}" sibTransId="{7DB28F82-E363-4476-ACA3-B7CC77652A61}"/>
    <dgm:cxn modelId="{1B50CC21-E97B-42D4-89AF-10AAF19485C1}" srcId="{76F92CD7-5E0E-4BC0-9ECB-9EC8C1BE3534}" destId="{8C9B7645-2521-442A-BD3A-283B840EA792}" srcOrd="10" destOrd="0" parTransId="{2199A6CB-A5C7-40BB-81EE-C557D98BEE0D}" sibTransId="{385FE7F8-F847-46A7-9A90-7D786AEDBD24}"/>
    <dgm:cxn modelId="{66151143-9602-4DC2-AC45-0D000D8EE432}" type="presOf" srcId="{2B9C64B1-A21A-41F9-949D-24FB1A750C52}" destId="{91726231-BE99-4AA1-A7D9-9E6D92C73C94}" srcOrd="0" destOrd="0" presId="urn:microsoft.com/office/officeart/2005/8/layout/hProcess9"/>
    <dgm:cxn modelId="{7E6FB24C-6783-4363-91CA-77FE56DCFF7E}" type="presOf" srcId="{FE96349B-E32D-4369-A0FD-E82ACC475A0F}" destId="{543C590D-08AC-46E0-B7DB-D73294674EDB}" srcOrd="0" destOrd="9" presId="urn:microsoft.com/office/officeart/2005/8/layout/hProcess9"/>
    <dgm:cxn modelId="{86765998-7965-4CD1-B2D2-72E6214E641C}" type="presOf" srcId="{DE454A40-236D-4172-A028-3B11B1A29CCD}" destId="{543C590D-08AC-46E0-B7DB-D73294674EDB}" srcOrd="0" destOrd="1" presId="urn:microsoft.com/office/officeart/2005/8/layout/hProcess9"/>
    <dgm:cxn modelId="{B08E7C2D-5CB3-4454-AFFB-38F66AAF1739}" srcId="{B3EE634C-DA61-43E8-B935-03553FF7129F}" destId="{AAC318D1-2BCA-4B06-87E1-1DDF315DC7E4}" srcOrd="0" destOrd="0" parTransId="{59B64330-EAD7-4BEC-A092-A891C67B0B89}" sibTransId="{26DA0025-B5E2-4813-B740-CE50A0B2638B}"/>
    <dgm:cxn modelId="{C511E745-A219-47B5-8FD3-AF7DFF3BA9A8}" srcId="{BCA8BEA9-1337-4B41-8BB6-A49CF3E75AB5}" destId="{514FC64D-6D53-4083-9EAD-1B1551ECC098}" srcOrd="2" destOrd="0" parTransId="{BB61658B-6C3B-4AE2-96E5-EB3D211F5FFF}" sibTransId="{3D4C7FF7-4CFC-420D-9C87-49FAAFF01F54}"/>
    <dgm:cxn modelId="{DE8606D0-7270-4EAA-B098-AE11A2B7E5E7}" type="presOf" srcId="{76F92CD7-5E0E-4BC0-9ECB-9EC8C1BE3534}" destId="{543C590D-08AC-46E0-B7DB-D73294674EDB}" srcOrd="0" destOrd="0" presId="urn:microsoft.com/office/officeart/2005/8/layout/hProcess9"/>
    <dgm:cxn modelId="{521767E9-80EC-4EFD-8263-57B7C13A8DEA}" type="presOf" srcId="{514FC64D-6D53-4083-9EAD-1B1551ECC098}" destId="{4EAE89EE-89EE-4AAA-91A5-56B8DA1464B9}" srcOrd="0" destOrd="3" presId="urn:microsoft.com/office/officeart/2005/8/layout/hProcess9"/>
    <dgm:cxn modelId="{66F9FE8A-5A99-43BD-AE9A-250482BB1C5A}" srcId="{BCA8BEA9-1337-4B41-8BB6-A49CF3E75AB5}" destId="{B27D97A3-FE33-42BD-AA7F-69D3EAADB71D}" srcOrd="0" destOrd="0" parTransId="{0113CEF4-AC37-4710-9B85-BECA23C267F5}" sibTransId="{645B1EEF-C8AE-4B37-80AF-DF15FA420B5A}"/>
    <dgm:cxn modelId="{E4E08A1C-40AF-4F58-8258-865BC3AB21DC}" type="presOf" srcId="{22B5279F-A424-46E0-BBD6-0B1DA588C95E}" destId="{543C590D-08AC-46E0-B7DB-D73294674EDB}" srcOrd="0" destOrd="7" presId="urn:microsoft.com/office/officeart/2005/8/layout/hProcess9"/>
    <dgm:cxn modelId="{A30D5AB1-5177-4C56-A826-EA84486635DC}" type="presOf" srcId="{8C9B7645-2521-442A-BD3A-283B840EA792}" destId="{543C590D-08AC-46E0-B7DB-D73294674EDB}" srcOrd="0" destOrd="11" presId="urn:microsoft.com/office/officeart/2005/8/layout/hProcess9"/>
    <dgm:cxn modelId="{B5E9F33C-9153-493D-9E38-34082B4E55F4}" srcId="{76F92CD7-5E0E-4BC0-9ECB-9EC8C1BE3534}" destId="{22B5279F-A424-46E0-BBD6-0B1DA588C95E}" srcOrd="6" destOrd="0" parTransId="{9EA96207-2DDD-443B-8FA4-A01CC3C022CF}" sibTransId="{BCB5C208-4887-4352-AB5D-55C67A157618}"/>
    <dgm:cxn modelId="{1356AFB8-96E4-4AE9-A3E0-42F0E6F5065B}" type="presOf" srcId="{AAC318D1-2BCA-4B06-87E1-1DDF315DC7E4}" destId="{E1038384-A310-482D-B003-0B3ECF11478D}" srcOrd="0" destOrd="1" presId="urn:microsoft.com/office/officeart/2005/8/layout/hProcess9"/>
    <dgm:cxn modelId="{DA005F0C-2A56-4642-8526-DF8A0801360D}" srcId="{76F92CD7-5E0E-4BC0-9ECB-9EC8C1BE3534}" destId="{48BBF4D6-D14E-46A6-8CA7-B207116CB638}" srcOrd="3" destOrd="0" parTransId="{A441EA0E-0EB7-4F65-8B74-1A820B8B14C1}" sibTransId="{A326C637-B06A-4ADA-AB01-77C2A79EBDA6}"/>
    <dgm:cxn modelId="{FA536893-5123-41D3-B5F5-5B188452A1C1}" srcId="{76F92CD7-5E0E-4BC0-9ECB-9EC8C1BE3534}" destId="{00C4F001-C253-44DC-8B90-4437C4BA50DC}" srcOrd="5" destOrd="0" parTransId="{56D78E53-278F-4D3C-9AA7-28CFEAB8D71E}" sibTransId="{704CEEDF-2467-4C61-BE0E-05E012AA55FA}"/>
    <dgm:cxn modelId="{E24C9CF7-AF13-4D1A-A69F-060019D94196}" type="presOf" srcId="{4CC456D7-C8BA-450E-B4B7-96C55A72BF28}" destId="{4EAE89EE-89EE-4AAA-91A5-56B8DA1464B9}" srcOrd="0" destOrd="5" presId="urn:microsoft.com/office/officeart/2005/8/layout/hProcess9"/>
    <dgm:cxn modelId="{3F783E3E-C23E-45BE-880F-83B2D2839FE8}" srcId="{BCA8BEA9-1337-4B41-8BB6-A49CF3E75AB5}" destId="{4CC456D7-C8BA-450E-B4B7-96C55A72BF28}" srcOrd="4" destOrd="0" parTransId="{42DD31DC-1C86-49E8-939B-64EE6027E723}" sibTransId="{411F2BAA-7758-4449-8C86-830E2EF0D81C}"/>
    <dgm:cxn modelId="{99BC590A-1E18-46D1-A3BF-6107A1330AAD}" type="presOf" srcId="{F5ACCA87-BA64-45D6-B0B2-A1BD88A5D1E7}" destId="{543C590D-08AC-46E0-B7DB-D73294674EDB}" srcOrd="0" destOrd="8" presId="urn:microsoft.com/office/officeart/2005/8/layout/hProcess9"/>
    <dgm:cxn modelId="{873AC46D-0A30-48ED-9A0D-2FEAC40C234E}" type="presOf" srcId="{00C4F001-C253-44DC-8B90-4437C4BA50DC}" destId="{543C590D-08AC-46E0-B7DB-D73294674EDB}" srcOrd="0" destOrd="6" presId="urn:microsoft.com/office/officeart/2005/8/layout/hProcess9"/>
    <dgm:cxn modelId="{083C8AEC-E60C-4D31-8CF2-8DC24C593738}" srcId="{2B9C64B1-A21A-41F9-949D-24FB1A750C52}" destId="{76F92CD7-5E0E-4BC0-9ECB-9EC8C1BE3534}" srcOrd="1" destOrd="0" parTransId="{37522212-A90F-4DEF-A23C-3046003A214F}" sibTransId="{6E4D369B-1790-4B17-9A83-D651697B1061}"/>
    <dgm:cxn modelId="{471560F9-7D46-48C5-84A5-CB75150C5F99}" type="presParOf" srcId="{91726231-BE99-4AA1-A7D9-9E6D92C73C94}" destId="{BBDA1E8A-C798-413D-852A-6D2153CD71E5}" srcOrd="0" destOrd="0" presId="urn:microsoft.com/office/officeart/2005/8/layout/hProcess9"/>
    <dgm:cxn modelId="{284921CB-3875-4D1F-84EE-5E381636D8AF}" type="presParOf" srcId="{91726231-BE99-4AA1-A7D9-9E6D92C73C94}" destId="{E34CFA50-583A-4DF1-80C3-C20A7246E49D}" srcOrd="1" destOrd="0" presId="urn:microsoft.com/office/officeart/2005/8/layout/hProcess9"/>
    <dgm:cxn modelId="{8F799882-C223-43A2-B779-99406D880DEE}" type="presParOf" srcId="{E34CFA50-583A-4DF1-80C3-C20A7246E49D}" destId="{4EAE89EE-89EE-4AAA-91A5-56B8DA1464B9}" srcOrd="0" destOrd="0" presId="urn:microsoft.com/office/officeart/2005/8/layout/hProcess9"/>
    <dgm:cxn modelId="{4D45C65F-1B8D-4551-AF52-7A86ADBBA501}" type="presParOf" srcId="{E34CFA50-583A-4DF1-80C3-C20A7246E49D}" destId="{9425B99C-7C04-4EF9-8607-BAC5650A67DC}" srcOrd="1" destOrd="0" presId="urn:microsoft.com/office/officeart/2005/8/layout/hProcess9"/>
    <dgm:cxn modelId="{70078C35-D5D2-4BB9-A921-9AC3FD988D70}" type="presParOf" srcId="{E34CFA50-583A-4DF1-80C3-C20A7246E49D}" destId="{543C590D-08AC-46E0-B7DB-D73294674EDB}" srcOrd="2" destOrd="0" presId="urn:microsoft.com/office/officeart/2005/8/layout/hProcess9"/>
    <dgm:cxn modelId="{C0835839-B327-411E-B571-672A34B02C80}" type="presParOf" srcId="{E34CFA50-583A-4DF1-80C3-C20A7246E49D}" destId="{D7B7E3D5-28D2-416B-96BB-E46AA357700C}" srcOrd="3" destOrd="0" presId="urn:microsoft.com/office/officeart/2005/8/layout/hProcess9"/>
    <dgm:cxn modelId="{01E652CD-A4CB-4A00-B9E0-EA8FB9E5C9AE}" type="presParOf" srcId="{E34CFA50-583A-4DF1-80C3-C20A7246E49D}" destId="{E1038384-A310-482D-B003-0B3ECF11478D}"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dgm:spPr/>
      <dgm:t>
        <a:bodyPr/>
        <a:lstStyle/>
        <a:p>
          <a:endParaRPr lang="en-US"/>
        </a:p>
      </dgm:t>
    </dgm:pt>
    <dgm:pt modelId="{394471B4-327A-42D4-9898-0D08B5097B45}">
      <dgm:prSet/>
      <dgm:spPr/>
      <dgm:t>
        <a:bodyPr/>
        <a:lstStyle/>
        <a:p>
          <a:pPr rtl="0"/>
          <a:r>
            <a:rPr lang="en-US" dirty="0" smtClean="0"/>
            <a:t>© MethodScience; Material Designed and Presented by Dr. B. </a:t>
          </a:r>
          <a:r>
            <a:rPr lang="en-US" dirty="0" err="1" smtClean="0"/>
            <a:t>Unhelkar</a:t>
          </a:r>
          <a:endParaRPr lang="en-US"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589BD9FA-3A9F-483A-80E1-7EA94E8B75D1}" srcId="{83473DC7-5CB1-460A-B9B6-23F0C3D74FC0}" destId="{394471B4-327A-42D4-9898-0D08B5097B45}" srcOrd="0" destOrd="0" parTransId="{395A176C-9A07-42CA-9295-6A1D33A15BC4}" sibTransId="{E9BE4963-7667-4BD9-B4B9-859B8F289CE1}"/>
    <dgm:cxn modelId="{B84AC248-6910-4670-A707-4E1876946009}" type="presOf" srcId="{394471B4-327A-42D4-9898-0D08B5097B45}" destId="{6D242F04-DB4D-49D3-8CA6-58D8BD67FC04}" srcOrd="0" destOrd="0" presId="urn:microsoft.com/office/officeart/2005/8/layout/vList2"/>
    <dgm:cxn modelId="{0F01C426-8965-4498-8C18-0D6C78AC9DAE}" type="presOf" srcId="{83473DC7-5CB1-460A-B9B6-23F0C3D74FC0}" destId="{9A3A497F-24C3-4B9A-8E81-F32F66903BD2}" srcOrd="0" destOrd="0" presId="urn:microsoft.com/office/officeart/2005/8/layout/vList2"/>
    <dgm:cxn modelId="{8CFD2282-E9B2-40BF-B6E8-3CEC5E6EAE78}"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B9C64B1-A21A-41F9-949D-24FB1A750C52}" type="doc">
      <dgm:prSet loTypeId="urn:microsoft.com/office/officeart/2005/8/layout/hProcess9" loCatId="process" qsTypeId="urn:microsoft.com/office/officeart/2005/8/quickstyle/simple1" qsCatId="simple" csTypeId="urn:microsoft.com/office/officeart/2005/8/colors/accent1_2" csCatId="accent1" phldr="1"/>
      <dgm:spPr/>
    </dgm:pt>
    <dgm:pt modelId="{BCA8BEA9-1337-4B41-8BB6-A49CF3E75AB5}">
      <dgm:prSet phldrT="[Text]" custT="1"/>
      <dgm:spPr>
        <a:solidFill>
          <a:schemeClr val="bg1"/>
        </a:solidFill>
        <a:ln>
          <a:solidFill>
            <a:schemeClr val="tx2">
              <a:lumMod val="40000"/>
              <a:lumOff val="60000"/>
            </a:schemeClr>
          </a:solidFill>
        </a:ln>
      </dgm:spPr>
      <dgm:t>
        <a:bodyPr/>
        <a:lstStyle/>
        <a:p>
          <a:r>
            <a:rPr lang="en-US" sz="1400" baseline="0" dirty="0" smtClean="0">
              <a:solidFill>
                <a:schemeClr val="tx1"/>
              </a:solidFill>
            </a:rPr>
            <a:t>Inputs</a:t>
          </a:r>
          <a:endParaRPr lang="en-US" sz="1400" baseline="0" dirty="0">
            <a:solidFill>
              <a:schemeClr val="tx1"/>
            </a:solidFill>
          </a:endParaRPr>
        </a:p>
      </dgm:t>
    </dgm:pt>
    <dgm:pt modelId="{483F8BED-37C7-4B76-8FA7-C958E98AE0E2}" type="parTrans" cxnId="{7A8D1CF8-FC94-4E9D-BA06-568AC8DA0811}">
      <dgm:prSet/>
      <dgm:spPr/>
      <dgm:t>
        <a:bodyPr/>
        <a:lstStyle/>
        <a:p>
          <a:endParaRPr lang="en-US"/>
        </a:p>
      </dgm:t>
    </dgm:pt>
    <dgm:pt modelId="{7B27DFA2-B2FC-45A7-B2A1-2F68E919807E}" type="sibTrans" cxnId="{7A8D1CF8-FC94-4E9D-BA06-568AC8DA0811}">
      <dgm:prSet/>
      <dgm:spPr/>
      <dgm:t>
        <a:bodyPr/>
        <a:lstStyle/>
        <a:p>
          <a:endParaRPr lang="en-US"/>
        </a:p>
      </dgm:t>
    </dgm:pt>
    <dgm:pt modelId="{76F92CD7-5E0E-4BC0-9ECB-9EC8C1BE3534}">
      <dgm:prSet phldrT="[Text]" custT="1"/>
      <dgm:spPr>
        <a:solidFill>
          <a:schemeClr val="bg1"/>
        </a:solidFill>
        <a:ln>
          <a:solidFill>
            <a:schemeClr val="tx2">
              <a:lumMod val="40000"/>
              <a:lumOff val="60000"/>
            </a:schemeClr>
          </a:solidFill>
        </a:ln>
      </dgm:spPr>
      <dgm:t>
        <a:bodyPr/>
        <a:lstStyle/>
        <a:p>
          <a:r>
            <a:rPr lang="en-US" sz="1400" baseline="0" dirty="0" smtClean="0">
              <a:solidFill>
                <a:schemeClr val="tx1"/>
              </a:solidFill>
            </a:rPr>
            <a:t>Tools &amp; Techniques</a:t>
          </a:r>
          <a:endParaRPr lang="en-US" sz="1400" baseline="0" dirty="0">
            <a:solidFill>
              <a:schemeClr val="tx1"/>
            </a:solidFill>
          </a:endParaRPr>
        </a:p>
      </dgm:t>
    </dgm:pt>
    <dgm:pt modelId="{37522212-A90F-4DEF-A23C-3046003A214F}" type="parTrans" cxnId="{083C8AEC-E60C-4D31-8CF2-8DC24C593738}">
      <dgm:prSet/>
      <dgm:spPr/>
      <dgm:t>
        <a:bodyPr/>
        <a:lstStyle/>
        <a:p>
          <a:endParaRPr lang="en-US"/>
        </a:p>
      </dgm:t>
    </dgm:pt>
    <dgm:pt modelId="{6E4D369B-1790-4B17-9A83-D651697B1061}" type="sibTrans" cxnId="{083C8AEC-E60C-4D31-8CF2-8DC24C593738}">
      <dgm:prSet/>
      <dgm:spPr/>
      <dgm:t>
        <a:bodyPr/>
        <a:lstStyle/>
        <a:p>
          <a:endParaRPr lang="en-US"/>
        </a:p>
      </dgm:t>
    </dgm:pt>
    <dgm:pt modelId="{B3EE634C-DA61-43E8-B935-03553FF7129F}">
      <dgm:prSet phldrT="[Text]" custT="1"/>
      <dgm:spPr>
        <a:solidFill>
          <a:schemeClr val="bg1"/>
        </a:solidFill>
        <a:ln>
          <a:solidFill>
            <a:schemeClr val="tx2">
              <a:lumMod val="40000"/>
              <a:lumOff val="60000"/>
            </a:schemeClr>
          </a:solidFill>
        </a:ln>
      </dgm:spPr>
      <dgm:t>
        <a:bodyPr/>
        <a:lstStyle/>
        <a:p>
          <a:r>
            <a:rPr lang="en-US" sz="1400" baseline="0" dirty="0" smtClean="0">
              <a:solidFill>
                <a:schemeClr val="tx1"/>
              </a:solidFill>
            </a:rPr>
            <a:t>Outputs</a:t>
          </a:r>
          <a:endParaRPr lang="en-US" sz="1400" baseline="0" dirty="0">
            <a:solidFill>
              <a:schemeClr val="tx1"/>
            </a:solidFill>
          </a:endParaRPr>
        </a:p>
      </dgm:t>
    </dgm:pt>
    <dgm:pt modelId="{6644463D-0E6A-43F7-A334-272C8DBE0479}" type="parTrans" cxnId="{6B278B3D-7A4F-4235-B9BB-3B7604EB5F5E}">
      <dgm:prSet/>
      <dgm:spPr/>
      <dgm:t>
        <a:bodyPr/>
        <a:lstStyle/>
        <a:p>
          <a:endParaRPr lang="en-US"/>
        </a:p>
      </dgm:t>
    </dgm:pt>
    <dgm:pt modelId="{6E6E5D4A-A926-40F0-8FE3-061D52569A65}" type="sibTrans" cxnId="{6B278B3D-7A4F-4235-B9BB-3B7604EB5F5E}">
      <dgm:prSet/>
      <dgm:spPr/>
      <dgm:t>
        <a:bodyPr/>
        <a:lstStyle/>
        <a:p>
          <a:endParaRPr lang="en-US"/>
        </a:p>
      </dgm:t>
    </dgm:pt>
    <dgm:pt modelId="{BB56B7F4-6298-4F0A-A96A-7C484FEF0B66}">
      <dgm:prSet phldrT="[Text]" custT="1"/>
      <dgm:spPr>
        <a:solidFill>
          <a:schemeClr val="bg1"/>
        </a:solidFill>
        <a:ln>
          <a:solidFill>
            <a:schemeClr val="tx2">
              <a:lumMod val="40000"/>
              <a:lumOff val="60000"/>
            </a:schemeClr>
          </a:solidFill>
        </a:ln>
      </dgm:spPr>
      <dgm:t>
        <a:bodyPr/>
        <a:lstStyle/>
        <a:p>
          <a:r>
            <a:rPr lang="en-US" sz="1200" baseline="0" dirty="0" smtClean="0">
              <a:solidFill>
                <a:schemeClr val="tx1"/>
              </a:solidFill>
            </a:rPr>
            <a:t>Scope management plan</a:t>
          </a:r>
          <a:endParaRPr lang="en-US" sz="1200" baseline="0" dirty="0">
            <a:solidFill>
              <a:schemeClr val="tx1"/>
            </a:solidFill>
          </a:endParaRPr>
        </a:p>
      </dgm:t>
    </dgm:pt>
    <dgm:pt modelId="{0B32F06E-D5F7-493A-9E6B-1EFEE6CDA54F}" type="parTrans" cxnId="{E4C37A8B-3DDB-4235-9BAC-C54D64B60D35}">
      <dgm:prSet/>
      <dgm:spPr/>
    </dgm:pt>
    <dgm:pt modelId="{CE794A6B-04FD-4105-92FD-C51C487996F2}" type="sibTrans" cxnId="{E4C37A8B-3DDB-4235-9BAC-C54D64B60D35}">
      <dgm:prSet/>
      <dgm:spPr/>
    </dgm:pt>
    <dgm:pt modelId="{4E0D7393-1D26-4847-ADEE-7B68410B76DA}">
      <dgm:prSet phldrT="[Text]" custT="1"/>
      <dgm:spPr>
        <a:solidFill>
          <a:schemeClr val="bg1"/>
        </a:solidFill>
        <a:ln>
          <a:solidFill>
            <a:schemeClr val="tx2">
              <a:lumMod val="40000"/>
              <a:lumOff val="60000"/>
            </a:schemeClr>
          </a:solidFill>
        </a:ln>
      </dgm:spPr>
      <dgm:t>
        <a:bodyPr/>
        <a:lstStyle/>
        <a:p>
          <a:r>
            <a:rPr lang="en-US" sz="1200" baseline="0" dirty="0" smtClean="0">
              <a:solidFill>
                <a:schemeClr val="tx1"/>
              </a:solidFill>
            </a:rPr>
            <a:t>Project charter</a:t>
          </a:r>
          <a:endParaRPr lang="en-US" sz="1200" baseline="0" dirty="0">
            <a:solidFill>
              <a:schemeClr val="tx1"/>
            </a:solidFill>
          </a:endParaRPr>
        </a:p>
      </dgm:t>
    </dgm:pt>
    <dgm:pt modelId="{7A02FBF6-404B-4DD8-B0CE-248AE06EED12}" type="parTrans" cxnId="{70222BB8-0253-4BDC-8F07-5CA7CB53111C}">
      <dgm:prSet/>
      <dgm:spPr/>
    </dgm:pt>
    <dgm:pt modelId="{DB670971-ACCF-4A29-8F99-5DD09FB615AB}" type="sibTrans" cxnId="{70222BB8-0253-4BDC-8F07-5CA7CB53111C}">
      <dgm:prSet/>
      <dgm:spPr/>
    </dgm:pt>
    <dgm:pt modelId="{8508B0A0-D07D-42CD-838A-2A02443B3C3C}">
      <dgm:prSet phldrT="[Text]" custT="1"/>
      <dgm:spPr>
        <a:solidFill>
          <a:schemeClr val="bg1"/>
        </a:solidFill>
        <a:ln>
          <a:solidFill>
            <a:schemeClr val="tx2">
              <a:lumMod val="40000"/>
              <a:lumOff val="60000"/>
            </a:schemeClr>
          </a:solidFill>
        </a:ln>
      </dgm:spPr>
      <dgm:t>
        <a:bodyPr/>
        <a:lstStyle/>
        <a:p>
          <a:r>
            <a:rPr lang="en-US" sz="1200" baseline="0" dirty="0" smtClean="0">
              <a:solidFill>
                <a:schemeClr val="tx1"/>
              </a:solidFill>
            </a:rPr>
            <a:t>Requirements documentation</a:t>
          </a:r>
          <a:endParaRPr lang="en-US" sz="1200" baseline="0" dirty="0">
            <a:solidFill>
              <a:schemeClr val="tx1"/>
            </a:solidFill>
          </a:endParaRPr>
        </a:p>
      </dgm:t>
    </dgm:pt>
    <dgm:pt modelId="{09AB4055-1F1F-4191-835B-360E8AFA5F38}" type="parTrans" cxnId="{FD0700C0-68D4-4DAB-9362-28E1C1351DCB}">
      <dgm:prSet/>
      <dgm:spPr/>
    </dgm:pt>
    <dgm:pt modelId="{512C4F14-1642-4AB6-9EBB-E6E9E2A59947}" type="sibTrans" cxnId="{FD0700C0-68D4-4DAB-9362-28E1C1351DCB}">
      <dgm:prSet/>
      <dgm:spPr/>
    </dgm:pt>
    <dgm:pt modelId="{171A6EAC-F9EB-48F9-ADA4-81BB003C9F13}">
      <dgm:prSet phldrT="[Text]" custT="1"/>
      <dgm:spPr>
        <a:solidFill>
          <a:schemeClr val="bg1"/>
        </a:solidFill>
        <a:ln>
          <a:solidFill>
            <a:schemeClr val="tx2">
              <a:lumMod val="40000"/>
              <a:lumOff val="60000"/>
            </a:schemeClr>
          </a:solidFill>
        </a:ln>
      </dgm:spPr>
      <dgm:t>
        <a:bodyPr/>
        <a:lstStyle/>
        <a:p>
          <a:r>
            <a:rPr lang="en-US" sz="1200" baseline="0" dirty="0" smtClean="0">
              <a:solidFill>
                <a:schemeClr val="tx1"/>
              </a:solidFill>
            </a:rPr>
            <a:t>Organizational process assets</a:t>
          </a:r>
          <a:endParaRPr lang="en-US" sz="1200" baseline="0" dirty="0">
            <a:solidFill>
              <a:schemeClr val="tx1"/>
            </a:solidFill>
          </a:endParaRPr>
        </a:p>
      </dgm:t>
    </dgm:pt>
    <dgm:pt modelId="{5DB2EFAB-8F38-49F6-B44B-E6C0C1B15F30}" type="parTrans" cxnId="{D552005D-889B-4AF7-8889-FAA6358D4D9D}">
      <dgm:prSet/>
      <dgm:spPr/>
    </dgm:pt>
    <dgm:pt modelId="{FB0A58A3-1550-4BED-8E97-7E8DB8B011BF}" type="sibTrans" cxnId="{D552005D-889B-4AF7-8889-FAA6358D4D9D}">
      <dgm:prSet/>
      <dgm:spPr/>
    </dgm:pt>
    <dgm:pt modelId="{AF28A2C0-323D-4B20-9541-B85B68415B9B}">
      <dgm:prSet phldrT="[Text]" custT="1"/>
      <dgm:spPr>
        <a:solidFill>
          <a:schemeClr val="bg1"/>
        </a:solidFill>
        <a:ln>
          <a:solidFill>
            <a:schemeClr val="tx2">
              <a:lumMod val="40000"/>
              <a:lumOff val="60000"/>
            </a:schemeClr>
          </a:solidFill>
        </a:ln>
      </dgm:spPr>
      <dgm:t>
        <a:bodyPr/>
        <a:lstStyle/>
        <a:p>
          <a:r>
            <a:rPr lang="en-US" sz="1200" baseline="0" dirty="0" smtClean="0">
              <a:solidFill>
                <a:schemeClr val="tx1"/>
              </a:solidFill>
            </a:rPr>
            <a:t>Expert judgment</a:t>
          </a:r>
          <a:endParaRPr lang="en-US" sz="1200" baseline="0" dirty="0">
            <a:solidFill>
              <a:schemeClr val="tx1"/>
            </a:solidFill>
          </a:endParaRPr>
        </a:p>
      </dgm:t>
    </dgm:pt>
    <dgm:pt modelId="{C6933454-A448-430B-9001-936B94AF99D5}" type="parTrans" cxnId="{9A3CFAFE-9341-4270-AC5D-C4E4F2B5B56B}">
      <dgm:prSet/>
      <dgm:spPr/>
    </dgm:pt>
    <dgm:pt modelId="{8B3C2592-4854-4ACC-8DA6-D6B5AA02887A}" type="sibTrans" cxnId="{9A3CFAFE-9341-4270-AC5D-C4E4F2B5B56B}">
      <dgm:prSet/>
      <dgm:spPr/>
    </dgm:pt>
    <dgm:pt modelId="{958FC7AE-D8C3-45D3-8CE2-88D63598BB72}">
      <dgm:prSet phldrT="[Text]" custT="1"/>
      <dgm:spPr>
        <a:solidFill>
          <a:schemeClr val="bg1"/>
        </a:solidFill>
        <a:ln>
          <a:solidFill>
            <a:schemeClr val="tx2">
              <a:lumMod val="40000"/>
              <a:lumOff val="60000"/>
            </a:schemeClr>
          </a:solidFill>
        </a:ln>
      </dgm:spPr>
      <dgm:t>
        <a:bodyPr/>
        <a:lstStyle/>
        <a:p>
          <a:r>
            <a:rPr lang="en-US" sz="1200" baseline="0" dirty="0" smtClean="0">
              <a:solidFill>
                <a:schemeClr val="tx1"/>
              </a:solidFill>
            </a:rPr>
            <a:t>Product analysis</a:t>
          </a:r>
          <a:endParaRPr lang="en-US" sz="1200" baseline="0" dirty="0">
            <a:solidFill>
              <a:schemeClr val="tx1"/>
            </a:solidFill>
          </a:endParaRPr>
        </a:p>
      </dgm:t>
    </dgm:pt>
    <dgm:pt modelId="{C3BADCB9-7581-4CC7-B0CB-D214D21A49B5}" type="parTrans" cxnId="{16F925BC-2C66-476B-8BED-EAACF3B19A13}">
      <dgm:prSet/>
      <dgm:spPr/>
    </dgm:pt>
    <dgm:pt modelId="{66963630-BF84-42A6-9D75-7DDB22F27768}" type="sibTrans" cxnId="{16F925BC-2C66-476B-8BED-EAACF3B19A13}">
      <dgm:prSet/>
      <dgm:spPr/>
    </dgm:pt>
    <dgm:pt modelId="{3C5DC565-8CD9-4A8D-8B27-491A3A90E599}">
      <dgm:prSet phldrT="[Text]" custT="1"/>
      <dgm:spPr>
        <a:solidFill>
          <a:schemeClr val="bg1"/>
        </a:solidFill>
        <a:ln>
          <a:solidFill>
            <a:schemeClr val="tx2">
              <a:lumMod val="40000"/>
              <a:lumOff val="60000"/>
            </a:schemeClr>
          </a:solidFill>
        </a:ln>
      </dgm:spPr>
      <dgm:t>
        <a:bodyPr/>
        <a:lstStyle/>
        <a:p>
          <a:r>
            <a:rPr lang="en-US" sz="1200" baseline="0" dirty="0" smtClean="0">
              <a:solidFill>
                <a:schemeClr val="tx1"/>
              </a:solidFill>
            </a:rPr>
            <a:t>Alternatives generation</a:t>
          </a:r>
          <a:endParaRPr lang="en-US" sz="1200" baseline="0" dirty="0">
            <a:solidFill>
              <a:schemeClr val="tx1"/>
            </a:solidFill>
          </a:endParaRPr>
        </a:p>
      </dgm:t>
    </dgm:pt>
    <dgm:pt modelId="{8653F6A5-ECC7-4EC3-9C3F-FAF699FCDBE9}" type="parTrans" cxnId="{E4B97530-FD88-4846-AA59-9B15E70EF468}">
      <dgm:prSet/>
      <dgm:spPr/>
    </dgm:pt>
    <dgm:pt modelId="{50E5B840-E83C-4D3C-B5C4-8E46FB1CCDDD}" type="sibTrans" cxnId="{E4B97530-FD88-4846-AA59-9B15E70EF468}">
      <dgm:prSet/>
      <dgm:spPr/>
    </dgm:pt>
    <dgm:pt modelId="{0239F8FD-376F-469A-ACA0-50B388392D84}">
      <dgm:prSet phldrT="[Text]" custT="1"/>
      <dgm:spPr>
        <a:solidFill>
          <a:schemeClr val="bg1"/>
        </a:solidFill>
        <a:ln>
          <a:solidFill>
            <a:schemeClr val="tx2">
              <a:lumMod val="40000"/>
              <a:lumOff val="60000"/>
            </a:schemeClr>
          </a:solidFill>
        </a:ln>
      </dgm:spPr>
      <dgm:t>
        <a:bodyPr/>
        <a:lstStyle/>
        <a:p>
          <a:r>
            <a:rPr lang="en-US" sz="1200" baseline="0" dirty="0" smtClean="0">
              <a:solidFill>
                <a:schemeClr val="tx1"/>
              </a:solidFill>
            </a:rPr>
            <a:t>Facilitated workshops</a:t>
          </a:r>
          <a:endParaRPr lang="en-US" sz="1200" baseline="0" dirty="0">
            <a:solidFill>
              <a:schemeClr val="tx1"/>
            </a:solidFill>
          </a:endParaRPr>
        </a:p>
      </dgm:t>
    </dgm:pt>
    <dgm:pt modelId="{DF63C55D-DEDD-4D99-A64E-8D80E24106BD}" type="parTrans" cxnId="{AADC957F-0278-4649-9B03-0F9E85152917}">
      <dgm:prSet/>
      <dgm:spPr/>
    </dgm:pt>
    <dgm:pt modelId="{6B7494A2-41C9-4D04-90C3-331189AC7BC4}" type="sibTrans" cxnId="{AADC957F-0278-4649-9B03-0F9E85152917}">
      <dgm:prSet/>
      <dgm:spPr/>
    </dgm:pt>
    <dgm:pt modelId="{0746A66E-8B6D-470A-8BC3-31C08C914202}">
      <dgm:prSet phldrT="[Text]" custT="1"/>
      <dgm:spPr>
        <a:solidFill>
          <a:schemeClr val="bg1"/>
        </a:solidFill>
        <a:ln>
          <a:solidFill>
            <a:schemeClr val="tx2">
              <a:lumMod val="40000"/>
              <a:lumOff val="60000"/>
            </a:schemeClr>
          </a:solidFill>
        </a:ln>
      </dgm:spPr>
      <dgm:t>
        <a:bodyPr/>
        <a:lstStyle/>
        <a:p>
          <a:r>
            <a:rPr lang="en-US" sz="1200" baseline="0" dirty="0" smtClean="0">
              <a:solidFill>
                <a:schemeClr val="tx1"/>
              </a:solidFill>
            </a:rPr>
            <a:t>Project scope statement</a:t>
          </a:r>
          <a:endParaRPr lang="en-US" sz="1200" baseline="0" dirty="0">
            <a:solidFill>
              <a:schemeClr val="tx1"/>
            </a:solidFill>
          </a:endParaRPr>
        </a:p>
      </dgm:t>
    </dgm:pt>
    <dgm:pt modelId="{AA6DD298-E1DB-4117-9ED7-C9CDD78F694F}" type="parTrans" cxnId="{171DCD54-38EB-41FD-9E84-D5BDE733D7FE}">
      <dgm:prSet/>
      <dgm:spPr/>
    </dgm:pt>
    <dgm:pt modelId="{959D3B64-6FB1-4E0D-8AC9-9DF53CBD86FF}" type="sibTrans" cxnId="{171DCD54-38EB-41FD-9E84-D5BDE733D7FE}">
      <dgm:prSet/>
      <dgm:spPr/>
    </dgm:pt>
    <dgm:pt modelId="{2D6BAD86-DD0C-48CE-B953-FF3A71FCA50A}">
      <dgm:prSet phldrT="[Text]" custT="1"/>
      <dgm:spPr>
        <a:solidFill>
          <a:schemeClr val="bg1"/>
        </a:solidFill>
        <a:ln>
          <a:solidFill>
            <a:schemeClr val="tx2">
              <a:lumMod val="40000"/>
              <a:lumOff val="60000"/>
            </a:schemeClr>
          </a:solidFill>
        </a:ln>
      </dgm:spPr>
      <dgm:t>
        <a:bodyPr/>
        <a:lstStyle/>
        <a:p>
          <a:r>
            <a:rPr lang="en-US" sz="1200" baseline="0" dirty="0" smtClean="0">
              <a:solidFill>
                <a:schemeClr val="tx1"/>
              </a:solidFill>
            </a:rPr>
            <a:t>Project documents updates</a:t>
          </a:r>
          <a:endParaRPr lang="en-US" sz="1200" baseline="0" dirty="0">
            <a:solidFill>
              <a:schemeClr val="tx1"/>
            </a:solidFill>
          </a:endParaRPr>
        </a:p>
      </dgm:t>
    </dgm:pt>
    <dgm:pt modelId="{41B2D774-EFC1-468A-9972-71155F6A738D}" type="parTrans" cxnId="{B56695E6-8C1D-41C2-8A2A-23CF4A9A5345}">
      <dgm:prSet/>
      <dgm:spPr/>
    </dgm:pt>
    <dgm:pt modelId="{D6020A71-4B0A-4AFD-84C4-D78D1438279B}" type="sibTrans" cxnId="{B56695E6-8C1D-41C2-8A2A-23CF4A9A5345}">
      <dgm:prSet/>
      <dgm:spPr/>
    </dgm:pt>
    <dgm:pt modelId="{91726231-BE99-4AA1-A7D9-9E6D92C73C94}" type="pres">
      <dgm:prSet presAssocID="{2B9C64B1-A21A-41F9-949D-24FB1A750C52}" presName="CompostProcess" presStyleCnt="0">
        <dgm:presLayoutVars>
          <dgm:dir/>
          <dgm:resizeHandles val="exact"/>
        </dgm:presLayoutVars>
      </dgm:prSet>
      <dgm:spPr/>
    </dgm:pt>
    <dgm:pt modelId="{BBDA1E8A-C798-413D-852A-6D2153CD71E5}" type="pres">
      <dgm:prSet presAssocID="{2B9C64B1-A21A-41F9-949D-24FB1A750C52}" presName="arrow" presStyleLbl="bgShp" presStyleIdx="0" presStyleCnt="1"/>
      <dgm:spPr>
        <a:solidFill>
          <a:schemeClr val="accent4">
            <a:lumMod val="20000"/>
            <a:lumOff val="80000"/>
            <a:alpha val="73000"/>
          </a:schemeClr>
        </a:solidFill>
      </dgm:spPr>
    </dgm:pt>
    <dgm:pt modelId="{E34CFA50-583A-4DF1-80C3-C20A7246E49D}" type="pres">
      <dgm:prSet presAssocID="{2B9C64B1-A21A-41F9-949D-24FB1A750C52}" presName="linearProcess" presStyleCnt="0"/>
      <dgm:spPr/>
    </dgm:pt>
    <dgm:pt modelId="{4EAE89EE-89EE-4AAA-91A5-56B8DA1464B9}" type="pres">
      <dgm:prSet presAssocID="{BCA8BEA9-1337-4B41-8BB6-A49CF3E75AB5}" presName="textNode" presStyleLbl="node1" presStyleIdx="0" presStyleCnt="3" custScaleX="96491" custScaleY="100000">
        <dgm:presLayoutVars>
          <dgm:bulletEnabled val="1"/>
        </dgm:presLayoutVars>
      </dgm:prSet>
      <dgm:spPr/>
      <dgm:t>
        <a:bodyPr/>
        <a:lstStyle/>
        <a:p>
          <a:endParaRPr lang="en-US"/>
        </a:p>
      </dgm:t>
    </dgm:pt>
    <dgm:pt modelId="{9425B99C-7C04-4EF9-8607-BAC5650A67DC}" type="pres">
      <dgm:prSet presAssocID="{7B27DFA2-B2FC-45A7-B2A1-2F68E919807E}" presName="sibTrans" presStyleCnt="0"/>
      <dgm:spPr/>
    </dgm:pt>
    <dgm:pt modelId="{543C590D-08AC-46E0-B7DB-D73294674EDB}" type="pres">
      <dgm:prSet presAssocID="{76F92CD7-5E0E-4BC0-9ECB-9EC8C1BE3534}" presName="textNode" presStyleLbl="node1" presStyleIdx="1" presStyleCnt="3">
        <dgm:presLayoutVars>
          <dgm:bulletEnabled val="1"/>
        </dgm:presLayoutVars>
      </dgm:prSet>
      <dgm:spPr/>
      <dgm:t>
        <a:bodyPr/>
        <a:lstStyle/>
        <a:p>
          <a:endParaRPr lang="en-US"/>
        </a:p>
      </dgm:t>
    </dgm:pt>
    <dgm:pt modelId="{D7B7E3D5-28D2-416B-96BB-E46AA357700C}" type="pres">
      <dgm:prSet presAssocID="{6E4D369B-1790-4B17-9A83-D651697B1061}" presName="sibTrans" presStyleCnt="0"/>
      <dgm:spPr/>
    </dgm:pt>
    <dgm:pt modelId="{E1038384-A310-482D-B003-0B3ECF11478D}" type="pres">
      <dgm:prSet presAssocID="{B3EE634C-DA61-43E8-B935-03553FF7129F}" presName="textNode" presStyleLbl="node1" presStyleIdx="2" presStyleCnt="3">
        <dgm:presLayoutVars>
          <dgm:bulletEnabled val="1"/>
        </dgm:presLayoutVars>
      </dgm:prSet>
      <dgm:spPr/>
      <dgm:t>
        <a:bodyPr/>
        <a:lstStyle/>
        <a:p>
          <a:endParaRPr lang="en-US"/>
        </a:p>
      </dgm:t>
    </dgm:pt>
  </dgm:ptLst>
  <dgm:cxnLst>
    <dgm:cxn modelId="{EAC54754-5950-46BB-9D26-92E654107A45}" type="presOf" srcId="{B3EE634C-DA61-43E8-B935-03553FF7129F}" destId="{E1038384-A310-482D-B003-0B3ECF11478D}" srcOrd="0" destOrd="0" presId="urn:microsoft.com/office/officeart/2005/8/layout/hProcess9"/>
    <dgm:cxn modelId="{AADC957F-0278-4649-9B03-0F9E85152917}" srcId="{76F92CD7-5E0E-4BC0-9ECB-9EC8C1BE3534}" destId="{0239F8FD-376F-469A-ACA0-50B388392D84}" srcOrd="3" destOrd="0" parTransId="{DF63C55D-DEDD-4D99-A64E-8D80E24106BD}" sibTransId="{6B7494A2-41C9-4D04-90C3-331189AC7BC4}"/>
    <dgm:cxn modelId="{755692C5-7C5C-4D9C-89C7-AC79F9DBBAAB}" type="presOf" srcId="{BCA8BEA9-1337-4B41-8BB6-A49CF3E75AB5}" destId="{4EAE89EE-89EE-4AAA-91A5-56B8DA1464B9}" srcOrd="0" destOrd="0" presId="urn:microsoft.com/office/officeart/2005/8/layout/hProcess9"/>
    <dgm:cxn modelId="{2AE112A1-8E88-4EB6-BF4C-BC0FE554A9C8}" type="presOf" srcId="{0239F8FD-376F-469A-ACA0-50B388392D84}" destId="{543C590D-08AC-46E0-B7DB-D73294674EDB}" srcOrd="0" destOrd="4" presId="urn:microsoft.com/office/officeart/2005/8/layout/hProcess9"/>
    <dgm:cxn modelId="{F5BF2B84-3ECE-4F4B-B8E3-F44073AE1654}" type="presOf" srcId="{958FC7AE-D8C3-45D3-8CE2-88D63598BB72}" destId="{543C590D-08AC-46E0-B7DB-D73294674EDB}" srcOrd="0" destOrd="2" presId="urn:microsoft.com/office/officeart/2005/8/layout/hProcess9"/>
    <dgm:cxn modelId="{90E974EE-B2D6-49DB-8DC4-38670FA43D79}" type="presOf" srcId="{2B9C64B1-A21A-41F9-949D-24FB1A750C52}" destId="{91726231-BE99-4AA1-A7D9-9E6D92C73C94}" srcOrd="0" destOrd="0" presId="urn:microsoft.com/office/officeart/2005/8/layout/hProcess9"/>
    <dgm:cxn modelId="{16F925BC-2C66-476B-8BED-EAACF3B19A13}" srcId="{76F92CD7-5E0E-4BC0-9ECB-9EC8C1BE3534}" destId="{958FC7AE-D8C3-45D3-8CE2-88D63598BB72}" srcOrd="1" destOrd="0" parTransId="{C3BADCB9-7581-4CC7-B0CB-D214D21A49B5}" sibTransId="{66963630-BF84-42A6-9D75-7DDB22F27768}"/>
    <dgm:cxn modelId="{A06ED641-664A-4387-A697-AE1176C240E8}" type="presOf" srcId="{76F92CD7-5E0E-4BC0-9ECB-9EC8C1BE3534}" destId="{543C590D-08AC-46E0-B7DB-D73294674EDB}" srcOrd="0" destOrd="0" presId="urn:microsoft.com/office/officeart/2005/8/layout/hProcess9"/>
    <dgm:cxn modelId="{F0C9B217-46EA-4E5F-B540-05B5E2F89202}" type="presOf" srcId="{0746A66E-8B6D-470A-8BC3-31C08C914202}" destId="{E1038384-A310-482D-B003-0B3ECF11478D}" srcOrd="0" destOrd="1" presId="urn:microsoft.com/office/officeart/2005/8/layout/hProcess9"/>
    <dgm:cxn modelId="{B56695E6-8C1D-41C2-8A2A-23CF4A9A5345}" srcId="{B3EE634C-DA61-43E8-B935-03553FF7129F}" destId="{2D6BAD86-DD0C-48CE-B953-FF3A71FCA50A}" srcOrd="1" destOrd="0" parTransId="{41B2D774-EFC1-468A-9972-71155F6A738D}" sibTransId="{D6020A71-4B0A-4AFD-84C4-D78D1438279B}"/>
    <dgm:cxn modelId="{D552005D-889B-4AF7-8889-FAA6358D4D9D}" srcId="{BCA8BEA9-1337-4B41-8BB6-A49CF3E75AB5}" destId="{171A6EAC-F9EB-48F9-ADA4-81BB003C9F13}" srcOrd="3" destOrd="0" parTransId="{5DB2EFAB-8F38-49F6-B44B-E6C0C1B15F30}" sibTransId="{FB0A58A3-1550-4BED-8E97-7E8DB8B011BF}"/>
    <dgm:cxn modelId="{7A8D1CF8-FC94-4E9D-BA06-568AC8DA0811}" srcId="{2B9C64B1-A21A-41F9-949D-24FB1A750C52}" destId="{BCA8BEA9-1337-4B41-8BB6-A49CF3E75AB5}" srcOrd="0" destOrd="0" parTransId="{483F8BED-37C7-4B76-8FA7-C958E98AE0E2}" sibTransId="{7B27DFA2-B2FC-45A7-B2A1-2F68E919807E}"/>
    <dgm:cxn modelId="{81488E2B-512C-4F15-BB0B-FEC1FCFE9767}" type="presOf" srcId="{4E0D7393-1D26-4847-ADEE-7B68410B76DA}" destId="{4EAE89EE-89EE-4AAA-91A5-56B8DA1464B9}" srcOrd="0" destOrd="2" presId="urn:microsoft.com/office/officeart/2005/8/layout/hProcess9"/>
    <dgm:cxn modelId="{FD0700C0-68D4-4DAB-9362-28E1C1351DCB}" srcId="{BCA8BEA9-1337-4B41-8BB6-A49CF3E75AB5}" destId="{8508B0A0-D07D-42CD-838A-2A02443B3C3C}" srcOrd="2" destOrd="0" parTransId="{09AB4055-1F1F-4191-835B-360E8AFA5F38}" sibTransId="{512C4F14-1642-4AB6-9EBB-E6E9E2A59947}"/>
    <dgm:cxn modelId="{6B278B3D-7A4F-4235-B9BB-3B7604EB5F5E}" srcId="{2B9C64B1-A21A-41F9-949D-24FB1A750C52}" destId="{B3EE634C-DA61-43E8-B935-03553FF7129F}" srcOrd="2" destOrd="0" parTransId="{6644463D-0E6A-43F7-A334-272C8DBE0479}" sibTransId="{6E6E5D4A-A926-40F0-8FE3-061D52569A65}"/>
    <dgm:cxn modelId="{8E8A3097-8B05-4D19-BF8C-B81FD57DB1DD}" type="presOf" srcId="{2D6BAD86-DD0C-48CE-B953-FF3A71FCA50A}" destId="{E1038384-A310-482D-B003-0B3ECF11478D}" srcOrd="0" destOrd="2" presId="urn:microsoft.com/office/officeart/2005/8/layout/hProcess9"/>
    <dgm:cxn modelId="{70222BB8-0253-4BDC-8F07-5CA7CB53111C}" srcId="{BCA8BEA9-1337-4B41-8BB6-A49CF3E75AB5}" destId="{4E0D7393-1D26-4847-ADEE-7B68410B76DA}" srcOrd="1" destOrd="0" parTransId="{7A02FBF6-404B-4DD8-B0CE-248AE06EED12}" sibTransId="{DB670971-ACCF-4A29-8F99-5DD09FB615AB}"/>
    <dgm:cxn modelId="{59DA0761-9C48-4015-8F2F-B78410F05160}" type="presOf" srcId="{3C5DC565-8CD9-4A8D-8B27-491A3A90E599}" destId="{543C590D-08AC-46E0-B7DB-D73294674EDB}" srcOrd="0" destOrd="3" presId="urn:microsoft.com/office/officeart/2005/8/layout/hProcess9"/>
    <dgm:cxn modelId="{083C8AEC-E60C-4D31-8CF2-8DC24C593738}" srcId="{2B9C64B1-A21A-41F9-949D-24FB1A750C52}" destId="{76F92CD7-5E0E-4BC0-9ECB-9EC8C1BE3534}" srcOrd="1" destOrd="0" parTransId="{37522212-A90F-4DEF-A23C-3046003A214F}" sibTransId="{6E4D369B-1790-4B17-9A83-D651697B1061}"/>
    <dgm:cxn modelId="{F4BAF184-B3E7-46E6-A439-145830F0C5FD}" type="presOf" srcId="{171A6EAC-F9EB-48F9-ADA4-81BB003C9F13}" destId="{4EAE89EE-89EE-4AAA-91A5-56B8DA1464B9}" srcOrd="0" destOrd="4" presId="urn:microsoft.com/office/officeart/2005/8/layout/hProcess9"/>
    <dgm:cxn modelId="{E4B97530-FD88-4846-AA59-9B15E70EF468}" srcId="{76F92CD7-5E0E-4BC0-9ECB-9EC8C1BE3534}" destId="{3C5DC565-8CD9-4A8D-8B27-491A3A90E599}" srcOrd="2" destOrd="0" parTransId="{8653F6A5-ECC7-4EC3-9C3F-FAF699FCDBE9}" sibTransId="{50E5B840-E83C-4D3C-B5C4-8E46FB1CCDDD}"/>
    <dgm:cxn modelId="{171DCD54-38EB-41FD-9E84-D5BDE733D7FE}" srcId="{B3EE634C-DA61-43E8-B935-03553FF7129F}" destId="{0746A66E-8B6D-470A-8BC3-31C08C914202}" srcOrd="0" destOrd="0" parTransId="{AA6DD298-E1DB-4117-9ED7-C9CDD78F694F}" sibTransId="{959D3B64-6FB1-4E0D-8AC9-9DF53CBD86FF}"/>
    <dgm:cxn modelId="{2810D169-2AE8-48A5-A31D-7BB548F5BE9F}" type="presOf" srcId="{AF28A2C0-323D-4B20-9541-B85B68415B9B}" destId="{543C590D-08AC-46E0-B7DB-D73294674EDB}" srcOrd="0" destOrd="1" presId="urn:microsoft.com/office/officeart/2005/8/layout/hProcess9"/>
    <dgm:cxn modelId="{9A3CFAFE-9341-4270-AC5D-C4E4F2B5B56B}" srcId="{76F92CD7-5E0E-4BC0-9ECB-9EC8C1BE3534}" destId="{AF28A2C0-323D-4B20-9541-B85B68415B9B}" srcOrd="0" destOrd="0" parTransId="{C6933454-A448-430B-9001-936B94AF99D5}" sibTransId="{8B3C2592-4854-4ACC-8DA6-D6B5AA02887A}"/>
    <dgm:cxn modelId="{E4C37A8B-3DDB-4235-9BAC-C54D64B60D35}" srcId="{BCA8BEA9-1337-4B41-8BB6-A49CF3E75AB5}" destId="{BB56B7F4-6298-4F0A-A96A-7C484FEF0B66}" srcOrd="0" destOrd="0" parTransId="{0B32F06E-D5F7-493A-9E6B-1EFEE6CDA54F}" sibTransId="{CE794A6B-04FD-4105-92FD-C51C487996F2}"/>
    <dgm:cxn modelId="{DC559332-A13F-43A0-84A6-DB4B0B28A3C6}" type="presOf" srcId="{8508B0A0-D07D-42CD-838A-2A02443B3C3C}" destId="{4EAE89EE-89EE-4AAA-91A5-56B8DA1464B9}" srcOrd="0" destOrd="3" presId="urn:microsoft.com/office/officeart/2005/8/layout/hProcess9"/>
    <dgm:cxn modelId="{2D470B0D-A45A-4131-8E96-CD80E214D228}" type="presOf" srcId="{BB56B7F4-6298-4F0A-A96A-7C484FEF0B66}" destId="{4EAE89EE-89EE-4AAA-91A5-56B8DA1464B9}" srcOrd="0" destOrd="1" presId="urn:microsoft.com/office/officeart/2005/8/layout/hProcess9"/>
    <dgm:cxn modelId="{BFFCBFA0-3A24-429F-B0C5-0C295A1BDDA8}" type="presParOf" srcId="{91726231-BE99-4AA1-A7D9-9E6D92C73C94}" destId="{BBDA1E8A-C798-413D-852A-6D2153CD71E5}" srcOrd="0" destOrd="0" presId="urn:microsoft.com/office/officeart/2005/8/layout/hProcess9"/>
    <dgm:cxn modelId="{4C3CEF26-9DB4-471F-B89B-F6208C3A3C30}" type="presParOf" srcId="{91726231-BE99-4AA1-A7D9-9E6D92C73C94}" destId="{E34CFA50-583A-4DF1-80C3-C20A7246E49D}" srcOrd="1" destOrd="0" presId="urn:microsoft.com/office/officeart/2005/8/layout/hProcess9"/>
    <dgm:cxn modelId="{3979E605-B800-4763-A381-CAEACE7C1E25}" type="presParOf" srcId="{E34CFA50-583A-4DF1-80C3-C20A7246E49D}" destId="{4EAE89EE-89EE-4AAA-91A5-56B8DA1464B9}" srcOrd="0" destOrd="0" presId="urn:microsoft.com/office/officeart/2005/8/layout/hProcess9"/>
    <dgm:cxn modelId="{C02191DF-A0CF-44C4-89D2-9BA367C56A67}" type="presParOf" srcId="{E34CFA50-583A-4DF1-80C3-C20A7246E49D}" destId="{9425B99C-7C04-4EF9-8607-BAC5650A67DC}" srcOrd="1" destOrd="0" presId="urn:microsoft.com/office/officeart/2005/8/layout/hProcess9"/>
    <dgm:cxn modelId="{4A5CDB1D-08C3-4D48-A973-9251804055BE}" type="presParOf" srcId="{E34CFA50-583A-4DF1-80C3-C20A7246E49D}" destId="{543C590D-08AC-46E0-B7DB-D73294674EDB}" srcOrd="2" destOrd="0" presId="urn:microsoft.com/office/officeart/2005/8/layout/hProcess9"/>
    <dgm:cxn modelId="{5CD99415-2743-4A3C-9482-139757F57F6A}" type="presParOf" srcId="{E34CFA50-583A-4DF1-80C3-C20A7246E49D}" destId="{D7B7E3D5-28D2-416B-96BB-E46AA357700C}" srcOrd="3" destOrd="0" presId="urn:microsoft.com/office/officeart/2005/8/layout/hProcess9"/>
    <dgm:cxn modelId="{A8B45FFD-8AA0-4C9C-B118-DAD8CA67AD23}" type="presParOf" srcId="{E34CFA50-583A-4DF1-80C3-C20A7246E49D}" destId="{E1038384-A310-482D-B003-0B3ECF11478D}"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dgm:spPr/>
      <dgm:t>
        <a:bodyPr/>
        <a:lstStyle/>
        <a:p>
          <a:endParaRPr lang="en-US"/>
        </a:p>
      </dgm:t>
    </dgm:pt>
    <dgm:pt modelId="{394471B4-327A-42D4-9898-0D08B5097B45}">
      <dgm:prSet/>
      <dgm:spPr/>
      <dgm:t>
        <a:bodyPr/>
        <a:lstStyle/>
        <a:p>
          <a:pPr rtl="0"/>
          <a:r>
            <a:rPr lang="en-US" dirty="0" smtClean="0"/>
            <a:t>© MethodScience; Material Designed and Presented by Dr. B. </a:t>
          </a:r>
          <a:r>
            <a:rPr lang="en-US" dirty="0" err="1" smtClean="0"/>
            <a:t>Unhelkar</a:t>
          </a:r>
          <a:endParaRPr lang="en-US"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F7642A35-B285-4740-A2F3-7179E6C283BB}" type="presOf" srcId="{83473DC7-5CB1-460A-B9B6-23F0C3D74FC0}" destId="{9A3A497F-24C3-4B9A-8E81-F32F66903BD2}"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BDE4FD7F-4A44-40D6-A638-241FB8A2D7B9}" type="presOf" srcId="{394471B4-327A-42D4-9898-0D08B5097B45}" destId="{6D242F04-DB4D-49D3-8CA6-58D8BD67FC04}" srcOrd="0" destOrd="0" presId="urn:microsoft.com/office/officeart/2005/8/layout/vList2"/>
    <dgm:cxn modelId="{AFE7C892-702E-417C-9417-DFE5B74AF39D}"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B9C64B1-A21A-41F9-949D-24FB1A750C52}" type="doc">
      <dgm:prSet loTypeId="urn:microsoft.com/office/officeart/2005/8/layout/hProcess9" loCatId="process" qsTypeId="urn:microsoft.com/office/officeart/2005/8/quickstyle/simple1" qsCatId="simple" csTypeId="urn:microsoft.com/office/officeart/2005/8/colors/accent1_2" csCatId="accent1" phldr="1"/>
      <dgm:spPr/>
    </dgm:pt>
    <dgm:pt modelId="{BCA8BEA9-1337-4B41-8BB6-A49CF3E75AB5}">
      <dgm:prSet phldrT="[Text]" custT="1"/>
      <dgm:spPr>
        <a:solidFill>
          <a:schemeClr val="bg1"/>
        </a:solidFill>
        <a:ln>
          <a:solidFill>
            <a:schemeClr val="tx2">
              <a:lumMod val="40000"/>
              <a:lumOff val="60000"/>
            </a:schemeClr>
          </a:solidFill>
        </a:ln>
      </dgm:spPr>
      <dgm:t>
        <a:bodyPr/>
        <a:lstStyle/>
        <a:p>
          <a:r>
            <a:rPr lang="en-US" sz="1600" baseline="0" dirty="0" smtClean="0">
              <a:solidFill>
                <a:schemeClr val="tx1"/>
              </a:solidFill>
            </a:rPr>
            <a:t>Inputs</a:t>
          </a:r>
          <a:endParaRPr lang="en-US" sz="1600" baseline="0" dirty="0">
            <a:solidFill>
              <a:schemeClr val="tx1"/>
            </a:solidFill>
          </a:endParaRPr>
        </a:p>
      </dgm:t>
    </dgm:pt>
    <dgm:pt modelId="{483F8BED-37C7-4B76-8FA7-C958E98AE0E2}" type="parTrans" cxnId="{7A8D1CF8-FC94-4E9D-BA06-568AC8DA0811}">
      <dgm:prSet/>
      <dgm:spPr/>
      <dgm:t>
        <a:bodyPr/>
        <a:lstStyle/>
        <a:p>
          <a:endParaRPr lang="en-US" sz="2400"/>
        </a:p>
      </dgm:t>
    </dgm:pt>
    <dgm:pt modelId="{7B27DFA2-B2FC-45A7-B2A1-2F68E919807E}" type="sibTrans" cxnId="{7A8D1CF8-FC94-4E9D-BA06-568AC8DA0811}">
      <dgm:prSet/>
      <dgm:spPr/>
      <dgm:t>
        <a:bodyPr/>
        <a:lstStyle/>
        <a:p>
          <a:endParaRPr lang="en-US" sz="2400"/>
        </a:p>
      </dgm:t>
    </dgm:pt>
    <dgm:pt modelId="{76F92CD7-5E0E-4BC0-9ECB-9EC8C1BE3534}">
      <dgm:prSet phldrT="[Text]" custT="1"/>
      <dgm:spPr>
        <a:solidFill>
          <a:schemeClr val="bg1"/>
        </a:solidFill>
        <a:ln>
          <a:solidFill>
            <a:schemeClr val="tx2">
              <a:lumMod val="40000"/>
              <a:lumOff val="60000"/>
            </a:schemeClr>
          </a:solidFill>
        </a:ln>
      </dgm:spPr>
      <dgm:t>
        <a:bodyPr/>
        <a:lstStyle/>
        <a:p>
          <a:r>
            <a:rPr lang="en-US" sz="1600" baseline="0" dirty="0" smtClean="0">
              <a:solidFill>
                <a:schemeClr val="tx1"/>
              </a:solidFill>
            </a:rPr>
            <a:t>Tools &amp; Techniques</a:t>
          </a:r>
          <a:endParaRPr lang="en-US" sz="1600" baseline="0" dirty="0">
            <a:solidFill>
              <a:schemeClr val="tx1"/>
            </a:solidFill>
          </a:endParaRPr>
        </a:p>
      </dgm:t>
    </dgm:pt>
    <dgm:pt modelId="{37522212-A90F-4DEF-A23C-3046003A214F}" type="parTrans" cxnId="{083C8AEC-E60C-4D31-8CF2-8DC24C593738}">
      <dgm:prSet/>
      <dgm:spPr/>
      <dgm:t>
        <a:bodyPr/>
        <a:lstStyle/>
        <a:p>
          <a:endParaRPr lang="en-US" sz="2400"/>
        </a:p>
      </dgm:t>
    </dgm:pt>
    <dgm:pt modelId="{6E4D369B-1790-4B17-9A83-D651697B1061}" type="sibTrans" cxnId="{083C8AEC-E60C-4D31-8CF2-8DC24C593738}">
      <dgm:prSet/>
      <dgm:spPr/>
      <dgm:t>
        <a:bodyPr/>
        <a:lstStyle/>
        <a:p>
          <a:endParaRPr lang="en-US" sz="2400"/>
        </a:p>
      </dgm:t>
    </dgm:pt>
    <dgm:pt modelId="{B3EE634C-DA61-43E8-B935-03553FF7129F}">
      <dgm:prSet phldrT="[Text]" custT="1"/>
      <dgm:spPr>
        <a:solidFill>
          <a:schemeClr val="bg1"/>
        </a:solidFill>
        <a:ln>
          <a:solidFill>
            <a:schemeClr val="tx2">
              <a:lumMod val="40000"/>
              <a:lumOff val="60000"/>
            </a:schemeClr>
          </a:solidFill>
        </a:ln>
      </dgm:spPr>
      <dgm:t>
        <a:bodyPr/>
        <a:lstStyle/>
        <a:p>
          <a:r>
            <a:rPr lang="en-US" sz="1600" baseline="0" dirty="0" smtClean="0">
              <a:solidFill>
                <a:schemeClr val="tx1"/>
              </a:solidFill>
            </a:rPr>
            <a:t>Outputs</a:t>
          </a:r>
          <a:endParaRPr lang="en-US" sz="1600" baseline="0" dirty="0">
            <a:solidFill>
              <a:schemeClr val="tx1"/>
            </a:solidFill>
          </a:endParaRPr>
        </a:p>
      </dgm:t>
    </dgm:pt>
    <dgm:pt modelId="{6644463D-0E6A-43F7-A334-272C8DBE0479}" type="parTrans" cxnId="{6B278B3D-7A4F-4235-B9BB-3B7604EB5F5E}">
      <dgm:prSet/>
      <dgm:spPr/>
      <dgm:t>
        <a:bodyPr/>
        <a:lstStyle/>
        <a:p>
          <a:endParaRPr lang="en-US" sz="2400"/>
        </a:p>
      </dgm:t>
    </dgm:pt>
    <dgm:pt modelId="{6E6E5D4A-A926-40F0-8FE3-061D52569A65}" type="sibTrans" cxnId="{6B278B3D-7A4F-4235-B9BB-3B7604EB5F5E}">
      <dgm:prSet/>
      <dgm:spPr/>
      <dgm:t>
        <a:bodyPr/>
        <a:lstStyle/>
        <a:p>
          <a:endParaRPr lang="en-US" sz="2400"/>
        </a:p>
      </dgm:t>
    </dgm:pt>
    <dgm:pt modelId="{E55F3338-AB93-4FFD-B60F-663BF46AEBED}">
      <dgm:prSet phldrT="[Text]" custT="1"/>
      <dgm:spPr>
        <a:solidFill>
          <a:schemeClr val="bg1"/>
        </a:solidFill>
        <a:ln>
          <a:solidFill>
            <a:schemeClr val="tx2">
              <a:lumMod val="40000"/>
              <a:lumOff val="60000"/>
            </a:schemeClr>
          </a:solidFill>
        </a:ln>
      </dgm:spPr>
      <dgm:t>
        <a:bodyPr/>
        <a:lstStyle/>
        <a:p>
          <a:r>
            <a:rPr lang="en-US" sz="1400" baseline="0" dirty="0" smtClean="0">
              <a:solidFill>
                <a:schemeClr val="tx1"/>
              </a:solidFill>
            </a:rPr>
            <a:t>Scope management plan</a:t>
          </a:r>
          <a:endParaRPr lang="en-US" sz="1400" baseline="0" dirty="0">
            <a:solidFill>
              <a:schemeClr val="tx1"/>
            </a:solidFill>
          </a:endParaRPr>
        </a:p>
      </dgm:t>
    </dgm:pt>
    <dgm:pt modelId="{D8DE706A-43B8-4A90-9F8C-F7D0C9B5FE74}" type="parTrans" cxnId="{F23C2E1B-F6B7-4DC3-9899-B9A369A6AE34}">
      <dgm:prSet/>
      <dgm:spPr/>
      <dgm:t>
        <a:bodyPr/>
        <a:lstStyle/>
        <a:p>
          <a:endParaRPr lang="en-US" sz="2400"/>
        </a:p>
      </dgm:t>
    </dgm:pt>
    <dgm:pt modelId="{EA49C507-392F-405D-A840-D40C7EA26399}" type="sibTrans" cxnId="{F23C2E1B-F6B7-4DC3-9899-B9A369A6AE34}">
      <dgm:prSet/>
      <dgm:spPr/>
      <dgm:t>
        <a:bodyPr/>
        <a:lstStyle/>
        <a:p>
          <a:endParaRPr lang="en-US" sz="2400"/>
        </a:p>
      </dgm:t>
    </dgm:pt>
    <dgm:pt modelId="{C673889B-997B-4E14-A252-61B309E51915}">
      <dgm:prSet phldrT="[Text]" custT="1"/>
      <dgm:spPr>
        <a:solidFill>
          <a:schemeClr val="bg1"/>
        </a:solidFill>
        <a:ln>
          <a:solidFill>
            <a:schemeClr val="tx2">
              <a:lumMod val="40000"/>
              <a:lumOff val="60000"/>
            </a:schemeClr>
          </a:solidFill>
        </a:ln>
      </dgm:spPr>
      <dgm:t>
        <a:bodyPr/>
        <a:lstStyle/>
        <a:p>
          <a:r>
            <a:rPr lang="en-US" sz="1400" baseline="0" dirty="0" smtClean="0">
              <a:solidFill>
                <a:schemeClr val="tx1"/>
              </a:solidFill>
            </a:rPr>
            <a:t>Project scope statement </a:t>
          </a:r>
          <a:endParaRPr lang="en-US" sz="1400" baseline="0" dirty="0">
            <a:solidFill>
              <a:schemeClr val="tx1"/>
            </a:solidFill>
          </a:endParaRPr>
        </a:p>
      </dgm:t>
    </dgm:pt>
    <dgm:pt modelId="{81CECA30-B836-42DA-B3C5-51640D05B1B5}" type="parTrans" cxnId="{CB87B033-F234-4A75-ABF8-B8F827D42C36}">
      <dgm:prSet/>
      <dgm:spPr/>
      <dgm:t>
        <a:bodyPr/>
        <a:lstStyle/>
        <a:p>
          <a:endParaRPr lang="en-US" sz="2400"/>
        </a:p>
      </dgm:t>
    </dgm:pt>
    <dgm:pt modelId="{0A80027C-F5E6-4EDF-A071-C143326084AD}" type="sibTrans" cxnId="{CB87B033-F234-4A75-ABF8-B8F827D42C36}">
      <dgm:prSet/>
      <dgm:spPr/>
      <dgm:t>
        <a:bodyPr/>
        <a:lstStyle/>
        <a:p>
          <a:endParaRPr lang="en-US" sz="2400"/>
        </a:p>
      </dgm:t>
    </dgm:pt>
    <dgm:pt modelId="{6401C16A-303F-41E5-A958-37F255F44DAF}">
      <dgm:prSet phldrT="[Text]" custT="1"/>
      <dgm:spPr>
        <a:solidFill>
          <a:schemeClr val="bg1"/>
        </a:solidFill>
        <a:ln>
          <a:solidFill>
            <a:schemeClr val="tx2">
              <a:lumMod val="40000"/>
              <a:lumOff val="60000"/>
            </a:schemeClr>
          </a:solidFill>
        </a:ln>
      </dgm:spPr>
      <dgm:t>
        <a:bodyPr/>
        <a:lstStyle/>
        <a:p>
          <a:r>
            <a:rPr lang="en-US" sz="1400" baseline="0" dirty="0" smtClean="0">
              <a:solidFill>
                <a:schemeClr val="tx1"/>
              </a:solidFill>
            </a:rPr>
            <a:t>Requirements documentation</a:t>
          </a:r>
          <a:endParaRPr lang="en-US" sz="1400" baseline="0" dirty="0">
            <a:solidFill>
              <a:schemeClr val="tx1"/>
            </a:solidFill>
          </a:endParaRPr>
        </a:p>
      </dgm:t>
    </dgm:pt>
    <dgm:pt modelId="{26D26585-27F1-4048-9169-BC55EF686EED}" type="parTrans" cxnId="{FDB13120-9527-40E8-B929-F1989D83A690}">
      <dgm:prSet/>
      <dgm:spPr/>
      <dgm:t>
        <a:bodyPr/>
        <a:lstStyle/>
        <a:p>
          <a:endParaRPr lang="en-US" sz="2400"/>
        </a:p>
      </dgm:t>
    </dgm:pt>
    <dgm:pt modelId="{9A9AF0B7-CE53-44F5-B89B-D673AA000C9C}" type="sibTrans" cxnId="{FDB13120-9527-40E8-B929-F1989D83A690}">
      <dgm:prSet/>
      <dgm:spPr/>
      <dgm:t>
        <a:bodyPr/>
        <a:lstStyle/>
        <a:p>
          <a:endParaRPr lang="en-US" sz="2400"/>
        </a:p>
      </dgm:t>
    </dgm:pt>
    <dgm:pt modelId="{7102BFFB-1A3B-4F5D-A0B9-2FD69FEE7400}">
      <dgm:prSet phldrT="[Text]" custT="1"/>
      <dgm:spPr>
        <a:solidFill>
          <a:schemeClr val="bg1"/>
        </a:solidFill>
        <a:ln>
          <a:solidFill>
            <a:schemeClr val="tx2">
              <a:lumMod val="40000"/>
              <a:lumOff val="60000"/>
            </a:schemeClr>
          </a:solidFill>
        </a:ln>
      </dgm:spPr>
      <dgm:t>
        <a:bodyPr/>
        <a:lstStyle/>
        <a:p>
          <a:r>
            <a:rPr lang="en-US" sz="1400" baseline="0" dirty="0" smtClean="0">
              <a:solidFill>
                <a:schemeClr val="tx1"/>
              </a:solidFill>
            </a:rPr>
            <a:t>Enterprise environmental factors</a:t>
          </a:r>
          <a:endParaRPr lang="en-US" sz="1400" baseline="0" dirty="0">
            <a:solidFill>
              <a:schemeClr val="tx1"/>
            </a:solidFill>
          </a:endParaRPr>
        </a:p>
      </dgm:t>
    </dgm:pt>
    <dgm:pt modelId="{4330885A-CDBB-4EF2-A07C-8ED1308E816E}" type="parTrans" cxnId="{5CA3F77A-BF24-424B-BB49-00DEBE97590C}">
      <dgm:prSet/>
      <dgm:spPr/>
      <dgm:t>
        <a:bodyPr/>
        <a:lstStyle/>
        <a:p>
          <a:endParaRPr lang="en-US" sz="2400"/>
        </a:p>
      </dgm:t>
    </dgm:pt>
    <dgm:pt modelId="{977183CC-456F-4E70-8E02-F95CA29263CA}" type="sibTrans" cxnId="{5CA3F77A-BF24-424B-BB49-00DEBE97590C}">
      <dgm:prSet/>
      <dgm:spPr/>
      <dgm:t>
        <a:bodyPr/>
        <a:lstStyle/>
        <a:p>
          <a:endParaRPr lang="en-US" sz="2400"/>
        </a:p>
      </dgm:t>
    </dgm:pt>
    <dgm:pt modelId="{A65A2196-1044-4B80-A806-C45596E42441}">
      <dgm:prSet phldrT="[Text]" custT="1"/>
      <dgm:spPr>
        <a:solidFill>
          <a:schemeClr val="bg1"/>
        </a:solidFill>
        <a:ln>
          <a:solidFill>
            <a:schemeClr val="tx2">
              <a:lumMod val="40000"/>
              <a:lumOff val="60000"/>
            </a:schemeClr>
          </a:solidFill>
        </a:ln>
      </dgm:spPr>
      <dgm:t>
        <a:bodyPr/>
        <a:lstStyle/>
        <a:p>
          <a:r>
            <a:rPr lang="en-US" sz="1400" baseline="0" dirty="0" smtClean="0">
              <a:solidFill>
                <a:schemeClr val="tx1"/>
              </a:solidFill>
            </a:rPr>
            <a:t>Organizational process assets</a:t>
          </a:r>
          <a:endParaRPr lang="en-US" sz="1400" baseline="0" dirty="0">
            <a:solidFill>
              <a:schemeClr val="tx1"/>
            </a:solidFill>
          </a:endParaRPr>
        </a:p>
      </dgm:t>
    </dgm:pt>
    <dgm:pt modelId="{1AB49197-A055-4BC7-AF0F-77D12A5F683A}" type="parTrans" cxnId="{D5F36A74-F58B-4FA0-91F8-4C5F89540AED}">
      <dgm:prSet/>
      <dgm:spPr/>
      <dgm:t>
        <a:bodyPr/>
        <a:lstStyle/>
        <a:p>
          <a:endParaRPr lang="en-US" sz="2400"/>
        </a:p>
      </dgm:t>
    </dgm:pt>
    <dgm:pt modelId="{F6A7EC68-778C-42E1-A7DD-E9C287B6D6DC}" type="sibTrans" cxnId="{D5F36A74-F58B-4FA0-91F8-4C5F89540AED}">
      <dgm:prSet/>
      <dgm:spPr/>
      <dgm:t>
        <a:bodyPr/>
        <a:lstStyle/>
        <a:p>
          <a:endParaRPr lang="en-US" sz="2400"/>
        </a:p>
      </dgm:t>
    </dgm:pt>
    <dgm:pt modelId="{D5DDAF9E-E832-4435-8093-99F3CE4CE7B4}">
      <dgm:prSet phldrT="[Text]" custT="1"/>
      <dgm:spPr>
        <a:solidFill>
          <a:schemeClr val="bg1"/>
        </a:solidFill>
        <a:ln>
          <a:solidFill>
            <a:schemeClr val="tx2">
              <a:lumMod val="40000"/>
              <a:lumOff val="60000"/>
            </a:schemeClr>
          </a:solidFill>
        </a:ln>
      </dgm:spPr>
      <dgm:t>
        <a:bodyPr/>
        <a:lstStyle/>
        <a:p>
          <a:r>
            <a:rPr lang="en-US" sz="1400" baseline="0" dirty="0" smtClean="0">
              <a:solidFill>
                <a:schemeClr val="tx1"/>
              </a:solidFill>
            </a:rPr>
            <a:t>Decomposition</a:t>
          </a:r>
          <a:endParaRPr lang="en-US" sz="1400" baseline="0" dirty="0">
            <a:solidFill>
              <a:schemeClr val="tx1"/>
            </a:solidFill>
          </a:endParaRPr>
        </a:p>
      </dgm:t>
    </dgm:pt>
    <dgm:pt modelId="{216ECCF5-C760-4605-BA84-BDAB1ED50EDA}" type="parTrans" cxnId="{349FA9C2-FA54-4B37-989E-4304327FFCB8}">
      <dgm:prSet/>
      <dgm:spPr/>
      <dgm:t>
        <a:bodyPr/>
        <a:lstStyle/>
        <a:p>
          <a:endParaRPr lang="en-US" sz="2400"/>
        </a:p>
      </dgm:t>
    </dgm:pt>
    <dgm:pt modelId="{B0923085-F258-40C0-BD94-9A538A704C61}" type="sibTrans" cxnId="{349FA9C2-FA54-4B37-989E-4304327FFCB8}">
      <dgm:prSet/>
      <dgm:spPr/>
      <dgm:t>
        <a:bodyPr/>
        <a:lstStyle/>
        <a:p>
          <a:endParaRPr lang="en-US" sz="2400"/>
        </a:p>
      </dgm:t>
    </dgm:pt>
    <dgm:pt modelId="{B1D35CEC-1472-4811-AA97-F669389D44DF}">
      <dgm:prSet phldrT="[Text]" custT="1"/>
      <dgm:spPr>
        <a:solidFill>
          <a:schemeClr val="bg1"/>
        </a:solidFill>
        <a:ln>
          <a:solidFill>
            <a:schemeClr val="tx2">
              <a:lumMod val="40000"/>
              <a:lumOff val="60000"/>
            </a:schemeClr>
          </a:solidFill>
        </a:ln>
      </dgm:spPr>
      <dgm:t>
        <a:bodyPr/>
        <a:lstStyle/>
        <a:p>
          <a:r>
            <a:rPr lang="en-US" sz="1400" baseline="0" dirty="0" smtClean="0">
              <a:solidFill>
                <a:schemeClr val="tx1"/>
              </a:solidFill>
            </a:rPr>
            <a:t>Expert judgment</a:t>
          </a:r>
          <a:endParaRPr lang="en-US" sz="1400" baseline="0" dirty="0">
            <a:solidFill>
              <a:schemeClr val="tx1"/>
            </a:solidFill>
          </a:endParaRPr>
        </a:p>
      </dgm:t>
    </dgm:pt>
    <dgm:pt modelId="{56E97634-643E-4EDB-921D-32E9083BDEB9}" type="parTrans" cxnId="{29CCE7E5-CE70-4DAF-B404-D22EA7FE9056}">
      <dgm:prSet/>
      <dgm:spPr/>
      <dgm:t>
        <a:bodyPr/>
        <a:lstStyle/>
        <a:p>
          <a:endParaRPr lang="en-US" sz="2400"/>
        </a:p>
      </dgm:t>
    </dgm:pt>
    <dgm:pt modelId="{B2C5FBC5-E274-48B2-9849-3B64B1078839}" type="sibTrans" cxnId="{29CCE7E5-CE70-4DAF-B404-D22EA7FE9056}">
      <dgm:prSet/>
      <dgm:spPr/>
      <dgm:t>
        <a:bodyPr/>
        <a:lstStyle/>
        <a:p>
          <a:endParaRPr lang="en-US" sz="2400"/>
        </a:p>
      </dgm:t>
    </dgm:pt>
    <dgm:pt modelId="{D23BED03-D823-4255-A10A-17366AF150D6}">
      <dgm:prSet phldrT="[Text]" custT="1"/>
      <dgm:spPr>
        <a:solidFill>
          <a:schemeClr val="bg1"/>
        </a:solidFill>
        <a:ln>
          <a:solidFill>
            <a:schemeClr val="tx2">
              <a:lumMod val="40000"/>
              <a:lumOff val="60000"/>
            </a:schemeClr>
          </a:solidFill>
        </a:ln>
      </dgm:spPr>
      <dgm:t>
        <a:bodyPr/>
        <a:lstStyle/>
        <a:p>
          <a:r>
            <a:rPr lang="en-US" sz="1400" baseline="0" dirty="0" smtClean="0">
              <a:solidFill>
                <a:schemeClr val="tx1"/>
              </a:solidFill>
            </a:rPr>
            <a:t>Scope baseline</a:t>
          </a:r>
          <a:endParaRPr lang="en-US" sz="1400" baseline="0" dirty="0">
            <a:solidFill>
              <a:schemeClr val="tx1"/>
            </a:solidFill>
          </a:endParaRPr>
        </a:p>
      </dgm:t>
    </dgm:pt>
    <dgm:pt modelId="{19786191-73D7-407A-800E-EA43C5F2652E}" type="parTrans" cxnId="{681DBCB3-2562-4627-AB86-531E1983D25E}">
      <dgm:prSet/>
      <dgm:spPr/>
      <dgm:t>
        <a:bodyPr/>
        <a:lstStyle/>
        <a:p>
          <a:endParaRPr lang="en-US" sz="2400"/>
        </a:p>
      </dgm:t>
    </dgm:pt>
    <dgm:pt modelId="{EC94CC6C-8D78-46D0-8E39-635BF0A502CB}" type="sibTrans" cxnId="{681DBCB3-2562-4627-AB86-531E1983D25E}">
      <dgm:prSet/>
      <dgm:spPr/>
      <dgm:t>
        <a:bodyPr/>
        <a:lstStyle/>
        <a:p>
          <a:endParaRPr lang="en-US" sz="2400"/>
        </a:p>
      </dgm:t>
    </dgm:pt>
    <dgm:pt modelId="{C9CA6DF8-B2BD-42B7-8A37-FE1FB9D942C4}">
      <dgm:prSet phldrT="[Text]" custT="1"/>
      <dgm:spPr>
        <a:solidFill>
          <a:schemeClr val="bg1"/>
        </a:solidFill>
        <a:ln>
          <a:solidFill>
            <a:schemeClr val="tx2">
              <a:lumMod val="40000"/>
              <a:lumOff val="60000"/>
            </a:schemeClr>
          </a:solidFill>
        </a:ln>
      </dgm:spPr>
      <dgm:t>
        <a:bodyPr/>
        <a:lstStyle/>
        <a:p>
          <a:r>
            <a:rPr lang="en-US" sz="1400" baseline="0" dirty="0" smtClean="0">
              <a:solidFill>
                <a:schemeClr val="tx1"/>
              </a:solidFill>
            </a:rPr>
            <a:t>Project documents updates</a:t>
          </a:r>
          <a:endParaRPr lang="en-US" sz="1400" baseline="0" dirty="0">
            <a:solidFill>
              <a:schemeClr val="tx1"/>
            </a:solidFill>
          </a:endParaRPr>
        </a:p>
      </dgm:t>
    </dgm:pt>
    <dgm:pt modelId="{D2B7B2CC-39B4-4FEF-B8D4-FB8EACE87FAC}" type="parTrans" cxnId="{C6F01346-4E45-475E-A260-848A7892C896}">
      <dgm:prSet/>
      <dgm:spPr/>
      <dgm:t>
        <a:bodyPr/>
        <a:lstStyle/>
        <a:p>
          <a:endParaRPr lang="en-US" sz="2400"/>
        </a:p>
      </dgm:t>
    </dgm:pt>
    <dgm:pt modelId="{4A73CF99-C7B5-47CE-87DB-CDF63112231F}" type="sibTrans" cxnId="{C6F01346-4E45-475E-A260-848A7892C896}">
      <dgm:prSet/>
      <dgm:spPr/>
      <dgm:t>
        <a:bodyPr/>
        <a:lstStyle/>
        <a:p>
          <a:endParaRPr lang="en-US" sz="2400"/>
        </a:p>
      </dgm:t>
    </dgm:pt>
    <dgm:pt modelId="{91726231-BE99-4AA1-A7D9-9E6D92C73C94}" type="pres">
      <dgm:prSet presAssocID="{2B9C64B1-A21A-41F9-949D-24FB1A750C52}" presName="CompostProcess" presStyleCnt="0">
        <dgm:presLayoutVars>
          <dgm:dir/>
          <dgm:resizeHandles val="exact"/>
        </dgm:presLayoutVars>
      </dgm:prSet>
      <dgm:spPr/>
    </dgm:pt>
    <dgm:pt modelId="{BBDA1E8A-C798-413D-852A-6D2153CD71E5}" type="pres">
      <dgm:prSet presAssocID="{2B9C64B1-A21A-41F9-949D-24FB1A750C52}" presName="arrow" presStyleLbl="bgShp" presStyleIdx="0" presStyleCnt="1"/>
      <dgm:spPr>
        <a:solidFill>
          <a:schemeClr val="accent4">
            <a:lumMod val="20000"/>
            <a:lumOff val="80000"/>
            <a:alpha val="73000"/>
          </a:schemeClr>
        </a:solidFill>
      </dgm:spPr>
    </dgm:pt>
    <dgm:pt modelId="{E34CFA50-583A-4DF1-80C3-C20A7246E49D}" type="pres">
      <dgm:prSet presAssocID="{2B9C64B1-A21A-41F9-949D-24FB1A750C52}" presName="linearProcess" presStyleCnt="0"/>
      <dgm:spPr/>
    </dgm:pt>
    <dgm:pt modelId="{4EAE89EE-89EE-4AAA-91A5-56B8DA1464B9}" type="pres">
      <dgm:prSet presAssocID="{BCA8BEA9-1337-4B41-8BB6-A49CF3E75AB5}" presName="textNode" presStyleLbl="node1" presStyleIdx="0" presStyleCnt="3" custScaleX="96491" custScaleY="100000">
        <dgm:presLayoutVars>
          <dgm:bulletEnabled val="1"/>
        </dgm:presLayoutVars>
      </dgm:prSet>
      <dgm:spPr/>
      <dgm:t>
        <a:bodyPr/>
        <a:lstStyle/>
        <a:p>
          <a:endParaRPr lang="en-US"/>
        </a:p>
      </dgm:t>
    </dgm:pt>
    <dgm:pt modelId="{9425B99C-7C04-4EF9-8607-BAC5650A67DC}" type="pres">
      <dgm:prSet presAssocID="{7B27DFA2-B2FC-45A7-B2A1-2F68E919807E}" presName="sibTrans" presStyleCnt="0"/>
      <dgm:spPr/>
    </dgm:pt>
    <dgm:pt modelId="{543C590D-08AC-46E0-B7DB-D73294674EDB}" type="pres">
      <dgm:prSet presAssocID="{76F92CD7-5E0E-4BC0-9ECB-9EC8C1BE3534}" presName="textNode" presStyleLbl="node1" presStyleIdx="1" presStyleCnt="3">
        <dgm:presLayoutVars>
          <dgm:bulletEnabled val="1"/>
        </dgm:presLayoutVars>
      </dgm:prSet>
      <dgm:spPr/>
      <dgm:t>
        <a:bodyPr/>
        <a:lstStyle/>
        <a:p>
          <a:endParaRPr lang="en-US"/>
        </a:p>
      </dgm:t>
    </dgm:pt>
    <dgm:pt modelId="{D7B7E3D5-28D2-416B-96BB-E46AA357700C}" type="pres">
      <dgm:prSet presAssocID="{6E4D369B-1790-4B17-9A83-D651697B1061}" presName="sibTrans" presStyleCnt="0"/>
      <dgm:spPr/>
    </dgm:pt>
    <dgm:pt modelId="{E1038384-A310-482D-B003-0B3ECF11478D}" type="pres">
      <dgm:prSet presAssocID="{B3EE634C-DA61-43E8-B935-03553FF7129F}" presName="textNode" presStyleLbl="node1" presStyleIdx="2" presStyleCnt="3">
        <dgm:presLayoutVars>
          <dgm:bulletEnabled val="1"/>
        </dgm:presLayoutVars>
      </dgm:prSet>
      <dgm:spPr/>
      <dgm:t>
        <a:bodyPr/>
        <a:lstStyle/>
        <a:p>
          <a:endParaRPr lang="en-US"/>
        </a:p>
      </dgm:t>
    </dgm:pt>
  </dgm:ptLst>
  <dgm:cxnLst>
    <dgm:cxn modelId="{9A2A73DB-DFD9-46D1-A87F-0E6021817B43}" type="presOf" srcId="{6401C16A-303F-41E5-A958-37F255F44DAF}" destId="{4EAE89EE-89EE-4AAA-91A5-56B8DA1464B9}" srcOrd="0" destOrd="3" presId="urn:microsoft.com/office/officeart/2005/8/layout/hProcess9"/>
    <dgm:cxn modelId="{92342DC0-FC89-4447-89BC-BD906E894BE1}" type="presOf" srcId="{E55F3338-AB93-4FFD-B60F-663BF46AEBED}" destId="{4EAE89EE-89EE-4AAA-91A5-56B8DA1464B9}" srcOrd="0" destOrd="1" presId="urn:microsoft.com/office/officeart/2005/8/layout/hProcess9"/>
    <dgm:cxn modelId="{F23C2E1B-F6B7-4DC3-9899-B9A369A6AE34}" srcId="{BCA8BEA9-1337-4B41-8BB6-A49CF3E75AB5}" destId="{E55F3338-AB93-4FFD-B60F-663BF46AEBED}" srcOrd="0" destOrd="0" parTransId="{D8DE706A-43B8-4A90-9F8C-F7D0C9B5FE74}" sibTransId="{EA49C507-392F-405D-A840-D40C7EA26399}"/>
    <dgm:cxn modelId="{083C8AEC-E60C-4D31-8CF2-8DC24C593738}" srcId="{2B9C64B1-A21A-41F9-949D-24FB1A750C52}" destId="{76F92CD7-5E0E-4BC0-9ECB-9EC8C1BE3534}" srcOrd="1" destOrd="0" parTransId="{37522212-A90F-4DEF-A23C-3046003A214F}" sibTransId="{6E4D369B-1790-4B17-9A83-D651697B1061}"/>
    <dgm:cxn modelId="{C6F01346-4E45-475E-A260-848A7892C896}" srcId="{B3EE634C-DA61-43E8-B935-03553FF7129F}" destId="{C9CA6DF8-B2BD-42B7-8A37-FE1FB9D942C4}" srcOrd="1" destOrd="0" parTransId="{D2B7B2CC-39B4-4FEF-B8D4-FB8EACE87FAC}" sibTransId="{4A73CF99-C7B5-47CE-87DB-CDF63112231F}"/>
    <dgm:cxn modelId="{13F88F11-E80B-4CCB-A36D-393D309F7C54}" type="presOf" srcId="{B3EE634C-DA61-43E8-B935-03553FF7129F}" destId="{E1038384-A310-482D-B003-0B3ECF11478D}" srcOrd="0" destOrd="0" presId="urn:microsoft.com/office/officeart/2005/8/layout/hProcess9"/>
    <dgm:cxn modelId="{146E9D5A-F880-417F-B953-7213388A5ADD}" type="presOf" srcId="{7102BFFB-1A3B-4F5D-A0B9-2FD69FEE7400}" destId="{4EAE89EE-89EE-4AAA-91A5-56B8DA1464B9}" srcOrd="0" destOrd="4" presId="urn:microsoft.com/office/officeart/2005/8/layout/hProcess9"/>
    <dgm:cxn modelId="{E8D0C105-F72D-4B88-9C7A-97A78EC60250}" type="presOf" srcId="{D23BED03-D823-4255-A10A-17366AF150D6}" destId="{E1038384-A310-482D-B003-0B3ECF11478D}" srcOrd="0" destOrd="1" presId="urn:microsoft.com/office/officeart/2005/8/layout/hProcess9"/>
    <dgm:cxn modelId="{5CA3F77A-BF24-424B-BB49-00DEBE97590C}" srcId="{BCA8BEA9-1337-4B41-8BB6-A49CF3E75AB5}" destId="{7102BFFB-1A3B-4F5D-A0B9-2FD69FEE7400}" srcOrd="3" destOrd="0" parTransId="{4330885A-CDBB-4EF2-A07C-8ED1308E816E}" sibTransId="{977183CC-456F-4E70-8E02-F95CA29263CA}"/>
    <dgm:cxn modelId="{8CD44D64-3E55-4BF6-A04C-743BA31F9AFE}" type="presOf" srcId="{B1D35CEC-1472-4811-AA97-F669389D44DF}" destId="{543C590D-08AC-46E0-B7DB-D73294674EDB}" srcOrd="0" destOrd="2" presId="urn:microsoft.com/office/officeart/2005/8/layout/hProcess9"/>
    <dgm:cxn modelId="{AB2EC938-414C-4A89-9A17-34BC5F70E551}" type="presOf" srcId="{D5DDAF9E-E832-4435-8093-99F3CE4CE7B4}" destId="{543C590D-08AC-46E0-B7DB-D73294674EDB}" srcOrd="0" destOrd="1" presId="urn:microsoft.com/office/officeart/2005/8/layout/hProcess9"/>
    <dgm:cxn modelId="{1B2F4262-5A92-4961-AA81-8538926D6347}" type="presOf" srcId="{C9CA6DF8-B2BD-42B7-8A37-FE1FB9D942C4}" destId="{E1038384-A310-482D-B003-0B3ECF11478D}" srcOrd="0" destOrd="2" presId="urn:microsoft.com/office/officeart/2005/8/layout/hProcess9"/>
    <dgm:cxn modelId="{C5B15E87-AD73-40C9-ABCF-A18FE2BF3409}" type="presOf" srcId="{2B9C64B1-A21A-41F9-949D-24FB1A750C52}" destId="{91726231-BE99-4AA1-A7D9-9E6D92C73C94}" srcOrd="0" destOrd="0" presId="urn:microsoft.com/office/officeart/2005/8/layout/hProcess9"/>
    <dgm:cxn modelId="{E24C123D-DDB5-4F55-93D2-BC0E9212D59B}" type="presOf" srcId="{C673889B-997B-4E14-A252-61B309E51915}" destId="{4EAE89EE-89EE-4AAA-91A5-56B8DA1464B9}" srcOrd="0" destOrd="2" presId="urn:microsoft.com/office/officeart/2005/8/layout/hProcess9"/>
    <dgm:cxn modelId="{6B278B3D-7A4F-4235-B9BB-3B7604EB5F5E}" srcId="{2B9C64B1-A21A-41F9-949D-24FB1A750C52}" destId="{B3EE634C-DA61-43E8-B935-03553FF7129F}" srcOrd="2" destOrd="0" parTransId="{6644463D-0E6A-43F7-A334-272C8DBE0479}" sibTransId="{6E6E5D4A-A926-40F0-8FE3-061D52569A65}"/>
    <dgm:cxn modelId="{1C09552D-AF3E-4760-8CCE-674C0A3E72FE}" type="presOf" srcId="{BCA8BEA9-1337-4B41-8BB6-A49CF3E75AB5}" destId="{4EAE89EE-89EE-4AAA-91A5-56B8DA1464B9}" srcOrd="0" destOrd="0" presId="urn:microsoft.com/office/officeart/2005/8/layout/hProcess9"/>
    <dgm:cxn modelId="{D5F36A74-F58B-4FA0-91F8-4C5F89540AED}" srcId="{BCA8BEA9-1337-4B41-8BB6-A49CF3E75AB5}" destId="{A65A2196-1044-4B80-A806-C45596E42441}" srcOrd="4" destOrd="0" parTransId="{1AB49197-A055-4BC7-AF0F-77D12A5F683A}" sibTransId="{F6A7EC68-778C-42E1-A7DD-E9C287B6D6DC}"/>
    <dgm:cxn modelId="{349FA9C2-FA54-4B37-989E-4304327FFCB8}" srcId="{76F92CD7-5E0E-4BC0-9ECB-9EC8C1BE3534}" destId="{D5DDAF9E-E832-4435-8093-99F3CE4CE7B4}" srcOrd="0" destOrd="0" parTransId="{216ECCF5-C760-4605-BA84-BDAB1ED50EDA}" sibTransId="{B0923085-F258-40C0-BD94-9A538A704C61}"/>
    <dgm:cxn modelId="{84CD2AB5-802E-4C84-9B75-C5A5507C7B3B}" type="presOf" srcId="{76F92CD7-5E0E-4BC0-9ECB-9EC8C1BE3534}" destId="{543C590D-08AC-46E0-B7DB-D73294674EDB}" srcOrd="0" destOrd="0" presId="urn:microsoft.com/office/officeart/2005/8/layout/hProcess9"/>
    <dgm:cxn modelId="{681DBCB3-2562-4627-AB86-531E1983D25E}" srcId="{B3EE634C-DA61-43E8-B935-03553FF7129F}" destId="{D23BED03-D823-4255-A10A-17366AF150D6}" srcOrd="0" destOrd="0" parTransId="{19786191-73D7-407A-800E-EA43C5F2652E}" sibTransId="{EC94CC6C-8D78-46D0-8E39-635BF0A502CB}"/>
    <dgm:cxn modelId="{CB87B033-F234-4A75-ABF8-B8F827D42C36}" srcId="{BCA8BEA9-1337-4B41-8BB6-A49CF3E75AB5}" destId="{C673889B-997B-4E14-A252-61B309E51915}" srcOrd="1" destOrd="0" parTransId="{81CECA30-B836-42DA-B3C5-51640D05B1B5}" sibTransId="{0A80027C-F5E6-4EDF-A071-C143326084AD}"/>
    <dgm:cxn modelId="{FDB13120-9527-40E8-B929-F1989D83A690}" srcId="{BCA8BEA9-1337-4B41-8BB6-A49CF3E75AB5}" destId="{6401C16A-303F-41E5-A958-37F255F44DAF}" srcOrd="2" destOrd="0" parTransId="{26D26585-27F1-4048-9169-BC55EF686EED}" sibTransId="{9A9AF0B7-CE53-44F5-B89B-D673AA000C9C}"/>
    <dgm:cxn modelId="{698FA349-8544-42B4-8289-997C805844D6}" type="presOf" srcId="{A65A2196-1044-4B80-A806-C45596E42441}" destId="{4EAE89EE-89EE-4AAA-91A5-56B8DA1464B9}" srcOrd="0" destOrd="5" presId="urn:microsoft.com/office/officeart/2005/8/layout/hProcess9"/>
    <dgm:cxn modelId="{7A8D1CF8-FC94-4E9D-BA06-568AC8DA0811}" srcId="{2B9C64B1-A21A-41F9-949D-24FB1A750C52}" destId="{BCA8BEA9-1337-4B41-8BB6-A49CF3E75AB5}" srcOrd="0" destOrd="0" parTransId="{483F8BED-37C7-4B76-8FA7-C958E98AE0E2}" sibTransId="{7B27DFA2-B2FC-45A7-B2A1-2F68E919807E}"/>
    <dgm:cxn modelId="{29CCE7E5-CE70-4DAF-B404-D22EA7FE9056}" srcId="{76F92CD7-5E0E-4BC0-9ECB-9EC8C1BE3534}" destId="{B1D35CEC-1472-4811-AA97-F669389D44DF}" srcOrd="1" destOrd="0" parTransId="{56E97634-643E-4EDB-921D-32E9083BDEB9}" sibTransId="{B2C5FBC5-E274-48B2-9849-3B64B1078839}"/>
    <dgm:cxn modelId="{60C3EDF0-3987-4256-9F54-DC25C67F0549}" type="presParOf" srcId="{91726231-BE99-4AA1-A7D9-9E6D92C73C94}" destId="{BBDA1E8A-C798-413D-852A-6D2153CD71E5}" srcOrd="0" destOrd="0" presId="urn:microsoft.com/office/officeart/2005/8/layout/hProcess9"/>
    <dgm:cxn modelId="{CB7E49A9-2EAA-41FB-BC5B-9D5B947E1195}" type="presParOf" srcId="{91726231-BE99-4AA1-A7D9-9E6D92C73C94}" destId="{E34CFA50-583A-4DF1-80C3-C20A7246E49D}" srcOrd="1" destOrd="0" presId="urn:microsoft.com/office/officeart/2005/8/layout/hProcess9"/>
    <dgm:cxn modelId="{7E8BD676-9984-4507-A1BE-CD8F13D4EEBC}" type="presParOf" srcId="{E34CFA50-583A-4DF1-80C3-C20A7246E49D}" destId="{4EAE89EE-89EE-4AAA-91A5-56B8DA1464B9}" srcOrd="0" destOrd="0" presId="urn:microsoft.com/office/officeart/2005/8/layout/hProcess9"/>
    <dgm:cxn modelId="{B4A08809-BD44-4497-A201-443A054DA971}" type="presParOf" srcId="{E34CFA50-583A-4DF1-80C3-C20A7246E49D}" destId="{9425B99C-7C04-4EF9-8607-BAC5650A67DC}" srcOrd="1" destOrd="0" presId="urn:microsoft.com/office/officeart/2005/8/layout/hProcess9"/>
    <dgm:cxn modelId="{35C8F923-777D-4C1B-96C2-441BE9CCA187}" type="presParOf" srcId="{E34CFA50-583A-4DF1-80C3-C20A7246E49D}" destId="{543C590D-08AC-46E0-B7DB-D73294674EDB}" srcOrd="2" destOrd="0" presId="urn:microsoft.com/office/officeart/2005/8/layout/hProcess9"/>
    <dgm:cxn modelId="{EA3F5F31-E245-451A-BA4B-C77B341D9329}" type="presParOf" srcId="{E34CFA50-583A-4DF1-80C3-C20A7246E49D}" destId="{D7B7E3D5-28D2-416B-96BB-E46AA357700C}" srcOrd="3" destOrd="0" presId="urn:microsoft.com/office/officeart/2005/8/layout/hProcess9"/>
    <dgm:cxn modelId="{9D8BD38B-B8AA-4FB9-ACAF-0389A522CCE3}" type="presParOf" srcId="{E34CFA50-583A-4DF1-80C3-C20A7246E49D}" destId="{E1038384-A310-482D-B003-0B3ECF11478D}"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dgm:spPr/>
      <dgm:t>
        <a:bodyPr/>
        <a:lstStyle/>
        <a:p>
          <a:endParaRPr lang="en-US"/>
        </a:p>
      </dgm:t>
    </dgm:pt>
    <dgm:pt modelId="{394471B4-327A-42D4-9898-0D08B5097B45}">
      <dgm:prSet/>
      <dgm:spPr/>
      <dgm:t>
        <a:bodyPr/>
        <a:lstStyle/>
        <a:p>
          <a:pPr rtl="0"/>
          <a:r>
            <a:rPr lang="en-US" dirty="0" smtClean="0"/>
            <a:t>© MethodScience; Material Designed and Presented by Dr. B. </a:t>
          </a:r>
          <a:r>
            <a:rPr lang="en-US" dirty="0" err="1" smtClean="0"/>
            <a:t>Unhelkar</a:t>
          </a:r>
          <a:endParaRPr lang="en-US"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7B2E1926-AF26-478D-86DB-7B0F6DADEA58}"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B08C7F4D-2097-4DCD-9603-2D754652F60C}" type="presOf" srcId="{83473DC7-5CB1-460A-B9B6-23F0C3D74FC0}" destId="{9A3A497F-24C3-4B9A-8E81-F32F66903BD2}" srcOrd="0" destOrd="0" presId="urn:microsoft.com/office/officeart/2005/8/layout/vList2"/>
    <dgm:cxn modelId="{372D86B5-4F42-4328-92A6-B699A20E97E3}"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B9C64B1-A21A-41F9-949D-24FB1A750C52}" type="doc">
      <dgm:prSet loTypeId="urn:microsoft.com/office/officeart/2005/8/layout/hProcess9" loCatId="process" qsTypeId="urn:microsoft.com/office/officeart/2005/8/quickstyle/simple1" qsCatId="simple" csTypeId="urn:microsoft.com/office/officeart/2005/8/colors/accent1_2" csCatId="accent1" phldr="1"/>
      <dgm:spPr/>
    </dgm:pt>
    <dgm:pt modelId="{BCA8BEA9-1337-4B41-8BB6-A49CF3E75AB5}">
      <dgm:prSet phldrT="[Text]" custT="1"/>
      <dgm:spPr>
        <a:solidFill>
          <a:schemeClr val="bg1"/>
        </a:solidFill>
        <a:ln>
          <a:solidFill>
            <a:schemeClr val="tx2">
              <a:lumMod val="40000"/>
              <a:lumOff val="60000"/>
            </a:schemeClr>
          </a:solidFill>
        </a:ln>
      </dgm:spPr>
      <dgm:t>
        <a:bodyPr/>
        <a:lstStyle/>
        <a:p>
          <a:r>
            <a:rPr lang="en-US" sz="1200" baseline="0" dirty="0" smtClean="0">
              <a:solidFill>
                <a:schemeClr val="tx1"/>
              </a:solidFill>
            </a:rPr>
            <a:t>Inputs</a:t>
          </a:r>
          <a:endParaRPr lang="en-US" sz="1200" baseline="0" dirty="0">
            <a:solidFill>
              <a:schemeClr val="tx1"/>
            </a:solidFill>
          </a:endParaRPr>
        </a:p>
      </dgm:t>
    </dgm:pt>
    <dgm:pt modelId="{483F8BED-37C7-4B76-8FA7-C958E98AE0E2}" type="parTrans" cxnId="{7A8D1CF8-FC94-4E9D-BA06-568AC8DA0811}">
      <dgm:prSet/>
      <dgm:spPr/>
      <dgm:t>
        <a:bodyPr/>
        <a:lstStyle/>
        <a:p>
          <a:endParaRPr lang="en-US"/>
        </a:p>
      </dgm:t>
    </dgm:pt>
    <dgm:pt modelId="{7B27DFA2-B2FC-45A7-B2A1-2F68E919807E}" type="sibTrans" cxnId="{7A8D1CF8-FC94-4E9D-BA06-568AC8DA0811}">
      <dgm:prSet/>
      <dgm:spPr/>
      <dgm:t>
        <a:bodyPr/>
        <a:lstStyle/>
        <a:p>
          <a:endParaRPr lang="en-US"/>
        </a:p>
      </dgm:t>
    </dgm:pt>
    <dgm:pt modelId="{76F92CD7-5E0E-4BC0-9ECB-9EC8C1BE3534}">
      <dgm:prSet phldrT="[Text]" custT="1"/>
      <dgm:spPr>
        <a:solidFill>
          <a:schemeClr val="bg1"/>
        </a:solidFill>
        <a:ln>
          <a:solidFill>
            <a:schemeClr val="tx2">
              <a:lumMod val="40000"/>
              <a:lumOff val="60000"/>
            </a:schemeClr>
          </a:solidFill>
        </a:ln>
      </dgm:spPr>
      <dgm:t>
        <a:bodyPr/>
        <a:lstStyle/>
        <a:p>
          <a:r>
            <a:rPr lang="en-US" sz="1200" baseline="0" dirty="0" smtClean="0">
              <a:solidFill>
                <a:schemeClr val="tx1"/>
              </a:solidFill>
            </a:rPr>
            <a:t>Tools &amp; Techniques</a:t>
          </a:r>
          <a:endParaRPr lang="en-US" sz="1200" baseline="0" dirty="0">
            <a:solidFill>
              <a:schemeClr val="tx1"/>
            </a:solidFill>
          </a:endParaRPr>
        </a:p>
      </dgm:t>
    </dgm:pt>
    <dgm:pt modelId="{37522212-A90F-4DEF-A23C-3046003A214F}" type="parTrans" cxnId="{083C8AEC-E60C-4D31-8CF2-8DC24C593738}">
      <dgm:prSet/>
      <dgm:spPr/>
      <dgm:t>
        <a:bodyPr/>
        <a:lstStyle/>
        <a:p>
          <a:endParaRPr lang="en-US"/>
        </a:p>
      </dgm:t>
    </dgm:pt>
    <dgm:pt modelId="{6E4D369B-1790-4B17-9A83-D651697B1061}" type="sibTrans" cxnId="{083C8AEC-E60C-4D31-8CF2-8DC24C593738}">
      <dgm:prSet/>
      <dgm:spPr/>
      <dgm:t>
        <a:bodyPr/>
        <a:lstStyle/>
        <a:p>
          <a:endParaRPr lang="en-US"/>
        </a:p>
      </dgm:t>
    </dgm:pt>
    <dgm:pt modelId="{B3EE634C-DA61-43E8-B935-03553FF7129F}">
      <dgm:prSet phldrT="[Text]" custT="1"/>
      <dgm:spPr>
        <a:solidFill>
          <a:schemeClr val="bg1"/>
        </a:solidFill>
        <a:ln>
          <a:solidFill>
            <a:schemeClr val="tx2">
              <a:lumMod val="40000"/>
              <a:lumOff val="60000"/>
            </a:schemeClr>
          </a:solidFill>
        </a:ln>
      </dgm:spPr>
      <dgm:t>
        <a:bodyPr/>
        <a:lstStyle/>
        <a:p>
          <a:r>
            <a:rPr lang="en-US" sz="1200" baseline="0" dirty="0" smtClean="0">
              <a:solidFill>
                <a:schemeClr val="tx1"/>
              </a:solidFill>
            </a:rPr>
            <a:t>Outputs</a:t>
          </a:r>
          <a:endParaRPr lang="en-US" sz="1200" baseline="0" dirty="0">
            <a:solidFill>
              <a:schemeClr val="tx1"/>
            </a:solidFill>
          </a:endParaRPr>
        </a:p>
      </dgm:t>
    </dgm:pt>
    <dgm:pt modelId="{6644463D-0E6A-43F7-A334-272C8DBE0479}" type="parTrans" cxnId="{6B278B3D-7A4F-4235-B9BB-3B7604EB5F5E}">
      <dgm:prSet/>
      <dgm:spPr/>
      <dgm:t>
        <a:bodyPr/>
        <a:lstStyle/>
        <a:p>
          <a:endParaRPr lang="en-US"/>
        </a:p>
      </dgm:t>
    </dgm:pt>
    <dgm:pt modelId="{6E6E5D4A-A926-40F0-8FE3-061D52569A65}" type="sibTrans" cxnId="{6B278B3D-7A4F-4235-B9BB-3B7604EB5F5E}">
      <dgm:prSet/>
      <dgm:spPr/>
      <dgm:t>
        <a:bodyPr/>
        <a:lstStyle/>
        <a:p>
          <a:endParaRPr lang="en-US"/>
        </a:p>
      </dgm:t>
    </dgm:pt>
    <dgm:pt modelId="{ED3AFECC-E263-405E-8620-CE8F4CEC39A5}">
      <dgm:prSet phldrT="[Text]" custT="1"/>
      <dgm:spPr>
        <a:solidFill>
          <a:schemeClr val="bg1"/>
        </a:solidFill>
        <a:ln>
          <a:solidFill>
            <a:schemeClr val="tx2">
              <a:lumMod val="40000"/>
              <a:lumOff val="60000"/>
            </a:schemeClr>
          </a:solidFill>
        </a:ln>
      </dgm:spPr>
      <dgm:t>
        <a:bodyPr/>
        <a:lstStyle/>
        <a:p>
          <a:r>
            <a:rPr lang="en-US" sz="1100" baseline="0" dirty="0" smtClean="0">
              <a:solidFill>
                <a:schemeClr val="tx1"/>
              </a:solidFill>
            </a:rPr>
            <a:t>Project management plan</a:t>
          </a:r>
          <a:endParaRPr lang="en-US" sz="1100" baseline="0" dirty="0">
            <a:solidFill>
              <a:schemeClr val="tx1"/>
            </a:solidFill>
          </a:endParaRPr>
        </a:p>
      </dgm:t>
    </dgm:pt>
    <dgm:pt modelId="{A90CE181-F3FB-4B64-8088-ECEF1D229104}" type="parTrans" cxnId="{F784CAC6-0C9D-4050-ABE3-7B6031B309C8}">
      <dgm:prSet/>
      <dgm:spPr/>
      <dgm:t>
        <a:bodyPr/>
        <a:lstStyle/>
        <a:p>
          <a:endParaRPr lang="en-US"/>
        </a:p>
      </dgm:t>
    </dgm:pt>
    <dgm:pt modelId="{5F7A5E0E-4EC3-4C32-A299-4D72BF1A78CB}" type="sibTrans" cxnId="{F784CAC6-0C9D-4050-ABE3-7B6031B309C8}">
      <dgm:prSet/>
      <dgm:spPr/>
      <dgm:t>
        <a:bodyPr/>
        <a:lstStyle/>
        <a:p>
          <a:endParaRPr lang="en-US"/>
        </a:p>
      </dgm:t>
    </dgm:pt>
    <dgm:pt modelId="{79878DDA-1473-44E7-9260-D067CBA24F8B}">
      <dgm:prSet phldrT="[Text]" custT="1"/>
      <dgm:spPr>
        <a:solidFill>
          <a:schemeClr val="bg1"/>
        </a:solidFill>
        <a:ln>
          <a:solidFill>
            <a:schemeClr val="tx2">
              <a:lumMod val="40000"/>
              <a:lumOff val="60000"/>
            </a:schemeClr>
          </a:solidFill>
        </a:ln>
      </dgm:spPr>
      <dgm:t>
        <a:bodyPr/>
        <a:lstStyle/>
        <a:p>
          <a:r>
            <a:rPr lang="en-US" sz="1100" baseline="0" dirty="0" smtClean="0">
              <a:solidFill>
                <a:schemeClr val="tx1"/>
              </a:solidFill>
            </a:rPr>
            <a:t>Requirements documentation</a:t>
          </a:r>
          <a:endParaRPr lang="en-US" sz="1100" baseline="0" dirty="0">
            <a:solidFill>
              <a:schemeClr val="tx1"/>
            </a:solidFill>
          </a:endParaRPr>
        </a:p>
      </dgm:t>
    </dgm:pt>
    <dgm:pt modelId="{8749D2FB-8E14-4FC6-817D-8B8E86C2021F}" type="parTrans" cxnId="{D5401290-09EF-4AD1-975E-E2C986964E5D}">
      <dgm:prSet/>
      <dgm:spPr/>
      <dgm:t>
        <a:bodyPr/>
        <a:lstStyle/>
        <a:p>
          <a:endParaRPr lang="en-US"/>
        </a:p>
      </dgm:t>
    </dgm:pt>
    <dgm:pt modelId="{0352EBF8-1C3E-4635-87F5-F8033612A60F}" type="sibTrans" cxnId="{D5401290-09EF-4AD1-975E-E2C986964E5D}">
      <dgm:prSet/>
      <dgm:spPr/>
      <dgm:t>
        <a:bodyPr/>
        <a:lstStyle/>
        <a:p>
          <a:endParaRPr lang="en-US"/>
        </a:p>
      </dgm:t>
    </dgm:pt>
    <dgm:pt modelId="{87B98062-7AB8-42BF-BBC6-783F17095173}">
      <dgm:prSet phldrT="[Text]" custT="1"/>
      <dgm:spPr>
        <a:solidFill>
          <a:schemeClr val="bg1"/>
        </a:solidFill>
        <a:ln>
          <a:solidFill>
            <a:schemeClr val="tx2">
              <a:lumMod val="40000"/>
              <a:lumOff val="60000"/>
            </a:schemeClr>
          </a:solidFill>
        </a:ln>
      </dgm:spPr>
      <dgm:t>
        <a:bodyPr/>
        <a:lstStyle/>
        <a:p>
          <a:r>
            <a:rPr lang="en-US" sz="1100" baseline="0" dirty="0" smtClean="0">
              <a:solidFill>
                <a:schemeClr val="tx1"/>
              </a:solidFill>
            </a:rPr>
            <a:t>Requirements traceability matrix</a:t>
          </a:r>
          <a:endParaRPr lang="en-US" sz="1100" baseline="0" dirty="0">
            <a:solidFill>
              <a:schemeClr val="tx1"/>
            </a:solidFill>
          </a:endParaRPr>
        </a:p>
      </dgm:t>
    </dgm:pt>
    <dgm:pt modelId="{EC04DD29-6BE1-440B-A8C5-6F480ACC5565}" type="parTrans" cxnId="{56BFF819-E053-44FC-9246-86604732237A}">
      <dgm:prSet/>
      <dgm:spPr/>
      <dgm:t>
        <a:bodyPr/>
        <a:lstStyle/>
        <a:p>
          <a:endParaRPr lang="en-US"/>
        </a:p>
      </dgm:t>
    </dgm:pt>
    <dgm:pt modelId="{1B06710A-720A-48AB-A816-A755A612FF9E}" type="sibTrans" cxnId="{56BFF819-E053-44FC-9246-86604732237A}">
      <dgm:prSet/>
      <dgm:spPr/>
      <dgm:t>
        <a:bodyPr/>
        <a:lstStyle/>
        <a:p>
          <a:endParaRPr lang="en-US"/>
        </a:p>
      </dgm:t>
    </dgm:pt>
    <dgm:pt modelId="{151913F5-7D3C-4DDF-910D-DFD4EA92CDBB}">
      <dgm:prSet phldrT="[Text]" custT="1"/>
      <dgm:spPr>
        <a:solidFill>
          <a:schemeClr val="bg1"/>
        </a:solidFill>
        <a:ln>
          <a:solidFill>
            <a:schemeClr val="tx2">
              <a:lumMod val="40000"/>
              <a:lumOff val="60000"/>
            </a:schemeClr>
          </a:solidFill>
        </a:ln>
      </dgm:spPr>
      <dgm:t>
        <a:bodyPr/>
        <a:lstStyle/>
        <a:p>
          <a:r>
            <a:rPr lang="en-US" sz="1100" baseline="0" dirty="0" smtClean="0">
              <a:solidFill>
                <a:schemeClr val="tx1"/>
              </a:solidFill>
            </a:rPr>
            <a:t>Verified deliverables</a:t>
          </a:r>
          <a:endParaRPr lang="en-US" sz="1100" baseline="0" dirty="0">
            <a:solidFill>
              <a:schemeClr val="tx1"/>
            </a:solidFill>
          </a:endParaRPr>
        </a:p>
      </dgm:t>
    </dgm:pt>
    <dgm:pt modelId="{54A40522-EE4D-4CE7-B166-A14410018CD0}" type="parTrans" cxnId="{DD7D9467-C028-4464-9D1E-C468FBED2BF8}">
      <dgm:prSet/>
      <dgm:spPr/>
      <dgm:t>
        <a:bodyPr/>
        <a:lstStyle/>
        <a:p>
          <a:endParaRPr lang="en-US"/>
        </a:p>
      </dgm:t>
    </dgm:pt>
    <dgm:pt modelId="{4DFA4D87-F0B3-4D3D-9288-1CF63275C8D6}" type="sibTrans" cxnId="{DD7D9467-C028-4464-9D1E-C468FBED2BF8}">
      <dgm:prSet/>
      <dgm:spPr/>
      <dgm:t>
        <a:bodyPr/>
        <a:lstStyle/>
        <a:p>
          <a:endParaRPr lang="en-US"/>
        </a:p>
      </dgm:t>
    </dgm:pt>
    <dgm:pt modelId="{10F58B85-2ADA-475D-AB43-1DC1E215BC96}">
      <dgm:prSet phldrT="[Text]" custT="1"/>
      <dgm:spPr>
        <a:solidFill>
          <a:schemeClr val="bg1"/>
        </a:solidFill>
        <a:ln>
          <a:solidFill>
            <a:schemeClr val="tx2">
              <a:lumMod val="40000"/>
              <a:lumOff val="60000"/>
            </a:schemeClr>
          </a:solidFill>
        </a:ln>
      </dgm:spPr>
      <dgm:t>
        <a:bodyPr/>
        <a:lstStyle/>
        <a:p>
          <a:r>
            <a:rPr lang="en-US" sz="1100" baseline="0" dirty="0" smtClean="0">
              <a:solidFill>
                <a:schemeClr val="tx1"/>
              </a:solidFill>
            </a:rPr>
            <a:t>Work performance data</a:t>
          </a:r>
          <a:endParaRPr lang="en-US" sz="1100" baseline="0" dirty="0">
            <a:solidFill>
              <a:schemeClr val="tx1"/>
            </a:solidFill>
          </a:endParaRPr>
        </a:p>
      </dgm:t>
    </dgm:pt>
    <dgm:pt modelId="{B41A3ABB-7613-4EEA-9256-6F76E926A396}" type="parTrans" cxnId="{E6E2FDBB-F3AE-4D2E-809D-03E4781F067D}">
      <dgm:prSet/>
      <dgm:spPr/>
      <dgm:t>
        <a:bodyPr/>
        <a:lstStyle/>
        <a:p>
          <a:endParaRPr lang="en-US"/>
        </a:p>
      </dgm:t>
    </dgm:pt>
    <dgm:pt modelId="{65EDF7E6-AB2A-4BF4-B18B-5BDB7450EACE}" type="sibTrans" cxnId="{E6E2FDBB-F3AE-4D2E-809D-03E4781F067D}">
      <dgm:prSet/>
      <dgm:spPr/>
      <dgm:t>
        <a:bodyPr/>
        <a:lstStyle/>
        <a:p>
          <a:endParaRPr lang="en-US"/>
        </a:p>
      </dgm:t>
    </dgm:pt>
    <dgm:pt modelId="{EB5B9528-6C89-4033-B7F8-118DB0B90A50}">
      <dgm:prSet phldrT="[Text]" custT="1"/>
      <dgm:spPr>
        <a:solidFill>
          <a:schemeClr val="bg1"/>
        </a:solidFill>
        <a:ln>
          <a:solidFill>
            <a:schemeClr val="tx2">
              <a:lumMod val="40000"/>
              <a:lumOff val="60000"/>
            </a:schemeClr>
          </a:solidFill>
        </a:ln>
      </dgm:spPr>
      <dgm:t>
        <a:bodyPr/>
        <a:lstStyle/>
        <a:p>
          <a:r>
            <a:rPr lang="en-US" sz="1100" baseline="0" dirty="0" smtClean="0">
              <a:solidFill>
                <a:schemeClr val="tx1"/>
              </a:solidFill>
            </a:rPr>
            <a:t>Inspection</a:t>
          </a:r>
          <a:endParaRPr lang="en-US" sz="1100" baseline="0" dirty="0">
            <a:solidFill>
              <a:schemeClr val="tx1"/>
            </a:solidFill>
          </a:endParaRPr>
        </a:p>
      </dgm:t>
    </dgm:pt>
    <dgm:pt modelId="{A5258DE4-5637-48FF-99CC-12AE2FD6B0D4}" type="parTrans" cxnId="{FEA79D62-0FC6-4809-A5D7-6929C8260421}">
      <dgm:prSet/>
      <dgm:spPr/>
    </dgm:pt>
    <dgm:pt modelId="{A82610CA-23BA-4C2E-93EB-5E51F8FC4833}" type="sibTrans" cxnId="{FEA79D62-0FC6-4809-A5D7-6929C8260421}">
      <dgm:prSet/>
      <dgm:spPr/>
    </dgm:pt>
    <dgm:pt modelId="{175AEBB2-4F63-4EF2-BDC1-8466636EAA49}">
      <dgm:prSet phldrT="[Text]" custT="1"/>
      <dgm:spPr>
        <a:solidFill>
          <a:schemeClr val="bg1"/>
        </a:solidFill>
        <a:ln>
          <a:solidFill>
            <a:schemeClr val="tx2">
              <a:lumMod val="40000"/>
              <a:lumOff val="60000"/>
            </a:schemeClr>
          </a:solidFill>
        </a:ln>
      </dgm:spPr>
      <dgm:t>
        <a:bodyPr/>
        <a:lstStyle/>
        <a:p>
          <a:r>
            <a:rPr lang="en-US" sz="1100" baseline="0" dirty="0" smtClean="0">
              <a:solidFill>
                <a:schemeClr val="tx1"/>
              </a:solidFill>
            </a:rPr>
            <a:t>Group decision-making techniques</a:t>
          </a:r>
          <a:endParaRPr lang="en-US" sz="1100" baseline="0" dirty="0">
            <a:solidFill>
              <a:schemeClr val="tx1"/>
            </a:solidFill>
          </a:endParaRPr>
        </a:p>
      </dgm:t>
    </dgm:pt>
    <dgm:pt modelId="{9D3241FB-9EA8-4E1A-835A-5C3E582AC76C}" type="parTrans" cxnId="{D009CBF7-71A9-41F0-B37C-16A8FEF62AF4}">
      <dgm:prSet/>
      <dgm:spPr/>
    </dgm:pt>
    <dgm:pt modelId="{39649860-8320-49F8-8E8F-5E43C3765B0D}" type="sibTrans" cxnId="{D009CBF7-71A9-41F0-B37C-16A8FEF62AF4}">
      <dgm:prSet/>
      <dgm:spPr/>
    </dgm:pt>
    <dgm:pt modelId="{091A4314-B435-4BFE-8341-B83DA86EBD72}">
      <dgm:prSet phldrT="[Text]" custT="1"/>
      <dgm:spPr>
        <a:solidFill>
          <a:schemeClr val="bg1"/>
        </a:solidFill>
        <a:ln>
          <a:solidFill>
            <a:schemeClr val="tx2">
              <a:lumMod val="40000"/>
              <a:lumOff val="60000"/>
            </a:schemeClr>
          </a:solidFill>
        </a:ln>
      </dgm:spPr>
      <dgm:t>
        <a:bodyPr/>
        <a:lstStyle/>
        <a:p>
          <a:r>
            <a:rPr lang="en-US" sz="1100" baseline="0" dirty="0" smtClean="0">
              <a:solidFill>
                <a:schemeClr val="tx1"/>
              </a:solidFill>
            </a:rPr>
            <a:t>Accepted deliverables</a:t>
          </a:r>
          <a:endParaRPr lang="en-US" sz="1100" baseline="0" dirty="0">
            <a:solidFill>
              <a:schemeClr val="tx1"/>
            </a:solidFill>
          </a:endParaRPr>
        </a:p>
      </dgm:t>
    </dgm:pt>
    <dgm:pt modelId="{43EF7E6D-116E-4374-B165-34F47FD0F6E9}" type="parTrans" cxnId="{B8ABB00F-8994-49A1-9051-0BBBBC2B8B13}">
      <dgm:prSet/>
      <dgm:spPr/>
    </dgm:pt>
    <dgm:pt modelId="{5A88D097-8A04-4B77-87C8-1A8EC7CDBBC3}" type="sibTrans" cxnId="{B8ABB00F-8994-49A1-9051-0BBBBC2B8B13}">
      <dgm:prSet/>
      <dgm:spPr/>
    </dgm:pt>
    <dgm:pt modelId="{0DA294AC-949D-48E9-A062-D507384986D4}">
      <dgm:prSet phldrT="[Text]" custT="1"/>
      <dgm:spPr>
        <a:solidFill>
          <a:schemeClr val="bg1"/>
        </a:solidFill>
        <a:ln>
          <a:solidFill>
            <a:schemeClr val="tx2">
              <a:lumMod val="40000"/>
              <a:lumOff val="60000"/>
            </a:schemeClr>
          </a:solidFill>
        </a:ln>
      </dgm:spPr>
      <dgm:t>
        <a:bodyPr/>
        <a:lstStyle/>
        <a:p>
          <a:r>
            <a:rPr lang="en-US" sz="1100" baseline="0" dirty="0" smtClean="0">
              <a:solidFill>
                <a:schemeClr val="tx1"/>
              </a:solidFill>
            </a:rPr>
            <a:t>Change requests</a:t>
          </a:r>
          <a:endParaRPr lang="en-US" sz="1100" baseline="0" dirty="0">
            <a:solidFill>
              <a:schemeClr val="tx1"/>
            </a:solidFill>
          </a:endParaRPr>
        </a:p>
      </dgm:t>
    </dgm:pt>
    <dgm:pt modelId="{7A6F4C2E-C262-4D75-97F8-7C8B555D3F16}" type="parTrans" cxnId="{4D206C29-8AEF-40E2-BBD3-92D0280636C8}">
      <dgm:prSet/>
      <dgm:spPr/>
    </dgm:pt>
    <dgm:pt modelId="{81F681B5-6D85-46D9-8AE2-5BD0832EA7BB}" type="sibTrans" cxnId="{4D206C29-8AEF-40E2-BBD3-92D0280636C8}">
      <dgm:prSet/>
      <dgm:spPr/>
    </dgm:pt>
    <dgm:pt modelId="{35860997-C4D0-4F48-AD15-EAC1C91A4ECD}">
      <dgm:prSet phldrT="[Text]" custT="1"/>
      <dgm:spPr>
        <a:solidFill>
          <a:schemeClr val="bg1"/>
        </a:solidFill>
        <a:ln>
          <a:solidFill>
            <a:schemeClr val="tx2">
              <a:lumMod val="40000"/>
              <a:lumOff val="60000"/>
            </a:schemeClr>
          </a:solidFill>
        </a:ln>
      </dgm:spPr>
      <dgm:t>
        <a:bodyPr/>
        <a:lstStyle/>
        <a:p>
          <a:r>
            <a:rPr lang="en-US" sz="1100" baseline="0" dirty="0" smtClean="0">
              <a:solidFill>
                <a:schemeClr val="tx1"/>
              </a:solidFill>
            </a:rPr>
            <a:t>Work performance information</a:t>
          </a:r>
          <a:endParaRPr lang="en-US" sz="1100" baseline="0" dirty="0">
            <a:solidFill>
              <a:schemeClr val="tx1"/>
            </a:solidFill>
          </a:endParaRPr>
        </a:p>
      </dgm:t>
    </dgm:pt>
    <dgm:pt modelId="{77761BA5-565B-41DB-A875-5DAAE3FD8745}" type="parTrans" cxnId="{DDB37ED1-3C64-44A0-A021-21AE0A785ED7}">
      <dgm:prSet/>
      <dgm:spPr/>
    </dgm:pt>
    <dgm:pt modelId="{009E26D4-FF02-4E28-A429-5310368E5299}" type="sibTrans" cxnId="{DDB37ED1-3C64-44A0-A021-21AE0A785ED7}">
      <dgm:prSet/>
      <dgm:spPr/>
    </dgm:pt>
    <dgm:pt modelId="{11807EFE-4453-46C1-9C17-42DCAE521E02}">
      <dgm:prSet phldrT="[Text]" custT="1"/>
      <dgm:spPr>
        <a:solidFill>
          <a:schemeClr val="bg1"/>
        </a:solidFill>
        <a:ln>
          <a:solidFill>
            <a:schemeClr val="tx2">
              <a:lumMod val="40000"/>
              <a:lumOff val="60000"/>
            </a:schemeClr>
          </a:solidFill>
        </a:ln>
      </dgm:spPr>
      <dgm:t>
        <a:bodyPr/>
        <a:lstStyle/>
        <a:p>
          <a:r>
            <a:rPr lang="en-US" sz="1100" baseline="0" dirty="0" smtClean="0">
              <a:solidFill>
                <a:schemeClr val="tx1"/>
              </a:solidFill>
            </a:rPr>
            <a:t>Project documents updates</a:t>
          </a:r>
          <a:endParaRPr lang="en-US" sz="1100" baseline="0" dirty="0">
            <a:solidFill>
              <a:schemeClr val="tx1"/>
            </a:solidFill>
          </a:endParaRPr>
        </a:p>
      </dgm:t>
    </dgm:pt>
    <dgm:pt modelId="{566789A7-B975-4BAE-A5FB-F98DE5F0D1CE}" type="parTrans" cxnId="{17EC8191-4101-4FA7-8D2A-2C0D4809C7B5}">
      <dgm:prSet/>
      <dgm:spPr/>
    </dgm:pt>
    <dgm:pt modelId="{5FEDE242-D2B4-4428-A0FA-6F1C54088F7B}" type="sibTrans" cxnId="{17EC8191-4101-4FA7-8D2A-2C0D4809C7B5}">
      <dgm:prSet/>
      <dgm:spPr/>
    </dgm:pt>
    <dgm:pt modelId="{91726231-BE99-4AA1-A7D9-9E6D92C73C94}" type="pres">
      <dgm:prSet presAssocID="{2B9C64B1-A21A-41F9-949D-24FB1A750C52}" presName="CompostProcess" presStyleCnt="0">
        <dgm:presLayoutVars>
          <dgm:dir/>
          <dgm:resizeHandles val="exact"/>
        </dgm:presLayoutVars>
      </dgm:prSet>
      <dgm:spPr/>
    </dgm:pt>
    <dgm:pt modelId="{BBDA1E8A-C798-413D-852A-6D2153CD71E5}" type="pres">
      <dgm:prSet presAssocID="{2B9C64B1-A21A-41F9-949D-24FB1A750C52}" presName="arrow" presStyleLbl="bgShp" presStyleIdx="0" presStyleCnt="1"/>
      <dgm:spPr>
        <a:solidFill>
          <a:schemeClr val="accent4">
            <a:lumMod val="20000"/>
            <a:lumOff val="80000"/>
            <a:alpha val="73000"/>
          </a:schemeClr>
        </a:solidFill>
      </dgm:spPr>
    </dgm:pt>
    <dgm:pt modelId="{E34CFA50-583A-4DF1-80C3-C20A7246E49D}" type="pres">
      <dgm:prSet presAssocID="{2B9C64B1-A21A-41F9-949D-24FB1A750C52}" presName="linearProcess" presStyleCnt="0"/>
      <dgm:spPr/>
    </dgm:pt>
    <dgm:pt modelId="{4EAE89EE-89EE-4AAA-91A5-56B8DA1464B9}" type="pres">
      <dgm:prSet presAssocID="{BCA8BEA9-1337-4B41-8BB6-A49CF3E75AB5}" presName="textNode" presStyleLbl="node1" presStyleIdx="0" presStyleCnt="3" custScaleX="96491" custScaleY="100000">
        <dgm:presLayoutVars>
          <dgm:bulletEnabled val="1"/>
        </dgm:presLayoutVars>
      </dgm:prSet>
      <dgm:spPr/>
      <dgm:t>
        <a:bodyPr/>
        <a:lstStyle/>
        <a:p>
          <a:endParaRPr lang="en-US"/>
        </a:p>
      </dgm:t>
    </dgm:pt>
    <dgm:pt modelId="{9425B99C-7C04-4EF9-8607-BAC5650A67DC}" type="pres">
      <dgm:prSet presAssocID="{7B27DFA2-B2FC-45A7-B2A1-2F68E919807E}" presName="sibTrans" presStyleCnt="0"/>
      <dgm:spPr/>
    </dgm:pt>
    <dgm:pt modelId="{543C590D-08AC-46E0-B7DB-D73294674EDB}" type="pres">
      <dgm:prSet presAssocID="{76F92CD7-5E0E-4BC0-9ECB-9EC8C1BE3534}" presName="textNode" presStyleLbl="node1" presStyleIdx="1" presStyleCnt="3">
        <dgm:presLayoutVars>
          <dgm:bulletEnabled val="1"/>
        </dgm:presLayoutVars>
      </dgm:prSet>
      <dgm:spPr/>
      <dgm:t>
        <a:bodyPr/>
        <a:lstStyle/>
        <a:p>
          <a:endParaRPr lang="en-US"/>
        </a:p>
      </dgm:t>
    </dgm:pt>
    <dgm:pt modelId="{D7B7E3D5-28D2-416B-96BB-E46AA357700C}" type="pres">
      <dgm:prSet presAssocID="{6E4D369B-1790-4B17-9A83-D651697B1061}" presName="sibTrans" presStyleCnt="0"/>
      <dgm:spPr/>
    </dgm:pt>
    <dgm:pt modelId="{E1038384-A310-482D-B003-0B3ECF11478D}" type="pres">
      <dgm:prSet presAssocID="{B3EE634C-DA61-43E8-B935-03553FF7129F}" presName="textNode" presStyleLbl="node1" presStyleIdx="2" presStyleCnt="3">
        <dgm:presLayoutVars>
          <dgm:bulletEnabled val="1"/>
        </dgm:presLayoutVars>
      </dgm:prSet>
      <dgm:spPr/>
      <dgm:t>
        <a:bodyPr/>
        <a:lstStyle/>
        <a:p>
          <a:endParaRPr lang="en-US"/>
        </a:p>
      </dgm:t>
    </dgm:pt>
  </dgm:ptLst>
  <dgm:cxnLst>
    <dgm:cxn modelId="{DD7D9467-C028-4464-9D1E-C468FBED2BF8}" srcId="{BCA8BEA9-1337-4B41-8BB6-A49CF3E75AB5}" destId="{151913F5-7D3C-4DDF-910D-DFD4EA92CDBB}" srcOrd="3" destOrd="0" parTransId="{54A40522-EE4D-4CE7-B166-A14410018CD0}" sibTransId="{4DFA4D87-F0B3-4D3D-9288-1CF63275C8D6}"/>
    <dgm:cxn modelId="{17EC8191-4101-4FA7-8D2A-2C0D4809C7B5}" srcId="{B3EE634C-DA61-43E8-B935-03553FF7129F}" destId="{11807EFE-4453-46C1-9C17-42DCAE521E02}" srcOrd="3" destOrd="0" parTransId="{566789A7-B975-4BAE-A5FB-F98DE5F0D1CE}" sibTransId="{5FEDE242-D2B4-4428-A0FA-6F1C54088F7B}"/>
    <dgm:cxn modelId="{11518FBA-02A7-4AAB-A2CD-B275A1519E69}" type="presOf" srcId="{175AEBB2-4F63-4EF2-BDC1-8466636EAA49}" destId="{543C590D-08AC-46E0-B7DB-D73294674EDB}" srcOrd="0" destOrd="2" presId="urn:microsoft.com/office/officeart/2005/8/layout/hProcess9"/>
    <dgm:cxn modelId="{22E65580-8D3D-480C-8394-ABDEE4BB4B1D}" type="presOf" srcId="{BCA8BEA9-1337-4B41-8BB6-A49CF3E75AB5}" destId="{4EAE89EE-89EE-4AAA-91A5-56B8DA1464B9}" srcOrd="0" destOrd="0" presId="urn:microsoft.com/office/officeart/2005/8/layout/hProcess9"/>
    <dgm:cxn modelId="{EE60EE43-CE4B-409D-BFA3-9FB0780B09E8}" type="presOf" srcId="{2B9C64B1-A21A-41F9-949D-24FB1A750C52}" destId="{91726231-BE99-4AA1-A7D9-9E6D92C73C94}" srcOrd="0" destOrd="0" presId="urn:microsoft.com/office/officeart/2005/8/layout/hProcess9"/>
    <dgm:cxn modelId="{083C8AEC-E60C-4D31-8CF2-8DC24C593738}" srcId="{2B9C64B1-A21A-41F9-949D-24FB1A750C52}" destId="{76F92CD7-5E0E-4BC0-9ECB-9EC8C1BE3534}" srcOrd="1" destOrd="0" parTransId="{37522212-A90F-4DEF-A23C-3046003A214F}" sibTransId="{6E4D369B-1790-4B17-9A83-D651697B1061}"/>
    <dgm:cxn modelId="{FEA79D62-0FC6-4809-A5D7-6929C8260421}" srcId="{76F92CD7-5E0E-4BC0-9ECB-9EC8C1BE3534}" destId="{EB5B9528-6C89-4033-B7F8-118DB0B90A50}" srcOrd="0" destOrd="0" parTransId="{A5258DE4-5637-48FF-99CC-12AE2FD6B0D4}" sibTransId="{A82610CA-23BA-4C2E-93EB-5E51F8FC4833}"/>
    <dgm:cxn modelId="{575B4205-E980-428D-9EA0-49005EDBBEDB}" type="presOf" srcId="{B3EE634C-DA61-43E8-B935-03553FF7129F}" destId="{E1038384-A310-482D-B003-0B3ECF11478D}" srcOrd="0" destOrd="0" presId="urn:microsoft.com/office/officeart/2005/8/layout/hProcess9"/>
    <dgm:cxn modelId="{D009CBF7-71A9-41F0-B37C-16A8FEF62AF4}" srcId="{76F92CD7-5E0E-4BC0-9ECB-9EC8C1BE3534}" destId="{175AEBB2-4F63-4EF2-BDC1-8466636EAA49}" srcOrd="1" destOrd="0" parTransId="{9D3241FB-9EA8-4E1A-835A-5C3E582AC76C}" sibTransId="{39649860-8320-49F8-8E8F-5E43C3765B0D}"/>
    <dgm:cxn modelId="{8AB8A6CD-7BF6-4337-A8F1-365933B66538}" type="presOf" srcId="{11807EFE-4453-46C1-9C17-42DCAE521E02}" destId="{E1038384-A310-482D-B003-0B3ECF11478D}" srcOrd="0" destOrd="4" presId="urn:microsoft.com/office/officeart/2005/8/layout/hProcess9"/>
    <dgm:cxn modelId="{F6515D03-7590-41B8-A5D7-955B7CEC3FA2}" type="presOf" srcId="{ED3AFECC-E263-405E-8620-CE8F4CEC39A5}" destId="{4EAE89EE-89EE-4AAA-91A5-56B8DA1464B9}" srcOrd="0" destOrd="1" presId="urn:microsoft.com/office/officeart/2005/8/layout/hProcess9"/>
    <dgm:cxn modelId="{F784CAC6-0C9D-4050-ABE3-7B6031B309C8}" srcId="{BCA8BEA9-1337-4B41-8BB6-A49CF3E75AB5}" destId="{ED3AFECC-E263-405E-8620-CE8F4CEC39A5}" srcOrd="0" destOrd="0" parTransId="{A90CE181-F3FB-4B64-8088-ECEF1D229104}" sibTransId="{5F7A5E0E-4EC3-4C32-A299-4D72BF1A78CB}"/>
    <dgm:cxn modelId="{DDB37ED1-3C64-44A0-A021-21AE0A785ED7}" srcId="{B3EE634C-DA61-43E8-B935-03553FF7129F}" destId="{35860997-C4D0-4F48-AD15-EAC1C91A4ECD}" srcOrd="2" destOrd="0" parTransId="{77761BA5-565B-41DB-A875-5DAAE3FD8745}" sibTransId="{009E26D4-FF02-4E28-A429-5310368E5299}"/>
    <dgm:cxn modelId="{BF4C58DC-52D5-4527-8563-75BE06E4F8E1}" type="presOf" srcId="{151913F5-7D3C-4DDF-910D-DFD4EA92CDBB}" destId="{4EAE89EE-89EE-4AAA-91A5-56B8DA1464B9}" srcOrd="0" destOrd="4" presId="urn:microsoft.com/office/officeart/2005/8/layout/hProcess9"/>
    <dgm:cxn modelId="{4D206C29-8AEF-40E2-BBD3-92D0280636C8}" srcId="{B3EE634C-DA61-43E8-B935-03553FF7129F}" destId="{0DA294AC-949D-48E9-A062-D507384986D4}" srcOrd="1" destOrd="0" parTransId="{7A6F4C2E-C262-4D75-97F8-7C8B555D3F16}" sibTransId="{81F681B5-6D85-46D9-8AE2-5BD0832EA7BB}"/>
    <dgm:cxn modelId="{0F014A20-2156-4CBD-BB8B-159E5EA4E405}" type="presOf" srcId="{10F58B85-2ADA-475D-AB43-1DC1E215BC96}" destId="{4EAE89EE-89EE-4AAA-91A5-56B8DA1464B9}" srcOrd="0" destOrd="5" presId="urn:microsoft.com/office/officeart/2005/8/layout/hProcess9"/>
    <dgm:cxn modelId="{148B777E-4BCA-4C1E-8AD7-372A14E8F80D}" type="presOf" srcId="{79878DDA-1473-44E7-9260-D067CBA24F8B}" destId="{4EAE89EE-89EE-4AAA-91A5-56B8DA1464B9}" srcOrd="0" destOrd="2" presId="urn:microsoft.com/office/officeart/2005/8/layout/hProcess9"/>
    <dgm:cxn modelId="{DB007D8A-ED13-40AA-AF10-095BF3B56DC8}" type="presOf" srcId="{0DA294AC-949D-48E9-A062-D507384986D4}" destId="{E1038384-A310-482D-B003-0B3ECF11478D}" srcOrd="0" destOrd="2" presId="urn:microsoft.com/office/officeart/2005/8/layout/hProcess9"/>
    <dgm:cxn modelId="{6B278B3D-7A4F-4235-B9BB-3B7604EB5F5E}" srcId="{2B9C64B1-A21A-41F9-949D-24FB1A750C52}" destId="{B3EE634C-DA61-43E8-B935-03553FF7129F}" srcOrd="2" destOrd="0" parTransId="{6644463D-0E6A-43F7-A334-272C8DBE0479}" sibTransId="{6E6E5D4A-A926-40F0-8FE3-061D52569A65}"/>
    <dgm:cxn modelId="{1E157AAB-665F-45DC-91B7-28C29009BEB7}" type="presOf" srcId="{76F92CD7-5E0E-4BC0-9ECB-9EC8C1BE3534}" destId="{543C590D-08AC-46E0-B7DB-D73294674EDB}" srcOrd="0" destOrd="0" presId="urn:microsoft.com/office/officeart/2005/8/layout/hProcess9"/>
    <dgm:cxn modelId="{0A4B35AF-C678-4849-9ED0-A7DDF1D5E620}" type="presOf" srcId="{091A4314-B435-4BFE-8341-B83DA86EBD72}" destId="{E1038384-A310-482D-B003-0B3ECF11478D}" srcOrd="0" destOrd="1" presId="urn:microsoft.com/office/officeart/2005/8/layout/hProcess9"/>
    <dgm:cxn modelId="{885DD436-BBAB-411A-BE31-39408F600AE8}" type="presOf" srcId="{35860997-C4D0-4F48-AD15-EAC1C91A4ECD}" destId="{E1038384-A310-482D-B003-0B3ECF11478D}" srcOrd="0" destOrd="3" presId="urn:microsoft.com/office/officeart/2005/8/layout/hProcess9"/>
    <dgm:cxn modelId="{A6EC997A-F85B-4E6D-B7CB-237200CCB44A}" type="presOf" srcId="{87B98062-7AB8-42BF-BBC6-783F17095173}" destId="{4EAE89EE-89EE-4AAA-91A5-56B8DA1464B9}" srcOrd="0" destOrd="3" presId="urn:microsoft.com/office/officeart/2005/8/layout/hProcess9"/>
    <dgm:cxn modelId="{56BFF819-E053-44FC-9246-86604732237A}" srcId="{BCA8BEA9-1337-4B41-8BB6-A49CF3E75AB5}" destId="{87B98062-7AB8-42BF-BBC6-783F17095173}" srcOrd="2" destOrd="0" parTransId="{EC04DD29-6BE1-440B-A8C5-6F480ACC5565}" sibTransId="{1B06710A-720A-48AB-A816-A755A612FF9E}"/>
    <dgm:cxn modelId="{E6E2FDBB-F3AE-4D2E-809D-03E4781F067D}" srcId="{BCA8BEA9-1337-4B41-8BB6-A49CF3E75AB5}" destId="{10F58B85-2ADA-475D-AB43-1DC1E215BC96}" srcOrd="4" destOrd="0" parTransId="{B41A3ABB-7613-4EEA-9256-6F76E926A396}" sibTransId="{65EDF7E6-AB2A-4BF4-B18B-5BDB7450EACE}"/>
    <dgm:cxn modelId="{D5401290-09EF-4AD1-975E-E2C986964E5D}" srcId="{BCA8BEA9-1337-4B41-8BB6-A49CF3E75AB5}" destId="{79878DDA-1473-44E7-9260-D067CBA24F8B}" srcOrd="1" destOrd="0" parTransId="{8749D2FB-8E14-4FC6-817D-8B8E86C2021F}" sibTransId="{0352EBF8-1C3E-4635-87F5-F8033612A60F}"/>
    <dgm:cxn modelId="{B8ABB00F-8994-49A1-9051-0BBBBC2B8B13}" srcId="{B3EE634C-DA61-43E8-B935-03553FF7129F}" destId="{091A4314-B435-4BFE-8341-B83DA86EBD72}" srcOrd="0" destOrd="0" parTransId="{43EF7E6D-116E-4374-B165-34F47FD0F6E9}" sibTransId="{5A88D097-8A04-4B77-87C8-1A8EC7CDBBC3}"/>
    <dgm:cxn modelId="{15A2E53A-AE3B-4C88-B6FF-65A32775C8D6}" type="presOf" srcId="{EB5B9528-6C89-4033-B7F8-118DB0B90A50}" destId="{543C590D-08AC-46E0-B7DB-D73294674EDB}" srcOrd="0" destOrd="1" presId="urn:microsoft.com/office/officeart/2005/8/layout/hProcess9"/>
    <dgm:cxn modelId="{7A8D1CF8-FC94-4E9D-BA06-568AC8DA0811}" srcId="{2B9C64B1-A21A-41F9-949D-24FB1A750C52}" destId="{BCA8BEA9-1337-4B41-8BB6-A49CF3E75AB5}" srcOrd="0" destOrd="0" parTransId="{483F8BED-37C7-4B76-8FA7-C958E98AE0E2}" sibTransId="{7B27DFA2-B2FC-45A7-B2A1-2F68E919807E}"/>
    <dgm:cxn modelId="{9B648DA6-819F-41FE-A596-99F30A9C7623}" type="presParOf" srcId="{91726231-BE99-4AA1-A7D9-9E6D92C73C94}" destId="{BBDA1E8A-C798-413D-852A-6D2153CD71E5}" srcOrd="0" destOrd="0" presId="urn:microsoft.com/office/officeart/2005/8/layout/hProcess9"/>
    <dgm:cxn modelId="{ED43B851-0D47-4CEB-926E-03DACD760B5A}" type="presParOf" srcId="{91726231-BE99-4AA1-A7D9-9E6D92C73C94}" destId="{E34CFA50-583A-4DF1-80C3-C20A7246E49D}" srcOrd="1" destOrd="0" presId="urn:microsoft.com/office/officeart/2005/8/layout/hProcess9"/>
    <dgm:cxn modelId="{A40422DC-3B63-4970-BF4D-0209F1FC4841}" type="presParOf" srcId="{E34CFA50-583A-4DF1-80C3-C20A7246E49D}" destId="{4EAE89EE-89EE-4AAA-91A5-56B8DA1464B9}" srcOrd="0" destOrd="0" presId="urn:microsoft.com/office/officeart/2005/8/layout/hProcess9"/>
    <dgm:cxn modelId="{7EE1071F-D28D-431A-9759-7CD965DA1E92}" type="presParOf" srcId="{E34CFA50-583A-4DF1-80C3-C20A7246E49D}" destId="{9425B99C-7C04-4EF9-8607-BAC5650A67DC}" srcOrd="1" destOrd="0" presId="urn:microsoft.com/office/officeart/2005/8/layout/hProcess9"/>
    <dgm:cxn modelId="{C8D8159F-93BD-433D-986A-27A58FFE59D5}" type="presParOf" srcId="{E34CFA50-583A-4DF1-80C3-C20A7246E49D}" destId="{543C590D-08AC-46E0-B7DB-D73294674EDB}" srcOrd="2" destOrd="0" presId="urn:microsoft.com/office/officeart/2005/8/layout/hProcess9"/>
    <dgm:cxn modelId="{BAD01F4F-BA77-4EA8-9701-7A87B365D9C9}" type="presParOf" srcId="{E34CFA50-583A-4DF1-80C3-C20A7246E49D}" destId="{D7B7E3D5-28D2-416B-96BB-E46AA357700C}" srcOrd="3" destOrd="0" presId="urn:microsoft.com/office/officeart/2005/8/layout/hProcess9"/>
    <dgm:cxn modelId="{81C510D0-74AC-4D3C-84EB-DFDBDF411B1B}" type="presParOf" srcId="{E34CFA50-583A-4DF1-80C3-C20A7246E49D}" destId="{E1038384-A310-482D-B003-0B3ECF11478D}"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59CB0A-EF5D-4E8C-A008-74E822368C20}" type="doc">
      <dgm:prSet loTypeId="urn:microsoft.com/office/officeart/2005/8/layout/radial2" loCatId="relationship" qsTypeId="urn:microsoft.com/office/officeart/2005/8/quickstyle/simple3" qsCatId="simple" csTypeId="urn:microsoft.com/office/officeart/2005/8/colors/accent0_1" csCatId="mainScheme" phldr="1"/>
      <dgm:spPr/>
      <dgm:t>
        <a:bodyPr/>
        <a:lstStyle/>
        <a:p>
          <a:endParaRPr lang="en-US"/>
        </a:p>
      </dgm:t>
    </dgm:pt>
    <dgm:pt modelId="{7AF8B9BC-D6E6-4F51-8533-F0DB6AA7DAC5}">
      <dgm:prSet phldrT="[Text]" custT="1"/>
      <dgm:spPr/>
      <dgm:t>
        <a:bodyPr/>
        <a:lstStyle/>
        <a:p>
          <a:r>
            <a:rPr lang="en-US" sz="1100" dirty="0" smtClean="0"/>
            <a:t>Roles</a:t>
          </a:r>
          <a:endParaRPr lang="en-US" sz="1100" dirty="0"/>
        </a:p>
      </dgm:t>
    </dgm:pt>
    <dgm:pt modelId="{38514E10-C1E7-4E04-9A9E-53842E60C8FE}" type="parTrans" cxnId="{5BB953DC-365D-414C-BF1E-381AEB741C84}">
      <dgm:prSet/>
      <dgm:spPr/>
      <dgm:t>
        <a:bodyPr/>
        <a:lstStyle/>
        <a:p>
          <a:endParaRPr lang="en-US" sz="3200"/>
        </a:p>
      </dgm:t>
    </dgm:pt>
    <dgm:pt modelId="{8F4AB98C-546A-4FAE-99A3-14688FEA8944}" type="sibTrans" cxnId="{5BB953DC-365D-414C-BF1E-381AEB741C84}">
      <dgm:prSet/>
      <dgm:spPr/>
      <dgm:t>
        <a:bodyPr/>
        <a:lstStyle/>
        <a:p>
          <a:endParaRPr lang="en-US" sz="3200"/>
        </a:p>
      </dgm:t>
    </dgm:pt>
    <dgm:pt modelId="{EF78780B-D9BE-4DDF-9E6E-FA2B446136A2}">
      <dgm:prSet phldrT="[Text]" custT="1"/>
      <dgm:spPr/>
      <dgm:t>
        <a:bodyPr/>
        <a:lstStyle/>
        <a:p>
          <a:r>
            <a:rPr lang="en-US" sz="1100" dirty="0" smtClean="0"/>
            <a:t>Activities</a:t>
          </a:r>
          <a:endParaRPr lang="en-US" sz="1100" dirty="0"/>
        </a:p>
      </dgm:t>
    </dgm:pt>
    <dgm:pt modelId="{4FB83E9B-C28B-4EEE-AA36-AE1C54F9A9E1}" type="parTrans" cxnId="{2A85529B-04FA-4CF9-B9D7-923AAAA972FA}">
      <dgm:prSet/>
      <dgm:spPr/>
      <dgm:t>
        <a:bodyPr/>
        <a:lstStyle/>
        <a:p>
          <a:endParaRPr lang="en-US" sz="3200"/>
        </a:p>
      </dgm:t>
    </dgm:pt>
    <dgm:pt modelId="{6FA82E87-823D-4315-A0B8-255EE774FA7D}" type="sibTrans" cxnId="{2A85529B-04FA-4CF9-B9D7-923AAAA972FA}">
      <dgm:prSet/>
      <dgm:spPr/>
      <dgm:t>
        <a:bodyPr/>
        <a:lstStyle/>
        <a:p>
          <a:endParaRPr lang="en-US" sz="3200"/>
        </a:p>
      </dgm:t>
    </dgm:pt>
    <dgm:pt modelId="{0479A205-99A6-4ED2-92D1-92BD13211597}">
      <dgm:prSet phldrT="[Text]" custT="1"/>
      <dgm:spPr/>
      <dgm:t>
        <a:bodyPr/>
        <a:lstStyle/>
        <a:p>
          <a:r>
            <a:rPr lang="en-US" sz="1100" dirty="0" smtClean="0"/>
            <a:t>Techniques/Practices</a:t>
          </a:r>
          <a:endParaRPr lang="en-US" sz="1100" dirty="0"/>
        </a:p>
      </dgm:t>
    </dgm:pt>
    <dgm:pt modelId="{FA24C217-3CA0-4B52-8CDE-36BFBA198D31}" type="parTrans" cxnId="{AE6F34CA-666C-43C5-A52D-3234B70249C9}">
      <dgm:prSet/>
      <dgm:spPr/>
      <dgm:t>
        <a:bodyPr/>
        <a:lstStyle/>
        <a:p>
          <a:endParaRPr lang="en-US" sz="3200"/>
        </a:p>
      </dgm:t>
    </dgm:pt>
    <dgm:pt modelId="{88EC505F-E573-41CE-88C9-D2445700A084}" type="sibTrans" cxnId="{AE6F34CA-666C-43C5-A52D-3234B70249C9}">
      <dgm:prSet/>
      <dgm:spPr/>
      <dgm:t>
        <a:bodyPr/>
        <a:lstStyle/>
        <a:p>
          <a:endParaRPr lang="en-US" sz="3200"/>
        </a:p>
      </dgm:t>
    </dgm:pt>
    <dgm:pt modelId="{CAD3CAFE-D2B3-443C-9AFF-F7A34B87E4CA}">
      <dgm:prSet phldrT="[Text]" custT="1"/>
      <dgm:spPr/>
      <dgm:t>
        <a:bodyPr/>
        <a:lstStyle/>
        <a:p>
          <a:r>
            <a:rPr lang="en-US" sz="1100" dirty="0" smtClean="0"/>
            <a:t>Tasks</a:t>
          </a:r>
          <a:endParaRPr lang="en-US" sz="1100" dirty="0"/>
        </a:p>
      </dgm:t>
    </dgm:pt>
    <dgm:pt modelId="{C4443CDC-1121-4A4C-ACAB-467B4C8DB222}" type="parTrans" cxnId="{4B97C044-785F-4EC0-93E2-2F963AB9BB65}">
      <dgm:prSet/>
      <dgm:spPr/>
      <dgm:t>
        <a:bodyPr/>
        <a:lstStyle/>
        <a:p>
          <a:endParaRPr lang="en-US" sz="3200"/>
        </a:p>
      </dgm:t>
    </dgm:pt>
    <dgm:pt modelId="{BA0B6D22-2900-479B-A865-C6D1F61ECF6A}" type="sibTrans" cxnId="{4B97C044-785F-4EC0-93E2-2F963AB9BB65}">
      <dgm:prSet/>
      <dgm:spPr/>
      <dgm:t>
        <a:bodyPr/>
        <a:lstStyle/>
        <a:p>
          <a:endParaRPr lang="en-US" sz="3200"/>
        </a:p>
      </dgm:t>
    </dgm:pt>
    <dgm:pt modelId="{B564B7F2-5814-4D4D-9083-3D82B736F572}">
      <dgm:prSet phldrT="[Text]" custT="1"/>
      <dgm:spPr/>
      <dgm:t>
        <a:bodyPr/>
        <a:lstStyle/>
        <a:p>
          <a:r>
            <a:rPr lang="en-US" sz="1100" dirty="0" smtClean="0"/>
            <a:t>Deliverables</a:t>
          </a:r>
          <a:endParaRPr lang="en-US" sz="1100" dirty="0"/>
        </a:p>
      </dgm:t>
    </dgm:pt>
    <dgm:pt modelId="{B2F25C70-B214-440B-92A9-7518D9866891}" type="parTrans" cxnId="{6EA71943-ACD6-46A5-8AC9-0B14F2FE05BB}">
      <dgm:prSet/>
      <dgm:spPr/>
      <dgm:t>
        <a:bodyPr/>
        <a:lstStyle/>
        <a:p>
          <a:endParaRPr lang="en-US" sz="3200"/>
        </a:p>
      </dgm:t>
    </dgm:pt>
    <dgm:pt modelId="{DF3FD30C-25AE-4284-A5D9-4BAB89819715}" type="sibTrans" cxnId="{6EA71943-ACD6-46A5-8AC9-0B14F2FE05BB}">
      <dgm:prSet/>
      <dgm:spPr/>
      <dgm:t>
        <a:bodyPr/>
        <a:lstStyle/>
        <a:p>
          <a:endParaRPr lang="en-US" sz="3200"/>
        </a:p>
      </dgm:t>
    </dgm:pt>
    <dgm:pt modelId="{77F4CAA4-975A-4851-B2F4-A0E3A2DDF782}" type="pres">
      <dgm:prSet presAssocID="{1559CB0A-EF5D-4E8C-A008-74E822368C20}" presName="composite" presStyleCnt="0">
        <dgm:presLayoutVars>
          <dgm:chMax val="5"/>
          <dgm:dir/>
          <dgm:animLvl val="ctr"/>
          <dgm:resizeHandles val="exact"/>
        </dgm:presLayoutVars>
      </dgm:prSet>
      <dgm:spPr/>
      <dgm:t>
        <a:bodyPr/>
        <a:lstStyle/>
        <a:p>
          <a:endParaRPr lang="en-US"/>
        </a:p>
      </dgm:t>
    </dgm:pt>
    <dgm:pt modelId="{C4C15E3A-158B-4923-AD04-93DBE9C010AE}" type="pres">
      <dgm:prSet presAssocID="{1559CB0A-EF5D-4E8C-A008-74E822368C20}" presName="cycle" presStyleCnt="0"/>
      <dgm:spPr/>
      <dgm:t>
        <a:bodyPr/>
        <a:lstStyle/>
        <a:p>
          <a:endParaRPr lang="en-US"/>
        </a:p>
      </dgm:t>
    </dgm:pt>
    <dgm:pt modelId="{19E99E7C-3EDD-4E0D-BEDA-998593555E1F}" type="pres">
      <dgm:prSet presAssocID="{1559CB0A-EF5D-4E8C-A008-74E822368C20}" presName="centerShape" presStyleCnt="0"/>
      <dgm:spPr/>
      <dgm:t>
        <a:bodyPr/>
        <a:lstStyle/>
        <a:p>
          <a:endParaRPr lang="en-US"/>
        </a:p>
      </dgm:t>
    </dgm:pt>
    <dgm:pt modelId="{6B238293-6570-42F1-AD2B-52765AEDF474}" type="pres">
      <dgm:prSet presAssocID="{1559CB0A-EF5D-4E8C-A008-74E822368C20}" presName="connSite" presStyleLbl="node1" presStyleIdx="0" presStyleCnt="6"/>
      <dgm:spPr/>
      <dgm:t>
        <a:bodyPr/>
        <a:lstStyle/>
        <a:p>
          <a:endParaRPr lang="en-US"/>
        </a:p>
      </dgm:t>
    </dgm:pt>
    <dgm:pt modelId="{43186FE8-8F30-46FD-A813-4A66A54BCC62}" type="pres">
      <dgm:prSet presAssocID="{1559CB0A-EF5D-4E8C-A008-74E822368C20}" presName="visible" presStyleLbl="node1" presStyleIdx="0" presStyleCnt="6"/>
      <dgm:spPr>
        <a:blipFill rotWithShape="0">
          <a:blip xmlns:r="http://schemas.openxmlformats.org/officeDocument/2006/relationships" r:embed="rId1"/>
          <a:stretch>
            <a:fillRect/>
          </a:stretch>
        </a:blipFill>
      </dgm:spPr>
      <dgm:t>
        <a:bodyPr/>
        <a:lstStyle/>
        <a:p>
          <a:endParaRPr lang="en-US"/>
        </a:p>
      </dgm:t>
    </dgm:pt>
    <dgm:pt modelId="{ABAEF781-ADC5-4DAC-A35E-8A457A527A0C}" type="pres">
      <dgm:prSet presAssocID="{38514E10-C1E7-4E04-9A9E-53842E60C8FE}" presName="Name25" presStyleLbl="parChTrans1D1" presStyleIdx="0" presStyleCnt="5"/>
      <dgm:spPr/>
      <dgm:t>
        <a:bodyPr/>
        <a:lstStyle/>
        <a:p>
          <a:endParaRPr lang="en-US"/>
        </a:p>
      </dgm:t>
    </dgm:pt>
    <dgm:pt modelId="{13107923-491B-43CF-84F6-0059A1969493}" type="pres">
      <dgm:prSet presAssocID="{7AF8B9BC-D6E6-4F51-8533-F0DB6AA7DAC5}" presName="node" presStyleCnt="0"/>
      <dgm:spPr/>
      <dgm:t>
        <a:bodyPr/>
        <a:lstStyle/>
        <a:p>
          <a:endParaRPr lang="en-US"/>
        </a:p>
      </dgm:t>
    </dgm:pt>
    <dgm:pt modelId="{968A0A6D-026A-48A8-8D17-7D7A87949EDD}" type="pres">
      <dgm:prSet presAssocID="{7AF8B9BC-D6E6-4F51-8533-F0DB6AA7DAC5}" presName="parentNode" presStyleLbl="node1" presStyleIdx="1" presStyleCnt="6">
        <dgm:presLayoutVars>
          <dgm:chMax val="1"/>
          <dgm:bulletEnabled val="1"/>
        </dgm:presLayoutVars>
      </dgm:prSet>
      <dgm:spPr/>
      <dgm:t>
        <a:bodyPr/>
        <a:lstStyle/>
        <a:p>
          <a:endParaRPr lang="en-US"/>
        </a:p>
      </dgm:t>
    </dgm:pt>
    <dgm:pt modelId="{4DA39D69-FE14-4263-BF30-430721CF0DF1}" type="pres">
      <dgm:prSet presAssocID="{7AF8B9BC-D6E6-4F51-8533-F0DB6AA7DAC5}" presName="childNode" presStyleLbl="revTx" presStyleIdx="0" presStyleCnt="0">
        <dgm:presLayoutVars>
          <dgm:bulletEnabled val="1"/>
        </dgm:presLayoutVars>
      </dgm:prSet>
      <dgm:spPr/>
      <dgm:t>
        <a:bodyPr/>
        <a:lstStyle/>
        <a:p>
          <a:endParaRPr lang="en-US"/>
        </a:p>
      </dgm:t>
    </dgm:pt>
    <dgm:pt modelId="{18A44E19-0603-4F41-BF22-090FBB3A1A79}" type="pres">
      <dgm:prSet presAssocID="{4FB83E9B-C28B-4EEE-AA36-AE1C54F9A9E1}" presName="Name25" presStyleLbl="parChTrans1D1" presStyleIdx="1" presStyleCnt="5"/>
      <dgm:spPr/>
      <dgm:t>
        <a:bodyPr/>
        <a:lstStyle/>
        <a:p>
          <a:endParaRPr lang="en-US"/>
        </a:p>
      </dgm:t>
    </dgm:pt>
    <dgm:pt modelId="{8193C843-33F7-47E2-A067-71992B1F90CE}" type="pres">
      <dgm:prSet presAssocID="{EF78780B-D9BE-4DDF-9E6E-FA2B446136A2}" presName="node" presStyleCnt="0"/>
      <dgm:spPr/>
      <dgm:t>
        <a:bodyPr/>
        <a:lstStyle/>
        <a:p>
          <a:endParaRPr lang="en-US"/>
        </a:p>
      </dgm:t>
    </dgm:pt>
    <dgm:pt modelId="{830B5218-9757-42D0-B54B-FCC159DB9D78}" type="pres">
      <dgm:prSet presAssocID="{EF78780B-D9BE-4DDF-9E6E-FA2B446136A2}" presName="parentNode" presStyleLbl="node1" presStyleIdx="2" presStyleCnt="6">
        <dgm:presLayoutVars>
          <dgm:chMax val="1"/>
          <dgm:bulletEnabled val="1"/>
        </dgm:presLayoutVars>
      </dgm:prSet>
      <dgm:spPr/>
      <dgm:t>
        <a:bodyPr/>
        <a:lstStyle/>
        <a:p>
          <a:endParaRPr lang="en-US"/>
        </a:p>
      </dgm:t>
    </dgm:pt>
    <dgm:pt modelId="{5F39C437-0D2A-4062-B245-7BEE13F28A5B}" type="pres">
      <dgm:prSet presAssocID="{EF78780B-D9BE-4DDF-9E6E-FA2B446136A2}" presName="childNode" presStyleLbl="revTx" presStyleIdx="0" presStyleCnt="0">
        <dgm:presLayoutVars>
          <dgm:bulletEnabled val="1"/>
        </dgm:presLayoutVars>
      </dgm:prSet>
      <dgm:spPr/>
      <dgm:t>
        <a:bodyPr/>
        <a:lstStyle/>
        <a:p>
          <a:endParaRPr lang="en-US"/>
        </a:p>
      </dgm:t>
    </dgm:pt>
    <dgm:pt modelId="{8B642DF4-3797-4283-B850-61F93B15F252}" type="pres">
      <dgm:prSet presAssocID="{C4443CDC-1121-4A4C-ACAB-467B4C8DB222}" presName="Name25" presStyleLbl="parChTrans1D1" presStyleIdx="2" presStyleCnt="5"/>
      <dgm:spPr/>
      <dgm:t>
        <a:bodyPr/>
        <a:lstStyle/>
        <a:p>
          <a:endParaRPr lang="en-US"/>
        </a:p>
      </dgm:t>
    </dgm:pt>
    <dgm:pt modelId="{5606406B-1C43-486F-BEC9-73CD77D54824}" type="pres">
      <dgm:prSet presAssocID="{CAD3CAFE-D2B3-443C-9AFF-F7A34B87E4CA}" presName="node" presStyleCnt="0"/>
      <dgm:spPr/>
      <dgm:t>
        <a:bodyPr/>
        <a:lstStyle/>
        <a:p>
          <a:endParaRPr lang="en-US"/>
        </a:p>
      </dgm:t>
    </dgm:pt>
    <dgm:pt modelId="{7143FD1C-46DA-46A9-B824-B46759E01F72}" type="pres">
      <dgm:prSet presAssocID="{CAD3CAFE-D2B3-443C-9AFF-F7A34B87E4CA}" presName="parentNode" presStyleLbl="node1" presStyleIdx="3" presStyleCnt="6">
        <dgm:presLayoutVars>
          <dgm:chMax val="1"/>
          <dgm:bulletEnabled val="1"/>
        </dgm:presLayoutVars>
      </dgm:prSet>
      <dgm:spPr/>
      <dgm:t>
        <a:bodyPr/>
        <a:lstStyle/>
        <a:p>
          <a:endParaRPr lang="en-US"/>
        </a:p>
      </dgm:t>
    </dgm:pt>
    <dgm:pt modelId="{A70F8E79-87A7-47BA-81C6-AEC96726975F}" type="pres">
      <dgm:prSet presAssocID="{CAD3CAFE-D2B3-443C-9AFF-F7A34B87E4CA}" presName="childNode" presStyleLbl="revTx" presStyleIdx="0" presStyleCnt="0">
        <dgm:presLayoutVars>
          <dgm:bulletEnabled val="1"/>
        </dgm:presLayoutVars>
      </dgm:prSet>
      <dgm:spPr/>
      <dgm:t>
        <a:bodyPr/>
        <a:lstStyle/>
        <a:p>
          <a:endParaRPr lang="en-US"/>
        </a:p>
      </dgm:t>
    </dgm:pt>
    <dgm:pt modelId="{AD64C2CE-3A89-45AC-A3C9-B68D69504056}" type="pres">
      <dgm:prSet presAssocID="{FA24C217-3CA0-4B52-8CDE-36BFBA198D31}" presName="Name25" presStyleLbl="parChTrans1D1" presStyleIdx="3" presStyleCnt="5"/>
      <dgm:spPr/>
      <dgm:t>
        <a:bodyPr/>
        <a:lstStyle/>
        <a:p>
          <a:endParaRPr lang="en-US"/>
        </a:p>
      </dgm:t>
    </dgm:pt>
    <dgm:pt modelId="{C227402F-7A99-4A14-9ED3-B826216701AB}" type="pres">
      <dgm:prSet presAssocID="{0479A205-99A6-4ED2-92D1-92BD13211597}" presName="node" presStyleCnt="0"/>
      <dgm:spPr/>
      <dgm:t>
        <a:bodyPr/>
        <a:lstStyle/>
        <a:p>
          <a:endParaRPr lang="en-US"/>
        </a:p>
      </dgm:t>
    </dgm:pt>
    <dgm:pt modelId="{8AAD2470-1937-4A4F-8D52-EFF51F8E8D6C}" type="pres">
      <dgm:prSet presAssocID="{0479A205-99A6-4ED2-92D1-92BD13211597}" presName="parentNode" presStyleLbl="node1" presStyleIdx="4" presStyleCnt="6">
        <dgm:presLayoutVars>
          <dgm:chMax val="1"/>
          <dgm:bulletEnabled val="1"/>
        </dgm:presLayoutVars>
      </dgm:prSet>
      <dgm:spPr/>
      <dgm:t>
        <a:bodyPr/>
        <a:lstStyle/>
        <a:p>
          <a:endParaRPr lang="en-US"/>
        </a:p>
      </dgm:t>
    </dgm:pt>
    <dgm:pt modelId="{E31C38B8-C939-459C-ABFB-BA2ED2ACC405}" type="pres">
      <dgm:prSet presAssocID="{0479A205-99A6-4ED2-92D1-92BD13211597}" presName="childNode" presStyleLbl="revTx" presStyleIdx="0" presStyleCnt="0">
        <dgm:presLayoutVars>
          <dgm:bulletEnabled val="1"/>
        </dgm:presLayoutVars>
      </dgm:prSet>
      <dgm:spPr/>
      <dgm:t>
        <a:bodyPr/>
        <a:lstStyle/>
        <a:p>
          <a:endParaRPr lang="en-US"/>
        </a:p>
      </dgm:t>
    </dgm:pt>
    <dgm:pt modelId="{32A8E8A7-BB01-49B8-AD88-0AD83DB470F4}" type="pres">
      <dgm:prSet presAssocID="{B2F25C70-B214-440B-92A9-7518D9866891}" presName="Name25" presStyleLbl="parChTrans1D1" presStyleIdx="4" presStyleCnt="5"/>
      <dgm:spPr/>
      <dgm:t>
        <a:bodyPr/>
        <a:lstStyle/>
        <a:p>
          <a:endParaRPr lang="en-US"/>
        </a:p>
      </dgm:t>
    </dgm:pt>
    <dgm:pt modelId="{78517F74-5ECC-41E8-9CB9-B41940F14A35}" type="pres">
      <dgm:prSet presAssocID="{B564B7F2-5814-4D4D-9083-3D82B736F572}" presName="node" presStyleCnt="0"/>
      <dgm:spPr/>
      <dgm:t>
        <a:bodyPr/>
        <a:lstStyle/>
        <a:p>
          <a:endParaRPr lang="en-US"/>
        </a:p>
      </dgm:t>
    </dgm:pt>
    <dgm:pt modelId="{6B0EE6D8-34FA-42EC-B83D-57A13246F631}" type="pres">
      <dgm:prSet presAssocID="{B564B7F2-5814-4D4D-9083-3D82B736F572}" presName="parentNode" presStyleLbl="node1" presStyleIdx="5" presStyleCnt="6">
        <dgm:presLayoutVars>
          <dgm:chMax val="1"/>
          <dgm:bulletEnabled val="1"/>
        </dgm:presLayoutVars>
      </dgm:prSet>
      <dgm:spPr/>
      <dgm:t>
        <a:bodyPr/>
        <a:lstStyle/>
        <a:p>
          <a:endParaRPr lang="en-US"/>
        </a:p>
      </dgm:t>
    </dgm:pt>
    <dgm:pt modelId="{0818C8A3-7BFD-42AE-8831-170E2E3A2097}" type="pres">
      <dgm:prSet presAssocID="{B564B7F2-5814-4D4D-9083-3D82B736F572}" presName="childNode" presStyleLbl="revTx" presStyleIdx="0" presStyleCnt="0">
        <dgm:presLayoutVars>
          <dgm:bulletEnabled val="1"/>
        </dgm:presLayoutVars>
      </dgm:prSet>
      <dgm:spPr/>
      <dgm:t>
        <a:bodyPr/>
        <a:lstStyle/>
        <a:p>
          <a:endParaRPr lang="en-US"/>
        </a:p>
      </dgm:t>
    </dgm:pt>
  </dgm:ptLst>
  <dgm:cxnLst>
    <dgm:cxn modelId="{93B071E5-B963-472D-9ACB-AEE6AC702D11}" type="presOf" srcId="{38514E10-C1E7-4E04-9A9E-53842E60C8FE}" destId="{ABAEF781-ADC5-4DAC-A35E-8A457A527A0C}" srcOrd="0" destOrd="0" presId="urn:microsoft.com/office/officeart/2005/8/layout/radial2"/>
    <dgm:cxn modelId="{AE6F34CA-666C-43C5-A52D-3234B70249C9}" srcId="{1559CB0A-EF5D-4E8C-A008-74E822368C20}" destId="{0479A205-99A6-4ED2-92D1-92BD13211597}" srcOrd="3" destOrd="0" parTransId="{FA24C217-3CA0-4B52-8CDE-36BFBA198D31}" sibTransId="{88EC505F-E573-41CE-88C9-D2445700A084}"/>
    <dgm:cxn modelId="{869BCD3C-946F-4DDF-B81C-ABF883E807C0}" type="presOf" srcId="{B564B7F2-5814-4D4D-9083-3D82B736F572}" destId="{6B0EE6D8-34FA-42EC-B83D-57A13246F631}" srcOrd="0" destOrd="0" presId="urn:microsoft.com/office/officeart/2005/8/layout/radial2"/>
    <dgm:cxn modelId="{2A85529B-04FA-4CF9-B9D7-923AAAA972FA}" srcId="{1559CB0A-EF5D-4E8C-A008-74E822368C20}" destId="{EF78780B-D9BE-4DDF-9E6E-FA2B446136A2}" srcOrd="1" destOrd="0" parTransId="{4FB83E9B-C28B-4EEE-AA36-AE1C54F9A9E1}" sibTransId="{6FA82E87-823D-4315-A0B8-255EE774FA7D}"/>
    <dgm:cxn modelId="{DB7BA0B4-9C9D-4203-AF5E-A97E6BF1B094}" type="presOf" srcId="{7AF8B9BC-D6E6-4F51-8533-F0DB6AA7DAC5}" destId="{968A0A6D-026A-48A8-8D17-7D7A87949EDD}" srcOrd="0" destOrd="0" presId="urn:microsoft.com/office/officeart/2005/8/layout/radial2"/>
    <dgm:cxn modelId="{E2A8CB0D-04C5-42B0-859D-A072CCCA3768}" type="presOf" srcId="{1559CB0A-EF5D-4E8C-A008-74E822368C20}" destId="{77F4CAA4-975A-4851-B2F4-A0E3A2DDF782}" srcOrd="0" destOrd="0" presId="urn:microsoft.com/office/officeart/2005/8/layout/radial2"/>
    <dgm:cxn modelId="{6EA71943-ACD6-46A5-8AC9-0B14F2FE05BB}" srcId="{1559CB0A-EF5D-4E8C-A008-74E822368C20}" destId="{B564B7F2-5814-4D4D-9083-3D82B736F572}" srcOrd="4" destOrd="0" parTransId="{B2F25C70-B214-440B-92A9-7518D9866891}" sibTransId="{DF3FD30C-25AE-4284-A5D9-4BAB89819715}"/>
    <dgm:cxn modelId="{D385ED11-1B7C-47FF-A861-C893113E2C91}" type="presOf" srcId="{FA24C217-3CA0-4B52-8CDE-36BFBA198D31}" destId="{AD64C2CE-3A89-45AC-A3C9-B68D69504056}" srcOrd="0" destOrd="0" presId="urn:microsoft.com/office/officeart/2005/8/layout/radial2"/>
    <dgm:cxn modelId="{5BB953DC-365D-414C-BF1E-381AEB741C84}" srcId="{1559CB0A-EF5D-4E8C-A008-74E822368C20}" destId="{7AF8B9BC-D6E6-4F51-8533-F0DB6AA7DAC5}" srcOrd="0" destOrd="0" parTransId="{38514E10-C1E7-4E04-9A9E-53842E60C8FE}" sibTransId="{8F4AB98C-546A-4FAE-99A3-14688FEA8944}"/>
    <dgm:cxn modelId="{3BA9EA9F-B35C-4A9F-93B7-F6455BAE0B30}" type="presOf" srcId="{EF78780B-D9BE-4DDF-9E6E-FA2B446136A2}" destId="{830B5218-9757-42D0-B54B-FCC159DB9D78}" srcOrd="0" destOrd="0" presId="urn:microsoft.com/office/officeart/2005/8/layout/radial2"/>
    <dgm:cxn modelId="{63EE74B6-E859-4961-90B9-358543BAD71D}" type="presOf" srcId="{C4443CDC-1121-4A4C-ACAB-467B4C8DB222}" destId="{8B642DF4-3797-4283-B850-61F93B15F252}" srcOrd="0" destOrd="0" presId="urn:microsoft.com/office/officeart/2005/8/layout/radial2"/>
    <dgm:cxn modelId="{73185F88-2735-47FA-A83D-589ED17E8C59}" type="presOf" srcId="{0479A205-99A6-4ED2-92D1-92BD13211597}" destId="{8AAD2470-1937-4A4F-8D52-EFF51F8E8D6C}" srcOrd="0" destOrd="0" presId="urn:microsoft.com/office/officeart/2005/8/layout/radial2"/>
    <dgm:cxn modelId="{4B97C044-785F-4EC0-93E2-2F963AB9BB65}" srcId="{1559CB0A-EF5D-4E8C-A008-74E822368C20}" destId="{CAD3CAFE-D2B3-443C-9AFF-F7A34B87E4CA}" srcOrd="2" destOrd="0" parTransId="{C4443CDC-1121-4A4C-ACAB-467B4C8DB222}" sibTransId="{BA0B6D22-2900-479B-A865-C6D1F61ECF6A}"/>
    <dgm:cxn modelId="{4CAC239C-EEA4-481B-907E-18EE7162C612}" type="presOf" srcId="{B2F25C70-B214-440B-92A9-7518D9866891}" destId="{32A8E8A7-BB01-49B8-AD88-0AD83DB470F4}" srcOrd="0" destOrd="0" presId="urn:microsoft.com/office/officeart/2005/8/layout/radial2"/>
    <dgm:cxn modelId="{1810F6BA-98D3-404A-812B-76BBD4E951E6}" type="presOf" srcId="{CAD3CAFE-D2B3-443C-9AFF-F7A34B87E4CA}" destId="{7143FD1C-46DA-46A9-B824-B46759E01F72}" srcOrd="0" destOrd="0" presId="urn:microsoft.com/office/officeart/2005/8/layout/radial2"/>
    <dgm:cxn modelId="{68A627F5-C141-485A-88FD-C1131ADD7FBA}" type="presOf" srcId="{4FB83E9B-C28B-4EEE-AA36-AE1C54F9A9E1}" destId="{18A44E19-0603-4F41-BF22-090FBB3A1A79}" srcOrd="0" destOrd="0" presId="urn:microsoft.com/office/officeart/2005/8/layout/radial2"/>
    <dgm:cxn modelId="{CEBBF7E1-349F-4D75-B390-CE24ACD7A33F}" type="presParOf" srcId="{77F4CAA4-975A-4851-B2F4-A0E3A2DDF782}" destId="{C4C15E3A-158B-4923-AD04-93DBE9C010AE}" srcOrd="0" destOrd="0" presId="urn:microsoft.com/office/officeart/2005/8/layout/radial2"/>
    <dgm:cxn modelId="{98A0402D-88A7-4215-8F6D-031932D84A88}" type="presParOf" srcId="{C4C15E3A-158B-4923-AD04-93DBE9C010AE}" destId="{19E99E7C-3EDD-4E0D-BEDA-998593555E1F}" srcOrd="0" destOrd="0" presId="urn:microsoft.com/office/officeart/2005/8/layout/radial2"/>
    <dgm:cxn modelId="{2ADB2258-7349-4471-A2A8-7BAF0E020FAE}" type="presParOf" srcId="{19E99E7C-3EDD-4E0D-BEDA-998593555E1F}" destId="{6B238293-6570-42F1-AD2B-52765AEDF474}" srcOrd="0" destOrd="0" presId="urn:microsoft.com/office/officeart/2005/8/layout/radial2"/>
    <dgm:cxn modelId="{6B77F71E-03C9-4A46-9DB6-2E5A90F7D774}" type="presParOf" srcId="{19E99E7C-3EDD-4E0D-BEDA-998593555E1F}" destId="{43186FE8-8F30-46FD-A813-4A66A54BCC62}" srcOrd="1" destOrd="0" presId="urn:microsoft.com/office/officeart/2005/8/layout/radial2"/>
    <dgm:cxn modelId="{68D4DAFA-5D34-404D-8DD0-6A8DD8F19C77}" type="presParOf" srcId="{C4C15E3A-158B-4923-AD04-93DBE9C010AE}" destId="{ABAEF781-ADC5-4DAC-A35E-8A457A527A0C}" srcOrd="1" destOrd="0" presId="urn:microsoft.com/office/officeart/2005/8/layout/radial2"/>
    <dgm:cxn modelId="{3C0CDC57-AFEE-489E-B621-5DF972CF3B61}" type="presParOf" srcId="{C4C15E3A-158B-4923-AD04-93DBE9C010AE}" destId="{13107923-491B-43CF-84F6-0059A1969493}" srcOrd="2" destOrd="0" presId="urn:microsoft.com/office/officeart/2005/8/layout/radial2"/>
    <dgm:cxn modelId="{F6C8FF2A-53EA-48EB-9FF4-9DC8A44C3282}" type="presParOf" srcId="{13107923-491B-43CF-84F6-0059A1969493}" destId="{968A0A6D-026A-48A8-8D17-7D7A87949EDD}" srcOrd="0" destOrd="0" presId="urn:microsoft.com/office/officeart/2005/8/layout/radial2"/>
    <dgm:cxn modelId="{0AE56C73-1AD3-4C23-B073-A16C1029E8D9}" type="presParOf" srcId="{13107923-491B-43CF-84F6-0059A1969493}" destId="{4DA39D69-FE14-4263-BF30-430721CF0DF1}" srcOrd="1" destOrd="0" presId="urn:microsoft.com/office/officeart/2005/8/layout/radial2"/>
    <dgm:cxn modelId="{C8BE8946-B4B2-4243-BD25-E209367AEDFC}" type="presParOf" srcId="{C4C15E3A-158B-4923-AD04-93DBE9C010AE}" destId="{18A44E19-0603-4F41-BF22-090FBB3A1A79}" srcOrd="3" destOrd="0" presId="urn:microsoft.com/office/officeart/2005/8/layout/radial2"/>
    <dgm:cxn modelId="{D60926D8-1006-4FE0-BFBA-A1B0C830D5AA}" type="presParOf" srcId="{C4C15E3A-158B-4923-AD04-93DBE9C010AE}" destId="{8193C843-33F7-47E2-A067-71992B1F90CE}" srcOrd="4" destOrd="0" presId="urn:microsoft.com/office/officeart/2005/8/layout/radial2"/>
    <dgm:cxn modelId="{307512D4-7CB2-4BBA-9BC9-5406CE66FFF2}" type="presParOf" srcId="{8193C843-33F7-47E2-A067-71992B1F90CE}" destId="{830B5218-9757-42D0-B54B-FCC159DB9D78}" srcOrd="0" destOrd="0" presId="urn:microsoft.com/office/officeart/2005/8/layout/radial2"/>
    <dgm:cxn modelId="{A17FDB29-000A-48E7-95F4-CF9BD07E9D8C}" type="presParOf" srcId="{8193C843-33F7-47E2-A067-71992B1F90CE}" destId="{5F39C437-0D2A-4062-B245-7BEE13F28A5B}" srcOrd="1" destOrd="0" presId="urn:microsoft.com/office/officeart/2005/8/layout/radial2"/>
    <dgm:cxn modelId="{52E57D01-FF81-4321-8298-20F2B7A66718}" type="presParOf" srcId="{C4C15E3A-158B-4923-AD04-93DBE9C010AE}" destId="{8B642DF4-3797-4283-B850-61F93B15F252}" srcOrd="5" destOrd="0" presId="urn:microsoft.com/office/officeart/2005/8/layout/radial2"/>
    <dgm:cxn modelId="{F0594DBB-5FF8-4DCE-A3C3-A974609DD2BE}" type="presParOf" srcId="{C4C15E3A-158B-4923-AD04-93DBE9C010AE}" destId="{5606406B-1C43-486F-BEC9-73CD77D54824}" srcOrd="6" destOrd="0" presId="urn:microsoft.com/office/officeart/2005/8/layout/radial2"/>
    <dgm:cxn modelId="{DDD1AB18-5439-4F88-8570-01C2B0C10303}" type="presParOf" srcId="{5606406B-1C43-486F-BEC9-73CD77D54824}" destId="{7143FD1C-46DA-46A9-B824-B46759E01F72}" srcOrd="0" destOrd="0" presId="urn:microsoft.com/office/officeart/2005/8/layout/radial2"/>
    <dgm:cxn modelId="{2EC4C596-D958-48A2-938E-67F6AB652C73}" type="presParOf" srcId="{5606406B-1C43-486F-BEC9-73CD77D54824}" destId="{A70F8E79-87A7-47BA-81C6-AEC96726975F}" srcOrd="1" destOrd="0" presId="urn:microsoft.com/office/officeart/2005/8/layout/radial2"/>
    <dgm:cxn modelId="{54A704E3-4141-4AB9-A7F3-9456E51B5057}" type="presParOf" srcId="{C4C15E3A-158B-4923-AD04-93DBE9C010AE}" destId="{AD64C2CE-3A89-45AC-A3C9-B68D69504056}" srcOrd="7" destOrd="0" presId="urn:microsoft.com/office/officeart/2005/8/layout/radial2"/>
    <dgm:cxn modelId="{F6CFCB07-0EC3-4372-A17D-7E3FBD5F791C}" type="presParOf" srcId="{C4C15E3A-158B-4923-AD04-93DBE9C010AE}" destId="{C227402F-7A99-4A14-9ED3-B826216701AB}" srcOrd="8" destOrd="0" presId="urn:microsoft.com/office/officeart/2005/8/layout/radial2"/>
    <dgm:cxn modelId="{25E36634-E7FF-4579-8738-C9EA5BEFBE35}" type="presParOf" srcId="{C227402F-7A99-4A14-9ED3-B826216701AB}" destId="{8AAD2470-1937-4A4F-8D52-EFF51F8E8D6C}" srcOrd="0" destOrd="0" presId="urn:microsoft.com/office/officeart/2005/8/layout/radial2"/>
    <dgm:cxn modelId="{471C7AAE-8F9D-4A7B-A17B-16C79D595DB0}" type="presParOf" srcId="{C227402F-7A99-4A14-9ED3-B826216701AB}" destId="{E31C38B8-C939-459C-ABFB-BA2ED2ACC405}" srcOrd="1" destOrd="0" presId="urn:microsoft.com/office/officeart/2005/8/layout/radial2"/>
    <dgm:cxn modelId="{71AF48B7-8B9B-4AA5-8E1D-13696ED001F2}" type="presParOf" srcId="{C4C15E3A-158B-4923-AD04-93DBE9C010AE}" destId="{32A8E8A7-BB01-49B8-AD88-0AD83DB470F4}" srcOrd="9" destOrd="0" presId="urn:microsoft.com/office/officeart/2005/8/layout/radial2"/>
    <dgm:cxn modelId="{99C07CAE-50B0-4741-A2C9-8E492BE15A28}" type="presParOf" srcId="{C4C15E3A-158B-4923-AD04-93DBE9C010AE}" destId="{78517F74-5ECC-41E8-9CB9-B41940F14A35}" srcOrd="10" destOrd="0" presId="urn:microsoft.com/office/officeart/2005/8/layout/radial2"/>
    <dgm:cxn modelId="{0C3DBD9C-CF4B-43FA-BAA9-B35402C84C17}" type="presParOf" srcId="{78517F74-5ECC-41E8-9CB9-B41940F14A35}" destId="{6B0EE6D8-34FA-42EC-B83D-57A13246F631}" srcOrd="0" destOrd="0" presId="urn:microsoft.com/office/officeart/2005/8/layout/radial2"/>
    <dgm:cxn modelId="{8DF20EEA-06D6-4308-A53E-555356C8F7C1}" type="presParOf" srcId="{78517F74-5ECC-41E8-9CB9-B41940F14A35}" destId="{0818C8A3-7BFD-42AE-8831-170E2E3A2097}"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dgm:spPr/>
      <dgm:t>
        <a:bodyPr/>
        <a:lstStyle/>
        <a:p>
          <a:endParaRPr lang="en-US"/>
        </a:p>
      </dgm:t>
    </dgm:pt>
    <dgm:pt modelId="{394471B4-327A-42D4-9898-0D08B5097B45}">
      <dgm:prSet/>
      <dgm:spPr/>
      <dgm:t>
        <a:bodyPr/>
        <a:lstStyle/>
        <a:p>
          <a:pPr rtl="0"/>
          <a:r>
            <a:rPr lang="en-US" dirty="0" smtClean="0"/>
            <a:t>© MethodScience; Material Designed and Presented by Dr. B. </a:t>
          </a:r>
          <a:r>
            <a:rPr lang="en-US" dirty="0" err="1" smtClean="0"/>
            <a:t>Unhelkar</a:t>
          </a:r>
          <a:endParaRPr lang="en-US"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589BD9FA-3A9F-483A-80E1-7EA94E8B75D1}" srcId="{83473DC7-5CB1-460A-B9B6-23F0C3D74FC0}" destId="{394471B4-327A-42D4-9898-0D08B5097B45}" srcOrd="0" destOrd="0" parTransId="{395A176C-9A07-42CA-9295-6A1D33A15BC4}" sibTransId="{E9BE4963-7667-4BD9-B4B9-859B8F289CE1}"/>
    <dgm:cxn modelId="{9C7A811B-8317-4DDC-BA23-C7FF080F9436}" type="presOf" srcId="{394471B4-327A-42D4-9898-0D08B5097B45}" destId="{6D242F04-DB4D-49D3-8CA6-58D8BD67FC04}" srcOrd="0" destOrd="0" presId="urn:microsoft.com/office/officeart/2005/8/layout/vList2"/>
    <dgm:cxn modelId="{BB247DFF-5EEA-4EA3-89D8-E1BCF580E924}" type="presOf" srcId="{83473DC7-5CB1-460A-B9B6-23F0C3D74FC0}" destId="{9A3A497F-24C3-4B9A-8E81-F32F66903BD2}" srcOrd="0" destOrd="0" presId="urn:microsoft.com/office/officeart/2005/8/layout/vList2"/>
    <dgm:cxn modelId="{97379372-01AB-4F26-BB1B-F6ADF9B40E1A}"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B9C64B1-A21A-41F9-949D-24FB1A750C52}" type="doc">
      <dgm:prSet loTypeId="urn:microsoft.com/office/officeart/2005/8/layout/hProcess9" loCatId="process" qsTypeId="urn:microsoft.com/office/officeart/2005/8/quickstyle/simple1" qsCatId="simple" csTypeId="urn:microsoft.com/office/officeart/2005/8/colors/accent1_2" csCatId="accent1" phldr="1"/>
      <dgm:spPr/>
    </dgm:pt>
    <dgm:pt modelId="{BCA8BEA9-1337-4B41-8BB6-A49CF3E75AB5}">
      <dgm:prSet phldrT="[Text]" custT="1"/>
      <dgm:spPr>
        <a:solidFill>
          <a:schemeClr val="bg1"/>
        </a:solidFill>
        <a:ln>
          <a:solidFill>
            <a:schemeClr val="tx2">
              <a:lumMod val="40000"/>
              <a:lumOff val="60000"/>
            </a:schemeClr>
          </a:solidFill>
        </a:ln>
      </dgm:spPr>
      <dgm:t>
        <a:bodyPr/>
        <a:lstStyle/>
        <a:p>
          <a:r>
            <a:rPr lang="en-US" sz="1200" baseline="0" dirty="0" smtClean="0">
              <a:solidFill>
                <a:schemeClr val="tx1"/>
              </a:solidFill>
            </a:rPr>
            <a:t>Inputs</a:t>
          </a:r>
          <a:endParaRPr lang="en-US" sz="1200" baseline="0" dirty="0">
            <a:solidFill>
              <a:schemeClr val="tx1"/>
            </a:solidFill>
          </a:endParaRPr>
        </a:p>
      </dgm:t>
    </dgm:pt>
    <dgm:pt modelId="{483F8BED-37C7-4B76-8FA7-C958E98AE0E2}" type="parTrans" cxnId="{7A8D1CF8-FC94-4E9D-BA06-568AC8DA0811}">
      <dgm:prSet/>
      <dgm:spPr/>
      <dgm:t>
        <a:bodyPr/>
        <a:lstStyle/>
        <a:p>
          <a:endParaRPr lang="en-US"/>
        </a:p>
      </dgm:t>
    </dgm:pt>
    <dgm:pt modelId="{7B27DFA2-B2FC-45A7-B2A1-2F68E919807E}" type="sibTrans" cxnId="{7A8D1CF8-FC94-4E9D-BA06-568AC8DA0811}">
      <dgm:prSet/>
      <dgm:spPr/>
      <dgm:t>
        <a:bodyPr/>
        <a:lstStyle/>
        <a:p>
          <a:endParaRPr lang="en-US"/>
        </a:p>
      </dgm:t>
    </dgm:pt>
    <dgm:pt modelId="{76F92CD7-5E0E-4BC0-9ECB-9EC8C1BE3534}">
      <dgm:prSet phldrT="[Text]" custT="1"/>
      <dgm:spPr>
        <a:solidFill>
          <a:schemeClr val="bg1"/>
        </a:solidFill>
        <a:ln>
          <a:solidFill>
            <a:schemeClr val="tx2">
              <a:lumMod val="40000"/>
              <a:lumOff val="60000"/>
            </a:schemeClr>
          </a:solidFill>
        </a:ln>
      </dgm:spPr>
      <dgm:t>
        <a:bodyPr/>
        <a:lstStyle/>
        <a:p>
          <a:r>
            <a:rPr lang="en-US" sz="1200" baseline="0" dirty="0" smtClean="0">
              <a:solidFill>
                <a:schemeClr val="tx1"/>
              </a:solidFill>
            </a:rPr>
            <a:t>Tools &amp; Techniques</a:t>
          </a:r>
          <a:endParaRPr lang="en-US" sz="1200" baseline="0" dirty="0">
            <a:solidFill>
              <a:schemeClr val="tx1"/>
            </a:solidFill>
          </a:endParaRPr>
        </a:p>
      </dgm:t>
    </dgm:pt>
    <dgm:pt modelId="{37522212-A90F-4DEF-A23C-3046003A214F}" type="parTrans" cxnId="{083C8AEC-E60C-4D31-8CF2-8DC24C593738}">
      <dgm:prSet/>
      <dgm:spPr/>
      <dgm:t>
        <a:bodyPr/>
        <a:lstStyle/>
        <a:p>
          <a:endParaRPr lang="en-US"/>
        </a:p>
      </dgm:t>
    </dgm:pt>
    <dgm:pt modelId="{6E4D369B-1790-4B17-9A83-D651697B1061}" type="sibTrans" cxnId="{083C8AEC-E60C-4D31-8CF2-8DC24C593738}">
      <dgm:prSet/>
      <dgm:spPr/>
      <dgm:t>
        <a:bodyPr/>
        <a:lstStyle/>
        <a:p>
          <a:endParaRPr lang="en-US"/>
        </a:p>
      </dgm:t>
    </dgm:pt>
    <dgm:pt modelId="{B3EE634C-DA61-43E8-B935-03553FF7129F}">
      <dgm:prSet phldrT="[Text]" custT="1"/>
      <dgm:spPr>
        <a:solidFill>
          <a:schemeClr val="bg1"/>
        </a:solidFill>
        <a:ln>
          <a:solidFill>
            <a:schemeClr val="tx2">
              <a:lumMod val="40000"/>
              <a:lumOff val="60000"/>
            </a:schemeClr>
          </a:solidFill>
        </a:ln>
      </dgm:spPr>
      <dgm:t>
        <a:bodyPr/>
        <a:lstStyle/>
        <a:p>
          <a:r>
            <a:rPr lang="en-US" sz="1200" baseline="0" dirty="0" smtClean="0">
              <a:solidFill>
                <a:schemeClr val="tx1"/>
              </a:solidFill>
            </a:rPr>
            <a:t>Outputs</a:t>
          </a:r>
          <a:endParaRPr lang="en-US" sz="1200" baseline="0" dirty="0">
            <a:solidFill>
              <a:schemeClr val="tx1"/>
            </a:solidFill>
          </a:endParaRPr>
        </a:p>
      </dgm:t>
    </dgm:pt>
    <dgm:pt modelId="{6644463D-0E6A-43F7-A334-272C8DBE0479}" type="parTrans" cxnId="{6B278B3D-7A4F-4235-B9BB-3B7604EB5F5E}">
      <dgm:prSet/>
      <dgm:spPr/>
      <dgm:t>
        <a:bodyPr/>
        <a:lstStyle/>
        <a:p>
          <a:endParaRPr lang="en-US"/>
        </a:p>
      </dgm:t>
    </dgm:pt>
    <dgm:pt modelId="{6E6E5D4A-A926-40F0-8FE3-061D52569A65}" type="sibTrans" cxnId="{6B278B3D-7A4F-4235-B9BB-3B7604EB5F5E}">
      <dgm:prSet/>
      <dgm:spPr/>
      <dgm:t>
        <a:bodyPr/>
        <a:lstStyle/>
        <a:p>
          <a:endParaRPr lang="en-US"/>
        </a:p>
      </dgm:t>
    </dgm:pt>
    <dgm:pt modelId="{AE7EBE9C-3334-4E37-A1D5-7A3C46482CCD}">
      <dgm:prSet phldrT="[Text]"/>
      <dgm:spPr>
        <a:solidFill>
          <a:schemeClr val="bg1"/>
        </a:solidFill>
        <a:ln>
          <a:solidFill>
            <a:schemeClr val="tx2">
              <a:lumMod val="40000"/>
              <a:lumOff val="60000"/>
            </a:schemeClr>
          </a:solidFill>
        </a:ln>
      </dgm:spPr>
      <dgm:t>
        <a:bodyPr/>
        <a:lstStyle/>
        <a:p>
          <a:r>
            <a:rPr lang="en-US" sz="1100" baseline="0" dirty="0" smtClean="0">
              <a:solidFill>
                <a:schemeClr val="tx1"/>
              </a:solidFill>
            </a:rPr>
            <a:t>Project management plan</a:t>
          </a:r>
          <a:endParaRPr lang="en-US" sz="1100" baseline="0" dirty="0">
            <a:solidFill>
              <a:schemeClr val="tx1"/>
            </a:solidFill>
          </a:endParaRPr>
        </a:p>
      </dgm:t>
    </dgm:pt>
    <dgm:pt modelId="{BC9B1736-FCE6-4037-AE37-8435B1537AFD}" type="parTrans" cxnId="{E47A46B5-85D7-431F-8528-2CD4DDA7D3C0}">
      <dgm:prSet/>
      <dgm:spPr/>
    </dgm:pt>
    <dgm:pt modelId="{698872AB-9C3A-4964-81DF-BACAE52369A4}" type="sibTrans" cxnId="{E47A46B5-85D7-431F-8528-2CD4DDA7D3C0}">
      <dgm:prSet/>
      <dgm:spPr/>
    </dgm:pt>
    <dgm:pt modelId="{D71E5463-C001-4AF5-9412-DEE16F3AD750}">
      <dgm:prSet phldrT="[Text]"/>
      <dgm:spPr>
        <a:solidFill>
          <a:schemeClr val="bg1"/>
        </a:solidFill>
        <a:ln>
          <a:solidFill>
            <a:schemeClr val="tx2">
              <a:lumMod val="40000"/>
              <a:lumOff val="60000"/>
            </a:schemeClr>
          </a:solidFill>
        </a:ln>
      </dgm:spPr>
      <dgm:t>
        <a:bodyPr/>
        <a:lstStyle/>
        <a:p>
          <a:r>
            <a:rPr lang="en-US" sz="1100" baseline="0" dirty="0" smtClean="0">
              <a:solidFill>
                <a:schemeClr val="tx1"/>
              </a:solidFill>
            </a:rPr>
            <a:t>Requirements documentation</a:t>
          </a:r>
          <a:endParaRPr lang="en-US" sz="1100" baseline="0" dirty="0">
            <a:solidFill>
              <a:schemeClr val="tx1"/>
            </a:solidFill>
          </a:endParaRPr>
        </a:p>
      </dgm:t>
    </dgm:pt>
    <dgm:pt modelId="{97E3D848-08DD-42CE-9039-A40ED71B78A3}" type="parTrans" cxnId="{77511D3A-1365-4D69-B7C2-333F3CA1C632}">
      <dgm:prSet/>
      <dgm:spPr/>
    </dgm:pt>
    <dgm:pt modelId="{39576203-12D3-43C0-AE99-51C5BD20F3C1}" type="sibTrans" cxnId="{77511D3A-1365-4D69-B7C2-333F3CA1C632}">
      <dgm:prSet/>
      <dgm:spPr/>
    </dgm:pt>
    <dgm:pt modelId="{F654B0F1-2AE0-497B-8E36-5C59BC1E5055}">
      <dgm:prSet phldrT="[Text]"/>
      <dgm:spPr>
        <a:solidFill>
          <a:schemeClr val="bg1"/>
        </a:solidFill>
        <a:ln>
          <a:solidFill>
            <a:schemeClr val="tx2">
              <a:lumMod val="40000"/>
              <a:lumOff val="60000"/>
            </a:schemeClr>
          </a:solidFill>
        </a:ln>
      </dgm:spPr>
      <dgm:t>
        <a:bodyPr/>
        <a:lstStyle/>
        <a:p>
          <a:r>
            <a:rPr lang="en-US" sz="1100" baseline="0" dirty="0" smtClean="0">
              <a:solidFill>
                <a:schemeClr val="tx1"/>
              </a:solidFill>
            </a:rPr>
            <a:t>Requirements traceability matrix</a:t>
          </a:r>
          <a:endParaRPr lang="en-US" sz="1100" baseline="0" dirty="0">
            <a:solidFill>
              <a:schemeClr val="tx1"/>
            </a:solidFill>
          </a:endParaRPr>
        </a:p>
      </dgm:t>
    </dgm:pt>
    <dgm:pt modelId="{896CCBD5-403C-4579-A9C2-ECAD707D7CCF}" type="parTrans" cxnId="{499267CB-9758-4228-84E8-1B6AB4D69A63}">
      <dgm:prSet/>
      <dgm:spPr/>
    </dgm:pt>
    <dgm:pt modelId="{EDF67445-C47B-403F-833D-43AA92F2641D}" type="sibTrans" cxnId="{499267CB-9758-4228-84E8-1B6AB4D69A63}">
      <dgm:prSet/>
      <dgm:spPr/>
    </dgm:pt>
    <dgm:pt modelId="{7208AB7B-C6AD-487B-B98B-AB0CC16C943A}">
      <dgm:prSet phldrT="[Text]"/>
      <dgm:spPr>
        <a:solidFill>
          <a:schemeClr val="bg1"/>
        </a:solidFill>
        <a:ln>
          <a:solidFill>
            <a:schemeClr val="tx2">
              <a:lumMod val="40000"/>
              <a:lumOff val="60000"/>
            </a:schemeClr>
          </a:solidFill>
        </a:ln>
      </dgm:spPr>
      <dgm:t>
        <a:bodyPr/>
        <a:lstStyle/>
        <a:p>
          <a:r>
            <a:rPr lang="en-US" sz="1100" baseline="0" dirty="0" smtClean="0">
              <a:solidFill>
                <a:schemeClr val="tx1"/>
              </a:solidFill>
            </a:rPr>
            <a:t>Work performance data</a:t>
          </a:r>
          <a:endParaRPr lang="en-US" sz="1100" baseline="0" dirty="0">
            <a:solidFill>
              <a:schemeClr val="tx1"/>
            </a:solidFill>
          </a:endParaRPr>
        </a:p>
      </dgm:t>
    </dgm:pt>
    <dgm:pt modelId="{0877BAF4-5BCC-46BF-883C-A89FFF956A45}" type="parTrans" cxnId="{DE676D11-D26D-4484-813B-A81BD66AC2CA}">
      <dgm:prSet/>
      <dgm:spPr/>
    </dgm:pt>
    <dgm:pt modelId="{526A5336-7841-4095-A995-DF3BAA0D5264}" type="sibTrans" cxnId="{DE676D11-D26D-4484-813B-A81BD66AC2CA}">
      <dgm:prSet/>
      <dgm:spPr/>
    </dgm:pt>
    <dgm:pt modelId="{AF5FC706-55A1-46A1-B98D-536952E13B70}">
      <dgm:prSet phldrT="[Text]"/>
      <dgm:spPr>
        <a:solidFill>
          <a:schemeClr val="bg1"/>
        </a:solidFill>
        <a:ln>
          <a:solidFill>
            <a:schemeClr val="tx2">
              <a:lumMod val="40000"/>
              <a:lumOff val="60000"/>
            </a:schemeClr>
          </a:solidFill>
        </a:ln>
      </dgm:spPr>
      <dgm:t>
        <a:bodyPr/>
        <a:lstStyle/>
        <a:p>
          <a:r>
            <a:rPr lang="en-US" sz="1100" baseline="0" dirty="0" smtClean="0">
              <a:solidFill>
                <a:schemeClr val="tx1"/>
              </a:solidFill>
            </a:rPr>
            <a:t>Organizational process assets</a:t>
          </a:r>
          <a:endParaRPr lang="en-US" sz="1100" baseline="0" dirty="0">
            <a:solidFill>
              <a:schemeClr val="tx1"/>
            </a:solidFill>
          </a:endParaRPr>
        </a:p>
      </dgm:t>
    </dgm:pt>
    <dgm:pt modelId="{C332B0E0-9791-47DA-BA90-6B0EFC982EE2}" type="parTrans" cxnId="{A769568C-AAD3-487A-AABB-28F1E1042EC6}">
      <dgm:prSet/>
      <dgm:spPr/>
    </dgm:pt>
    <dgm:pt modelId="{C6D1F9DB-DB4D-450C-862C-3071A9C2B94F}" type="sibTrans" cxnId="{A769568C-AAD3-487A-AABB-28F1E1042EC6}">
      <dgm:prSet/>
      <dgm:spPr/>
    </dgm:pt>
    <dgm:pt modelId="{FB4B5082-BB4E-45A4-AD46-96A0840D5B14}">
      <dgm:prSet phldrT="[Text]" custT="1"/>
      <dgm:spPr>
        <a:solidFill>
          <a:schemeClr val="bg1"/>
        </a:solidFill>
        <a:ln>
          <a:solidFill>
            <a:schemeClr val="tx2">
              <a:lumMod val="40000"/>
              <a:lumOff val="60000"/>
            </a:schemeClr>
          </a:solidFill>
        </a:ln>
      </dgm:spPr>
      <dgm:t>
        <a:bodyPr/>
        <a:lstStyle/>
        <a:p>
          <a:r>
            <a:rPr lang="en-US" sz="1100" baseline="0" dirty="0" smtClean="0">
              <a:solidFill>
                <a:schemeClr val="tx1"/>
              </a:solidFill>
            </a:rPr>
            <a:t>Variance analysis</a:t>
          </a:r>
          <a:endParaRPr lang="en-US" sz="1100" baseline="0" dirty="0">
            <a:solidFill>
              <a:schemeClr val="tx1"/>
            </a:solidFill>
          </a:endParaRPr>
        </a:p>
      </dgm:t>
    </dgm:pt>
    <dgm:pt modelId="{BC16AC38-91A0-4212-9247-0648CB69C050}" type="parTrans" cxnId="{6E0410D4-D8D9-4221-BBAC-C128650B7AF0}">
      <dgm:prSet/>
      <dgm:spPr/>
    </dgm:pt>
    <dgm:pt modelId="{68A655D3-DD6C-4159-98FF-C2C304FF153C}" type="sibTrans" cxnId="{6E0410D4-D8D9-4221-BBAC-C128650B7AF0}">
      <dgm:prSet/>
      <dgm:spPr/>
    </dgm:pt>
    <dgm:pt modelId="{5C1D1565-B2DA-4A9C-A9EE-416A5CC9EC9E}">
      <dgm:prSet phldrT="[Text]" custT="1"/>
      <dgm:spPr>
        <a:solidFill>
          <a:schemeClr val="bg1"/>
        </a:solidFill>
        <a:ln>
          <a:solidFill>
            <a:schemeClr val="tx2">
              <a:lumMod val="40000"/>
              <a:lumOff val="60000"/>
            </a:schemeClr>
          </a:solidFill>
        </a:ln>
      </dgm:spPr>
      <dgm:t>
        <a:bodyPr/>
        <a:lstStyle/>
        <a:p>
          <a:r>
            <a:rPr lang="en-US" sz="1100" baseline="0" dirty="0" smtClean="0">
              <a:solidFill>
                <a:schemeClr val="tx1"/>
              </a:solidFill>
            </a:rPr>
            <a:t>Work  performance information</a:t>
          </a:r>
          <a:endParaRPr lang="en-US" sz="1100" baseline="0" dirty="0">
            <a:solidFill>
              <a:schemeClr val="tx1"/>
            </a:solidFill>
          </a:endParaRPr>
        </a:p>
      </dgm:t>
    </dgm:pt>
    <dgm:pt modelId="{37EFAB2F-816E-4469-8731-718F99F808F2}" type="parTrans" cxnId="{1DD4F7E9-0BB9-4E81-9E52-BF11945C296D}">
      <dgm:prSet/>
      <dgm:spPr/>
    </dgm:pt>
    <dgm:pt modelId="{70796DD1-8C79-46E3-ADC2-FD780B5B4268}" type="sibTrans" cxnId="{1DD4F7E9-0BB9-4E81-9E52-BF11945C296D}">
      <dgm:prSet/>
      <dgm:spPr/>
    </dgm:pt>
    <dgm:pt modelId="{64C4C661-9261-4124-A724-97CE30BCC86F}">
      <dgm:prSet phldrT="[Text]" custT="1"/>
      <dgm:spPr>
        <a:solidFill>
          <a:schemeClr val="bg1"/>
        </a:solidFill>
        <a:ln>
          <a:solidFill>
            <a:schemeClr val="tx2">
              <a:lumMod val="40000"/>
              <a:lumOff val="60000"/>
            </a:schemeClr>
          </a:solidFill>
        </a:ln>
      </dgm:spPr>
      <dgm:t>
        <a:bodyPr/>
        <a:lstStyle/>
        <a:p>
          <a:r>
            <a:rPr lang="en-US" sz="1100" baseline="0" dirty="0" smtClean="0">
              <a:solidFill>
                <a:schemeClr val="tx1"/>
              </a:solidFill>
            </a:rPr>
            <a:t>Change requests</a:t>
          </a:r>
          <a:endParaRPr lang="en-US" sz="1100" baseline="0" dirty="0">
            <a:solidFill>
              <a:schemeClr val="tx1"/>
            </a:solidFill>
          </a:endParaRPr>
        </a:p>
      </dgm:t>
    </dgm:pt>
    <dgm:pt modelId="{05A370D4-7A29-4D1A-B97A-7A61BE3D6418}" type="parTrans" cxnId="{E6239F7A-02F7-4BB0-A842-7DFBB25965D6}">
      <dgm:prSet/>
      <dgm:spPr/>
    </dgm:pt>
    <dgm:pt modelId="{95DF527B-0FCF-4439-A714-2A3C0949C00F}" type="sibTrans" cxnId="{E6239F7A-02F7-4BB0-A842-7DFBB25965D6}">
      <dgm:prSet/>
      <dgm:spPr/>
    </dgm:pt>
    <dgm:pt modelId="{5125C5F9-7885-4841-9471-FA3FAC927E6C}">
      <dgm:prSet phldrT="[Text]" custT="1"/>
      <dgm:spPr>
        <a:solidFill>
          <a:schemeClr val="bg1"/>
        </a:solidFill>
        <a:ln>
          <a:solidFill>
            <a:schemeClr val="tx2">
              <a:lumMod val="40000"/>
              <a:lumOff val="60000"/>
            </a:schemeClr>
          </a:solidFill>
        </a:ln>
      </dgm:spPr>
      <dgm:t>
        <a:bodyPr/>
        <a:lstStyle/>
        <a:p>
          <a:r>
            <a:rPr lang="en-US" sz="1100" baseline="0" dirty="0" smtClean="0">
              <a:solidFill>
                <a:schemeClr val="tx1"/>
              </a:solidFill>
            </a:rPr>
            <a:t>Project management plan updates</a:t>
          </a:r>
          <a:endParaRPr lang="en-US" sz="1100" baseline="0" dirty="0">
            <a:solidFill>
              <a:schemeClr val="tx1"/>
            </a:solidFill>
          </a:endParaRPr>
        </a:p>
      </dgm:t>
    </dgm:pt>
    <dgm:pt modelId="{437CC55D-6BA4-424C-863A-2BFA1B6E0417}" type="parTrans" cxnId="{D21DCCB9-157B-402B-8FD3-9182055FD4E4}">
      <dgm:prSet/>
      <dgm:spPr/>
    </dgm:pt>
    <dgm:pt modelId="{8DA634EE-F051-4FC1-B92C-EFADAF843E4E}" type="sibTrans" cxnId="{D21DCCB9-157B-402B-8FD3-9182055FD4E4}">
      <dgm:prSet/>
      <dgm:spPr/>
    </dgm:pt>
    <dgm:pt modelId="{99579EE4-6AE3-416C-8488-17ECCAAF57D3}">
      <dgm:prSet phldrT="[Text]" custT="1"/>
      <dgm:spPr>
        <a:solidFill>
          <a:schemeClr val="bg1"/>
        </a:solidFill>
        <a:ln>
          <a:solidFill>
            <a:schemeClr val="tx2">
              <a:lumMod val="40000"/>
              <a:lumOff val="60000"/>
            </a:schemeClr>
          </a:solidFill>
        </a:ln>
      </dgm:spPr>
      <dgm:t>
        <a:bodyPr/>
        <a:lstStyle/>
        <a:p>
          <a:r>
            <a:rPr lang="en-US" sz="1100" baseline="0" dirty="0" smtClean="0">
              <a:solidFill>
                <a:schemeClr val="tx1"/>
              </a:solidFill>
            </a:rPr>
            <a:t>Project documents updates</a:t>
          </a:r>
          <a:endParaRPr lang="en-US" sz="1100" baseline="0" dirty="0">
            <a:solidFill>
              <a:schemeClr val="tx1"/>
            </a:solidFill>
          </a:endParaRPr>
        </a:p>
      </dgm:t>
    </dgm:pt>
    <dgm:pt modelId="{557BF93E-627B-48CA-8570-39D8B9D01D11}" type="parTrans" cxnId="{9123997F-19EA-4A7A-87D8-6F4EF8EFC319}">
      <dgm:prSet/>
      <dgm:spPr/>
    </dgm:pt>
    <dgm:pt modelId="{664F2926-6ED1-4BC4-94F4-DFD2A2F98F0A}" type="sibTrans" cxnId="{9123997F-19EA-4A7A-87D8-6F4EF8EFC319}">
      <dgm:prSet/>
      <dgm:spPr/>
    </dgm:pt>
    <dgm:pt modelId="{AB54C97E-A4F4-4BEB-A3A7-3209A6609C28}">
      <dgm:prSet phldrT="[Text]" custT="1"/>
      <dgm:spPr>
        <a:solidFill>
          <a:schemeClr val="bg1"/>
        </a:solidFill>
        <a:ln>
          <a:solidFill>
            <a:schemeClr val="tx2">
              <a:lumMod val="40000"/>
              <a:lumOff val="60000"/>
            </a:schemeClr>
          </a:solidFill>
        </a:ln>
      </dgm:spPr>
      <dgm:t>
        <a:bodyPr/>
        <a:lstStyle/>
        <a:p>
          <a:r>
            <a:rPr lang="en-US" sz="1100" baseline="0" dirty="0" smtClean="0">
              <a:solidFill>
                <a:schemeClr val="tx1"/>
              </a:solidFill>
            </a:rPr>
            <a:t>Organizational process assets updates</a:t>
          </a:r>
          <a:endParaRPr lang="en-US" sz="1100" baseline="0" dirty="0">
            <a:solidFill>
              <a:schemeClr val="tx1"/>
            </a:solidFill>
          </a:endParaRPr>
        </a:p>
      </dgm:t>
    </dgm:pt>
    <dgm:pt modelId="{84BF93AA-B573-45AF-8CC5-FE64030BF945}" type="parTrans" cxnId="{A9C6388D-8411-4E7D-8BEE-F9590B45678D}">
      <dgm:prSet/>
      <dgm:spPr/>
    </dgm:pt>
    <dgm:pt modelId="{3AC566B5-AA96-4D54-923E-7F678BC715A4}" type="sibTrans" cxnId="{A9C6388D-8411-4E7D-8BEE-F9590B45678D}">
      <dgm:prSet/>
      <dgm:spPr/>
    </dgm:pt>
    <dgm:pt modelId="{91726231-BE99-4AA1-A7D9-9E6D92C73C94}" type="pres">
      <dgm:prSet presAssocID="{2B9C64B1-A21A-41F9-949D-24FB1A750C52}" presName="CompostProcess" presStyleCnt="0">
        <dgm:presLayoutVars>
          <dgm:dir/>
          <dgm:resizeHandles val="exact"/>
        </dgm:presLayoutVars>
      </dgm:prSet>
      <dgm:spPr/>
    </dgm:pt>
    <dgm:pt modelId="{BBDA1E8A-C798-413D-852A-6D2153CD71E5}" type="pres">
      <dgm:prSet presAssocID="{2B9C64B1-A21A-41F9-949D-24FB1A750C52}" presName="arrow" presStyleLbl="bgShp" presStyleIdx="0" presStyleCnt="1"/>
      <dgm:spPr>
        <a:solidFill>
          <a:schemeClr val="accent4">
            <a:lumMod val="20000"/>
            <a:lumOff val="80000"/>
            <a:alpha val="73000"/>
          </a:schemeClr>
        </a:solidFill>
      </dgm:spPr>
    </dgm:pt>
    <dgm:pt modelId="{E34CFA50-583A-4DF1-80C3-C20A7246E49D}" type="pres">
      <dgm:prSet presAssocID="{2B9C64B1-A21A-41F9-949D-24FB1A750C52}" presName="linearProcess" presStyleCnt="0"/>
      <dgm:spPr/>
    </dgm:pt>
    <dgm:pt modelId="{4EAE89EE-89EE-4AAA-91A5-56B8DA1464B9}" type="pres">
      <dgm:prSet presAssocID="{BCA8BEA9-1337-4B41-8BB6-A49CF3E75AB5}" presName="textNode" presStyleLbl="node1" presStyleIdx="0" presStyleCnt="3" custScaleX="96491" custScaleY="100000">
        <dgm:presLayoutVars>
          <dgm:bulletEnabled val="1"/>
        </dgm:presLayoutVars>
      </dgm:prSet>
      <dgm:spPr/>
      <dgm:t>
        <a:bodyPr/>
        <a:lstStyle/>
        <a:p>
          <a:endParaRPr lang="en-US"/>
        </a:p>
      </dgm:t>
    </dgm:pt>
    <dgm:pt modelId="{9425B99C-7C04-4EF9-8607-BAC5650A67DC}" type="pres">
      <dgm:prSet presAssocID="{7B27DFA2-B2FC-45A7-B2A1-2F68E919807E}" presName="sibTrans" presStyleCnt="0"/>
      <dgm:spPr/>
    </dgm:pt>
    <dgm:pt modelId="{543C590D-08AC-46E0-B7DB-D73294674EDB}" type="pres">
      <dgm:prSet presAssocID="{76F92CD7-5E0E-4BC0-9ECB-9EC8C1BE3534}" presName="textNode" presStyleLbl="node1" presStyleIdx="1" presStyleCnt="3">
        <dgm:presLayoutVars>
          <dgm:bulletEnabled val="1"/>
        </dgm:presLayoutVars>
      </dgm:prSet>
      <dgm:spPr/>
      <dgm:t>
        <a:bodyPr/>
        <a:lstStyle/>
        <a:p>
          <a:endParaRPr lang="en-US"/>
        </a:p>
      </dgm:t>
    </dgm:pt>
    <dgm:pt modelId="{D7B7E3D5-28D2-416B-96BB-E46AA357700C}" type="pres">
      <dgm:prSet presAssocID="{6E4D369B-1790-4B17-9A83-D651697B1061}" presName="sibTrans" presStyleCnt="0"/>
      <dgm:spPr/>
    </dgm:pt>
    <dgm:pt modelId="{E1038384-A310-482D-B003-0B3ECF11478D}" type="pres">
      <dgm:prSet presAssocID="{B3EE634C-DA61-43E8-B935-03553FF7129F}" presName="textNode" presStyleLbl="node1" presStyleIdx="2" presStyleCnt="3">
        <dgm:presLayoutVars>
          <dgm:bulletEnabled val="1"/>
        </dgm:presLayoutVars>
      </dgm:prSet>
      <dgm:spPr/>
      <dgm:t>
        <a:bodyPr/>
        <a:lstStyle/>
        <a:p>
          <a:endParaRPr lang="en-US"/>
        </a:p>
      </dgm:t>
    </dgm:pt>
  </dgm:ptLst>
  <dgm:cxnLst>
    <dgm:cxn modelId="{6E0410D4-D8D9-4221-BBAC-C128650B7AF0}" srcId="{76F92CD7-5E0E-4BC0-9ECB-9EC8C1BE3534}" destId="{FB4B5082-BB4E-45A4-AD46-96A0840D5B14}" srcOrd="0" destOrd="0" parTransId="{BC16AC38-91A0-4212-9247-0648CB69C050}" sibTransId="{68A655D3-DD6C-4159-98FF-C2C304FF153C}"/>
    <dgm:cxn modelId="{9123997F-19EA-4A7A-87D8-6F4EF8EFC319}" srcId="{B3EE634C-DA61-43E8-B935-03553FF7129F}" destId="{99579EE4-6AE3-416C-8488-17ECCAAF57D3}" srcOrd="3" destOrd="0" parTransId="{557BF93E-627B-48CA-8570-39D8B9D01D11}" sibTransId="{664F2926-6ED1-4BC4-94F4-DFD2A2F98F0A}"/>
    <dgm:cxn modelId="{083C8AEC-E60C-4D31-8CF2-8DC24C593738}" srcId="{2B9C64B1-A21A-41F9-949D-24FB1A750C52}" destId="{76F92CD7-5E0E-4BC0-9ECB-9EC8C1BE3534}" srcOrd="1" destOrd="0" parTransId="{37522212-A90F-4DEF-A23C-3046003A214F}" sibTransId="{6E4D369B-1790-4B17-9A83-D651697B1061}"/>
    <dgm:cxn modelId="{DFEFE5B1-D836-4CA7-9A30-EF1B39D21BB4}" type="presOf" srcId="{B3EE634C-DA61-43E8-B935-03553FF7129F}" destId="{E1038384-A310-482D-B003-0B3ECF11478D}" srcOrd="0" destOrd="0" presId="urn:microsoft.com/office/officeart/2005/8/layout/hProcess9"/>
    <dgm:cxn modelId="{1DD4F7E9-0BB9-4E81-9E52-BF11945C296D}" srcId="{B3EE634C-DA61-43E8-B935-03553FF7129F}" destId="{5C1D1565-B2DA-4A9C-A9EE-416A5CC9EC9E}" srcOrd="0" destOrd="0" parTransId="{37EFAB2F-816E-4469-8731-718F99F808F2}" sibTransId="{70796DD1-8C79-46E3-ADC2-FD780B5B4268}"/>
    <dgm:cxn modelId="{695C0498-78F0-4018-BA78-9E0CE8B5A16F}" type="presOf" srcId="{76F92CD7-5E0E-4BC0-9ECB-9EC8C1BE3534}" destId="{543C590D-08AC-46E0-B7DB-D73294674EDB}" srcOrd="0" destOrd="0" presId="urn:microsoft.com/office/officeart/2005/8/layout/hProcess9"/>
    <dgm:cxn modelId="{CF00CEEB-13CA-42B3-977C-0184F48EEC79}" type="presOf" srcId="{2B9C64B1-A21A-41F9-949D-24FB1A750C52}" destId="{91726231-BE99-4AA1-A7D9-9E6D92C73C94}" srcOrd="0" destOrd="0" presId="urn:microsoft.com/office/officeart/2005/8/layout/hProcess9"/>
    <dgm:cxn modelId="{952B9227-AED3-4EAD-99C1-0AE8C4916B03}" type="presOf" srcId="{5125C5F9-7885-4841-9471-FA3FAC927E6C}" destId="{E1038384-A310-482D-B003-0B3ECF11478D}" srcOrd="0" destOrd="3" presId="urn:microsoft.com/office/officeart/2005/8/layout/hProcess9"/>
    <dgm:cxn modelId="{77511D3A-1365-4D69-B7C2-333F3CA1C632}" srcId="{BCA8BEA9-1337-4B41-8BB6-A49CF3E75AB5}" destId="{D71E5463-C001-4AF5-9412-DEE16F3AD750}" srcOrd="1" destOrd="0" parTransId="{97E3D848-08DD-42CE-9039-A40ED71B78A3}" sibTransId="{39576203-12D3-43C0-AE99-51C5BD20F3C1}"/>
    <dgm:cxn modelId="{D21DCCB9-157B-402B-8FD3-9182055FD4E4}" srcId="{B3EE634C-DA61-43E8-B935-03553FF7129F}" destId="{5125C5F9-7885-4841-9471-FA3FAC927E6C}" srcOrd="2" destOrd="0" parTransId="{437CC55D-6BA4-424C-863A-2BFA1B6E0417}" sibTransId="{8DA634EE-F051-4FC1-B92C-EFADAF843E4E}"/>
    <dgm:cxn modelId="{24DF4318-F003-4A1C-9E90-D8A244A827F3}" type="presOf" srcId="{BCA8BEA9-1337-4B41-8BB6-A49CF3E75AB5}" destId="{4EAE89EE-89EE-4AAA-91A5-56B8DA1464B9}" srcOrd="0" destOrd="0" presId="urn:microsoft.com/office/officeart/2005/8/layout/hProcess9"/>
    <dgm:cxn modelId="{F8406740-E671-4BFD-A5A4-EE44FAC9E86B}" type="presOf" srcId="{D71E5463-C001-4AF5-9412-DEE16F3AD750}" destId="{4EAE89EE-89EE-4AAA-91A5-56B8DA1464B9}" srcOrd="0" destOrd="2" presId="urn:microsoft.com/office/officeart/2005/8/layout/hProcess9"/>
    <dgm:cxn modelId="{D3D82494-5E8D-4194-BBA3-0A6B55F2A484}" type="presOf" srcId="{AF5FC706-55A1-46A1-B98D-536952E13B70}" destId="{4EAE89EE-89EE-4AAA-91A5-56B8DA1464B9}" srcOrd="0" destOrd="5" presId="urn:microsoft.com/office/officeart/2005/8/layout/hProcess9"/>
    <dgm:cxn modelId="{DE676D11-D26D-4484-813B-A81BD66AC2CA}" srcId="{BCA8BEA9-1337-4B41-8BB6-A49CF3E75AB5}" destId="{7208AB7B-C6AD-487B-B98B-AB0CC16C943A}" srcOrd="3" destOrd="0" parTransId="{0877BAF4-5BCC-46BF-883C-A89FFF956A45}" sibTransId="{526A5336-7841-4095-A995-DF3BAA0D5264}"/>
    <dgm:cxn modelId="{A9C6388D-8411-4E7D-8BEE-F9590B45678D}" srcId="{B3EE634C-DA61-43E8-B935-03553FF7129F}" destId="{AB54C97E-A4F4-4BEB-A3A7-3209A6609C28}" srcOrd="4" destOrd="0" parTransId="{84BF93AA-B573-45AF-8CC5-FE64030BF945}" sibTransId="{3AC566B5-AA96-4D54-923E-7F678BC715A4}"/>
    <dgm:cxn modelId="{6B278B3D-7A4F-4235-B9BB-3B7604EB5F5E}" srcId="{2B9C64B1-A21A-41F9-949D-24FB1A750C52}" destId="{B3EE634C-DA61-43E8-B935-03553FF7129F}" srcOrd="2" destOrd="0" parTransId="{6644463D-0E6A-43F7-A334-272C8DBE0479}" sibTransId="{6E6E5D4A-A926-40F0-8FE3-061D52569A65}"/>
    <dgm:cxn modelId="{9A24C385-597A-451F-949A-199D5AC019D7}" type="presOf" srcId="{AE7EBE9C-3334-4E37-A1D5-7A3C46482CCD}" destId="{4EAE89EE-89EE-4AAA-91A5-56B8DA1464B9}" srcOrd="0" destOrd="1" presId="urn:microsoft.com/office/officeart/2005/8/layout/hProcess9"/>
    <dgm:cxn modelId="{47F7D44F-DB41-4EF5-89D6-3BF0BAC4C47A}" type="presOf" srcId="{AB54C97E-A4F4-4BEB-A3A7-3209A6609C28}" destId="{E1038384-A310-482D-B003-0B3ECF11478D}" srcOrd="0" destOrd="5" presId="urn:microsoft.com/office/officeart/2005/8/layout/hProcess9"/>
    <dgm:cxn modelId="{3DFB4A34-6DE0-40C8-A621-E03CE329ADC1}" type="presOf" srcId="{F654B0F1-2AE0-497B-8E36-5C59BC1E5055}" destId="{4EAE89EE-89EE-4AAA-91A5-56B8DA1464B9}" srcOrd="0" destOrd="3" presId="urn:microsoft.com/office/officeart/2005/8/layout/hProcess9"/>
    <dgm:cxn modelId="{4C2E4D8B-B4EB-45F8-ABE5-0EE7FA79DF2D}" type="presOf" srcId="{99579EE4-6AE3-416C-8488-17ECCAAF57D3}" destId="{E1038384-A310-482D-B003-0B3ECF11478D}" srcOrd="0" destOrd="4" presId="urn:microsoft.com/office/officeart/2005/8/layout/hProcess9"/>
    <dgm:cxn modelId="{08AB5B73-B107-44CA-A3DA-648D32C5D4E7}" type="presOf" srcId="{7208AB7B-C6AD-487B-B98B-AB0CC16C943A}" destId="{4EAE89EE-89EE-4AAA-91A5-56B8DA1464B9}" srcOrd="0" destOrd="4" presId="urn:microsoft.com/office/officeart/2005/8/layout/hProcess9"/>
    <dgm:cxn modelId="{7A8D1CF8-FC94-4E9D-BA06-568AC8DA0811}" srcId="{2B9C64B1-A21A-41F9-949D-24FB1A750C52}" destId="{BCA8BEA9-1337-4B41-8BB6-A49CF3E75AB5}" srcOrd="0" destOrd="0" parTransId="{483F8BED-37C7-4B76-8FA7-C958E98AE0E2}" sibTransId="{7B27DFA2-B2FC-45A7-B2A1-2F68E919807E}"/>
    <dgm:cxn modelId="{E47A46B5-85D7-431F-8528-2CD4DDA7D3C0}" srcId="{BCA8BEA9-1337-4B41-8BB6-A49CF3E75AB5}" destId="{AE7EBE9C-3334-4E37-A1D5-7A3C46482CCD}" srcOrd="0" destOrd="0" parTransId="{BC9B1736-FCE6-4037-AE37-8435B1537AFD}" sibTransId="{698872AB-9C3A-4964-81DF-BACAE52369A4}"/>
    <dgm:cxn modelId="{E6239F7A-02F7-4BB0-A842-7DFBB25965D6}" srcId="{B3EE634C-DA61-43E8-B935-03553FF7129F}" destId="{64C4C661-9261-4124-A724-97CE30BCC86F}" srcOrd="1" destOrd="0" parTransId="{05A370D4-7A29-4D1A-B97A-7A61BE3D6418}" sibTransId="{95DF527B-0FCF-4439-A714-2A3C0949C00F}"/>
    <dgm:cxn modelId="{A230752C-FEB9-47C8-8127-0AE7E72F2F74}" type="presOf" srcId="{FB4B5082-BB4E-45A4-AD46-96A0840D5B14}" destId="{543C590D-08AC-46E0-B7DB-D73294674EDB}" srcOrd="0" destOrd="1" presId="urn:microsoft.com/office/officeart/2005/8/layout/hProcess9"/>
    <dgm:cxn modelId="{499267CB-9758-4228-84E8-1B6AB4D69A63}" srcId="{BCA8BEA9-1337-4B41-8BB6-A49CF3E75AB5}" destId="{F654B0F1-2AE0-497B-8E36-5C59BC1E5055}" srcOrd="2" destOrd="0" parTransId="{896CCBD5-403C-4579-A9C2-ECAD707D7CCF}" sibTransId="{EDF67445-C47B-403F-833D-43AA92F2641D}"/>
    <dgm:cxn modelId="{A769568C-AAD3-487A-AABB-28F1E1042EC6}" srcId="{BCA8BEA9-1337-4B41-8BB6-A49CF3E75AB5}" destId="{AF5FC706-55A1-46A1-B98D-536952E13B70}" srcOrd="4" destOrd="0" parTransId="{C332B0E0-9791-47DA-BA90-6B0EFC982EE2}" sibTransId="{C6D1F9DB-DB4D-450C-862C-3071A9C2B94F}"/>
    <dgm:cxn modelId="{A338B974-A627-432B-B86D-6C0AF221819E}" type="presOf" srcId="{5C1D1565-B2DA-4A9C-A9EE-416A5CC9EC9E}" destId="{E1038384-A310-482D-B003-0B3ECF11478D}" srcOrd="0" destOrd="1" presId="urn:microsoft.com/office/officeart/2005/8/layout/hProcess9"/>
    <dgm:cxn modelId="{25E0E823-D64D-4A84-8780-F6B21EB076C0}" type="presOf" srcId="{64C4C661-9261-4124-A724-97CE30BCC86F}" destId="{E1038384-A310-482D-B003-0B3ECF11478D}" srcOrd="0" destOrd="2" presId="urn:microsoft.com/office/officeart/2005/8/layout/hProcess9"/>
    <dgm:cxn modelId="{7BC6D018-5602-4E56-AEFD-8D979B5AF7D8}" type="presParOf" srcId="{91726231-BE99-4AA1-A7D9-9E6D92C73C94}" destId="{BBDA1E8A-C798-413D-852A-6D2153CD71E5}" srcOrd="0" destOrd="0" presId="urn:microsoft.com/office/officeart/2005/8/layout/hProcess9"/>
    <dgm:cxn modelId="{253CEC4D-C0AD-4A1D-8802-8805009F494E}" type="presParOf" srcId="{91726231-BE99-4AA1-A7D9-9E6D92C73C94}" destId="{E34CFA50-583A-4DF1-80C3-C20A7246E49D}" srcOrd="1" destOrd="0" presId="urn:microsoft.com/office/officeart/2005/8/layout/hProcess9"/>
    <dgm:cxn modelId="{BFCF3251-E04D-4DBC-9024-3AA6C1623CD5}" type="presParOf" srcId="{E34CFA50-583A-4DF1-80C3-C20A7246E49D}" destId="{4EAE89EE-89EE-4AAA-91A5-56B8DA1464B9}" srcOrd="0" destOrd="0" presId="urn:microsoft.com/office/officeart/2005/8/layout/hProcess9"/>
    <dgm:cxn modelId="{B822B600-089D-4C41-A893-ADEEA111040C}" type="presParOf" srcId="{E34CFA50-583A-4DF1-80C3-C20A7246E49D}" destId="{9425B99C-7C04-4EF9-8607-BAC5650A67DC}" srcOrd="1" destOrd="0" presId="urn:microsoft.com/office/officeart/2005/8/layout/hProcess9"/>
    <dgm:cxn modelId="{59755441-6854-46D0-BE12-5CEF580B7A5B}" type="presParOf" srcId="{E34CFA50-583A-4DF1-80C3-C20A7246E49D}" destId="{543C590D-08AC-46E0-B7DB-D73294674EDB}" srcOrd="2" destOrd="0" presId="urn:microsoft.com/office/officeart/2005/8/layout/hProcess9"/>
    <dgm:cxn modelId="{BE790FE6-B4FA-41B4-AECF-3958D35C1FDB}" type="presParOf" srcId="{E34CFA50-583A-4DF1-80C3-C20A7246E49D}" destId="{D7B7E3D5-28D2-416B-96BB-E46AA357700C}" srcOrd="3" destOrd="0" presId="urn:microsoft.com/office/officeart/2005/8/layout/hProcess9"/>
    <dgm:cxn modelId="{88E14C78-C238-4648-BDD9-754354B49A6C}" type="presParOf" srcId="{E34CFA50-583A-4DF1-80C3-C20A7246E49D}" destId="{E1038384-A310-482D-B003-0B3ECF11478D}"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dgm:spPr/>
      <dgm:t>
        <a:bodyPr/>
        <a:lstStyle/>
        <a:p>
          <a:endParaRPr lang="en-US"/>
        </a:p>
      </dgm:t>
    </dgm:pt>
    <dgm:pt modelId="{394471B4-327A-42D4-9898-0D08B5097B45}">
      <dgm:prSet/>
      <dgm:spPr/>
      <dgm:t>
        <a:bodyPr/>
        <a:lstStyle/>
        <a:p>
          <a:pPr rtl="0"/>
          <a:r>
            <a:rPr lang="en-US" dirty="0" smtClean="0"/>
            <a:t>© MethodScience; Material Designed and Presented by Dr. B. </a:t>
          </a:r>
          <a:r>
            <a:rPr lang="en-US" dirty="0" err="1" smtClean="0"/>
            <a:t>Unhelkar</a:t>
          </a:r>
          <a:endParaRPr lang="en-US"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D96EB556-511B-4D20-BCE1-CDAFAC49C898}"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3CCF50E8-0009-4ADE-AC05-40776378D510}" type="presOf" srcId="{83473DC7-5CB1-460A-B9B6-23F0C3D74FC0}" destId="{9A3A497F-24C3-4B9A-8E81-F32F66903BD2}" srcOrd="0" destOrd="0" presId="urn:microsoft.com/office/officeart/2005/8/layout/vList2"/>
    <dgm:cxn modelId="{57D62C2D-7EA4-4654-9170-404935B9E0E6}"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F3BB00-C8D2-411F-82DF-44E66E67A239}" type="doc">
      <dgm:prSet loTypeId="urn:microsoft.com/office/officeart/2005/8/layout/hList1" loCatId="list" qsTypeId="urn:microsoft.com/office/officeart/2005/8/quickstyle/simple3" qsCatId="simple" csTypeId="urn:microsoft.com/office/officeart/2005/8/colors/accent1_2" csCatId="accent1" phldr="1"/>
      <dgm:spPr/>
      <dgm:t>
        <a:bodyPr/>
        <a:lstStyle/>
        <a:p>
          <a:endParaRPr lang="en-US"/>
        </a:p>
      </dgm:t>
    </dgm:pt>
    <dgm:pt modelId="{8EEC823E-E920-4229-8366-9DB60CA87CC9}">
      <dgm:prSet phldrT="[Text]" custT="1"/>
      <dgm:spPr/>
      <dgm:t>
        <a:bodyPr/>
        <a:lstStyle/>
        <a:p>
          <a:r>
            <a:rPr lang="en-US" sz="1800" dirty="0" smtClean="0"/>
            <a:t>Analysis Viewpoint</a:t>
          </a:r>
          <a:endParaRPr lang="en-US" sz="1800" dirty="0"/>
        </a:p>
      </dgm:t>
    </dgm:pt>
    <dgm:pt modelId="{1E8358CE-420F-4235-8E04-2B6A0628DB74}" type="parTrans" cxnId="{E2C6548E-5B97-4584-BDC0-47A269EE2DB4}">
      <dgm:prSet/>
      <dgm:spPr/>
      <dgm:t>
        <a:bodyPr/>
        <a:lstStyle/>
        <a:p>
          <a:endParaRPr lang="en-US" sz="2000"/>
        </a:p>
      </dgm:t>
    </dgm:pt>
    <dgm:pt modelId="{706EA7EA-CFA2-4423-9961-A8AA4FDB8AFA}" type="sibTrans" cxnId="{E2C6548E-5B97-4584-BDC0-47A269EE2DB4}">
      <dgm:prSet/>
      <dgm:spPr/>
      <dgm:t>
        <a:bodyPr/>
        <a:lstStyle/>
        <a:p>
          <a:endParaRPr lang="en-US" sz="2000"/>
        </a:p>
      </dgm:t>
    </dgm:pt>
    <dgm:pt modelId="{BD3D0356-A283-42D5-93BF-F52B3B5805AF}">
      <dgm:prSet phldrT="[Text]" custT="1"/>
      <dgm:spPr/>
      <dgm:t>
        <a:bodyPr/>
        <a:lstStyle/>
        <a:p>
          <a:r>
            <a:rPr lang="en-US" sz="1800" dirty="0" smtClean="0"/>
            <a:t>Unclear Business Needs</a:t>
          </a:r>
          <a:endParaRPr lang="en-US" sz="1800" dirty="0"/>
        </a:p>
      </dgm:t>
    </dgm:pt>
    <dgm:pt modelId="{79913605-8728-40E1-86E4-824AD1DBE8CB}" type="parTrans" cxnId="{77CB89AA-9B36-44CA-85B5-F3DD3C2DCB90}">
      <dgm:prSet/>
      <dgm:spPr/>
      <dgm:t>
        <a:bodyPr/>
        <a:lstStyle/>
        <a:p>
          <a:endParaRPr lang="en-US" sz="2000"/>
        </a:p>
      </dgm:t>
    </dgm:pt>
    <dgm:pt modelId="{B0BA59F4-0405-42C6-9F1D-F3FCBDAC76BE}" type="sibTrans" cxnId="{77CB89AA-9B36-44CA-85B5-F3DD3C2DCB90}">
      <dgm:prSet/>
      <dgm:spPr/>
      <dgm:t>
        <a:bodyPr/>
        <a:lstStyle/>
        <a:p>
          <a:endParaRPr lang="en-US" sz="2000"/>
        </a:p>
      </dgm:t>
    </dgm:pt>
    <dgm:pt modelId="{3AED6E82-57D3-47E6-A861-3B12F1434340}">
      <dgm:prSet phldrT="[Text]" custT="1"/>
      <dgm:spPr/>
      <dgm:t>
        <a:bodyPr/>
        <a:lstStyle/>
        <a:p>
          <a:r>
            <a:rPr lang="en-US" sz="1800" dirty="0" smtClean="0"/>
            <a:t>Poor Requirements Management</a:t>
          </a:r>
          <a:endParaRPr lang="en-US" sz="1800" dirty="0"/>
        </a:p>
      </dgm:t>
    </dgm:pt>
    <dgm:pt modelId="{FFC5C07C-8EDE-4F03-B6B8-B59F36535F8B}" type="parTrans" cxnId="{F702455D-0606-4B38-B4C1-138FE6C44632}">
      <dgm:prSet/>
      <dgm:spPr/>
      <dgm:t>
        <a:bodyPr/>
        <a:lstStyle/>
        <a:p>
          <a:endParaRPr lang="en-US" sz="2000"/>
        </a:p>
      </dgm:t>
    </dgm:pt>
    <dgm:pt modelId="{7A970EA2-D7AD-4587-B098-37331B2CF86A}" type="sibTrans" cxnId="{F702455D-0606-4B38-B4C1-138FE6C44632}">
      <dgm:prSet/>
      <dgm:spPr/>
      <dgm:t>
        <a:bodyPr/>
        <a:lstStyle/>
        <a:p>
          <a:endParaRPr lang="en-US" sz="2000"/>
        </a:p>
      </dgm:t>
    </dgm:pt>
    <dgm:pt modelId="{9D80230E-99D0-44C4-95C8-78DA5D34E372}">
      <dgm:prSet phldrT="[Text]" custT="1"/>
      <dgm:spPr/>
      <dgm:t>
        <a:bodyPr/>
        <a:lstStyle/>
        <a:p>
          <a:r>
            <a:rPr lang="en-US" sz="1800" dirty="0" smtClean="0"/>
            <a:t>Projects Viewpoint</a:t>
          </a:r>
          <a:endParaRPr lang="en-US" sz="1800" dirty="0"/>
        </a:p>
      </dgm:t>
    </dgm:pt>
    <dgm:pt modelId="{0F920F34-005D-44AB-972E-3289A325469B}" type="parTrans" cxnId="{732721C1-595E-4790-A578-B0E9903777DD}">
      <dgm:prSet/>
      <dgm:spPr/>
      <dgm:t>
        <a:bodyPr/>
        <a:lstStyle/>
        <a:p>
          <a:endParaRPr lang="en-US" sz="2000"/>
        </a:p>
      </dgm:t>
    </dgm:pt>
    <dgm:pt modelId="{971DC760-EB5A-405C-A230-A61D57014229}" type="sibTrans" cxnId="{732721C1-595E-4790-A578-B0E9903777DD}">
      <dgm:prSet/>
      <dgm:spPr/>
      <dgm:t>
        <a:bodyPr/>
        <a:lstStyle/>
        <a:p>
          <a:endParaRPr lang="en-US" sz="2000"/>
        </a:p>
      </dgm:t>
    </dgm:pt>
    <dgm:pt modelId="{3BD7C232-58EC-4891-9868-146E3415C6AA}">
      <dgm:prSet phldrT="[Text]" custT="1"/>
      <dgm:spPr/>
      <dgm:t>
        <a:bodyPr/>
        <a:lstStyle/>
        <a:p>
          <a:r>
            <a:rPr lang="en-US" sz="1800" dirty="0" smtClean="0"/>
            <a:t>Unrealistic Objectives (Budget, Time, Scope)</a:t>
          </a:r>
          <a:endParaRPr lang="en-US" sz="1800" dirty="0"/>
        </a:p>
      </dgm:t>
    </dgm:pt>
    <dgm:pt modelId="{4E9165C9-4F6F-4212-AC46-3BEB7A42FC58}" type="parTrans" cxnId="{58AAF153-5DB0-49E6-91F3-81E1E5FA506A}">
      <dgm:prSet/>
      <dgm:spPr/>
      <dgm:t>
        <a:bodyPr/>
        <a:lstStyle/>
        <a:p>
          <a:endParaRPr lang="en-US" sz="2000"/>
        </a:p>
      </dgm:t>
    </dgm:pt>
    <dgm:pt modelId="{CB7EE600-A365-4A8B-BB21-503B98BE3CC1}" type="sibTrans" cxnId="{58AAF153-5DB0-49E6-91F3-81E1E5FA506A}">
      <dgm:prSet/>
      <dgm:spPr/>
      <dgm:t>
        <a:bodyPr/>
        <a:lstStyle/>
        <a:p>
          <a:endParaRPr lang="en-US" sz="2000"/>
        </a:p>
      </dgm:t>
    </dgm:pt>
    <dgm:pt modelId="{89A35A9A-E40A-4037-BD0D-1014359C3F21}">
      <dgm:prSet phldrT="[Text]" custT="1"/>
      <dgm:spPr/>
      <dgm:t>
        <a:bodyPr/>
        <a:lstStyle/>
        <a:p>
          <a:r>
            <a:rPr lang="en-US" sz="1800" dirty="0" smtClean="0"/>
            <a:t>Non-Traceability of Requirements in Testing</a:t>
          </a:r>
          <a:endParaRPr lang="en-US" sz="1800" dirty="0"/>
        </a:p>
      </dgm:t>
    </dgm:pt>
    <dgm:pt modelId="{39D9655A-EB86-4C35-B27B-B9E2E4A67A10}" type="parTrans" cxnId="{84FE7331-C57D-4FE9-81A1-8BA8FD820054}">
      <dgm:prSet/>
      <dgm:spPr/>
      <dgm:t>
        <a:bodyPr/>
        <a:lstStyle/>
        <a:p>
          <a:endParaRPr lang="en-US" sz="2000"/>
        </a:p>
      </dgm:t>
    </dgm:pt>
    <dgm:pt modelId="{C232E8C7-A3FB-4BA3-AA10-2A98242107A6}" type="sibTrans" cxnId="{84FE7331-C57D-4FE9-81A1-8BA8FD820054}">
      <dgm:prSet/>
      <dgm:spPr/>
      <dgm:t>
        <a:bodyPr/>
        <a:lstStyle/>
        <a:p>
          <a:endParaRPr lang="en-US" sz="2000"/>
        </a:p>
      </dgm:t>
    </dgm:pt>
    <dgm:pt modelId="{9EA8130C-DADD-4E84-A40C-4D4D53367817}">
      <dgm:prSet phldrT="[Text]" custT="1"/>
      <dgm:spPr/>
      <dgm:t>
        <a:bodyPr/>
        <a:lstStyle/>
        <a:p>
          <a:r>
            <a:rPr lang="en-US" sz="1800" dirty="0" smtClean="0"/>
            <a:t>Inflexibility in Changing Requirements </a:t>
          </a:r>
          <a:endParaRPr lang="en-US" sz="1800" dirty="0"/>
        </a:p>
      </dgm:t>
    </dgm:pt>
    <dgm:pt modelId="{FEFBB401-5F00-47C2-95FA-9088246E8F32}" type="parTrans" cxnId="{4C6F17CC-0410-4630-8E42-0F5DC7C90929}">
      <dgm:prSet/>
      <dgm:spPr/>
      <dgm:t>
        <a:bodyPr/>
        <a:lstStyle/>
        <a:p>
          <a:endParaRPr lang="en-US" sz="2000"/>
        </a:p>
      </dgm:t>
    </dgm:pt>
    <dgm:pt modelId="{1CD9EE4F-78ED-4D42-8A87-161E0BD8B8CB}" type="sibTrans" cxnId="{4C6F17CC-0410-4630-8E42-0F5DC7C90929}">
      <dgm:prSet/>
      <dgm:spPr/>
      <dgm:t>
        <a:bodyPr/>
        <a:lstStyle/>
        <a:p>
          <a:endParaRPr lang="en-US" sz="2000"/>
        </a:p>
      </dgm:t>
    </dgm:pt>
    <dgm:pt modelId="{440DFAC5-05F3-44FC-A47A-CB0CD6D8DE98}">
      <dgm:prSet phldrT="[Text]" custT="1"/>
      <dgm:spPr/>
      <dgm:t>
        <a:bodyPr/>
        <a:lstStyle/>
        <a:p>
          <a:r>
            <a:rPr lang="en-US" sz="1800" dirty="0" smtClean="0"/>
            <a:t>Poor Communication</a:t>
          </a:r>
          <a:endParaRPr lang="en-US" sz="1800" dirty="0"/>
        </a:p>
      </dgm:t>
    </dgm:pt>
    <dgm:pt modelId="{73B92F15-2019-47D7-A9E1-FE9396CB9759}" type="parTrans" cxnId="{7648C632-7B88-4462-B671-4B36C9DBCD6C}">
      <dgm:prSet/>
      <dgm:spPr/>
      <dgm:t>
        <a:bodyPr/>
        <a:lstStyle/>
        <a:p>
          <a:endParaRPr lang="en-US" sz="2000"/>
        </a:p>
      </dgm:t>
    </dgm:pt>
    <dgm:pt modelId="{479F2CF1-B92C-4A1F-B1AF-9F1EBA056AD7}" type="sibTrans" cxnId="{7648C632-7B88-4462-B671-4B36C9DBCD6C}">
      <dgm:prSet/>
      <dgm:spPr/>
      <dgm:t>
        <a:bodyPr/>
        <a:lstStyle/>
        <a:p>
          <a:endParaRPr lang="en-US" sz="2000"/>
        </a:p>
      </dgm:t>
    </dgm:pt>
    <dgm:pt modelId="{C3249A45-813D-408D-800C-FCBFA2B235AC}">
      <dgm:prSet phldrT="[Text]" custT="1"/>
      <dgm:spPr/>
      <dgm:t>
        <a:bodyPr/>
        <a:lstStyle/>
        <a:p>
          <a:r>
            <a:rPr lang="en-US" sz="1800" dirty="0" smtClean="0"/>
            <a:t>Poor Expectations Management (with Stakeholders)</a:t>
          </a:r>
          <a:endParaRPr lang="en-US" sz="1800" dirty="0"/>
        </a:p>
      </dgm:t>
    </dgm:pt>
    <dgm:pt modelId="{5B37D34E-64AD-4A76-9EDD-D7C98FC38747}" type="parTrans" cxnId="{9111F414-211F-4F5D-830F-D49496E1DB21}">
      <dgm:prSet/>
      <dgm:spPr/>
      <dgm:t>
        <a:bodyPr/>
        <a:lstStyle/>
        <a:p>
          <a:endParaRPr lang="en-US" sz="2000"/>
        </a:p>
      </dgm:t>
    </dgm:pt>
    <dgm:pt modelId="{8B1D5B6F-AEEF-448F-8A9B-EF5F1DBA5684}" type="sibTrans" cxnId="{9111F414-211F-4F5D-830F-D49496E1DB21}">
      <dgm:prSet/>
      <dgm:spPr/>
      <dgm:t>
        <a:bodyPr/>
        <a:lstStyle/>
        <a:p>
          <a:endParaRPr lang="en-US" sz="2000"/>
        </a:p>
      </dgm:t>
    </dgm:pt>
    <dgm:pt modelId="{18E0D1DD-AD82-4126-B317-0ADC64F76388}">
      <dgm:prSet phldrT="[Text]" custT="1"/>
      <dgm:spPr/>
      <dgm:t>
        <a:bodyPr/>
        <a:lstStyle/>
        <a:p>
          <a:r>
            <a:rPr lang="en-US" sz="1800" dirty="0" smtClean="0"/>
            <a:t>Lack of Sr. Management Support</a:t>
          </a:r>
          <a:endParaRPr lang="en-US" sz="1800" dirty="0"/>
        </a:p>
      </dgm:t>
    </dgm:pt>
    <dgm:pt modelId="{D94EE5DF-DBCA-4EB6-AF9F-EDE045AB9F44}" type="parTrans" cxnId="{FB824E41-F18D-4EB9-8473-3E777A36F01C}">
      <dgm:prSet/>
      <dgm:spPr/>
      <dgm:t>
        <a:bodyPr/>
        <a:lstStyle/>
        <a:p>
          <a:endParaRPr lang="en-US" sz="2000"/>
        </a:p>
      </dgm:t>
    </dgm:pt>
    <dgm:pt modelId="{CC956995-79D5-4671-87B0-7FE230A4846B}" type="sibTrans" cxnId="{FB824E41-F18D-4EB9-8473-3E777A36F01C}">
      <dgm:prSet/>
      <dgm:spPr/>
      <dgm:t>
        <a:bodyPr/>
        <a:lstStyle/>
        <a:p>
          <a:endParaRPr lang="en-US" sz="2000"/>
        </a:p>
      </dgm:t>
    </dgm:pt>
    <dgm:pt modelId="{AA32C523-8809-4A60-A224-B77694FE8099}">
      <dgm:prSet phldrT="[Text]" custT="1"/>
      <dgm:spPr/>
      <dgm:t>
        <a:bodyPr/>
        <a:lstStyle/>
        <a:p>
          <a:r>
            <a:rPr lang="en-US" sz="1800" dirty="0" smtClean="0"/>
            <a:t>Poor Change Management</a:t>
          </a:r>
          <a:endParaRPr lang="en-US" sz="1800" dirty="0"/>
        </a:p>
      </dgm:t>
    </dgm:pt>
    <dgm:pt modelId="{999D0CEE-C50E-418C-A10C-164F0330B72A}" type="parTrans" cxnId="{7C82077C-AA6F-4840-A63C-982B9B29ECC1}">
      <dgm:prSet/>
      <dgm:spPr/>
      <dgm:t>
        <a:bodyPr/>
        <a:lstStyle/>
        <a:p>
          <a:endParaRPr lang="en-US" sz="2000"/>
        </a:p>
      </dgm:t>
    </dgm:pt>
    <dgm:pt modelId="{1D4BD3A5-CEF3-45A8-AEF7-E1EE0DD23D36}" type="sibTrans" cxnId="{7C82077C-AA6F-4840-A63C-982B9B29ECC1}">
      <dgm:prSet/>
      <dgm:spPr/>
      <dgm:t>
        <a:bodyPr/>
        <a:lstStyle/>
        <a:p>
          <a:endParaRPr lang="en-US" sz="2000"/>
        </a:p>
      </dgm:t>
    </dgm:pt>
    <dgm:pt modelId="{898FC525-F737-469D-929C-B66828025E31}">
      <dgm:prSet phldrT="[Text]" custT="1"/>
      <dgm:spPr/>
      <dgm:t>
        <a:bodyPr/>
        <a:lstStyle/>
        <a:p>
          <a:r>
            <a:rPr lang="en-US" sz="1800" dirty="0" smtClean="0"/>
            <a:t>Lack of Client/User Involvement</a:t>
          </a:r>
          <a:endParaRPr lang="en-US" sz="1800" dirty="0"/>
        </a:p>
      </dgm:t>
    </dgm:pt>
    <dgm:pt modelId="{307CA925-4D1D-42EB-970F-D5F6740457D1}" type="parTrans" cxnId="{73D2FF01-E7BC-41C2-9B90-0D464E43617A}">
      <dgm:prSet/>
      <dgm:spPr/>
      <dgm:t>
        <a:bodyPr/>
        <a:lstStyle/>
        <a:p>
          <a:endParaRPr lang="en-US" sz="2000"/>
        </a:p>
      </dgm:t>
    </dgm:pt>
    <dgm:pt modelId="{3FA8C8B6-30D7-4294-8B8B-D3DA845101C7}" type="sibTrans" cxnId="{73D2FF01-E7BC-41C2-9B90-0D464E43617A}">
      <dgm:prSet/>
      <dgm:spPr/>
      <dgm:t>
        <a:bodyPr/>
        <a:lstStyle/>
        <a:p>
          <a:endParaRPr lang="en-US" sz="2000"/>
        </a:p>
      </dgm:t>
    </dgm:pt>
    <dgm:pt modelId="{8D3835D9-C6E4-4F40-A7CD-743FC5988E59}">
      <dgm:prSet phldrT="[Text]" custT="1"/>
      <dgm:spPr/>
      <dgm:t>
        <a:bodyPr/>
        <a:lstStyle/>
        <a:p>
          <a:r>
            <a:rPr lang="en-US" sz="1800" dirty="0" smtClean="0"/>
            <a:t>Project Management Incompetence (Planning, Control, Tracking, Reporting)</a:t>
          </a:r>
          <a:endParaRPr lang="en-US" sz="1800" dirty="0"/>
        </a:p>
      </dgm:t>
    </dgm:pt>
    <dgm:pt modelId="{45D7E34B-AB3D-48F0-A84B-451CDA4B8A56}" type="parTrans" cxnId="{F68026F2-D78C-4136-A561-B4DCE50D548A}">
      <dgm:prSet/>
      <dgm:spPr/>
      <dgm:t>
        <a:bodyPr/>
        <a:lstStyle/>
        <a:p>
          <a:endParaRPr lang="en-US" sz="2000"/>
        </a:p>
      </dgm:t>
    </dgm:pt>
    <dgm:pt modelId="{F45D4985-D4EF-4E6C-820E-EC0562747C64}" type="sibTrans" cxnId="{F68026F2-D78C-4136-A561-B4DCE50D548A}">
      <dgm:prSet/>
      <dgm:spPr/>
      <dgm:t>
        <a:bodyPr/>
        <a:lstStyle/>
        <a:p>
          <a:endParaRPr lang="en-US" sz="2000"/>
        </a:p>
      </dgm:t>
    </dgm:pt>
    <dgm:pt modelId="{35DAFD91-1754-4FA9-85E6-8F4F3D4CA71C}">
      <dgm:prSet phldrT="[Text]" custT="1"/>
      <dgm:spPr/>
      <dgm:t>
        <a:bodyPr/>
        <a:lstStyle/>
        <a:p>
          <a:endParaRPr lang="en-US" sz="1800" dirty="0"/>
        </a:p>
      </dgm:t>
    </dgm:pt>
    <dgm:pt modelId="{6E8F1088-38CF-40F5-A064-64A4C7AEF5E7}" type="sibTrans" cxnId="{A32428C7-626C-4AD6-ACB7-BE6E87F39EAD}">
      <dgm:prSet/>
      <dgm:spPr/>
      <dgm:t>
        <a:bodyPr/>
        <a:lstStyle/>
        <a:p>
          <a:endParaRPr lang="en-US" sz="2000"/>
        </a:p>
      </dgm:t>
    </dgm:pt>
    <dgm:pt modelId="{441E2995-C3BF-4FBB-A20B-BD29FB6C6913}" type="parTrans" cxnId="{A32428C7-626C-4AD6-ACB7-BE6E87F39EAD}">
      <dgm:prSet/>
      <dgm:spPr/>
      <dgm:t>
        <a:bodyPr/>
        <a:lstStyle/>
        <a:p>
          <a:endParaRPr lang="en-US" sz="2000"/>
        </a:p>
      </dgm:t>
    </dgm:pt>
    <dgm:pt modelId="{88A4E249-D1FA-4F3F-B30D-2DE3580902E1}" type="pres">
      <dgm:prSet presAssocID="{4EF3BB00-C8D2-411F-82DF-44E66E67A239}" presName="Name0" presStyleCnt="0">
        <dgm:presLayoutVars>
          <dgm:dir/>
          <dgm:animLvl val="lvl"/>
          <dgm:resizeHandles val="exact"/>
        </dgm:presLayoutVars>
      </dgm:prSet>
      <dgm:spPr/>
      <dgm:t>
        <a:bodyPr/>
        <a:lstStyle/>
        <a:p>
          <a:endParaRPr lang="en-US"/>
        </a:p>
      </dgm:t>
    </dgm:pt>
    <dgm:pt modelId="{11ADC5F8-8CE3-4CE1-9904-7A750937A9B6}" type="pres">
      <dgm:prSet presAssocID="{8EEC823E-E920-4229-8366-9DB60CA87CC9}" presName="composite" presStyleCnt="0"/>
      <dgm:spPr/>
    </dgm:pt>
    <dgm:pt modelId="{6C11C68A-2FF4-4D16-8553-EEDB523608B6}" type="pres">
      <dgm:prSet presAssocID="{8EEC823E-E920-4229-8366-9DB60CA87CC9}" presName="parTx" presStyleLbl="alignNode1" presStyleIdx="0" presStyleCnt="2">
        <dgm:presLayoutVars>
          <dgm:chMax val="0"/>
          <dgm:chPref val="0"/>
          <dgm:bulletEnabled val="1"/>
        </dgm:presLayoutVars>
      </dgm:prSet>
      <dgm:spPr/>
      <dgm:t>
        <a:bodyPr/>
        <a:lstStyle/>
        <a:p>
          <a:endParaRPr lang="en-US"/>
        </a:p>
      </dgm:t>
    </dgm:pt>
    <dgm:pt modelId="{C2DE614D-91D0-4AAF-B7A1-721F15B9C2DD}" type="pres">
      <dgm:prSet presAssocID="{8EEC823E-E920-4229-8366-9DB60CA87CC9}" presName="desTx" presStyleLbl="alignAccFollowNode1" presStyleIdx="0" presStyleCnt="2">
        <dgm:presLayoutVars>
          <dgm:bulletEnabled val="1"/>
        </dgm:presLayoutVars>
      </dgm:prSet>
      <dgm:spPr/>
      <dgm:t>
        <a:bodyPr/>
        <a:lstStyle/>
        <a:p>
          <a:endParaRPr lang="en-US"/>
        </a:p>
      </dgm:t>
    </dgm:pt>
    <dgm:pt modelId="{DC04B21F-5BB9-451F-AA5C-D95AF9817496}" type="pres">
      <dgm:prSet presAssocID="{706EA7EA-CFA2-4423-9961-A8AA4FDB8AFA}" presName="space" presStyleCnt="0"/>
      <dgm:spPr/>
    </dgm:pt>
    <dgm:pt modelId="{0F4AB5FE-AB4D-4382-AF33-5969A5E24DD2}" type="pres">
      <dgm:prSet presAssocID="{9D80230E-99D0-44C4-95C8-78DA5D34E372}" presName="composite" presStyleCnt="0"/>
      <dgm:spPr/>
    </dgm:pt>
    <dgm:pt modelId="{04AE0D1D-2907-4471-8294-C7A1B823A3BA}" type="pres">
      <dgm:prSet presAssocID="{9D80230E-99D0-44C4-95C8-78DA5D34E372}" presName="parTx" presStyleLbl="alignNode1" presStyleIdx="1" presStyleCnt="2">
        <dgm:presLayoutVars>
          <dgm:chMax val="0"/>
          <dgm:chPref val="0"/>
          <dgm:bulletEnabled val="1"/>
        </dgm:presLayoutVars>
      </dgm:prSet>
      <dgm:spPr/>
      <dgm:t>
        <a:bodyPr/>
        <a:lstStyle/>
        <a:p>
          <a:endParaRPr lang="en-US"/>
        </a:p>
      </dgm:t>
    </dgm:pt>
    <dgm:pt modelId="{CF5CE4A4-8AF2-471D-B331-390AFB8ABB7B}" type="pres">
      <dgm:prSet presAssocID="{9D80230E-99D0-44C4-95C8-78DA5D34E372}" presName="desTx" presStyleLbl="alignAccFollowNode1" presStyleIdx="1" presStyleCnt="2">
        <dgm:presLayoutVars>
          <dgm:bulletEnabled val="1"/>
        </dgm:presLayoutVars>
      </dgm:prSet>
      <dgm:spPr/>
      <dgm:t>
        <a:bodyPr/>
        <a:lstStyle/>
        <a:p>
          <a:endParaRPr lang="en-US"/>
        </a:p>
      </dgm:t>
    </dgm:pt>
  </dgm:ptLst>
  <dgm:cxnLst>
    <dgm:cxn modelId="{1C861779-344B-4790-9A02-D6289B5EF6D4}" type="presOf" srcId="{8EEC823E-E920-4229-8366-9DB60CA87CC9}" destId="{6C11C68A-2FF4-4D16-8553-EEDB523608B6}" srcOrd="0" destOrd="0" presId="urn:microsoft.com/office/officeart/2005/8/layout/hList1"/>
    <dgm:cxn modelId="{F68026F2-D78C-4136-A561-B4DCE50D548A}" srcId="{9D80230E-99D0-44C4-95C8-78DA5D34E372}" destId="{8D3835D9-C6E4-4F40-A7CD-743FC5988E59}" srcOrd="5" destOrd="0" parTransId="{45D7E34B-AB3D-48F0-A84B-451CDA4B8A56}" sibTransId="{F45D4985-D4EF-4E6C-820E-EC0562747C64}"/>
    <dgm:cxn modelId="{58AAF153-5DB0-49E6-91F3-81E1E5FA506A}" srcId="{9D80230E-99D0-44C4-95C8-78DA5D34E372}" destId="{3BD7C232-58EC-4891-9868-146E3415C6AA}" srcOrd="0" destOrd="0" parTransId="{4E9165C9-4F6F-4212-AC46-3BEB7A42FC58}" sibTransId="{CB7EE600-A365-4A8B-BB21-503B98BE3CC1}"/>
    <dgm:cxn modelId="{F702455D-0606-4B38-B4C1-138FE6C44632}" srcId="{8EEC823E-E920-4229-8366-9DB60CA87CC9}" destId="{3AED6E82-57D3-47E6-A861-3B12F1434340}" srcOrd="1" destOrd="0" parTransId="{FFC5C07C-8EDE-4F03-B6B8-B59F36535F8B}" sibTransId="{7A970EA2-D7AD-4587-B098-37331B2CF86A}"/>
    <dgm:cxn modelId="{732721C1-595E-4790-A578-B0E9903777DD}" srcId="{4EF3BB00-C8D2-411F-82DF-44E66E67A239}" destId="{9D80230E-99D0-44C4-95C8-78DA5D34E372}" srcOrd="1" destOrd="0" parTransId="{0F920F34-005D-44AB-972E-3289A325469B}" sibTransId="{971DC760-EB5A-405C-A230-A61D57014229}"/>
    <dgm:cxn modelId="{0FC9E6AC-91BA-4EC0-A45D-F633712CE6DA}" type="presOf" srcId="{9D80230E-99D0-44C4-95C8-78DA5D34E372}" destId="{04AE0D1D-2907-4471-8294-C7A1B823A3BA}" srcOrd="0" destOrd="0" presId="urn:microsoft.com/office/officeart/2005/8/layout/hList1"/>
    <dgm:cxn modelId="{997EF6BE-1200-4691-AB4B-C92BDCF09EB0}" type="presOf" srcId="{8D3835D9-C6E4-4F40-A7CD-743FC5988E59}" destId="{CF5CE4A4-8AF2-471D-B331-390AFB8ABB7B}" srcOrd="0" destOrd="5" presId="urn:microsoft.com/office/officeart/2005/8/layout/hList1"/>
    <dgm:cxn modelId="{FB824E41-F18D-4EB9-8473-3E777A36F01C}" srcId="{9D80230E-99D0-44C4-95C8-78DA5D34E372}" destId="{18E0D1DD-AD82-4126-B317-0ADC64F76388}" srcOrd="3" destOrd="0" parTransId="{D94EE5DF-DBCA-4EB6-AF9F-EDE045AB9F44}" sibTransId="{CC956995-79D5-4671-87B0-7FE230A4846B}"/>
    <dgm:cxn modelId="{73D2FF01-E7BC-41C2-9B90-0D464E43617A}" srcId="{8EEC823E-E920-4229-8366-9DB60CA87CC9}" destId="{898FC525-F737-469D-929C-B66828025E31}" srcOrd="4" destOrd="0" parTransId="{307CA925-4D1D-42EB-970F-D5F6740457D1}" sibTransId="{3FA8C8B6-30D7-4294-8B8B-D3DA845101C7}"/>
    <dgm:cxn modelId="{77CB89AA-9B36-44CA-85B5-F3DD3C2DCB90}" srcId="{8EEC823E-E920-4229-8366-9DB60CA87CC9}" destId="{BD3D0356-A283-42D5-93BF-F52B3B5805AF}" srcOrd="0" destOrd="0" parTransId="{79913605-8728-40E1-86E4-824AD1DBE8CB}" sibTransId="{B0BA59F4-0405-42C6-9F1D-F3FCBDAC76BE}"/>
    <dgm:cxn modelId="{6EE36CF5-2FDE-44F2-8FCE-1F9DB92C965E}" type="presOf" srcId="{3AED6E82-57D3-47E6-A861-3B12F1434340}" destId="{C2DE614D-91D0-4AAF-B7A1-721F15B9C2DD}" srcOrd="0" destOrd="1" presId="urn:microsoft.com/office/officeart/2005/8/layout/hList1"/>
    <dgm:cxn modelId="{55DF7EB8-8C7B-4819-9E1B-4C8164A293A6}" type="presOf" srcId="{898FC525-F737-469D-929C-B66828025E31}" destId="{C2DE614D-91D0-4AAF-B7A1-721F15B9C2DD}" srcOrd="0" destOrd="4" presId="urn:microsoft.com/office/officeart/2005/8/layout/hList1"/>
    <dgm:cxn modelId="{D247C0F9-517B-47FB-9E89-ABB6330D58BF}" type="presOf" srcId="{18E0D1DD-AD82-4126-B317-0ADC64F76388}" destId="{CF5CE4A4-8AF2-471D-B331-390AFB8ABB7B}" srcOrd="0" destOrd="3" presId="urn:microsoft.com/office/officeart/2005/8/layout/hList1"/>
    <dgm:cxn modelId="{D97B17C1-F78B-4C1B-95E6-F53B62500B70}" type="presOf" srcId="{4EF3BB00-C8D2-411F-82DF-44E66E67A239}" destId="{88A4E249-D1FA-4F3F-B30D-2DE3580902E1}" srcOrd="0" destOrd="0" presId="urn:microsoft.com/office/officeart/2005/8/layout/hList1"/>
    <dgm:cxn modelId="{C5A672AD-84EF-4318-A1F3-07E27275786A}" type="presOf" srcId="{35DAFD91-1754-4FA9-85E6-8F4F3D4CA71C}" destId="{CF5CE4A4-8AF2-471D-B331-390AFB8ABB7B}" srcOrd="0" destOrd="6" presId="urn:microsoft.com/office/officeart/2005/8/layout/hList1"/>
    <dgm:cxn modelId="{F0A41379-695F-42F6-8074-2D2F2E9BA709}" type="presOf" srcId="{89A35A9A-E40A-4037-BD0D-1014359C3F21}" destId="{C2DE614D-91D0-4AAF-B7A1-721F15B9C2DD}" srcOrd="0" destOrd="2" presId="urn:microsoft.com/office/officeart/2005/8/layout/hList1"/>
    <dgm:cxn modelId="{7C82077C-AA6F-4840-A63C-982B9B29ECC1}" srcId="{9D80230E-99D0-44C4-95C8-78DA5D34E372}" destId="{AA32C523-8809-4A60-A224-B77694FE8099}" srcOrd="4" destOrd="0" parTransId="{999D0CEE-C50E-418C-A10C-164F0330B72A}" sibTransId="{1D4BD3A5-CEF3-45A8-AEF7-E1EE0DD23D36}"/>
    <dgm:cxn modelId="{8C2E596D-6399-4A46-B6B2-722DA5037B20}" type="presOf" srcId="{AA32C523-8809-4A60-A224-B77694FE8099}" destId="{CF5CE4A4-8AF2-471D-B331-390AFB8ABB7B}" srcOrd="0" destOrd="4" presId="urn:microsoft.com/office/officeart/2005/8/layout/hList1"/>
    <dgm:cxn modelId="{B60B0F32-0F5F-4F94-8BFE-CCDD83F6FB51}" type="presOf" srcId="{C3249A45-813D-408D-800C-FCBFA2B235AC}" destId="{CF5CE4A4-8AF2-471D-B331-390AFB8ABB7B}" srcOrd="0" destOrd="2" presId="urn:microsoft.com/office/officeart/2005/8/layout/hList1"/>
    <dgm:cxn modelId="{7648C632-7B88-4462-B671-4B36C9DBCD6C}" srcId="{9D80230E-99D0-44C4-95C8-78DA5D34E372}" destId="{440DFAC5-05F3-44FC-A47A-CB0CD6D8DE98}" srcOrd="1" destOrd="0" parTransId="{73B92F15-2019-47D7-A9E1-FE9396CB9759}" sibTransId="{479F2CF1-B92C-4A1F-B1AF-9F1EBA056AD7}"/>
    <dgm:cxn modelId="{9111F414-211F-4F5D-830F-D49496E1DB21}" srcId="{9D80230E-99D0-44C4-95C8-78DA5D34E372}" destId="{C3249A45-813D-408D-800C-FCBFA2B235AC}" srcOrd="2" destOrd="0" parTransId="{5B37D34E-64AD-4A76-9EDD-D7C98FC38747}" sibTransId="{8B1D5B6F-AEEF-448F-8A9B-EF5F1DBA5684}"/>
    <dgm:cxn modelId="{C9597AED-DC81-449F-92EC-EA5DB1AD144F}" type="presOf" srcId="{BD3D0356-A283-42D5-93BF-F52B3B5805AF}" destId="{C2DE614D-91D0-4AAF-B7A1-721F15B9C2DD}" srcOrd="0" destOrd="0" presId="urn:microsoft.com/office/officeart/2005/8/layout/hList1"/>
    <dgm:cxn modelId="{E2C6548E-5B97-4584-BDC0-47A269EE2DB4}" srcId="{4EF3BB00-C8D2-411F-82DF-44E66E67A239}" destId="{8EEC823E-E920-4229-8366-9DB60CA87CC9}" srcOrd="0" destOrd="0" parTransId="{1E8358CE-420F-4235-8E04-2B6A0628DB74}" sibTransId="{706EA7EA-CFA2-4423-9961-A8AA4FDB8AFA}"/>
    <dgm:cxn modelId="{A32428C7-626C-4AD6-ACB7-BE6E87F39EAD}" srcId="{9D80230E-99D0-44C4-95C8-78DA5D34E372}" destId="{35DAFD91-1754-4FA9-85E6-8F4F3D4CA71C}" srcOrd="6" destOrd="0" parTransId="{441E2995-C3BF-4FBB-A20B-BD29FB6C6913}" sibTransId="{6E8F1088-38CF-40F5-A064-64A4C7AEF5E7}"/>
    <dgm:cxn modelId="{F8450E34-8A92-40DD-A2A2-F9A09EBBBA4F}" type="presOf" srcId="{9EA8130C-DADD-4E84-A40C-4D4D53367817}" destId="{C2DE614D-91D0-4AAF-B7A1-721F15B9C2DD}" srcOrd="0" destOrd="3" presId="urn:microsoft.com/office/officeart/2005/8/layout/hList1"/>
    <dgm:cxn modelId="{84FE7331-C57D-4FE9-81A1-8BA8FD820054}" srcId="{8EEC823E-E920-4229-8366-9DB60CA87CC9}" destId="{89A35A9A-E40A-4037-BD0D-1014359C3F21}" srcOrd="2" destOrd="0" parTransId="{39D9655A-EB86-4C35-B27B-B9E2E4A67A10}" sibTransId="{C232E8C7-A3FB-4BA3-AA10-2A98242107A6}"/>
    <dgm:cxn modelId="{4C6F17CC-0410-4630-8E42-0F5DC7C90929}" srcId="{8EEC823E-E920-4229-8366-9DB60CA87CC9}" destId="{9EA8130C-DADD-4E84-A40C-4D4D53367817}" srcOrd="3" destOrd="0" parTransId="{FEFBB401-5F00-47C2-95FA-9088246E8F32}" sibTransId="{1CD9EE4F-78ED-4D42-8A87-161E0BD8B8CB}"/>
    <dgm:cxn modelId="{CC45839B-88EC-4D1F-B8AB-9132E60689BA}" type="presOf" srcId="{3BD7C232-58EC-4891-9868-146E3415C6AA}" destId="{CF5CE4A4-8AF2-471D-B331-390AFB8ABB7B}" srcOrd="0" destOrd="0" presId="urn:microsoft.com/office/officeart/2005/8/layout/hList1"/>
    <dgm:cxn modelId="{EB48435B-E8C9-4718-A4AF-80168532CE6E}" type="presOf" srcId="{440DFAC5-05F3-44FC-A47A-CB0CD6D8DE98}" destId="{CF5CE4A4-8AF2-471D-B331-390AFB8ABB7B}" srcOrd="0" destOrd="1" presId="urn:microsoft.com/office/officeart/2005/8/layout/hList1"/>
    <dgm:cxn modelId="{E09E0D75-CF3D-456E-B1FA-F6F6B2512973}" type="presParOf" srcId="{88A4E249-D1FA-4F3F-B30D-2DE3580902E1}" destId="{11ADC5F8-8CE3-4CE1-9904-7A750937A9B6}" srcOrd="0" destOrd="0" presId="urn:microsoft.com/office/officeart/2005/8/layout/hList1"/>
    <dgm:cxn modelId="{349DBA2B-D9ED-435D-BA25-BA51A287D5EE}" type="presParOf" srcId="{11ADC5F8-8CE3-4CE1-9904-7A750937A9B6}" destId="{6C11C68A-2FF4-4D16-8553-EEDB523608B6}" srcOrd="0" destOrd="0" presId="urn:microsoft.com/office/officeart/2005/8/layout/hList1"/>
    <dgm:cxn modelId="{F9ED676A-8DFF-48F9-B7DB-758413BF0EE7}" type="presParOf" srcId="{11ADC5F8-8CE3-4CE1-9904-7A750937A9B6}" destId="{C2DE614D-91D0-4AAF-B7A1-721F15B9C2DD}" srcOrd="1" destOrd="0" presId="urn:microsoft.com/office/officeart/2005/8/layout/hList1"/>
    <dgm:cxn modelId="{BF51F4F6-D2F8-4D61-A307-88B22EDF3FB3}" type="presParOf" srcId="{88A4E249-D1FA-4F3F-B30D-2DE3580902E1}" destId="{DC04B21F-5BB9-451F-AA5C-D95AF9817496}" srcOrd="1" destOrd="0" presId="urn:microsoft.com/office/officeart/2005/8/layout/hList1"/>
    <dgm:cxn modelId="{27696285-985B-412F-AD6E-BA1AAF9AAF2F}" type="presParOf" srcId="{88A4E249-D1FA-4F3F-B30D-2DE3580902E1}" destId="{0F4AB5FE-AB4D-4382-AF33-5969A5E24DD2}" srcOrd="2" destOrd="0" presId="urn:microsoft.com/office/officeart/2005/8/layout/hList1"/>
    <dgm:cxn modelId="{BAAA40C7-A9C1-4418-9A9A-A218C3DF5A92}" type="presParOf" srcId="{0F4AB5FE-AB4D-4382-AF33-5969A5E24DD2}" destId="{04AE0D1D-2907-4471-8294-C7A1B823A3BA}" srcOrd="0" destOrd="0" presId="urn:microsoft.com/office/officeart/2005/8/layout/hList1"/>
    <dgm:cxn modelId="{E9505760-96A1-4433-8311-5A7058BF342A}" type="presParOf" srcId="{0F4AB5FE-AB4D-4382-AF33-5969A5E24DD2}" destId="{CF5CE4A4-8AF2-471D-B331-390AFB8ABB7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F3BB00-C8D2-411F-82DF-44E66E67A239}" type="doc">
      <dgm:prSet loTypeId="urn:microsoft.com/office/officeart/2005/8/layout/hList1" loCatId="list" qsTypeId="urn:microsoft.com/office/officeart/2005/8/quickstyle/simple3" qsCatId="simple" csTypeId="urn:microsoft.com/office/officeart/2005/8/colors/accent1_2" csCatId="accent1" phldr="1"/>
      <dgm:spPr/>
      <dgm:t>
        <a:bodyPr/>
        <a:lstStyle/>
        <a:p>
          <a:endParaRPr lang="en-US"/>
        </a:p>
      </dgm:t>
    </dgm:pt>
    <dgm:pt modelId="{8EEC823E-E920-4229-8366-9DB60CA87CC9}">
      <dgm:prSet phldrT="[Text]" custT="1"/>
      <dgm:spPr/>
      <dgm:t>
        <a:bodyPr/>
        <a:lstStyle/>
        <a:p>
          <a:pPr algn="ctr"/>
          <a:r>
            <a:rPr lang="en-US" sz="1600" dirty="0" smtClean="0"/>
            <a:t>Overall (Common) Viewpoint</a:t>
          </a:r>
          <a:endParaRPr lang="en-US" sz="1600" dirty="0"/>
        </a:p>
      </dgm:t>
    </dgm:pt>
    <dgm:pt modelId="{1E8358CE-420F-4235-8E04-2B6A0628DB74}" type="parTrans" cxnId="{E2C6548E-5B97-4584-BDC0-47A269EE2DB4}">
      <dgm:prSet/>
      <dgm:spPr/>
      <dgm:t>
        <a:bodyPr/>
        <a:lstStyle/>
        <a:p>
          <a:pPr algn="ctr"/>
          <a:endParaRPr lang="en-US" sz="2000"/>
        </a:p>
      </dgm:t>
    </dgm:pt>
    <dgm:pt modelId="{706EA7EA-CFA2-4423-9961-A8AA4FDB8AFA}" type="sibTrans" cxnId="{E2C6548E-5B97-4584-BDC0-47A269EE2DB4}">
      <dgm:prSet/>
      <dgm:spPr/>
      <dgm:t>
        <a:bodyPr/>
        <a:lstStyle/>
        <a:p>
          <a:pPr algn="ctr"/>
          <a:endParaRPr lang="en-US" sz="2000"/>
        </a:p>
      </dgm:t>
    </dgm:pt>
    <dgm:pt modelId="{BD3D0356-A283-42D5-93BF-F52B3B5805AF}">
      <dgm:prSet phldrT="[Text]" custT="1"/>
      <dgm:spPr/>
      <dgm:t>
        <a:bodyPr/>
        <a:lstStyle/>
        <a:p>
          <a:pPr algn="ctr"/>
          <a:r>
            <a:rPr lang="en-US" sz="1600" dirty="0" smtClean="0"/>
            <a:t>Lack of Training</a:t>
          </a:r>
          <a:endParaRPr lang="en-US" sz="1600" dirty="0"/>
        </a:p>
      </dgm:t>
    </dgm:pt>
    <dgm:pt modelId="{79913605-8728-40E1-86E4-824AD1DBE8CB}" type="parTrans" cxnId="{77CB89AA-9B36-44CA-85B5-F3DD3C2DCB90}">
      <dgm:prSet/>
      <dgm:spPr/>
      <dgm:t>
        <a:bodyPr/>
        <a:lstStyle/>
        <a:p>
          <a:pPr algn="ctr"/>
          <a:endParaRPr lang="en-US" sz="2000"/>
        </a:p>
      </dgm:t>
    </dgm:pt>
    <dgm:pt modelId="{B0BA59F4-0405-42C6-9F1D-F3FCBDAC76BE}" type="sibTrans" cxnId="{77CB89AA-9B36-44CA-85B5-F3DD3C2DCB90}">
      <dgm:prSet/>
      <dgm:spPr/>
      <dgm:t>
        <a:bodyPr/>
        <a:lstStyle/>
        <a:p>
          <a:pPr algn="ctr"/>
          <a:endParaRPr lang="en-US" sz="2000"/>
        </a:p>
      </dgm:t>
    </dgm:pt>
    <dgm:pt modelId="{69F435B9-19F5-4057-9FE6-C6AB5DB3AE3A}">
      <dgm:prSet phldrT="[Text]" custT="1"/>
      <dgm:spPr/>
      <dgm:t>
        <a:bodyPr/>
        <a:lstStyle/>
        <a:p>
          <a:pPr algn="ctr"/>
          <a:r>
            <a:rPr lang="en-US" sz="1600" dirty="0" smtClean="0"/>
            <a:t>Lack of Good / Appropriate people</a:t>
          </a:r>
          <a:endParaRPr lang="en-US" sz="1600" dirty="0"/>
        </a:p>
      </dgm:t>
    </dgm:pt>
    <dgm:pt modelId="{391A8E6E-86A4-4386-8442-EC59F0012C25}" type="parTrans" cxnId="{CB225A9D-98C5-40D3-998C-741438936AA8}">
      <dgm:prSet/>
      <dgm:spPr/>
      <dgm:t>
        <a:bodyPr/>
        <a:lstStyle/>
        <a:p>
          <a:pPr algn="ctr"/>
          <a:endParaRPr lang="en-US" sz="2000"/>
        </a:p>
      </dgm:t>
    </dgm:pt>
    <dgm:pt modelId="{9D5B5662-599A-4770-A367-6A302B91D99B}" type="sibTrans" cxnId="{CB225A9D-98C5-40D3-998C-741438936AA8}">
      <dgm:prSet/>
      <dgm:spPr/>
      <dgm:t>
        <a:bodyPr/>
        <a:lstStyle/>
        <a:p>
          <a:pPr algn="ctr"/>
          <a:endParaRPr lang="en-US" sz="2000"/>
        </a:p>
      </dgm:t>
    </dgm:pt>
    <dgm:pt modelId="{3B174F90-3BAF-4A0E-9CAB-44EA8A190902}">
      <dgm:prSet phldrT="[Text]" custT="1"/>
      <dgm:spPr/>
      <dgm:t>
        <a:bodyPr/>
        <a:lstStyle/>
        <a:p>
          <a:pPr algn="ctr"/>
          <a:r>
            <a:rPr lang="en-US" sz="1600" dirty="0" smtClean="0"/>
            <a:t>Political Issues</a:t>
          </a:r>
          <a:endParaRPr lang="en-US" sz="1600" dirty="0"/>
        </a:p>
      </dgm:t>
    </dgm:pt>
    <dgm:pt modelId="{22EB49C0-F5D3-4142-9F5E-28BF549135B8}" type="parTrans" cxnId="{28BBCDC4-A39B-4304-A97C-98BF1231353B}">
      <dgm:prSet/>
      <dgm:spPr/>
      <dgm:t>
        <a:bodyPr/>
        <a:lstStyle/>
        <a:p>
          <a:pPr algn="ctr"/>
          <a:endParaRPr lang="en-US" sz="2000"/>
        </a:p>
      </dgm:t>
    </dgm:pt>
    <dgm:pt modelId="{584941FB-FEF8-4D82-A6C0-982B5DAF18FF}" type="sibTrans" cxnId="{28BBCDC4-A39B-4304-A97C-98BF1231353B}">
      <dgm:prSet/>
      <dgm:spPr/>
      <dgm:t>
        <a:bodyPr/>
        <a:lstStyle/>
        <a:p>
          <a:pPr algn="ctr"/>
          <a:endParaRPr lang="en-US" sz="2000"/>
        </a:p>
      </dgm:t>
    </dgm:pt>
    <dgm:pt modelId="{88A4E249-D1FA-4F3F-B30D-2DE3580902E1}" type="pres">
      <dgm:prSet presAssocID="{4EF3BB00-C8D2-411F-82DF-44E66E67A239}" presName="Name0" presStyleCnt="0">
        <dgm:presLayoutVars>
          <dgm:dir/>
          <dgm:animLvl val="lvl"/>
          <dgm:resizeHandles val="exact"/>
        </dgm:presLayoutVars>
      </dgm:prSet>
      <dgm:spPr/>
      <dgm:t>
        <a:bodyPr/>
        <a:lstStyle/>
        <a:p>
          <a:endParaRPr lang="en-US"/>
        </a:p>
      </dgm:t>
    </dgm:pt>
    <dgm:pt modelId="{11ADC5F8-8CE3-4CE1-9904-7A750937A9B6}" type="pres">
      <dgm:prSet presAssocID="{8EEC823E-E920-4229-8366-9DB60CA87CC9}" presName="composite" presStyleCnt="0"/>
      <dgm:spPr/>
    </dgm:pt>
    <dgm:pt modelId="{6C11C68A-2FF4-4D16-8553-EEDB523608B6}" type="pres">
      <dgm:prSet presAssocID="{8EEC823E-E920-4229-8366-9DB60CA87CC9}" presName="parTx" presStyleLbl="alignNode1" presStyleIdx="0" presStyleCnt="1" custLinFactNeighborY="5214">
        <dgm:presLayoutVars>
          <dgm:chMax val="0"/>
          <dgm:chPref val="0"/>
          <dgm:bulletEnabled val="1"/>
        </dgm:presLayoutVars>
      </dgm:prSet>
      <dgm:spPr/>
      <dgm:t>
        <a:bodyPr/>
        <a:lstStyle/>
        <a:p>
          <a:endParaRPr lang="en-US"/>
        </a:p>
      </dgm:t>
    </dgm:pt>
    <dgm:pt modelId="{C2DE614D-91D0-4AAF-B7A1-721F15B9C2DD}" type="pres">
      <dgm:prSet presAssocID="{8EEC823E-E920-4229-8366-9DB60CA87CC9}" presName="desTx" presStyleLbl="alignAccFollowNode1" presStyleIdx="0" presStyleCnt="1">
        <dgm:presLayoutVars>
          <dgm:bulletEnabled val="1"/>
        </dgm:presLayoutVars>
      </dgm:prSet>
      <dgm:spPr/>
      <dgm:t>
        <a:bodyPr/>
        <a:lstStyle/>
        <a:p>
          <a:endParaRPr lang="en-US"/>
        </a:p>
      </dgm:t>
    </dgm:pt>
  </dgm:ptLst>
  <dgm:cxnLst>
    <dgm:cxn modelId="{28BBCDC4-A39B-4304-A97C-98BF1231353B}" srcId="{8EEC823E-E920-4229-8366-9DB60CA87CC9}" destId="{3B174F90-3BAF-4A0E-9CAB-44EA8A190902}" srcOrd="2" destOrd="0" parTransId="{22EB49C0-F5D3-4142-9F5E-28BF549135B8}" sibTransId="{584941FB-FEF8-4D82-A6C0-982B5DAF18FF}"/>
    <dgm:cxn modelId="{CB225A9D-98C5-40D3-998C-741438936AA8}" srcId="{8EEC823E-E920-4229-8366-9DB60CA87CC9}" destId="{69F435B9-19F5-4057-9FE6-C6AB5DB3AE3A}" srcOrd="1" destOrd="0" parTransId="{391A8E6E-86A4-4386-8442-EC59F0012C25}" sibTransId="{9D5B5662-599A-4770-A367-6A302B91D99B}"/>
    <dgm:cxn modelId="{77CB89AA-9B36-44CA-85B5-F3DD3C2DCB90}" srcId="{8EEC823E-E920-4229-8366-9DB60CA87CC9}" destId="{BD3D0356-A283-42D5-93BF-F52B3B5805AF}" srcOrd="0" destOrd="0" parTransId="{79913605-8728-40E1-86E4-824AD1DBE8CB}" sibTransId="{B0BA59F4-0405-42C6-9F1D-F3FCBDAC76BE}"/>
    <dgm:cxn modelId="{D61301BD-D9F9-4586-A024-32F45366A03C}" type="presOf" srcId="{4EF3BB00-C8D2-411F-82DF-44E66E67A239}" destId="{88A4E249-D1FA-4F3F-B30D-2DE3580902E1}" srcOrd="0" destOrd="0" presId="urn:microsoft.com/office/officeart/2005/8/layout/hList1"/>
    <dgm:cxn modelId="{744A2A17-66A6-4CE2-B79F-B5D0B1AAE4D7}" type="presOf" srcId="{BD3D0356-A283-42D5-93BF-F52B3B5805AF}" destId="{C2DE614D-91D0-4AAF-B7A1-721F15B9C2DD}" srcOrd="0" destOrd="0" presId="urn:microsoft.com/office/officeart/2005/8/layout/hList1"/>
    <dgm:cxn modelId="{4D02E47B-38B5-4FBC-98BE-1D2A079060A5}" type="presOf" srcId="{69F435B9-19F5-4057-9FE6-C6AB5DB3AE3A}" destId="{C2DE614D-91D0-4AAF-B7A1-721F15B9C2DD}" srcOrd="0" destOrd="1" presId="urn:microsoft.com/office/officeart/2005/8/layout/hList1"/>
    <dgm:cxn modelId="{9A999407-8049-4C9C-A84E-586C63E95775}" type="presOf" srcId="{8EEC823E-E920-4229-8366-9DB60CA87CC9}" destId="{6C11C68A-2FF4-4D16-8553-EEDB523608B6}" srcOrd="0" destOrd="0" presId="urn:microsoft.com/office/officeart/2005/8/layout/hList1"/>
    <dgm:cxn modelId="{E2C6548E-5B97-4584-BDC0-47A269EE2DB4}" srcId="{4EF3BB00-C8D2-411F-82DF-44E66E67A239}" destId="{8EEC823E-E920-4229-8366-9DB60CA87CC9}" srcOrd="0" destOrd="0" parTransId="{1E8358CE-420F-4235-8E04-2B6A0628DB74}" sibTransId="{706EA7EA-CFA2-4423-9961-A8AA4FDB8AFA}"/>
    <dgm:cxn modelId="{BC0EFE1E-8BC0-4E64-BF45-AD34D09B9A58}" type="presOf" srcId="{3B174F90-3BAF-4A0E-9CAB-44EA8A190902}" destId="{C2DE614D-91D0-4AAF-B7A1-721F15B9C2DD}" srcOrd="0" destOrd="2" presId="urn:microsoft.com/office/officeart/2005/8/layout/hList1"/>
    <dgm:cxn modelId="{1C8D2EA6-3FF1-4761-95D0-366CA78CD02E}" type="presParOf" srcId="{88A4E249-D1FA-4F3F-B30D-2DE3580902E1}" destId="{11ADC5F8-8CE3-4CE1-9904-7A750937A9B6}" srcOrd="0" destOrd="0" presId="urn:microsoft.com/office/officeart/2005/8/layout/hList1"/>
    <dgm:cxn modelId="{3AA45161-D00F-44ED-A40D-ACBA0580C402}" type="presParOf" srcId="{11ADC5F8-8CE3-4CE1-9904-7A750937A9B6}" destId="{6C11C68A-2FF4-4D16-8553-EEDB523608B6}" srcOrd="0" destOrd="0" presId="urn:microsoft.com/office/officeart/2005/8/layout/hList1"/>
    <dgm:cxn modelId="{52994D71-F801-49F4-9E3F-DF5E8D38A97E}" type="presParOf" srcId="{11ADC5F8-8CE3-4CE1-9904-7A750937A9B6}" destId="{C2DE614D-91D0-4AAF-B7A1-721F15B9C2DD}"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dgm:spPr/>
      <dgm:t>
        <a:bodyPr/>
        <a:lstStyle/>
        <a:p>
          <a:endParaRPr lang="en-US"/>
        </a:p>
      </dgm:t>
    </dgm:pt>
    <dgm:pt modelId="{394471B4-327A-42D4-9898-0D08B5097B45}">
      <dgm:prSet/>
      <dgm:spPr/>
      <dgm:t>
        <a:bodyPr/>
        <a:lstStyle/>
        <a:p>
          <a:pPr rtl="0"/>
          <a:r>
            <a:rPr lang="en-US" dirty="0" smtClean="0"/>
            <a:t>© MethodScience; Material Designed and Presented by Dr. B. </a:t>
          </a:r>
          <a:r>
            <a:rPr lang="en-US" dirty="0" err="1" smtClean="0"/>
            <a:t>Unhelkar</a:t>
          </a:r>
          <a:endParaRPr lang="en-US"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3E19ED59-9FA3-4A5F-8C56-5BE883B4B092}"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DE791F7B-219B-4207-A785-BB85C2ABCA82}" type="presOf" srcId="{83473DC7-5CB1-460A-B9B6-23F0C3D74FC0}" destId="{9A3A497F-24C3-4B9A-8E81-F32F66903BD2}" srcOrd="0" destOrd="0" presId="urn:microsoft.com/office/officeart/2005/8/layout/vList2"/>
    <dgm:cxn modelId="{AEB0CFAD-820D-429A-99D9-8C3F91FF96FE}"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47315CA-09B9-4F4D-B584-0F8AD204F597}" type="doc">
      <dgm:prSet loTypeId="urn:microsoft.com/office/officeart/2005/8/layout/vProcess5" loCatId="process" qsTypeId="urn:microsoft.com/office/officeart/2005/8/quickstyle/simple3" qsCatId="simple" csTypeId="urn:microsoft.com/office/officeart/2005/8/colors/accent1_2" csCatId="accent1" phldr="1"/>
      <dgm:spPr/>
    </dgm:pt>
    <dgm:pt modelId="{AB72CF86-454F-483C-AA22-A6EDA5933983}">
      <dgm:prSet phldrT="[Text]"/>
      <dgm:spPr>
        <a:scene3d>
          <a:camera prst="orthographicFront"/>
          <a:lightRig rig="flat" dir="t"/>
        </a:scene3d>
        <a:sp3d>
          <a:bevelT/>
        </a:sp3d>
      </dgm:spPr>
      <dgm:t>
        <a:bodyPr/>
        <a:lstStyle/>
        <a:p>
          <a:r>
            <a:rPr lang="en-AU" dirty="0" smtClean="0"/>
            <a:t>Initiation</a:t>
          </a:r>
          <a:endParaRPr lang="en-AU" dirty="0"/>
        </a:p>
      </dgm:t>
    </dgm:pt>
    <dgm:pt modelId="{CD32AC88-D8AA-4FDF-83F2-8515DB38F191}" type="parTrans" cxnId="{7971512D-4950-460B-97E1-76EE9F6EDF30}">
      <dgm:prSet/>
      <dgm:spPr/>
      <dgm:t>
        <a:bodyPr/>
        <a:lstStyle/>
        <a:p>
          <a:endParaRPr lang="en-AU"/>
        </a:p>
      </dgm:t>
    </dgm:pt>
    <dgm:pt modelId="{DDBB6DAA-D44E-4ADC-A140-554324E83EE5}" type="sibTrans" cxnId="{7971512D-4950-460B-97E1-76EE9F6EDF30}">
      <dgm:prSet/>
      <dgm:spPr>
        <a:scene3d>
          <a:camera prst="orthographicFront"/>
          <a:lightRig rig="threePt" dir="t"/>
        </a:scene3d>
        <a:sp3d>
          <a:bevelT/>
        </a:sp3d>
      </dgm:spPr>
      <dgm:t>
        <a:bodyPr/>
        <a:lstStyle/>
        <a:p>
          <a:endParaRPr lang="en-AU"/>
        </a:p>
      </dgm:t>
    </dgm:pt>
    <dgm:pt modelId="{84A0FF20-0712-4F22-BE4C-A80F71781C11}">
      <dgm:prSet phldrT="[Text]"/>
      <dgm:spPr>
        <a:scene3d>
          <a:camera prst="orthographicFront"/>
          <a:lightRig rig="flat" dir="t"/>
        </a:scene3d>
        <a:sp3d>
          <a:bevelT/>
        </a:sp3d>
      </dgm:spPr>
      <dgm:t>
        <a:bodyPr/>
        <a:lstStyle/>
        <a:p>
          <a:r>
            <a:rPr lang="en-AU" dirty="0" smtClean="0"/>
            <a:t>Planning</a:t>
          </a:r>
          <a:endParaRPr lang="en-AU" dirty="0"/>
        </a:p>
      </dgm:t>
    </dgm:pt>
    <dgm:pt modelId="{63A874B0-3897-4AFA-86F7-2163B2824E55}" type="parTrans" cxnId="{8304B14F-998C-408F-9556-A0D95F053132}">
      <dgm:prSet/>
      <dgm:spPr/>
      <dgm:t>
        <a:bodyPr/>
        <a:lstStyle/>
        <a:p>
          <a:endParaRPr lang="en-AU"/>
        </a:p>
      </dgm:t>
    </dgm:pt>
    <dgm:pt modelId="{F2BAC4B0-5612-43E1-A84E-4AB44B815EBE}" type="sibTrans" cxnId="{8304B14F-998C-408F-9556-A0D95F053132}">
      <dgm:prSet/>
      <dgm:spPr>
        <a:scene3d>
          <a:camera prst="orthographicFront"/>
          <a:lightRig rig="threePt" dir="t"/>
        </a:scene3d>
        <a:sp3d>
          <a:bevelT/>
        </a:sp3d>
      </dgm:spPr>
      <dgm:t>
        <a:bodyPr/>
        <a:lstStyle/>
        <a:p>
          <a:endParaRPr lang="en-AU"/>
        </a:p>
      </dgm:t>
    </dgm:pt>
    <dgm:pt modelId="{088ACA16-F2E7-4582-B718-6750B061B1BD}">
      <dgm:prSet phldrT="[Text]"/>
      <dgm:spPr>
        <a:scene3d>
          <a:camera prst="orthographicFront"/>
          <a:lightRig rig="flat" dir="t"/>
        </a:scene3d>
        <a:sp3d>
          <a:bevelT/>
        </a:sp3d>
      </dgm:spPr>
      <dgm:t>
        <a:bodyPr/>
        <a:lstStyle/>
        <a:p>
          <a:r>
            <a:rPr lang="en-AU" dirty="0" smtClean="0"/>
            <a:t>Execution</a:t>
          </a:r>
          <a:endParaRPr lang="en-AU" dirty="0"/>
        </a:p>
      </dgm:t>
    </dgm:pt>
    <dgm:pt modelId="{8859CC07-2AD2-4091-91EA-15489C8BABDE}" type="parTrans" cxnId="{4FFB95C4-FF1E-4F3E-BE1D-3C17F56BAB5D}">
      <dgm:prSet/>
      <dgm:spPr/>
      <dgm:t>
        <a:bodyPr/>
        <a:lstStyle/>
        <a:p>
          <a:endParaRPr lang="en-AU"/>
        </a:p>
      </dgm:t>
    </dgm:pt>
    <dgm:pt modelId="{23CB4C6A-3EBB-4675-984F-3C06E18BDEA0}" type="sibTrans" cxnId="{4FFB95C4-FF1E-4F3E-BE1D-3C17F56BAB5D}">
      <dgm:prSet/>
      <dgm:spPr>
        <a:scene3d>
          <a:camera prst="orthographicFront"/>
          <a:lightRig rig="threePt" dir="t"/>
        </a:scene3d>
        <a:sp3d>
          <a:bevelT/>
        </a:sp3d>
      </dgm:spPr>
      <dgm:t>
        <a:bodyPr/>
        <a:lstStyle/>
        <a:p>
          <a:endParaRPr lang="en-AU"/>
        </a:p>
      </dgm:t>
    </dgm:pt>
    <dgm:pt modelId="{662A04AE-FBFE-40EF-810C-715F86625F00}">
      <dgm:prSet phldrT="[Text]"/>
      <dgm:spPr>
        <a:scene3d>
          <a:camera prst="orthographicFront"/>
          <a:lightRig rig="flat" dir="t"/>
        </a:scene3d>
        <a:sp3d>
          <a:bevelT/>
        </a:sp3d>
      </dgm:spPr>
      <dgm:t>
        <a:bodyPr/>
        <a:lstStyle/>
        <a:p>
          <a:r>
            <a:rPr lang="en-AU" dirty="0" smtClean="0"/>
            <a:t>Monitor (Control)</a:t>
          </a:r>
          <a:endParaRPr lang="en-AU" dirty="0"/>
        </a:p>
      </dgm:t>
    </dgm:pt>
    <dgm:pt modelId="{193AD64B-4433-4E70-9EC2-9FCDFB416FC1}" type="parTrans" cxnId="{AEBB679C-1BFA-43E8-B06F-AB952DFEE2F1}">
      <dgm:prSet/>
      <dgm:spPr/>
      <dgm:t>
        <a:bodyPr/>
        <a:lstStyle/>
        <a:p>
          <a:endParaRPr lang="en-AU"/>
        </a:p>
      </dgm:t>
    </dgm:pt>
    <dgm:pt modelId="{56D893C0-40C7-4EAF-935C-CF9B9496F7C6}" type="sibTrans" cxnId="{AEBB679C-1BFA-43E8-B06F-AB952DFEE2F1}">
      <dgm:prSet/>
      <dgm:spPr>
        <a:scene3d>
          <a:camera prst="orthographicFront"/>
          <a:lightRig rig="threePt" dir="t"/>
        </a:scene3d>
        <a:sp3d>
          <a:bevelT/>
        </a:sp3d>
      </dgm:spPr>
      <dgm:t>
        <a:bodyPr/>
        <a:lstStyle/>
        <a:p>
          <a:endParaRPr lang="en-AU"/>
        </a:p>
      </dgm:t>
    </dgm:pt>
    <dgm:pt modelId="{20AC0F8F-FD67-4CC1-830F-ABB201846FA3}">
      <dgm:prSet phldrT="[Text]"/>
      <dgm:spPr>
        <a:scene3d>
          <a:camera prst="orthographicFront"/>
          <a:lightRig rig="flat" dir="t"/>
        </a:scene3d>
        <a:sp3d>
          <a:bevelT/>
        </a:sp3d>
      </dgm:spPr>
      <dgm:t>
        <a:bodyPr/>
        <a:lstStyle/>
        <a:p>
          <a:r>
            <a:rPr lang="en-AU" dirty="0" smtClean="0"/>
            <a:t>Close </a:t>
          </a:r>
          <a:endParaRPr lang="en-AU" dirty="0"/>
        </a:p>
      </dgm:t>
    </dgm:pt>
    <dgm:pt modelId="{11F923D1-270D-42A6-8B12-19217018A05C}" type="parTrans" cxnId="{54D8EB59-F7D7-4A97-91DA-184FB3248961}">
      <dgm:prSet/>
      <dgm:spPr/>
      <dgm:t>
        <a:bodyPr/>
        <a:lstStyle/>
        <a:p>
          <a:endParaRPr lang="en-AU"/>
        </a:p>
      </dgm:t>
    </dgm:pt>
    <dgm:pt modelId="{D49AC23C-4AC2-4037-923A-E4BBDA7DC382}" type="sibTrans" cxnId="{54D8EB59-F7D7-4A97-91DA-184FB3248961}">
      <dgm:prSet/>
      <dgm:spPr/>
      <dgm:t>
        <a:bodyPr/>
        <a:lstStyle/>
        <a:p>
          <a:endParaRPr lang="en-AU"/>
        </a:p>
      </dgm:t>
    </dgm:pt>
    <dgm:pt modelId="{4CD2FB13-FC8D-4573-98F9-110E39AC5E83}" type="pres">
      <dgm:prSet presAssocID="{147315CA-09B9-4F4D-B584-0F8AD204F597}" presName="outerComposite" presStyleCnt="0">
        <dgm:presLayoutVars>
          <dgm:chMax val="5"/>
          <dgm:dir/>
          <dgm:resizeHandles val="exact"/>
        </dgm:presLayoutVars>
      </dgm:prSet>
      <dgm:spPr/>
    </dgm:pt>
    <dgm:pt modelId="{837B110C-2A51-420D-9998-EB807FAF4FF3}" type="pres">
      <dgm:prSet presAssocID="{147315CA-09B9-4F4D-B584-0F8AD204F597}" presName="dummyMaxCanvas" presStyleCnt="0">
        <dgm:presLayoutVars/>
      </dgm:prSet>
      <dgm:spPr>
        <a:scene3d>
          <a:camera prst="orthographicFront"/>
          <a:lightRig rig="threePt" dir="t"/>
        </a:scene3d>
        <a:sp3d>
          <a:bevelT/>
        </a:sp3d>
      </dgm:spPr>
    </dgm:pt>
    <dgm:pt modelId="{56216E32-3D2B-473C-B089-8ED4D7B77376}" type="pres">
      <dgm:prSet presAssocID="{147315CA-09B9-4F4D-B584-0F8AD204F597}" presName="FiveNodes_1" presStyleLbl="node1" presStyleIdx="0" presStyleCnt="5">
        <dgm:presLayoutVars>
          <dgm:bulletEnabled val="1"/>
        </dgm:presLayoutVars>
      </dgm:prSet>
      <dgm:spPr/>
      <dgm:t>
        <a:bodyPr/>
        <a:lstStyle/>
        <a:p>
          <a:endParaRPr lang="en-AU"/>
        </a:p>
      </dgm:t>
    </dgm:pt>
    <dgm:pt modelId="{7D5CD01E-7B24-4B9F-BD21-E8D2B7CE9C27}" type="pres">
      <dgm:prSet presAssocID="{147315CA-09B9-4F4D-B584-0F8AD204F597}" presName="FiveNodes_2" presStyleLbl="node1" presStyleIdx="1" presStyleCnt="5">
        <dgm:presLayoutVars>
          <dgm:bulletEnabled val="1"/>
        </dgm:presLayoutVars>
      </dgm:prSet>
      <dgm:spPr/>
      <dgm:t>
        <a:bodyPr/>
        <a:lstStyle/>
        <a:p>
          <a:endParaRPr lang="en-AU"/>
        </a:p>
      </dgm:t>
    </dgm:pt>
    <dgm:pt modelId="{8B39B0D1-F0B7-4138-9956-26318DB24AD0}" type="pres">
      <dgm:prSet presAssocID="{147315CA-09B9-4F4D-B584-0F8AD204F597}" presName="FiveNodes_3" presStyleLbl="node1" presStyleIdx="2" presStyleCnt="5">
        <dgm:presLayoutVars>
          <dgm:bulletEnabled val="1"/>
        </dgm:presLayoutVars>
      </dgm:prSet>
      <dgm:spPr/>
      <dgm:t>
        <a:bodyPr/>
        <a:lstStyle/>
        <a:p>
          <a:endParaRPr lang="en-AU"/>
        </a:p>
      </dgm:t>
    </dgm:pt>
    <dgm:pt modelId="{4193A2C6-2835-4D38-B2AB-3B8D8AA9C3CE}" type="pres">
      <dgm:prSet presAssocID="{147315CA-09B9-4F4D-B584-0F8AD204F597}" presName="FiveNodes_4" presStyleLbl="node1" presStyleIdx="3" presStyleCnt="5">
        <dgm:presLayoutVars>
          <dgm:bulletEnabled val="1"/>
        </dgm:presLayoutVars>
      </dgm:prSet>
      <dgm:spPr/>
      <dgm:t>
        <a:bodyPr/>
        <a:lstStyle/>
        <a:p>
          <a:endParaRPr lang="en-AU"/>
        </a:p>
      </dgm:t>
    </dgm:pt>
    <dgm:pt modelId="{AEDC5836-7A82-4153-831C-B32D7D525320}" type="pres">
      <dgm:prSet presAssocID="{147315CA-09B9-4F4D-B584-0F8AD204F597}" presName="FiveNodes_5" presStyleLbl="node1" presStyleIdx="4" presStyleCnt="5">
        <dgm:presLayoutVars>
          <dgm:bulletEnabled val="1"/>
        </dgm:presLayoutVars>
      </dgm:prSet>
      <dgm:spPr/>
      <dgm:t>
        <a:bodyPr/>
        <a:lstStyle/>
        <a:p>
          <a:endParaRPr lang="en-AU"/>
        </a:p>
      </dgm:t>
    </dgm:pt>
    <dgm:pt modelId="{4F105E4D-EE44-4407-AA2A-B352BDE4B883}" type="pres">
      <dgm:prSet presAssocID="{147315CA-09B9-4F4D-B584-0F8AD204F597}" presName="FiveConn_1-2" presStyleLbl="fgAccFollowNode1" presStyleIdx="0" presStyleCnt="4">
        <dgm:presLayoutVars>
          <dgm:bulletEnabled val="1"/>
        </dgm:presLayoutVars>
      </dgm:prSet>
      <dgm:spPr/>
      <dgm:t>
        <a:bodyPr/>
        <a:lstStyle/>
        <a:p>
          <a:endParaRPr lang="en-AU"/>
        </a:p>
      </dgm:t>
    </dgm:pt>
    <dgm:pt modelId="{C2C39701-69E0-413A-A366-8913B43FD1FE}" type="pres">
      <dgm:prSet presAssocID="{147315CA-09B9-4F4D-B584-0F8AD204F597}" presName="FiveConn_2-3" presStyleLbl="fgAccFollowNode1" presStyleIdx="1" presStyleCnt="4">
        <dgm:presLayoutVars>
          <dgm:bulletEnabled val="1"/>
        </dgm:presLayoutVars>
      </dgm:prSet>
      <dgm:spPr/>
      <dgm:t>
        <a:bodyPr/>
        <a:lstStyle/>
        <a:p>
          <a:endParaRPr lang="en-AU"/>
        </a:p>
      </dgm:t>
    </dgm:pt>
    <dgm:pt modelId="{80CAE9E7-524D-4E1C-8EC4-F3A0F58931E2}" type="pres">
      <dgm:prSet presAssocID="{147315CA-09B9-4F4D-B584-0F8AD204F597}" presName="FiveConn_3-4" presStyleLbl="fgAccFollowNode1" presStyleIdx="2" presStyleCnt="4">
        <dgm:presLayoutVars>
          <dgm:bulletEnabled val="1"/>
        </dgm:presLayoutVars>
      </dgm:prSet>
      <dgm:spPr/>
      <dgm:t>
        <a:bodyPr/>
        <a:lstStyle/>
        <a:p>
          <a:endParaRPr lang="en-AU"/>
        </a:p>
      </dgm:t>
    </dgm:pt>
    <dgm:pt modelId="{1309A9D3-4E46-4804-88CE-2D28A772073E}" type="pres">
      <dgm:prSet presAssocID="{147315CA-09B9-4F4D-B584-0F8AD204F597}" presName="FiveConn_4-5" presStyleLbl="fgAccFollowNode1" presStyleIdx="3" presStyleCnt="4">
        <dgm:presLayoutVars>
          <dgm:bulletEnabled val="1"/>
        </dgm:presLayoutVars>
      </dgm:prSet>
      <dgm:spPr/>
      <dgm:t>
        <a:bodyPr/>
        <a:lstStyle/>
        <a:p>
          <a:endParaRPr lang="en-AU"/>
        </a:p>
      </dgm:t>
    </dgm:pt>
    <dgm:pt modelId="{7DFD40D6-CAB9-4E41-BFF8-A93A07143F73}" type="pres">
      <dgm:prSet presAssocID="{147315CA-09B9-4F4D-B584-0F8AD204F597}" presName="FiveNodes_1_text" presStyleLbl="node1" presStyleIdx="4" presStyleCnt="5">
        <dgm:presLayoutVars>
          <dgm:bulletEnabled val="1"/>
        </dgm:presLayoutVars>
      </dgm:prSet>
      <dgm:spPr/>
      <dgm:t>
        <a:bodyPr/>
        <a:lstStyle/>
        <a:p>
          <a:endParaRPr lang="en-AU"/>
        </a:p>
      </dgm:t>
    </dgm:pt>
    <dgm:pt modelId="{5C9CD660-9738-4628-B0C8-BCF28E9F5D80}" type="pres">
      <dgm:prSet presAssocID="{147315CA-09B9-4F4D-B584-0F8AD204F597}" presName="FiveNodes_2_text" presStyleLbl="node1" presStyleIdx="4" presStyleCnt="5">
        <dgm:presLayoutVars>
          <dgm:bulletEnabled val="1"/>
        </dgm:presLayoutVars>
      </dgm:prSet>
      <dgm:spPr/>
      <dgm:t>
        <a:bodyPr/>
        <a:lstStyle/>
        <a:p>
          <a:endParaRPr lang="en-AU"/>
        </a:p>
      </dgm:t>
    </dgm:pt>
    <dgm:pt modelId="{79B69DB8-1E85-4E03-8938-75D2A6030301}" type="pres">
      <dgm:prSet presAssocID="{147315CA-09B9-4F4D-B584-0F8AD204F597}" presName="FiveNodes_3_text" presStyleLbl="node1" presStyleIdx="4" presStyleCnt="5">
        <dgm:presLayoutVars>
          <dgm:bulletEnabled val="1"/>
        </dgm:presLayoutVars>
      </dgm:prSet>
      <dgm:spPr/>
      <dgm:t>
        <a:bodyPr/>
        <a:lstStyle/>
        <a:p>
          <a:endParaRPr lang="en-AU"/>
        </a:p>
      </dgm:t>
    </dgm:pt>
    <dgm:pt modelId="{FD58BE07-5151-43BE-8C39-7137AD30C876}" type="pres">
      <dgm:prSet presAssocID="{147315CA-09B9-4F4D-B584-0F8AD204F597}" presName="FiveNodes_4_text" presStyleLbl="node1" presStyleIdx="4" presStyleCnt="5">
        <dgm:presLayoutVars>
          <dgm:bulletEnabled val="1"/>
        </dgm:presLayoutVars>
      </dgm:prSet>
      <dgm:spPr/>
      <dgm:t>
        <a:bodyPr/>
        <a:lstStyle/>
        <a:p>
          <a:endParaRPr lang="en-AU"/>
        </a:p>
      </dgm:t>
    </dgm:pt>
    <dgm:pt modelId="{65DF266E-9D83-4971-B06D-B5AB8C38E3FF}" type="pres">
      <dgm:prSet presAssocID="{147315CA-09B9-4F4D-B584-0F8AD204F597}" presName="FiveNodes_5_text" presStyleLbl="node1" presStyleIdx="4" presStyleCnt="5">
        <dgm:presLayoutVars>
          <dgm:bulletEnabled val="1"/>
        </dgm:presLayoutVars>
      </dgm:prSet>
      <dgm:spPr/>
      <dgm:t>
        <a:bodyPr/>
        <a:lstStyle/>
        <a:p>
          <a:endParaRPr lang="en-AU"/>
        </a:p>
      </dgm:t>
    </dgm:pt>
  </dgm:ptLst>
  <dgm:cxnLst>
    <dgm:cxn modelId="{4D3AE97C-5B46-4D6C-B8EE-FCF1F703F249}" type="presOf" srcId="{23CB4C6A-3EBB-4675-984F-3C06E18BDEA0}" destId="{80CAE9E7-524D-4E1C-8EC4-F3A0F58931E2}" srcOrd="0" destOrd="0" presId="urn:microsoft.com/office/officeart/2005/8/layout/vProcess5"/>
    <dgm:cxn modelId="{899E12CD-2459-4CF1-8184-01009A55D76E}" type="presOf" srcId="{20AC0F8F-FD67-4CC1-830F-ABB201846FA3}" destId="{65DF266E-9D83-4971-B06D-B5AB8C38E3FF}" srcOrd="1" destOrd="0" presId="urn:microsoft.com/office/officeart/2005/8/layout/vProcess5"/>
    <dgm:cxn modelId="{74319735-A98A-4160-8F47-839B090F73DE}" type="presOf" srcId="{84A0FF20-0712-4F22-BE4C-A80F71781C11}" destId="{5C9CD660-9738-4628-B0C8-BCF28E9F5D80}" srcOrd="1" destOrd="0" presId="urn:microsoft.com/office/officeart/2005/8/layout/vProcess5"/>
    <dgm:cxn modelId="{430EB1F2-FCF2-4DA6-823D-1A37240D5605}" type="presOf" srcId="{56D893C0-40C7-4EAF-935C-CF9B9496F7C6}" destId="{1309A9D3-4E46-4804-88CE-2D28A772073E}" srcOrd="0" destOrd="0" presId="urn:microsoft.com/office/officeart/2005/8/layout/vProcess5"/>
    <dgm:cxn modelId="{7971512D-4950-460B-97E1-76EE9F6EDF30}" srcId="{147315CA-09B9-4F4D-B584-0F8AD204F597}" destId="{AB72CF86-454F-483C-AA22-A6EDA5933983}" srcOrd="0" destOrd="0" parTransId="{CD32AC88-D8AA-4FDF-83F2-8515DB38F191}" sibTransId="{DDBB6DAA-D44E-4ADC-A140-554324E83EE5}"/>
    <dgm:cxn modelId="{4FFB95C4-FF1E-4F3E-BE1D-3C17F56BAB5D}" srcId="{147315CA-09B9-4F4D-B584-0F8AD204F597}" destId="{088ACA16-F2E7-4582-B718-6750B061B1BD}" srcOrd="2" destOrd="0" parTransId="{8859CC07-2AD2-4091-91EA-15489C8BABDE}" sibTransId="{23CB4C6A-3EBB-4675-984F-3C06E18BDEA0}"/>
    <dgm:cxn modelId="{50CB3A57-B34D-4A39-A6B7-2CDCF63D0452}" type="presOf" srcId="{147315CA-09B9-4F4D-B584-0F8AD204F597}" destId="{4CD2FB13-FC8D-4573-98F9-110E39AC5E83}" srcOrd="0" destOrd="0" presId="urn:microsoft.com/office/officeart/2005/8/layout/vProcess5"/>
    <dgm:cxn modelId="{1780CB5F-90B0-4D95-9F80-616A4B0BB8A1}" type="presOf" srcId="{088ACA16-F2E7-4582-B718-6750B061B1BD}" destId="{79B69DB8-1E85-4E03-8938-75D2A6030301}" srcOrd="1" destOrd="0" presId="urn:microsoft.com/office/officeart/2005/8/layout/vProcess5"/>
    <dgm:cxn modelId="{4CE0F405-4230-434D-992C-B0A4E1D332C9}" type="presOf" srcId="{AB72CF86-454F-483C-AA22-A6EDA5933983}" destId="{7DFD40D6-CAB9-4E41-BFF8-A93A07143F73}" srcOrd="1" destOrd="0" presId="urn:microsoft.com/office/officeart/2005/8/layout/vProcess5"/>
    <dgm:cxn modelId="{27009219-0508-4CB7-9E7B-7228C620D8C0}" type="presOf" srcId="{84A0FF20-0712-4F22-BE4C-A80F71781C11}" destId="{7D5CD01E-7B24-4B9F-BD21-E8D2B7CE9C27}" srcOrd="0" destOrd="0" presId="urn:microsoft.com/office/officeart/2005/8/layout/vProcess5"/>
    <dgm:cxn modelId="{8EC3A4EA-0C0E-410B-942D-DDE25F018298}" type="presOf" srcId="{DDBB6DAA-D44E-4ADC-A140-554324E83EE5}" destId="{4F105E4D-EE44-4407-AA2A-B352BDE4B883}" srcOrd="0" destOrd="0" presId="urn:microsoft.com/office/officeart/2005/8/layout/vProcess5"/>
    <dgm:cxn modelId="{8304B14F-998C-408F-9556-A0D95F053132}" srcId="{147315CA-09B9-4F4D-B584-0F8AD204F597}" destId="{84A0FF20-0712-4F22-BE4C-A80F71781C11}" srcOrd="1" destOrd="0" parTransId="{63A874B0-3897-4AFA-86F7-2163B2824E55}" sibTransId="{F2BAC4B0-5612-43E1-A84E-4AB44B815EBE}"/>
    <dgm:cxn modelId="{54D8EB59-F7D7-4A97-91DA-184FB3248961}" srcId="{147315CA-09B9-4F4D-B584-0F8AD204F597}" destId="{20AC0F8F-FD67-4CC1-830F-ABB201846FA3}" srcOrd="4" destOrd="0" parTransId="{11F923D1-270D-42A6-8B12-19217018A05C}" sibTransId="{D49AC23C-4AC2-4037-923A-E4BBDA7DC382}"/>
    <dgm:cxn modelId="{2506FC9D-383A-4A1B-9844-86E525E833AB}" type="presOf" srcId="{F2BAC4B0-5612-43E1-A84E-4AB44B815EBE}" destId="{C2C39701-69E0-413A-A366-8913B43FD1FE}" srcOrd="0" destOrd="0" presId="urn:microsoft.com/office/officeart/2005/8/layout/vProcess5"/>
    <dgm:cxn modelId="{3B7FF609-A7F1-4CD3-86EE-E5F372AA819C}" type="presOf" srcId="{20AC0F8F-FD67-4CC1-830F-ABB201846FA3}" destId="{AEDC5836-7A82-4153-831C-B32D7D525320}" srcOrd="0" destOrd="0" presId="urn:microsoft.com/office/officeart/2005/8/layout/vProcess5"/>
    <dgm:cxn modelId="{37CFA765-8C55-4549-83E8-8BD8FBDB29B1}" type="presOf" srcId="{088ACA16-F2E7-4582-B718-6750B061B1BD}" destId="{8B39B0D1-F0B7-4138-9956-26318DB24AD0}" srcOrd="0" destOrd="0" presId="urn:microsoft.com/office/officeart/2005/8/layout/vProcess5"/>
    <dgm:cxn modelId="{7C6EC51E-8D11-4380-A750-21CDC3D145B4}" type="presOf" srcId="{662A04AE-FBFE-40EF-810C-715F86625F00}" destId="{4193A2C6-2835-4D38-B2AB-3B8D8AA9C3CE}" srcOrd="0" destOrd="0" presId="urn:microsoft.com/office/officeart/2005/8/layout/vProcess5"/>
    <dgm:cxn modelId="{AEBB679C-1BFA-43E8-B06F-AB952DFEE2F1}" srcId="{147315CA-09B9-4F4D-B584-0F8AD204F597}" destId="{662A04AE-FBFE-40EF-810C-715F86625F00}" srcOrd="3" destOrd="0" parTransId="{193AD64B-4433-4E70-9EC2-9FCDFB416FC1}" sibTransId="{56D893C0-40C7-4EAF-935C-CF9B9496F7C6}"/>
    <dgm:cxn modelId="{C164D08C-5FA6-4701-9F33-6EC4D4EACF04}" type="presOf" srcId="{AB72CF86-454F-483C-AA22-A6EDA5933983}" destId="{56216E32-3D2B-473C-B089-8ED4D7B77376}" srcOrd="0" destOrd="0" presId="urn:microsoft.com/office/officeart/2005/8/layout/vProcess5"/>
    <dgm:cxn modelId="{4E1985E6-1E5F-405F-A3AA-310A82ED0123}" type="presOf" srcId="{662A04AE-FBFE-40EF-810C-715F86625F00}" destId="{FD58BE07-5151-43BE-8C39-7137AD30C876}" srcOrd="1" destOrd="0" presId="urn:microsoft.com/office/officeart/2005/8/layout/vProcess5"/>
    <dgm:cxn modelId="{12EA1EF7-E84A-487D-A06B-EBD5F52AB861}" type="presParOf" srcId="{4CD2FB13-FC8D-4573-98F9-110E39AC5E83}" destId="{837B110C-2A51-420D-9998-EB807FAF4FF3}" srcOrd="0" destOrd="0" presId="urn:microsoft.com/office/officeart/2005/8/layout/vProcess5"/>
    <dgm:cxn modelId="{CBE0236F-642E-471B-B02B-29CC11179F9D}" type="presParOf" srcId="{4CD2FB13-FC8D-4573-98F9-110E39AC5E83}" destId="{56216E32-3D2B-473C-B089-8ED4D7B77376}" srcOrd="1" destOrd="0" presId="urn:microsoft.com/office/officeart/2005/8/layout/vProcess5"/>
    <dgm:cxn modelId="{19CC1938-E033-4C45-9F36-1E0867DDA771}" type="presParOf" srcId="{4CD2FB13-FC8D-4573-98F9-110E39AC5E83}" destId="{7D5CD01E-7B24-4B9F-BD21-E8D2B7CE9C27}" srcOrd="2" destOrd="0" presId="urn:microsoft.com/office/officeart/2005/8/layout/vProcess5"/>
    <dgm:cxn modelId="{B4A63B3C-8E44-4FBC-85BD-28D65A7EF666}" type="presParOf" srcId="{4CD2FB13-FC8D-4573-98F9-110E39AC5E83}" destId="{8B39B0D1-F0B7-4138-9956-26318DB24AD0}" srcOrd="3" destOrd="0" presId="urn:microsoft.com/office/officeart/2005/8/layout/vProcess5"/>
    <dgm:cxn modelId="{EC5018FD-F9F6-41AF-9E04-766244A8E2F9}" type="presParOf" srcId="{4CD2FB13-FC8D-4573-98F9-110E39AC5E83}" destId="{4193A2C6-2835-4D38-B2AB-3B8D8AA9C3CE}" srcOrd="4" destOrd="0" presId="urn:microsoft.com/office/officeart/2005/8/layout/vProcess5"/>
    <dgm:cxn modelId="{0F5C79EC-6263-44DD-A61F-9BA1C315EEEF}" type="presParOf" srcId="{4CD2FB13-FC8D-4573-98F9-110E39AC5E83}" destId="{AEDC5836-7A82-4153-831C-B32D7D525320}" srcOrd="5" destOrd="0" presId="urn:microsoft.com/office/officeart/2005/8/layout/vProcess5"/>
    <dgm:cxn modelId="{A3139439-C346-4F13-AA0A-C3DD91422676}" type="presParOf" srcId="{4CD2FB13-FC8D-4573-98F9-110E39AC5E83}" destId="{4F105E4D-EE44-4407-AA2A-B352BDE4B883}" srcOrd="6" destOrd="0" presId="urn:microsoft.com/office/officeart/2005/8/layout/vProcess5"/>
    <dgm:cxn modelId="{A994276D-CDFF-468D-8163-BC1F1B1A35FC}" type="presParOf" srcId="{4CD2FB13-FC8D-4573-98F9-110E39AC5E83}" destId="{C2C39701-69E0-413A-A366-8913B43FD1FE}" srcOrd="7" destOrd="0" presId="urn:microsoft.com/office/officeart/2005/8/layout/vProcess5"/>
    <dgm:cxn modelId="{2E86AF09-6D65-4290-870B-9C9136648056}" type="presParOf" srcId="{4CD2FB13-FC8D-4573-98F9-110E39AC5E83}" destId="{80CAE9E7-524D-4E1C-8EC4-F3A0F58931E2}" srcOrd="8" destOrd="0" presId="urn:microsoft.com/office/officeart/2005/8/layout/vProcess5"/>
    <dgm:cxn modelId="{E19C247D-D40A-4238-AC78-21D59EF020CE}" type="presParOf" srcId="{4CD2FB13-FC8D-4573-98F9-110E39AC5E83}" destId="{1309A9D3-4E46-4804-88CE-2D28A772073E}" srcOrd="9" destOrd="0" presId="urn:microsoft.com/office/officeart/2005/8/layout/vProcess5"/>
    <dgm:cxn modelId="{8F156EEF-8094-43C9-9262-C275F671148B}" type="presParOf" srcId="{4CD2FB13-FC8D-4573-98F9-110E39AC5E83}" destId="{7DFD40D6-CAB9-4E41-BFF8-A93A07143F73}" srcOrd="10" destOrd="0" presId="urn:microsoft.com/office/officeart/2005/8/layout/vProcess5"/>
    <dgm:cxn modelId="{831058D6-6B46-4D2E-B59D-DF748935F329}" type="presParOf" srcId="{4CD2FB13-FC8D-4573-98F9-110E39AC5E83}" destId="{5C9CD660-9738-4628-B0C8-BCF28E9F5D80}" srcOrd="11" destOrd="0" presId="urn:microsoft.com/office/officeart/2005/8/layout/vProcess5"/>
    <dgm:cxn modelId="{16E0C8BD-E17B-4057-A1E8-DDA954E574F5}" type="presParOf" srcId="{4CD2FB13-FC8D-4573-98F9-110E39AC5E83}" destId="{79B69DB8-1E85-4E03-8938-75D2A6030301}" srcOrd="12" destOrd="0" presId="urn:microsoft.com/office/officeart/2005/8/layout/vProcess5"/>
    <dgm:cxn modelId="{D3BF076C-DEB3-4CCF-8E43-2FD637BDAC24}" type="presParOf" srcId="{4CD2FB13-FC8D-4573-98F9-110E39AC5E83}" destId="{FD58BE07-5151-43BE-8C39-7137AD30C876}" srcOrd="13" destOrd="0" presId="urn:microsoft.com/office/officeart/2005/8/layout/vProcess5"/>
    <dgm:cxn modelId="{0C7F06D8-3E70-4D9A-A128-A3A93A40A302}" type="presParOf" srcId="{4CD2FB13-FC8D-4573-98F9-110E39AC5E83}" destId="{65DF266E-9D83-4971-B06D-B5AB8C38E3FF}"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0E2EF63-29A0-4898-AB5A-AD2619BF62F6}" type="doc">
      <dgm:prSet loTypeId="urn:microsoft.com/office/officeart/2005/8/layout/hProcess9" loCatId="process" qsTypeId="urn:microsoft.com/office/officeart/2005/8/quickstyle/simple1" qsCatId="simple" csTypeId="urn:microsoft.com/office/officeart/2005/8/colors/accent0_2" csCatId="mainScheme" phldr="1"/>
      <dgm:spPr/>
    </dgm:pt>
    <dgm:pt modelId="{AA25FF1A-66A7-4FC1-A9E6-1BD779826A85}">
      <dgm:prSet phldrT="[Text]"/>
      <dgm:spPr/>
      <dgm:t>
        <a:bodyPr/>
        <a:lstStyle/>
        <a:p>
          <a:r>
            <a:rPr lang="en-AU" dirty="0" smtClean="0"/>
            <a:t>Inputs</a:t>
          </a:r>
          <a:endParaRPr lang="en-AU" dirty="0"/>
        </a:p>
      </dgm:t>
    </dgm:pt>
    <dgm:pt modelId="{19408D4E-7AF6-45EC-854B-0C996FD06CF0}" type="parTrans" cxnId="{A74474DD-4327-4B13-9A27-F928775D29DC}">
      <dgm:prSet/>
      <dgm:spPr/>
      <dgm:t>
        <a:bodyPr/>
        <a:lstStyle/>
        <a:p>
          <a:endParaRPr lang="en-AU"/>
        </a:p>
      </dgm:t>
    </dgm:pt>
    <dgm:pt modelId="{7F69CC0E-4D46-4405-8E9B-EB92934DD64E}" type="sibTrans" cxnId="{A74474DD-4327-4B13-9A27-F928775D29DC}">
      <dgm:prSet/>
      <dgm:spPr/>
      <dgm:t>
        <a:bodyPr/>
        <a:lstStyle/>
        <a:p>
          <a:endParaRPr lang="en-AU"/>
        </a:p>
      </dgm:t>
    </dgm:pt>
    <dgm:pt modelId="{C6742E66-AD54-43FB-B6B4-54A8A6A98B99}">
      <dgm:prSet phldrT="[Text]"/>
      <dgm:spPr/>
      <dgm:t>
        <a:bodyPr/>
        <a:lstStyle/>
        <a:p>
          <a:r>
            <a:rPr lang="en-AU" dirty="0" smtClean="0"/>
            <a:t>Tools &amp; Techniques</a:t>
          </a:r>
          <a:endParaRPr lang="en-AU" dirty="0"/>
        </a:p>
      </dgm:t>
    </dgm:pt>
    <dgm:pt modelId="{6C95FAA6-F421-4245-82C1-7B5DAAB5D55C}" type="parTrans" cxnId="{1BB6EC96-E5A0-49A9-B77F-033B3CD50934}">
      <dgm:prSet/>
      <dgm:spPr/>
      <dgm:t>
        <a:bodyPr/>
        <a:lstStyle/>
        <a:p>
          <a:endParaRPr lang="en-AU"/>
        </a:p>
      </dgm:t>
    </dgm:pt>
    <dgm:pt modelId="{AB9BD582-A29C-4B6C-82CC-D814AA126199}" type="sibTrans" cxnId="{1BB6EC96-E5A0-49A9-B77F-033B3CD50934}">
      <dgm:prSet/>
      <dgm:spPr/>
      <dgm:t>
        <a:bodyPr/>
        <a:lstStyle/>
        <a:p>
          <a:endParaRPr lang="en-AU"/>
        </a:p>
      </dgm:t>
    </dgm:pt>
    <dgm:pt modelId="{94135F8F-4326-4F78-AC2C-08A91F54B5A5}">
      <dgm:prSet phldrT="[Text]"/>
      <dgm:spPr/>
      <dgm:t>
        <a:bodyPr/>
        <a:lstStyle/>
        <a:p>
          <a:r>
            <a:rPr lang="en-AU" dirty="0" smtClean="0"/>
            <a:t>Outputs</a:t>
          </a:r>
          <a:endParaRPr lang="en-AU" dirty="0"/>
        </a:p>
      </dgm:t>
    </dgm:pt>
    <dgm:pt modelId="{5C20752C-E237-4F38-BF56-ACAF3DC59E45}" type="parTrans" cxnId="{7AB94A09-F005-4EC2-BBCA-67828377C2E2}">
      <dgm:prSet/>
      <dgm:spPr/>
      <dgm:t>
        <a:bodyPr/>
        <a:lstStyle/>
        <a:p>
          <a:endParaRPr lang="en-AU"/>
        </a:p>
      </dgm:t>
    </dgm:pt>
    <dgm:pt modelId="{B880F031-72A6-4CEF-8807-2BD489B40D43}" type="sibTrans" cxnId="{7AB94A09-F005-4EC2-BBCA-67828377C2E2}">
      <dgm:prSet/>
      <dgm:spPr/>
      <dgm:t>
        <a:bodyPr/>
        <a:lstStyle/>
        <a:p>
          <a:endParaRPr lang="en-AU"/>
        </a:p>
      </dgm:t>
    </dgm:pt>
    <dgm:pt modelId="{F84B256D-816F-449E-A379-E05853BC273E}" type="pres">
      <dgm:prSet presAssocID="{D0E2EF63-29A0-4898-AB5A-AD2619BF62F6}" presName="CompostProcess" presStyleCnt="0">
        <dgm:presLayoutVars>
          <dgm:dir/>
          <dgm:resizeHandles val="exact"/>
        </dgm:presLayoutVars>
      </dgm:prSet>
      <dgm:spPr/>
    </dgm:pt>
    <dgm:pt modelId="{25FA86BE-2EAB-45AA-B953-21B21A2EC3B1}" type="pres">
      <dgm:prSet presAssocID="{D0E2EF63-29A0-4898-AB5A-AD2619BF62F6}" presName="arrow" presStyleLbl="bgShp" presStyleIdx="0" presStyleCnt="1"/>
      <dgm:spPr/>
    </dgm:pt>
    <dgm:pt modelId="{4F6E3EDF-2FE6-4FC2-9D6C-0656BCF6FFC2}" type="pres">
      <dgm:prSet presAssocID="{D0E2EF63-29A0-4898-AB5A-AD2619BF62F6}" presName="linearProcess" presStyleCnt="0"/>
      <dgm:spPr/>
    </dgm:pt>
    <dgm:pt modelId="{AE9A81FE-A53F-43CA-BA78-F53A3B8C9843}" type="pres">
      <dgm:prSet presAssocID="{AA25FF1A-66A7-4FC1-A9E6-1BD779826A85}" presName="textNode" presStyleLbl="node1" presStyleIdx="0" presStyleCnt="3">
        <dgm:presLayoutVars>
          <dgm:bulletEnabled val="1"/>
        </dgm:presLayoutVars>
      </dgm:prSet>
      <dgm:spPr/>
      <dgm:t>
        <a:bodyPr/>
        <a:lstStyle/>
        <a:p>
          <a:endParaRPr lang="en-AU"/>
        </a:p>
      </dgm:t>
    </dgm:pt>
    <dgm:pt modelId="{C4644ED4-FBEC-48E5-A002-B54ED107B5AA}" type="pres">
      <dgm:prSet presAssocID="{7F69CC0E-4D46-4405-8E9B-EB92934DD64E}" presName="sibTrans" presStyleCnt="0"/>
      <dgm:spPr/>
    </dgm:pt>
    <dgm:pt modelId="{E9526370-5C6F-4467-8BFF-B195BA18B33C}" type="pres">
      <dgm:prSet presAssocID="{C6742E66-AD54-43FB-B6B4-54A8A6A98B99}" presName="textNode" presStyleLbl="node1" presStyleIdx="1" presStyleCnt="3">
        <dgm:presLayoutVars>
          <dgm:bulletEnabled val="1"/>
        </dgm:presLayoutVars>
      </dgm:prSet>
      <dgm:spPr/>
      <dgm:t>
        <a:bodyPr/>
        <a:lstStyle/>
        <a:p>
          <a:endParaRPr lang="en-AU"/>
        </a:p>
      </dgm:t>
    </dgm:pt>
    <dgm:pt modelId="{9979C6CA-7F63-432F-A552-06B5F19B6CC1}" type="pres">
      <dgm:prSet presAssocID="{AB9BD582-A29C-4B6C-82CC-D814AA126199}" presName="sibTrans" presStyleCnt="0"/>
      <dgm:spPr/>
    </dgm:pt>
    <dgm:pt modelId="{3D184E3A-9E7A-42FE-9EC2-7234432BC707}" type="pres">
      <dgm:prSet presAssocID="{94135F8F-4326-4F78-AC2C-08A91F54B5A5}" presName="textNode" presStyleLbl="node1" presStyleIdx="2" presStyleCnt="3">
        <dgm:presLayoutVars>
          <dgm:bulletEnabled val="1"/>
        </dgm:presLayoutVars>
      </dgm:prSet>
      <dgm:spPr/>
      <dgm:t>
        <a:bodyPr/>
        <a:lstStyle/>
        <a:p>
          <a:endParaRPr lang="en-AU"/>
        </a:p>
      </dgm:t>
    </dgm:pt>
  </dgm:ptLst>
  <dgm:cxnLst>
    <dgm:cxn modelId="{1BB6EC96-E5A0-49A9-B77F-033B3CD50934}" srcId="{D0E2EF63-29A0-4898-AB5A-AD2619BF62F6}" destId="{C6742E66-AD54-43FB-B6B4-54A8A6A98B99}" srcOrd="1" destOrd="0" parTransId="{6C95FAA6-F421-4245-82C1-7B5DAAB5D55C}" sibTransId="{AB9BD582-A29C-4B6C-82CC-D814AA126199}"/>
    <dgm:cxn modelId="{8B76C7E0-DD5C-4B07-802D-209CC40E2B79}" type="presOf" srcId="{D0E2EF63-29A0-4898-AB5A-AD2619BF62F6}" destId="{F84B256D-816F-449E-A379-E05853BC273E}" srcOrd="0" destOrd="0" presId="urn:microsoft.com/office/officeart/2005/8/layout/hProcess9"/>
    <dgm:cxn modelId="{7AB94A09-F005-4EC2-BBCA-67828377C2E2}" srcId="{D0E2EF63-29A0-4898-AB5A-AD2619BF62F6}" destId="{94135F8F-4326-4F78-AC2C-08A91F54B5A5}" srcOrd="2" destOrd="0" parTransId="{5C20752C-E237-4F38-BF56-ACAF3DC59E45}" sibTransId="{B880F031-72A6-4CEF-8807-2BD489B40D43}"/>
    <dgm:cxn modelId="{A74474DD-4327-4B13-9A27-F928775D29DC}" srcId="{D0E2EF63-29A0-4898-AB5A-AD2619BF62F6}" destId="{AA25FF1A-66A7-4FC1-A9E6-1BD779826A85}" srcOrd="0" destOrd="0" parTransId="{19408D4E-7AF6-45EC-854B-0C996FD06CF0}" sibTransId="{7F69CC0E-4D46-4405-8E9B-EB92934DD64E}"/>
    <dgm:cxn modelId="{7909E280-EDEC-41DA-8482-496AAC7DDCA6}" type="presOf" srcId="{94135F8F-4326-4F78-AC2C-08A91F54B5A5}" destId="{3D184E3A-9E7A-42FE-9EC2-7234432BC707}" srcOrd="0" destOrd="0" presId="urn:microsoft.com/office/officeart/2005/8/layout/hProcess9"/>
    <dgm:cxn modelId="{AC6811B9-65F6-40E4-AAEE-E68A462D6A36}" type="presOf" srcId="{C6742E66-AD54-43FB-B6B4-54A8A6A98B99}" destId="{E9526370-5C6F-4467-8BFF-B195BA18B33C}" srcOrd="0" destOrd="0" presId="urn:microsoft.com/office/officeart/2005/8/layout/hProcess9"/>
    <dgm:cxn modelId="{046A04F2-A743-4902-8117-5B33590431B7}" type="presOf" srcId="{AA25FF1A-66A7-4FC1-A9E6-1BD779826A85}" destId="{AE9A81FE-A53F-43CA-BA78-F53A3B8C9843}" srcOrd="0" destOrd="0" presId="urn:microsoft.com/office/officeart/2005/8/layout/hProcess9"/>
    <dgm:cxn modelId="{2EE684B1-5FE0-4281-97B3-8B67ADD1DACA}" type="presParOf" srcId="{F84B256D-816F-449E-A379-E05853BC273E}" destId="{25FA86BE-2EAB-45AA-B953-21B21A2EC3B1}" srcOrd="0" destOrd="0" presId="urn:microsoft.com/office/officeart/2005/8/layout/hProcess9"/>
    <dgm:cxn modelId="{307D8090-6EB0-4F3F-BB74-B8B7276A032F}" type="presParOf" srcId="{F84B256D-816F-449E-A379-E05853BC273E}" destId="{4F6E3EDF-2FE6-4FC2-9D6C-0656BCF6FFC2}" srcOrd="1" destOrd="0" presId="urn:microsoft.com/office/officeart/2005/8/layout/hProcess9"/>
    <dgm:cxn modelId="{57ACB20D-57F4-4021-8292-759FEC066599}" type="presParOf" srcId="{4F6E3EDF-2FE6-4FC2-9D6C-0656BCF6FFC2}" destId="{AE9A81FE-A53F-43CA-BA78-F53A3B8C9843}" srcOrd="0" destOrd="0" presId="urn:microsoft.com/office/officeart/2005/8/layout/hProcess9"/>
    <dgm:cxn modelId="{6124AB0E-F9FE-4206-BC34-B7E30E5F5D20}" type="presParOf" srcId="{4F6E3EDF-2FE6-4FC2-9D6C-0656BCF6FFC2}" destId="{C4644ED4-FBEC-48E5-A002-B54ED107B5AA}" srcOrd="1" destOrd="0" presId="urn:microsoft.com/office/officeart/2005/8/layout/hProcess9"/>
    <dgm:cxn modelId="{DC090DF9-FB7C-4CB2-8582-0CFA22076E45}" type="presParOf" srcId="{4F6E3EDF-2FE6-4FC2-9D6C-0656BCF6FFC2}" destId="{E9526370-5C6F-4467-8BFF-B195BA18B33C}" srcOrd="2" destOrd="0" presId="urn:microsoft.com/office/officeart/2005/8/layout/hProcess9"/>
    <dgm:cxn modelId="{7974A232-843A-4BCB-931F-8137F648BACD}" type="presParOf" srcId="{4F6E3EDF-2FE6-4FC2-9D6C-0656BCF6FFC2}" destId="{9979C6CA-7F63-432F-A552-06B5F19B6CC1}" srcOrd="3" destOrd="0" presId="urn:microsoft.com/office/officeart/2005/8/layout/hProcess9"/>
    <dgm:cxn modelId="{74FF7FDE-A5E4-4049-AEC9-57C57361102C}" type="presParOf" srcId="{4F6E3EDF-2FE6-4FC2-9D6C-0656BCF6FFC2}" destId="{3D184E3A-9E7A-42FE-9EC2-7234432BC707}"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dgm:spPr/>
      <dgm:t>
        <a:bodyPr/>
        <a:lstStyle/>
        <a:p>
          <a:endParaRPr lang="en-US"/>
        </a:p>
      </dgm:t>
    </dgm:pt>
    <dgm:pt modelId="{394471B4-327A-42D4-9898-0D08B5097B45}">
      <dgm:prSet/>
      <dgm:spPr/>
      <dgm:t>
        <a:bodyPr/>
        <a:lstStyle/>
        <a:p>
          <a:pPr rtl="0"/>
          <a:r>
            <a:rPr lang="en-US" dirty="0" smtClean="0"/>
            <a:t>© MethodScience; Material Designed and Presented by Dr. B. </a:t>
          </a:r>
          <a:r>
            <a:rPr lang="en-US" dirty="0" err="1" smtClean="0"/>
            <a:t>Unhelkar</a:t>
          </a:r>
          <a:endParaRPr lang="en-US"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589BD9FA-3A9F-483A-80E1-7EA94E8B75D1}" srcId="{83473DC7-5CB1-460A-B9B6-23F0C3D74FC0}" destId="{394471B4-327A-42D4-9898-0D08B5097B45}" srcOrd="0" destOrd="0" parTransId="{395A176C-9A07-42CA-9295-6A1D33A15BC4}" sibTransId="{E9BE4963-7667-4BD9-B4B9-859B8F289CE1}"/>
    <dgm:cxn modelId="{057328EF-317D-4FE2-9F1E-7EA770490531}" type="presOf" srcId="{394471B4-327A-42D4-9898-0D08B5097B45}" destId="{6D242F04-DB4D-49D3-8CA6-58D8BD67FC04}" srcOrd="0" destOrd="0" presId="urn:microsoft.com/office/officeart/2005/8/layout/vList2"/>
    <dgm:cxn modelId="{FBE6B424-A990-41EE-B322-2EF94D04140F}" type="presOf" srcId="{83473DC7-5CB1-460A-B9B6-23F0C3D74FC0}" destId="{9A3A497F-24C3-4B9A-8E81-F32F66903BD2}" srcOrd="0" destOrd="0" presId="urn:microsoft.com/office/officeart/2005/8/layout/vList2"/>
    <dgm:cxn modelId="{DCCB8E68-B315-403B-B640-9010742B13FA}"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6581"/>
          <a:ext cx="4640566" cy="26383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t>© MethodScience; Material Designed and Presented by Dr. B. </a:t>
          </a:r>
          <a:r>
            <a:rPr lang="en-US" sz="1100" kern="1200" dirty="0" err="1" smtClean="0"/>
            <a:t>Unhelkar</a:t>
          </a:r>
          <a:endParaRPr lang="en-US" sz="1100" kern="1200" dirty="0"/>
        </a:p>
      </dsp:txBody>
      <dsp:txXfrm>
        <a:off x="12879" y="19460"/>
        <a:ext cx="4614808" cy="23807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21499"/>
          <a:ext cx="4640566" cy="23400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l" defTabSz="444500" rtl="0">
            <a:lnSpc>
              <a:spcPct val="90000"/>
            </a:lnSpc>
            <a:spcBef>
              <a:spcPct val="0"/>
            </a:spcBef>
            <a:spcAft>
              <a:spcPct val="35000"/>
            </a:spcAft>
          </a:pPr>
          <a:r>
            <a:rPr lang="en-US" sz="1000" kern="1200" dirty="0" smtClean="0"/>
            <a:t>© MethodScience; Material Designed and Presented by Dr. B. </a:t>
          </a:r>
          <a:r>
            <a:rPr lang="en-US" sz="1000" kern="1200" dirty="0" err="1" smtClean="0"/>
            <a:t>Unhelkar</a:t>
          </a:r>
          <a:endParaRPr lang="en-US" sz="1000" kern="1200" dirty="0"/>
        </a:p>
      </dsp:txBody>
      <dsp:txXfrm>
        <a:off x="0" y="21499"/>
        <a:ext cx="4640566" cy="234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D1670F-BCF7-4EF8-8541-9F711B88B69D}">
      <dsp:nvSpPr>
        <dsp:cNvPr id="0" name=""/>
        <dsp:cNvSpPr/>
      </dsp:nvSpPr>
      <dsp:spPr>
        <a:xfrm>
          <a:off x="2" y="0"/>
          <a:ext cx="8000995" cy="5181600"/>
        </a:xfrm>
        <a:prstGeom prst="rightArrow">
          <a:avLst/>
        </a:prstGeom>
        <a:solidFill>
          <a:schemeClr val="tx1">
            <a:lumMod val="20000"/>
            <a:lumOff val="80000"/>
            <a:alpha val="73000"/>
          </a:schemeClr>
        </a:solidFill>
        <a:ln>
          <a:noFill/>
        </a:ln>
        <a:effectLst/>
      </dsp:spPr>
      <dsp:style>
        <a:lnRef idx="0">
          <a:scrgbClr r="0" g="0" b="0"/>
        </a:lnRef>
        <a:fillRef idx="1">
          <a:scrgbClr r="0" g="0" b="0"/>
        </a:fillRef>
        <a:effectRef idx="0">
          <a:scrgbClr r="0" g="0" b="0"/>
        </a:effectRef>
        <a:fontRef idx="minor"/>
      </dsp:style>
    </dsp:sp>
    <dsp:sp modelId="{504A7543-3400-490C-9AAA-502B9D0ACA2C}">
      <dsp:nvSpPr>
        <dsp:cNvPr id="0" name=""/>
        <dsp:cNvSpPr/>
      </dsp:nvSpPr>
      <dsp:spPr>
        <a:xfrm>
          <a:off x="0" y="1447790"/>
          <a:ext cx="2578680" cy="2152333"/>
        </a:xfrm>
        <a:prstGeom prst="roundRect">
          <a:avLst/>
        </a:prstGeom>
        <a:solidFill>
          <a:schemeClr val="bg1"/>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baseline="0" dirty="0" smtClean="0">
              <a:solidFill>
                <a:schemeClr val="tx1"/>
              </a:solidFill>
            </a:rPr>
            <a:t>Inputs</a:t>
          </a:r>
          <a:endParaRPr lang="en-US" sz="2000" kern="1200" baseline="0" dirty="0">
            <a:solidFill>
              <a:schemeClr val="tx1"/>
            </a:solidFill>
          </a:endParaRPr>
        </a:p>
        <a:p>
          <a:pPr marL="114300" lvl="1" indent="-114300" algn="l" defTabSz="622300">
            <a:lnSpc>
              <a:spcPct val="90000"/>
            </a:lnSpc>
            <a:spcBef>
              <a:spcPct val="0"/>
            </a:spcBef>
            <a:spcAft>
              <a:spcPct val="15000"/>
            </a:spcAft>
            <a:buChar char="••"/>
          </a:pPr>
          <a:r>
            <a:rPr lang="en-US" sz="1400" kern="1200" baseline="0" dirty="0" smtClean="0">
              <a:solidFill>
                <a:schemeClr val="tx1"/>
              </a:solidFill>
            </a:rPr>
            <a:t>Project management plan</a:t>
          </a:r>
          <a:endParaRPr lang="en-US" sz="1400" kern="1200" baseline="0" dirty="0">
            <a:solidFill>
              <a:schemeClr val="tx1"/>
            </a:solidFill>
          </a:endParaRPr>
        </a:p>
        <a:p>
          <a:pPr marL="114300" lvl="1" indent="-114300" algn="l" defTabSz="622300">
            <a:lnSpc>
              <a:spcPct val="90000"/>
            </a:lnSpc>
            <a:spcBef>
              <a:spcPct val="0"/>
            </a:spcBef>
            <a:spcAft>
              <a:spcPct val="15000"/>
            </a:spcAft>
            <a:buChar char="••"/>
          </a:pPr>
          <a:r>
            <a:rPr lang="en-US" sz="1400" kern="1200" baseline="0" dirty="0" smtClean="0">
              <a:solidFill>
                <a:schemeClr val="tx1"/>
              </a:solidFill>
            </a:rPr>
            <a:t>Project charter</a:t>
          </a:r>
          <a:endParaRPr lang="en-US" sz="1400" kern="1200" baseline="0" dirty="0">
            <a:solidFill>
              <a:schemeClr val="tx1"/>
            </a:solidFill>
          </a:endParaRPr>
        </a:p>
        <a:p>
          <a:pPr marL="114300" lvl="1" indent="-114300" algn="l" defTabSz="622300">
            <a:lnSpc>
              <a:spcPct val="90000"/>
            </a:lnSpc>
            <a:spcBef>
              <a:spcPct val="0"/>
            </a:spcBef>
            <a:spcAft>
              <a:spcPct val="15000"/>
            </a:spcAft>
            <a:buChar char="••"/>
          </a:pPr>
          <a:r>
            <a:rPr lang="en-US" sz="1400" kern="1200" baseline="0" dirty="0" smtClean="0">
              <a:solidFill>
                <a:schemeClr val="tx1"/>
              </a:solidFill>
            </a:rPr>
            <a:t>Enterprise environmental factors</a:t>
          </a:r>
          <a:endParaRPr lang="en-US" sz="1400" kern="1200" baseline="0" dirty="0">
            <a:solidFill>
              <a:schemeClr val="tx1"/>
            </a:solidFill>
          </a:endParaRPr>
        </a:p>
        <a:p>
          <a:pPr marL="114300" lvl="1" indent="-114300" algn="l" defTabSz="622300">
            <a:lnSpc>
              <a:spcPct val="90000"/>
            </a:lnSpc>
            <a:spcBef>
              <a:spcPct val="0"/>
            </a:spcBef>
            <a:spcAft>
              <a:spcPct val="15000"/>
            </a:spcAft>
            <a:buChar char="••"/>
          </a:pPr>
          <a:r>
            <a:rPr lang="en-US" sz="1400" kern="1200" baseline="0" dirty="0" smtClean="0">
              <a:solidFill>
                <a:schemeClr val="tx1"/>
              </a:solidFill>
            </a:rPr>
            <a:t>Organizational process assets</a:t>
          </a:r>
          <a:endParaRPr lang="en-US" sz="1400" kern="1200" baseline="0" dirty="0">
            <a:solidFill>
              <a:schemeClr val="tx1"/>
            </a:solidFill>
          </a:endParaRPr>
        </a:p>
      </dsp:txBody>
      <dsp:txXfrm>
        <a:off x="0" y="1447790"/>
        <a:ext cx="2578680" cy="2152333"/>
      </dsp:txXfrm>
    </dsp:sp>
    <dsp:sp modelId="{0250B5F9-EFF3-45C0-A28A-14C582FB8455}">
      <dsp:nvSpPr>
        <dsp:cNvPr id="0" name=""/>
        <dsp:cNvSpPr/>
      </dsp:nvSpPr>
      <dsp:spPr>
        <a:xfrm>
          <a:off x="2973708" y="1524001"/>
          <a:ext cx="2462044" cy="2072619"/>
        </a:xfrm>
        <a:prstGeom prst="roundRect">
          <a:avLst/>
        </a:prstGeom>
        <a:solidFill>
          <a:schemeClr val="bg1"/>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baseline="0" dirty="0" smtClean="0">
              <a:solidFill>
                <a:schemeClr val="tx1"/>
              </a:solidFill>
            </a:rPr>
            <a:t>Tools &amp; Techniques</a:t>
          </a:r>
          <a:endParaRPr lang="en-US" sz="2000" kern="1200" baseline="0" dirty="0">
            <a:solidFill>
              <a:schemeClr val="tx1"/>
            </a:solidFill>
          </a:endParaRPr>
        </a:p>
        <a:p>
          <a:pPr marL="171450" lvl="1" indent="-171450" algn="l" defTabSz="711200">
            <a:lnSpc>
              <a:spcPct val="90000"/>
            </a:lnSpc>
            <a:spcBef>
              <a:spcPct val="0"/>
            </a:spcBef>
            <a:spcAft>
              <a:spcPct val="15000"/>
            </a:spcAft>
            <a:buChar char="••"/>
          </a:pPr>
          <a:r>
            <a:rPr lang="en-US" sz="1600" kern="1200" baseline="0" dirty="0" smtClean="0">
              <a:solidFill>
                <a:schemeClr val="tx1"/>
              </a:solidFill>
            </a:rPr>
            <a:t>Expert judgment</a:t>
          </a:r>
          <a:endParaRPr lang="en-US" sz="1600" kern="1200" baseline="0" dirty="0">
            <a:solidFill>
              <a:schemeClr val="tx1"/>
            </a:solidFill>
          </a:endParaRPr>
        </a:p>
        <a:p>
          <a:pPr marL="171450" lvl="1" indent="-171450" algn="l" defTabSz="711200">
            <a:lnSpc>
              <a:spcPct val="90000"/>
            </a:lnSpc>
            <a:spcBef>
              <a:spcPct val="0"/>
            </a:spcBef>
            <a:spcAft>
              <a:spcPct val="15000"/>
            </a:spcAft>
            <a:buChar char="••"/>
          </a:pPr>
          <a:r>
            <a:rPr lang="en-US" sz="1600" kern="1200" baseline="0" dirty="0" smtClean="0">
              <a:solidFill>
                <a:schemeClr val="tx1"/>
              </a:solidFill>
            </a:rPr>
            <a:t>Meetings</a:t>
          </a:r>
          <a:endParaRPr lang="en-US" sz="1600" kern="1200" baseline="0" dirty="0">
            <a:solidFill>
              <a:schemeClr val="tx1"/>
            </a:solidFill>
          </a:endParaRPr>
        </a:p>
      </dsp:txBody>
      <dsp:txXfrm>
        <a:off x="2973708" y="1524001"/>
        <a:ext cx="2462044" cy="2072619"/>
      </dsp:txXfrm>
    </dsp:sp>
    <dsp:sp modelId="{49D783FF-1070-4E1D-8E97-0C5A58CA00AA}">
      <dsp:nvSpPr>
        <dsp:cNvPr id="0" name=""/>
        <dsp:cNvSpPr/>
      </dsp:nvSpPr>
      <dsp:spPr>
        <a:xfrm>
          <a:off x="5736512" y="1600202"/>
          <a:ext cx="2205096" cy="1920218"/>
        </a:xfrm>
        <a:prstGeom prst="roundRect">
          <a:avLst/>
        </a:prstGeom>
        <a:solidFill>
          <a:schemeClr val="bg1"/>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l" defTabSz="889000">
            <a:lnSpc>
              <a:spcPct val="90000"/>
            </a:lnSpc>
            <a:spcBef>
              <a:spcPct val="0"/>
            </a:spcBef>
            <a:spcAft>
              <a:spcPct val="35000"/>
            </a:spcAft>
          </a:pPr>
          <a:r>
            <a:rPr lang="en-US" sz="2000" kern="1200" baseline="0" dirty="0" smtClean="0">
              <a:solidFill>
                <a:schemeClr val="tx1"/>
              </a:solidFill>
            </a:rPr>
            <a:t>Outputs</a:t>
          </a:r>
          <a:endParaRPr lang="en-US" sz="2000" kern="1200" baseline="0" dirty="0">
            <a:solidFill>
              <a:schemeClr val="tx1"/>
            </a:solidFill>
          </a:endParaRPr>
        </a:p>
        <a:p>
          <a:pPr marL="114300" lvl="1" indent="-114300" algn="l" defTabSz="622300">
            <a:lnSpc>
              <a:spcPct val="90000"/>
            </a:lnSpc>
            <a:spcBef>
              <a:spcPct val="0"/>
            </a:spcBef>
            <a:spcAft>
              <a:spcPct val="15000"/>
            </a:spcAft>
            <a:buChar char="••"/>
          </a:pPr>
          <a:r>
            <a:rPr lang="en-US" sz="1400" kern="1200" baseline="0" dirty="0" smtClean="0">
              <a:solidFill>
                <a:schemeClr val="tx1"/>
              </a:solidFill>
            </a:rPr>
            <a:t>Scope management plan</a:t>
          </a:r>
          <a:endParaRPr lang="en-US" sz="1400" kern="1200" baseline="0" dirty="0">
            <a:solidFill>
              <a:schemeClr val="tx1"/>
            </a:solidFill>
          </a:endParaRPr>
        </a:p>
        <a:p>
          <a:pPr marL="114300" lvl="1" indent="-114300" algn="l" defTabSz="622300">
            <a:lnSpc>
              <a:spcPct val="90000"/>
            </a:lnSpc>
            <a:spcBef>
              <a:spcPct val="0"/>
            </a:spcBef>
            <a:spcAft>
              <a:spcPct val="15000"/>
            </a:spcAft>
            <a:buChar char="••"/>
          </a:pPr>
          <a:r>
            <a:rPr lang="en-US" sz="1400" kern="1200" baseline="0" dirty="0" smtClean="0">
              <a:solidFill>
                <a:schemeClr val="tx1"/>
              </a:solidFill>
            </a:rPr>
            <a:t>Requirements management plan</a:t>
          </a:r>
          <a:endParaRPr lang="en-US" sz="1400" kern="1200" baseline="0" dirty="0">
            <a:solidFill>
              <a:schemeClr val="tx1"/>
            </a:solidFill>
          </a:endParaRPr>
        </a:p>
      </dsp:txBody>
      <dsp:txXfrm>
        <a:off x="5736512" y="1600202"/>
        <a:ext cx="2205096" cy="192021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6581"/>
          <a:ext cx="4640566" cy="26383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t>© MethodScience; Material Designed and Presented by Dr. B. </a:t>
          </a:r>
          <a:r>
            <a:rPr lang="en-US" sz="1100" kern="1200" dirty="0" err="1" smtClean="0"/>
            <a:t>Unhelkar</a:t>
          </a:r>
          <a:endParaRPr lang="en-US" sz="1100" kern="1200" dirty="0"/>
        </a:p>
      </dsp:txBody>
      <dsp:txXfrm>
        <a:off x="12879" y="19460"/>
        <a:ext cx="4614808" cy="23807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DA1E8A-C798-413D-852A-6D2153CD71E5}">
      <dsp:nvSpPr>
        <dsp:cNvPr id="0" name=""/>
        <dsp:cNvSpPr/>
      </dsp:nvSpPr>
      <dsp:spPr>
        <a:xfrm>
          <a:off x="542924" y="0"/>
          <a:ext cx="6153150" cy="4572000"/>
        </a:xfrm>
        <a:prstGeom prst="rightArrow">
          <a:avLst/>
        </a:prstGeom>
        <a:solidFill>
          <a:schemeClr val="accent4">
            <a:lumMod val="20000"/>
            <a:lumOff val="80000"/>
            <a:alpha val="73000"/>
          </a:schemeClr>
        </a:solidFill>
        <a:ln>
          <a:noFill/>
        </a:ln>
        <a:effectLst/>
      </dsp:spPr>
      <dsp:style>
        <a:lnRef idx="0">
          <a:scrgbClr r="0" g="0" b="0"/>
        </a:lnRef>
        <a:fillRef idx="1">
          <a:scrgbClr r="0" g="0" b="0"/>
        </a:fillRef>
        <a:effectRef idx="0">
          <a:scrgbClr r="0" g="0" b="0"/>
        </a:effectRef>
        <a:fontRef idx="minor"/>
      </dsp:style>
    </dsp:sp>
    <dsp:sp modelId="{4EAE89EE-89EE-4AAA-91A5-56B8DA1464B9}">
      <dsp:nvSpPr>
        <dsp:cNvPr id="0" name=""/>
        <dsp:cNvSpPr/>
      </dsp:nvSpPr>
      <dsp:spPr>
        <a:xfrm>
          <a:off x="3481" y="1371599"/>
          <a:ext cx="2154840" cy="1828800"/>
        </a:xfrm>
        <a:prstGeom prst="roundRect">
          <a:avLst/>
        </a:prstGeom>
        <a:solidFill>
          <a:schemeClr val="bg1"/>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baseline="0" dirty="0" smtClean="0">
              <a:solidFill>
                <a:schemeClr val="tx1"/>
              </a:solidFill>
            </a:rPr>
            <a:t>Inputs</a:t>
          </a:r>
          <a:endParaRPr lang="en-US" sz="1600" kern="1200" baseline="0" dirty="0">
            <a:solidFill>
              <a:schemeClr val="tx1"/>
            </a:solidFill>
          </a:endParaRPr>
        </a:p>
        <a:p>
          <a:pPr marL="57150" lvl="1" indent="-57150" algn="l" defTabSz="444500">
            <a:lnSpc>
              <a:spcPct val="90000"/>
            </a:lnSpc>
            <a:spcBef>
              <a:spcPct val="0"/>
            </a:spcBef>
            <a:spcAft>
              <a:spcPct val="15000"/>
            </a:spcAft>
            <a:buChar char="••"/>
          </a:pPr>
          <a:r>
            <a:rPr lang="en-US" sz="1000" kern="1200" baseline="0" dirty="0" smtClean="0">
              <a:solidFill>
                <a:schemeClr val="tx1"/>
              </a:solidFill>
            </a:rPr>
            <a:t>Scope management plan</a:t>
          </a:r>
          <a:endParaRPr lang="en-US" sz="1000" kern="1200" baseline="0" dirty="0">
            <a:solidFill>
              <a:schemeClr val="tx1"/>
            </a:solidFill>
          </a:endParaRPr>
        </a:p>
        <a:p>
          <a:pPr marL="57150" lvl="1" indent="-57150" algn="l" defTabSz="444500">
            <a:lnSpc>
              <a:spcPct val="90000"/>
            </a:lnSpc>
            <a:spcBef>
              <a:spcPct val="0"/>
            </a:spcBef>
            <a:spcAft>
              <a:spcPct val="15000"/>
            </a:spcAft>
            <a:buChar char="••"/>
          </a:pPr>
          <a:r>
            <a:rPr lang="en-US" sz="1000" kern="1200" baseline="0" dirty="0" smtClean="0">
              <a:solidFill>
                <a:schemeClr val="tx1"/>
              </a:solidFill>
            </a:rPr>
            <a:t>Requirements management plan</a:t>
          </a:r>
          <a:endParaRPr lang="en-US" sz="1000" kern="1200" baseline="0" dirty="0">
            <a:solidFill>
              <a:schemeClr val="tx1"/>
            </a:solidFill>
          </a:endParaRPr>
        </a:p>
        <a:p>
          <a:pPr marL="57150" lvl="1" indent="-57150" algn="l" defTabSz="444500">
            <a:lnSpc>
              <a:spcPct val="90000"/>
            </a:lnSpc>
            <a:spcBef>
              <a:spcPct val="0"/>
            </a:spcBef>
            <a:spcAft>
              <a:spcPct val="15000"/>
            </a:spcAft>
            <a:buChar char="••"/>
          </a:pPr>
          <a:r>
            <a:rPr lang="en-US" sz="1000" kern="1200" baseline="0" dirty="0" smtClean="0">
              <a:solidFill>
                <a:schemeClr val="tx1"/>
              </a:solidFill>
            </a:rPr>
            <a:t>Stakeholder management plan</a:t>
          </a:r>
          <a:endParaRPr lang="en-US" sz="1000" kern="1200" baseline="0" dirty="0">
            <a:solidFill>
              <a:schemeClr val="tx1"/>
            </a:solidFill>
          </a:endParaRPr>
        </a:p>
        <a:p>
          <a:pPr marL="57150" lvl="1" indent="-57150" algn="l" defTabSz="444500">
            <a:lnSpc>
              <a:spcPct val="90000"/>
            </a:lnSpc>
            <a:spcBef>
              <a:spcPct val="0"/>
            </a:spcBef>
            <a:spcAft>
              <a:spcPct val="15000"/>
            </a:spcAft>
            <a:buChar char="••"/>
          </a:pPr>
          <a:r>
            <a:rPr lang="en-US" sz="1000" kern="1200" baseline="0" dirty="0" smtClean="0">
              <a:solidFill>
                <a:schemeClr val="tx1"/>
              </a:solidFill>
            </a:rPr>
            <a:t>Project charter</a:t>
          </a:r>
          <a:endParaRPr lang="en-US" sz="1000" kern="1200" baseline="0" dirty="0">
            <a:solidFill>
              <a:schemeClr val="tx1"/>
            </a:solidFill>
          </a:endParaRPr>
        </a:p>
        <a:p>
          <a:pPr marL="57150" lvl="1" indent="-57150" algn="l" defTabSz="444500">
            <a:lnSpc>
              <a:spcPct val="90000"/>
            </a:lnSpc>
            <a:spcBef>
              <a:spcPct val="0"/>
            </a:spcBef>
            <a:spcAft>
              <a:spcPct val="15000"/>
            </a:spcAft>
            <a:buChar char="••"/>
          </a:pPr>
          <a:r>
            <a:rPr lang="en-US" sz="1000" kern="1200" baseline="0" dirty="0" smtClean="0">
              <a:solidFill>
                <a:schemeClr val="tx1"/>
              </a:solidFill>
            </a:rPr>
            <a:t>Stakeholder register</a:t>
          </a:r>
          <a:endParaRPr lang="en-US" sz="1000" kern="1200" baseline="0" dirty="0">
            <a:solidFill>
              <a:schemeClr val="tx1"/>
            </a:solidFill>
          </a:endParaRPr>
        </a:p>
      </dsp:txBody>
      <dsp:txXfrm>
        <a:off x="3481" y="1371599"/>
        <a:ext cx="2154840" cy="1828800"/>
      </dsp:txXfrm>
    </dsp:sp>
    <dsp:sp modelId="{543C590D-08AC-46E0-B7DB-D73294674EDB}">
      <dsp:nvSpPr>
        <dsp:cNvPr id="0" name=""/>
        <dsp:cNvSpPr/>
      </dsp:nvSpPr>
      <dsp:spPr>
        <a:xfrm>
          <a:off x="2610569" y="1371599"/>
          <a:ext cx="2233203" cy="1828800"/>
        </a:xfrm>
        <a:prstGeom prst="roundRect">
          <a:avLst/>
        </a:prstGeom>
        <a:solidFill>
          <a:schemeClr val="bg1"/>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baseline="0" dirty="0" smtClean="0">
              <a:solidFill>
                <a:schemeClr val="tx1"/>
              </a:solidFill>
            </a:rPr>
            <a:t>Tools &amp; Techniques</a:t>
          </a:r>
          <a:endParaRPr lang="en-US" sz="1600" kern="1200" baseline="0" dirty="0">
            <a:solidFill>
              <a:schemeClr val="tx1"/>
            </a:solidFill>
          </a:endParaRPr>
        </a:p>
        <a:p>
          <a:pPr marL="57150" lvl="1" indent="-57150" algn="l" defTabSz="466725">
            <a:lnSpc>
              <a:spcPct val="90000"/>
            </a:lnSpc>
            <a:spcBef>
              <a:spcPct val="0"/>
            </a:spcBef>
            <a:spcAft>
              <a:spcPct val="15000"/>
            </a:spcAft>
            <a:buChar char="••"/>
          </a:pPr>
          <a:r>
            <a:rPr lang="en-US" sz="1050" kern="1200" baseline="0" dirty="0" smtClean="0">
              <a:solidFill>
                <a:schemeClr val="tx1"/>
              </a:solidFill>
            </a:rPr>
            <a:t>Interviews</a:t>
          </a:r>
          <a:endParaRPr lang="en-US" sz="1050" kern="1200" baseline="0" dirty="0">
            <a:solidFill>
              <a:schemeClr val="tx1"/>
            </a:solidFill>
          </a:endParaRPr>
        </a:p>
        <a:p>
          <a:pPr marL="57150" lvl="1" indent="-57150" algn="l" defTabSz="466725">
            <a:lnSpc>
              <a:spcPct val="90000"/>
            </a:lnSpc>
            <a:spcBef>
              <a:spcPct val="0"/>
            </a:spcBef>
            <a:spcAft>
              <a:spcPct val="15000"/>
            </a:spcAft>
            <a:buChar char="••"/>
          </a:pPr>
          <a:r>
            <a:rPr lang="en-US" sz="1050" kern="1200" baseline="0" dirty="0" smtClean="0">
              <a:solidFill>
                <a:schemeClr val="tx1"/>
              </a:solidFill>
            </a:rPr>
            <a:t>Focus groups</a:t>
          </a:r>
          <a:endParaRPr lang="en-US" sz="1050" kern="1200" baseline="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solidFill>
                <a:schemeClr val="tx1"/>
              </a:solidFill>
            </a:rPr>
            <a:t>Facilitated workshops</a:t>
          </a:r>
          <a:endParaRPr lang="en-US" sz="100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solidFill>
                <a:schemeClr val="tx1"/>
              </a:solidFill>
            </a:rPr>
            <a:t>Group creativity techniques</a:t>
          </a:r>
          <a:endParaRPr lang="en-US" sz="100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solidFill>
                <a:schemeClr val="tx1"/>
              </a:solidFill>
            </a:rPr>
            <a:t>Group decision-making techniques</a:t>
          </a:r>
          <a:endParaRPr lang="en-US" sz="100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solidFill>
                <a:schemeClr val="tx1"/>
              </a:solidFill>
            </a:rPr>
            <a:t>Questionnaires and surveys</a:t>
          </a:r>
          <a:endParaRPr lang="en-US" sz="100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solidFill>
                <a:schemeClr val="tx1"/>
              </a:solidFill>
            </a:rPr>
            <a:t>Observations</a:t>
          </a:r>
          <a:endParaRPr lang="en-US" sz="100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solidFill>
                <a:schemeClr val="tx1"/>
              </a:solidFill>
            </a:rPr>
            <a:t>Prototypes</a:t>
          </a:r>
          <a:endParaRPr lang="en-US" sz="100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solidFill>
                <a:schemeClr val="tx1"/>
              </a:solidFill>
            </a:rPr>
            <a:t>Benchmarking</a:t>
          </a:r>
          <a:endParaRPr lang="en-US" sz="100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solidFill>
                <a:schemeClr val="tx1"/>
              </a:solidFill>
            </a:rPr>
            <a:t>Context diagrams</a:t>
          </a:r>
          <a:endParaRPr lang="en-US" sz="100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solidFill>
                <a:schemeClr val="tx1"/>
              </a:solidFill>
            </a:rPr>
            <a:t>Document analysis</a:t>
          </a:r>
          <a:endParaRPr lang="en-US" sz="1000" kern="1200" dirty="0">
            <a:solidFill>
              <a:schemeClr val="tx1"/>
            </a:solidFill>
          </a:endParaRPr>
        </a:p>
      </dsp:txBody>
      <dsp:txXfrm>
        <a:off x="2610569" y="1371599"/>
        <a:ext cx="2233203" cy="1828800"/>
      </dsp:txXfrm>
    </dsp:sp>
    <dsp:sp modelId="{E1038384-A310-482D-B003-0B3ECF11478D}">
      <dsp:nvSpPr>
        <dsp:cNvPr id="0" name=""/>
        <dsp:cNvSpPr/>
      </dsp:nvSpPr>
      <dsp:spPr>
        <a:xfrm>
          <a:off x="5002315" y="1371599"/>
          <a:ext cx="2233203" cy="1828800"/>
        </a:xfrm>
        <a:prstGeom prst="roundRect">
          <a:avLst/>
        </a:prstGeom>
        <a:solidFill>
          <a:schemeClr val="bg1"/>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baseline="0" dirty="0" smtClean="0">
              <a:solidFill>
                <a:schemeClr val="tx1"/>
              </a:solidFill>
            </a:rPr>
            <a:t>Outputs</a:t>
          </a:r>
          <a:endParaRPr lang="en-US" sz="1600" kern="1200" baseline="0" dirty="0">
            <a:solidFill>
              <a:schemeClr val="tx1"/>
            </a:solidFill>
          </a:endParaRPr>
        </a:p>
        <a:p>
          <a:pPr marL="57150" lvl="1" indent="-57150" algn="l" defTabSz="444500">
            <a:lnSpc>
              <a:spcPct val="90000"/>
            </a:lnSpc>
            <a:spcBef>
              <a:spcPct val="0"/>
            </a:spcBef>
            <a:spcAft>
              <a:spcPct val="15000"/>
            </a:spcAft>
            <a:buChar char="••"/>
          </a:pPr>
          <a:r>
            <a:rPr lang="en-US" sz="1000" kern="1200" baseline="0" dirty="0" smtClean="0">
              <a:solidFill>
                <a:schemeClr val="tx1"/>
              </a:solidFill>
            </a:rPr>
            <a:t>Requirements documentation</a:t>
          </a:r>
          <a:endParaRPr lang="en-US" sz="1000" kern="1200" baseline="0" dirty="0">
            <a:solidFill>
              <a:schemeClr val="tx1"/>
            </a:solidFill>
          </a:endParaRPr>
        </a:p>
        <a:p>
          <a:pPr marL="57150" lvl="1" indent="-57150" algn="l" defTabSz="444500">
            <a:lnSpc>
              <a:spcPct val="90000"/>
            </a:lnSpc>
            <a:spcBef>
              <a:spcPct val="0"/>
            </a:spcBef>
            <a:spcAft>
              <a:spcPct val="15000"/>
            </a:spcAft>
            <a:buChar char="••"/>
          </a:pPr>
          <a:r>
            <a:rPr lang="en-US" sz="1000" kern="1200" baseline="0" dirty="0" smtClean="0">
              <a:solidFill>
                <a:schemeClr val="tx1"/>
              </a:solidFill>
            </a:rPr>
            <a:t>Requirements traceability matrix</a:t>
          </a:r>
          <a:endParaRPr lang="en-US" sz="1000" kern="1200" baseline="0" dirty="0">
            <a:solidFill>
              <a:schemeClr val="tx1"/>
            </a:solidFill>
          </a:endParaRPr>
        </a:p>
      </dsp:txBody>
      <dsp:txXfrm>
        <a:off x="5002315" y="1371599"/>
        <a:ext cx="2233203" cy="18288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21499"/>
          <a:ext cx="4640566" cy="23400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l" defTabSz="444500" rtl="0">
            <a:lnSpc>
              <a:spcPct val="90000"/>
            </a:lnSpc>
            <a:spcBef>
              <a:spcPct val="0"/>
            </a:spcBef>
            <a:spcAft>
              <a:spcPct val="35000"/>
            </a:spcAft>
          </a:pPr>
          <a:r>
            <a:rPr lang="en-US" sz="1000" kern="1200" dirty="0" smtClean="0"/>
            <a:t>© MethodScience; Material Designed and Presented by Dr. B. </a:t>
          </a:r>
          <a:r>
            <a:rPr lang="en-US" sz="1000" kern="1200" dirty="0" err="1" smtClean="0"/>
            <a:t>Unhelkar</a:t>
          </a:r>
          <a:endParaRPr lang="en-US" sz="1000" kern="1200" dirty="0"/>
        </a:p>
      </dsp:txBody>
      <dsp:txXfrm>
        <a:off x="0" y="21499"/>
        <a:ext cx="4640566" cy="2340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DA1E8A-C798-413D-852A-6D2153CD71E5}">
      <dsp:nvSpPr>
        <dsp:cNvPr id="0" name=""/>
        <dsp:cNvSpPr/>
      </dsp:nvSpPr>
      <dsp:spPr>
        <a:xfrm>
          <a:off x="542924" y="0"/>
          <a:ext cx="6153150" cy="4572000"/>
        </a:xfrm>
        <a:prstGeom prst="rightArrow">
          <a:avLst/>
        </a:prstGeom>
        <a:solidFill>
          <a:schemeClr val="accent4">
            <a:lumMod val="20000"/>
            <a:lumOff val="80000"/>
            <a:alpha val="73000"/>
          </a:schemeClr>
        </a:solidFill>
        <a:ln>
          <a:noFill/>
        </a:ln>
        <a:effectLst/>
      </dsp:spPr>
      <dsp:style>
        <a:lnRef idx="0">
          <a:scrgbClr r="0" g="0" b="0"/>
        </a:lnRef>
        <a:fillRef idx="1">
          <a:scrgbClr r="0" g="0" b="0"/>
        </a:fillRef>
        <a:effectRef idx="0">
          <a:scrgbClr r="0" g="0" b="0"/>
        </a:effectRef>
        <a:fontRef idx="minor"/>
      </dsp:style>
    </dsp:sp>
    <dsp:sp modelId="{4EAE89EE-89EE-4AAA-91A5-56B8DA1464B9}">
      <dsp:nvSpPr>
        <dsp:cNvPr id="0" name=""/>
        <dsp:cNvSpPr/>
      </dsp:nvSpPr>
      <dsp:spPr>
        <a:xfrm>
          <a:off x="38102" y="1371599"/>
          <a:ext cx="2095495" cy="1828800"/>
        </a:xfrm>
        <a:prstGeom prst="roundRect">
          <a:avLst/>
        </a:prstGeom>
        <a:solidFill>
          <a:schemeClr val="bg1"/>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baseline="0" dirty="0" smtClean="0">
              <a:solidFill>
                <a:schemeClr val="tx1"/>
              </a:solidFill>
            </a:rPr>
            <a:t>Inputs</a:t>
          </a:r>
          <a:endParaRPr lang="en-US" sz="1400" kern="1200" baseline="0" dirty="0">
            <a:solidFill>
              <a:schemeClr val="tx1"/>
            </a:solidFill>
          </a:endParaRPr>
        </a:p>
        <a:p>
          <a:pPr marL="114300" lvl="1" indent="-114300" algn="l" defTabSz="533400">
            <a:lnSpc>
              <a:spcPct val="90000"/>
            </a:lnSpc>
            <a:spcBef>
              <a:spcPct val="0"/>
            </a:spcBef>
            <a:spcAft>
              <a:spcPct val="15000"/>
            </a:spcAft>
            <a:buChar char="••"/>
          </a:pPr>
          <a:r>
            <a:rPr lang="en-US" sz="1200" kern="1200" baseline="0" dirty="0" smtClean="0">
              <a:solidFill>
                <a:schemeClr val="tx1"/>
              </a:solidFill>
            </a:rPr>
            <a:t>Scope management plan</a:t>
          </a:r>
          <a:endParaRPr lang="en-US" sz="1200" kern="1200" baseline="0" dirty="0">
            <a:solidFill>
              <a:schemeClr val="tx1"/>
            </a:solidFill>
          </a:endParaRPr>
        </a:p>
        <a:p>
          <a:pPr marL="114300" lvl="1" indent="-114300" algn="l" defTabSz="533400">
            <a:lnSpc>
              <a:spcPct val="90000"/>
            </a:lnSpc>
            <a:spcBef>
              <a:spcPct val="0"/>
            </a:spcBef>
            <a:spcAft>
              <a:spcPct val="15000"/>
            </a:spcAft>
            <a:buChar char="••"/>
          </a:pPr>
          <a:r>
            <a:rPr lang="en-US" sz="1200" kern="1200" baseline="0" dirty="0" smtClean="0">
              <a:solidFill>
                <a:schemeClr val="tx1"/>
              </a:solidFill>
            </a:rPr>
            <a:t>Project charter</a:t>
          </a:r>
          <a:endParaRPr lang="en-US" sz="1200" kern="1200" baseline="0" dirty="0">
            <a:solidFill>
              <a:schemeClr val="tx1"/>
            </a:solidFill>
          </a:endParaRPr>
        </a:p>
        <a:p>
          <a:pPr marL="114300" lvl="1" indent="-114300" algn="l" defTabSz="533400">
            <a:lnSpc>
              <a:spcPct val="90000"/>
            </a:lnSpc>
            <a:spcBef>
              <a:spcPct val="0"/>
            </a:spcBef>
            <a:spcAft>
              <a:spcPct val="15000"/>
            </a:spcAft>
            <a:buChar char="••"/>
          </a:pPr>
          <a:r>
            <a:rPr lang="en-US" sz="1200" kern="1200" baseline="0" dirty="0" smtClean="0">
              <a:solidFill>
                <a:schemeClr val="tx1"/>
              </a:solidFill>
            </a:rPr>
            <a:t>Requirements documentation</a:t>
          </a:r>
          <a:endParaRPr lang="en-US" sz="1200" kern="1200" baseline="0" dirty="0">
            <a:solidFill>
              <a:schemeClr val="tx1"/>
            </a:solidFill>
          </a:endParaRPr>
        </a:p>
        <a:p>
          <a:pPr marL="114300" lvl="1" indent="-114300" algn="l" defTabSz="533400">
            <a:lnSpc>
              <a:spcPct val="90000"/>
            </a:lnSpc>
            <a:spcBef>
              <a:spcPct val="0"/>
            </a:spcBef>
            <a:spcAft>
              <a:spcPct val="15000"/>
            </a:spcAft>
            <a:buChar char="••"/>
          </a:pPr>
          <a:r>
            <a:rPr lang="en-US" sz="1200" kern="1200" baseline="0" dirty="0" smtClean="0">
              <a:solidFill>
                <a:schemeClr val="tx1"/>
              </a:solidFill>
            </a:rPr>
            <a:t>Organizational process assets</a:t>
          </a:r>
          <a:endParaRPr lang="en-US" sz="1200" kern="1200" baseline="0" dirty="0">
            <a:solidFill>
              <a:schemeClr val="tx1"/>
            </a:solidFill>
          </a:endParaRPr>
        </a:p>
      </dsp:txBody>
      <dsp:txXfrm>
        <a:off x="38102" y="1371599"/>
        <a:ext cx="2095495" cy="1828800"/>
      </dsp:txXfrm>
    </dsp:sp>
    <dsp:sp modelId="{543C590D-08AC-46E0-B7DB-D73294674EDB}">
      <dsp:nvSpPr>
        <dsp:cNvPr id="0" name=""/>
        <dsp:cNvSpPr/>
      </dsp:nvSpPr>
      <dsp:spPr>
        <a:xfrm>
          <a:off x="2495547" y="1371599"/>
          <a:ext cx="2171700" cy="1828800"/>
        </a:xfrm>
        <a:prstGeom prst="roundRect">
          <a:avLst/>
        </a:prstGeom>
        <a:solidFill>
          <a:schemeClr val="bg1"/>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baseline="0" dirty="0" smtClean="0">
              <a:solidFill>
                <a:schemeClr val="tx1"/>
              </a:solidFill>
            </a:rPr>
            <a:t>Tools &amp; Techniques</a:t>
          </a:r>
          <a:endParaRPr lang="en-US" sz="1400" kern="1200" baseline="0" dirty="0">
            <a:solidFill>
              <a:schemeClr val="tx1"/>
            </a:solidFill>
          </a:endParaRPr>
        </a:p>
        <a:p>
          <a:pPr marL="114300" lvl="1" indent="-114300" algn="l" defTabSz="533400">
            <a:lnSpc>
              <a:spcPct val="90000"/>
            </a:lnSpc>
            <a:spcBef>
              <a:spcPct val="0"/>
            </a:spcBef>
            <a:spcAft>
              <a:spcPct val="15000"/>
            </a:spcAft>
            <a:buChar char="••"/>
          </a:pPr>
          <a:r>
            <a:rPr lang="en-US" sz="1200" kern="1200" baseline="0" dirty="0" smtClean="0">
              <a:solidFill>
                <a:schemeClr val="tx1"/>
              </a:solidFill>
            </a:rPr>
            <a:t>Expert judgment</a:t>
          </a:r>
          <a:endParaRPr lang="en-US" sz="1200" kern="1200" baseline="0" dirty="0">
            <a:solidFill>
              <a:schemeClr val="tx1"/>
            </a:solidFill>
          </a:endParaRPr>
        </a:p>
        <a:p>
          <a:pPr marL="114300" lvl="1" indent="-114300" algn="l" defTabSz="533400">
            <a:lnSpc>
              <a:spcPct val="90000"/>
            </a:lnSpc>
            <a:spcBef>
              <a:spcPct val="0"/>
            </a:spcBef>
            <a:spcAft>
              <a:spcPct val="15000"/>
            </a:spcAft>
            <a:buChar char="••"/>
          </a:pPr>
          <a:r>
            <a:rPr lang="en-US" sz="1200" kern="1200" baseline="0" dirty="0" smtClean="0">
              <a:solidFill>
                <a:schemeClr val="tx1"/>
              </a:solidFill>
            </a:rPr>
            <a:t>Product analysis</a:t>
          </a:r>
          <a:endParaRPr lang="en-US" sz="1200" kern="1200" baseline="0" dirty="0">
            <a:solidFill>
              <a:schemeClr val="tx1"/>
            </a:solidFill>
          </a:endParaRPr>
        </a:p>
        <a:p>
          <a:pPr marL="114300" lvl="1" indent="-114300" algn="l" defTabSz="533400">
            <a:lnSpc>
              <a:spcPct val="90000"/>
            </a:lnSpc>
            <a:spcBef>
              <a:spcPct val="0"/>
            </a:spcBef>
            <a:spcAft>
              <a:spcPct val="15000"/>
            </a:spcAft>
            <a:buChar char="••"/>
          </a:pPr>
          <a:r>
            <a:rPr lang="en-US" sz="1200" kern="1200" baseline="0" dirty="0" smtClean="0">
              <a:solidFill>
                <a:schemeClr val="tx1"/>
              </a:solidFill>
            </a:rPr>
            <a:t>Alternatives generation</a:t>
          </a:r>
          <a:endParaRPr lang="en-US" sz="1200" kern="1200" baseline="0" dirty="0">
            <a:solidFill>
              <a:schemeClr val="tx1"/>
            </a:solidFill>
          </a:endParaRPr>
        </a:p>
        <a:p>
          <a:pPr marL="114300" lvl="1" indent="-114300" algn="l" defTabSz="533400">
            <a:lnSpc>
              <a:spcPct val="90000"/>
            </a:lnSpc>
            <a:spcBef>
              <a:spcPct val="0"/>
            </a:spcBef>
            <a:spcAft>
              <a:spcPct val="15000"/>
            </a:spcAft>
            <a:buChar char="••"/>
          </a:pPr>
          <a:r>
            <a:rPr lang="en-US" sz="1200" kern="1200" baseline="0" dirty="0" smtClean="0">
              <a:solidFill>
                <a:schemeClr val="tx1"/>
              </a:solidFill>
            </a:rPr>
            <a:t>Facilitated workshops</a:t>
          </a:r>
          <a:endParaRPr lang="en-US" sz="1200" kern="1200" baseline="0" dirty="0">
            <a:solidFill>
              <a:schemeClr val="tx1"/>
            </a:solidFill>
          </a:endParaRPr>
        </a:p>
      </dsp:txBody>
      <dsp:txXfrm>
        <a:off x="2495547" y="1371599"/>
        <a:ext cx="2171700" cy="1828800"/>
      </dsp:txXfrm>
    </dsp:sp>
    <dsp:sp modelId="{E1038384-A310-482D-B003-0B3ECF11478D}">
      <dsp:nvSpPr>
        <dsp:cNvPr id="0" name=""/>
        <dsp:cNvSpPr/>
      </dsp:nvSpPr>
      <dsp:spPr>
        <a:xfrm>
          <a:off x="5029197" y="1371599"/>
          <a:ext cx="2171700" cy="1828800"/>
        </a:xfrm>
        <a:prstGeom prst="roundRect">
          <a:avLst/>
        </a:prstGeom>
        <a:solidFill>
          <a:schemeClr val="bg1"/>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baseline="0" dirty="0" smtClean="0">
              <a:solidFill>
                <a:schemeClr val="tx1"/>
              </a:solidFill>
            </a:rPr>
            <a:t>Outputs</a:t>
          </a:r>
          <a:endParaRPr lang="en-US" sz="1400" kern="1200" baseline="0" dirty="0">
            <a:solidFill>
              <a:schemeClr val="tx1"/>
            </a:solidFill>
          </a:endParaRPr>
        </a:p>
        <a:p>
          <a:pPr marL="114300" lvl="1" indent="-114300" algn="l" defTabSz="533400">
            <a:lnSpc>
              <a:spcPct val="90000"/>
            </a:lnSpc>
            <a:spcBef>
              <a:spcPct val="0"/>
            </a:spcBef>
            <a:spcAft>
              <a:spcPct val="15000"/>
            </a:spcAft>
            <a:buChar char="••"/>
          </a:pPr>
          <a:r>
            <a:rPr lang="en-US" sz="1200" kern="1200" baseline="0" dirty="0" smtClean="0">
              <a:solidFill>
                <a:schemeClr val="tx1"/>
              </a:solidFill>
            </a:rPr>
            <a:t>Project scope statement</a:t>
          </a:r>
          <a:endParaRPr lang="en-US" sz="1200" kern="1200" baseline="0" dirty="0">
            <a:solidFill>
              <a:schemeClr val="tx1"/>
            </a:solidFill>
          </a:endParaRPr>
        </a:p>
        <a:p>
          <a:pPr marL="114300" lvl="1" indent="-114300" algn="l" defTabSz="533400">
            <a:lnSpc>
              <a:spcPct val="90000"/>
            </a:lnSpc>
            <a:spcBef>
              <a:spcPct val="0"/>
            </a:spcBef>
            <a:spcAft>
              <a:spcPct val="15000"/>
            </a:spcAft>
            <a:buChar char="••"/>
          </a:pPr>
          <a:r>
            <a:rPr lang="en-US" sz="1200" kern="1200" baseline="0" dirty="0" smtClean="0">
              <a:solidFill>
                <a:schemeClr val="tx1"/>
              </a:solidFill>
            </a:rPr>
            <a:t>Project documents updates</a:t>
          </a:r>
          <a:endParaRPr lang="en-US" sz="1200" kern="1200" baseline="0" dirty="0">
            <a:solidFill>
              <a:schemeClr val="tx1"/>
            </a:solidFill>
          </a:endParaRPr>
        </a:p>
      </dsp:txBody>
      <dsp:txXfrm>
        <a:off x="5029197" y="1371599"/>
        <a:ext cx="2171700" cy="18288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6581"/>
          <a:ext cx="4640566" cy="26383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t>© MethodScience; Material Designed and Presented by Dr. B. </a:t>
          </a:r>
          <a:r>
            <a:rPr lang="en-US" sz="1100" kern="1200" dirty="0" err="1" smtClean="0"/>
            <a:t>Unhelkar</a:t>
          </a:r>
          <a:endParaRPr lang="en-US" sz="1100" kern="1200" dirty="0"/>
        </a:p>
      </dsp:txBody>
      <dsp:txXfrm>
        <a:off x="12879" y="19460"/>
        <a:ext cx="4614808" cy="23807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DA1E8A-C798-413D-852A-6D2153CD71E5}">
      <dsp:nvSpPr>
        <dsp:cNvPr id="0" name=""/>
        <dsp:cNvSpPr/>
      </dsp:nvSpPr>
      <dsp:spPr>
        <a:xfrm>
          <a:off x="542924" y="0"/>
          <a:ext cx="6153150" cy="4572000"/>
        </a:xfrm>
        <a:prstGeom prst="rightArrow">
          <a:avLst/>
        </a:prstGeom>
        <a:solidFill>
          <a:schemeClr val="accent4">
            <a:lumMod val="20000"/>
            <a:lumOff val="80000"/>
            <a:alpha val="73000"/>
          </a:schemeClr>
        </a:solidFill>
        <a:ln>
          <a:noFill/>
        </a:ln>
        <a:effectLst/>
      </dsp:spPr>
      <dsp:style>
        <a:lnRef idx="0">
          <a:scrgbClr r="0" g="0" b="0"/>
        </a:lnRef>
        <a:fillRef idx="1">
          <a:scrgbClr r="0" g="0" b="0"/>
        </a:fillRef>
        <a:effectRef idx="0">
          <a:scrgbClr r="0" g="0" b="0"/>
        </a:effectRef>
        <a:fontRef idx="minor"/>
      </dsp:style>
    </dsp:sp>
    <dsp:sp modelId="{4EAE89EE-89EE-4AAA-91A5-56B8DA1464B9}">
      <dsp:nvSpPr>
        <dsp:cNvPr id="0" name=""/>
        <dsp:cNvSpPr/>
      </dsp:nvSpPr>
      <dsp:spPr>
        <a:xfrm>
          <a:off x="2481" y="1371599"/>
          <a:ext cx="2203310" cy="1828800"/>
        </a:xfrm>
        <a:prstGeom prst="roundRect">
          <a:avLst/>
        </a:prstGeom>
        <a:solidFill>
          <a:schemeClr val="bg1"/>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baseline="0" dirty="0" smtClean="0">
              <a:solidFill>
                <a:schemeClr val="tx1"/>
              </a:solidFill>
            </a:rPr>
            <a:t>Inputs</a:t>
          </a:r>
          <a:endParaRPr lang="en-US" sz="1600" kern="1200" baseline="0" dirty="0">
            <a:solidFill>
              <a:schemeClr val="tx1"/>
            </a:solidFill>
          </a:endParaRPr>
        </a:p>
        <a:p>
          <a:pPr marL="114300" lvl="1" indent="-114300" algn="l" defTabSz="622300">
            <a:lnSpc>
              <a:spcPct val="90000"/>
            </a:lnSpc>
            <a:spcBef>
              <a:spcPct val="0"/>
            </a:spcBef>
            <a:spcAft>
              <a:spcPct val="15000"/>
            </a:spcAft>
            <a:buChar char="••"/>
          </a:pPr>
          <a:r>
            <a:rPr lang="en-US" sz="1400" kern="1200" baseline="0" dirty="0" smtClean="0">
              <a:solidFill>
                <a:schemeClr val="tx1"/>
              </a:solidFill>
            </a:rPr>
            <a:t>Scope management plan</a:t>
          </a:r>
          <a:endParaRPr lang="en-US" sz="1400" kern="1200" baseline="0" dirty="0">
            <a:solidFill>
              <a:schemeClr val="tx1"/>
            </a:solidFill>
          </a:endParaRPr>
        </a:p>
        <a:p>
          <a:pPr marL="114300" lvl="1" indent="-114300" algn="l" defTabSz="622300">
            <a:lnSpc>
              <a:spcPct val="90000"/>
            </a:lnSpc>
            <a:spcBef>
              <a:spcPct val="0"/>
            </a:spcBef>
            <a:spcAft>
              <a:spcPct val="15000"/>
            </a:spcAft>
            <a:buChar char="••"/>
          </a:pPr>
          <a:r>
            <a:rPr lang="en-US" sz="1400" kern="1200" baseline="0" dirty="0" smtClean="0">
              <a:solidFill>
                <a:schemeClr val="tx1"/>
              </a:solidFill>
            </a:rPr>
            <a:t>Project scope statement </a:t>
          </a:r>
          <a:endParaRPr lang="en-US" sz="1400" kern="1200" baseline="0" dirty="0">
            <a:solidFill>
              <a:schemeClr val="tx1"/>
            </a:solidFill>
          </a:endParaRPr>
        </a:p>
        <a:p>
          <a:pPr marL="114300" lvl="1" indent="-114300" algn="l" defTabSz="622300">
            <a:lnSpc>
              <a:spcPct val="90000"/>
            </a:lnSpc>
            <a:spcBef>
              <a:spcPct val="0"/>
            </a:spcBef>
            <a:spcAft>
              <a:spcPct val="15000"/>
            </a:spcAft>
            <a:buChar char="••"/>
          </a:pPr>
          <a:r>
            <a:rPr lang="en-US" sz="1400" kern="1200" baseline="0" dirty="0" smtClean="0">
              <a:solidFill>
                <a:schemeClr val="tx1"/>
              </a:solidFill>
            </a:rPr>
            <a:t>Requirements documentation</a:t>
          </a:r>
          <a:endParaRPr lang="en-US" sz="1400" kern="1200" baseline="0" dirty="0">
            <a:solidFill>
              <a:schemeClr val="tx1"/>
            </a:solidFill>
          </a:endParaRPr>
        </a:p>
        <a:p>
          <a:pPr marL="114300" lvl="1" indent="-114300" algn="l" defTabSz="622300">
            <a:lnSpc>
              <a:spcPct val="90000"/>
            </a:lnSpc>
            <a:spcBef>
              <a:spcPct val="0"/>
            </a:spcBef>
            <a:spcAft>
              <a:spcPct val="15000"/>
            </a:spcAft>
            <a:buChar char="••"/>
          </a:pPr>
          <a:r>
            <a:rPr lang="en-US" sz="1400" kern="1200" baseline="0" dirty="0" smtClean="0">
              <a:solidFill>
                <a:schemeClr val="tx1"/>
              </a:solidFill>
            </a:rPr>
            <a:t>Enterprise environmental factors</a:t>
          </a:r>
          <a:endParaRPr lang="en-US" sz="1400" kern="1200" baseline="0" dirty="0">
            <a:solidFill>
              <a:schemeClr val="tx1"/>
            </a:solidFill>
          </a:endParaRPr>
        </a:p>
        <a:p>
          <a:pPr marL="114300" lvl="1" indent="-114300" algn="l" defTabSz="622300">
            <a:lnSpc>
              <a:spcPct val="90000"/>
            </a:lnSpc>
            <a:spcBef>
              <a:spcPct val="0"/>
            </a:spcBef>
            <a:spcAft>
              <a:spcPct val="15000"/>
            </a:spcAft>
            <a:buChar char="••"/>
          </a:pPr>
          <a:r>
            <a:rPr lang="en-US" sz="1400" kern="1200" baseline="0" dirty="0" smtClean="0">
              <a:solidFill>
                <a:schemeClr val="tx1"/>
              </a:solidFill>
            </a:rPr>
            <a:t>Organizational process assets</a:t>
          </a:r>
          <a:endParaRPr lang="en-US" sz="1400" kern="1200" baseline="0" dirty="0">
            <a:solidFill>
              <a:schemeClr val="tx1"/>
            </a:solidFill>
          </a:endParaRPr>
        </a:p>
      </dsp:txBody>
      <dsp:txXfrm>
        <a:off x="2481" y="1371599"/>
        <a:ext cx="2203310" cy="1828800"/>
      </dsp:txXfrm>
    </dsp:sp>
    <dsp:sp modelId="{543C590D-08AC-46E0-B7DB-D73294674EDB}">
      <dsp:nvSpPr>
        <dsp:cNvPr id="0" name=""/>
        <dsp:cNvSpPr/>
      </dsp:nvSpPr>
      <dsp:spPr>
        <a:xfrm>
          <a:off x="2437719" y="1371599"/>
          <a:ext cx="2283435" cy="1828800"/>
        </a:xfrm>
        <a:prstGeom prst="roundRect">
          <a:avLst/>
        </a:prstGeom>
        <a:solidFill>
          <a:schemeClr val="bg1"/>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baseline="0" dirty="0" smtClean="0">
              <a:solidFill>
                <a:schemeClr val="tx1"/>
              </a:solidFill>
            </a:rPr>
            <a:t>Tools &amp; Techniques</a:t>
          </a:r>
          <a:endParaRPr lang="en-US" sz="1600" kern="1200" baseline="0" dirty="0">
            <a:solidFill>
              <a:schemeClr val="tx1"/>
            </a:solidFill>
          </a:endParaRPr>
        </a:p>
        <a:p>
          <a:pPr marL="114300" lvl="1" indent="-114300" algn="l" defTabSz="622300">
            <a:lnSpc>
              <a:spcPct val="90000"/>
            </a:lnSpc>
            <a:spcBef>
              <a:spcPct val="0"/>
            </a:spcBef>
            <a:spcAft>
              <a:spcPct val="15000"/>
            </a:spcAft>
            <a:buChar char="••"/>
          </a:pPr>
          <a:r>
            <a:rPr lang="en-US" sz="1400" kern="1200" baseline="0" dirty="0" smtClean="0">
              <a:solidFill>
                <a:schemeClr val="tx1"/>
              </a:solidFill>
            </a:rPr>
            <a:t>Decomposition</a:t>
          </a:r>
          <a:endParaRPr lang="en-US" sz="1400" kern="1200" baseline="0" dirty="0">
            <a:solidFill>
              <a:schemeClr val="tx1"/>
            </a:solidFill>
          </a:endParaRPr>
        </a:p>
        <a:p>
          <a:pPr marL="114300" lvl="1" indent="-114300" algn="l" defTabSz="622300">
            <a:lnSpc>
              <a:spcPct val="90000"/>
            </a:lnSpc>
            <a:spcBef>
              <a:spcPct val="0"/>
            </a:spcBef>
            <a:spcAft>
              <a:spcPct val="15000"/>
            </a:spcAft>
            <a:buChar char="••"/>
          </a:pPr>
          <a:r>
            <a:rPr lang="en-US" sz="1400" kern="1200" baseline="0" dirty="0" smtClean="0">
              <a:solidFill>
                <a:schemeClr val="tx1"/>
              </a:solidFill>
            </a:rPr>
            <a:t>Expert judgment</a:t>
          </a:r>
          <a:endParaRPr lang="en-US" sz="1400" kern="1200" baseline="0" dirty="0">
            <a:solidFill>
              <a:schemeClr val="tx1"/>
            </a:solidFill>
          </a:endParaRPr>
        </a:p>
      </dsp:txBody>
      <dsp:txXfrm>
        <a:off x="2437719" y="1371599"/>
        <a:ext cx="2283435" cy="1828800"/>
      </dsp:txXfrm>
    </dsp:sp>
    <dsp:sp modelId="{E1038384-A310-482D-B003-0B3ECF11478D}">
      <dsp:nvSpPr>
        <dsp:cNvPr id="0" name=""/>
        <dsp:cNvSpPr/>
      </dsp:nvSpPr>
      <dsp:spPr>
        <a:xfrm>
          <a:off x="4953082" y="1371599"/>
          <a:ext cx="2283435" cy="1828800"/>
        </a:xfrm>
        <a:prstGeom prst="roundRect">
          <a:avLst/>
        </a:prstGeom>
        <a:solidFill>
          <a:schemeClr val="bg1"/>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baseline="0" dirty="0" smtClean="0">
              <a:solidFill>
                <a:schemeClr val="tx1"/>
              </a:solidFill>
            </a:rPr>
            <a:t>Outputs</a:t>
          </a:r>
          <a:endParaRPr lang="en-US" sz="1600" kern="1200" baseline="0" dirty="0">
            <a:solidFill>
              <a:schemeClr val="tx1"/>
            </a:solidFill>
          </a:endParaRPr>
        </a:p>
        <a:p>
          <a:pPr marL="114300" lvl="1" indent="-114300" algn="l" defTabSz="622300">
            <a:lnSpc>
              <a:spcPct val="90000"/>
            </a:lnSpc>
            <a:spcBef>
              <a:spcPct val="0"/>
            </a:spcBef>
            <a:spcAft>
              <a:spcPct val="15000"/>
            </a:spcAft>
            <a:buChar char="••"/>
          </a:pPr>
          <a:r>
            <a:rPr lang="en-US" sz="1400" kern="1200" baseline="0" dirty="0" smtClean="0">
              <a:solidFill>
                <a:schemeClr val="tx1"/>
              </a:solidFill>
            </a:rPr>
            <a:t>Scope baseline</a:t>
          </a:r>
          <a:endParaRPr lang="en-US" sz="1400" kern="1200" baseline="0" dirty="0">
            <a:solidFill>
              <a:schemeClr val="tx1"/>
            </a:solidFill>
          </a:endParaRPr>
        </a:p>
        <a:p>
          <a:pPr marL="114300" lvl="1" indent="-114300" algn="l" defTabSz="622300">
            <a:lnSpc>
              <a:spcPct val="90000"/>
            </a:lnSpc>
            <a:spcBef>
              <a:spcPct val="0"/>
            </a:spcBef>
            <a:spcAft>
              <a:spcPct val="15000"/>
            </a:spcAft>
            <a:buChar char="••"/>
          </a:pPr>
          <a:r>
            <a:rPr lang="en-US" sz="1400" kern="1200" baseline="0" dirty="0" smtClean="0">
              <a:solidFill>
                <a:schemeClr val="tx1"/>
              </a:solidFill>
            </a:rPr>
            <a:t>Project documents updates</a:t>
          </a:r>
          <a:endParaRPr lang="en-US" sz="1400" kern="1200" baseline="0" dirty="0">
            <a:solidFill>
              <a:schemeClr val="tx1"/>
            </a:solidFill>
          </a:endParaRPr>
        </a:p>
      </dsp:txBody>
      <dsp:txXfrm>
        <a:off x="4953082" y="1371599"/>
        <a:ext cx="2283435" cy="182880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6581"/>
          <a:ext cx="4640566" cy="26383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t>© MethodScience; Material Designed and Presented by Dr. B. </a:t>
          </a:r>
          <a:r>
            <a:rPr lang="en-US" sz="1100" kern="1200" dirty="0" err="1" smtClean="0"/>
            <a:t>Unhelkar</a:t>
          </a:r>
          <a:endParaRPr lang="en-US" sz="1100" kern="1200" dirty="0"/>
        </a:p>
      </dsp:txBody>
      <dsp:txXfrm>
        <a:off x="12879" y="19460"/>
        <a:ext cx="4614808" cy="23807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DA1E8A-C798-413D-852A-6D2153CD71E5}">
      <dsp:nvSpPr>
        <dsp:cNvPr id="0" name=""/>
        <dsp:cNvSpPr/>
      </dsp:nvSpPr>
      <dsp:spPr>
        <a:xfrm>
          <a:off x="542924" y="0"/>
          <a:ext cx="6153150" cy="4572000"/>
        </a:xfrm>
        <a:prstGeom prst="rightArrow">
          <a:avLst/>
        </a:prstGeom>
        <a:solidFill>
          <a:schemeClr val="accent4">
            <a:lumMod val="20000"/>
            <a:lumOff val="80000"/>
            <a:alpha val="73000"/>
          </a:schemeClr>
        </a:solidFill>
        <a:ln>
          <a:noFill/>
        </a:ln>
        <a:effectLst/>
      </dsp:spPr>
      <dsp:style>
        <a:lnRef idx="0">
          <a:scrgbClr r="0" g="0" b="0"/>
        </a:lnRef>
        <a:fillRef idx="1">
          <a:scrgbClr r="0" g="0" b="0"/>
        </a:fillRef>
        <a:effectRef idx="0">
          <a:scrgbClr r="0" g="0" b="0"/>
        </a:effectRef>
        <a:fontRef idx="minor"/>
      </dsp:style>
    </dsp:sp>
    <dsp:sp modelId="{4EAE89EE-89EE-4AAA-91A5-56B8DA1464B9}">
      <dsp:nvSpPr>
        <dsp:cNvPr id="0" name=""/>
        <dsp:cNvSpPr/>
      </dsp:nvSpPr>
      <dsp:spPr>
        <a:xfrm>
          <a:off x="38102" y="1371599"/>
          <a:ext cx="2095495" cy="1828800"/>
        </a:xfrm>
        <a:prstGeom prst="roundRect">
          <a:avLst/>
        </a:prstGeom>
        <a:solidFill>
          <a:schemeClr val="bg1"/>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baseline="0" dirty="0" smtClean="0">
              <a:solidFill>
                <a:schemeClr val="tx1"/>
              </a:solidFill>
            </a:rPr>
            <a:t>Inputs</a:t>
          </a:r>
          <a:endParaRPr lang="en-US" sz="1200" kern="1200" baseline="0" dirty="0">
            <a:solidFill>
              <a:schemeClr val="tx1"/>
            </a:solidFill>
          </a:endParaRPr>
        </a:p>
        <a:p>
          <a:pPr marL="57150" lvl="1" indent="-57150" algn="l" defTabSz="488950">
            <a:lnSpc>
              <a:spcPct val="90000"/>
            </a:lnSpc>
            <a:spcBef>
              <a:spcPct val="0"/>
            </a:spcBef>
            <a:spcAft>
              <a:spcPct val="15000"/>
            </a:spcAft>
            <a:buChar char="••"/>
          </a:pPr>
          <a:r>
            <a:rPr lang="en-US" sz="1100" kern="1200" baseline="0" dirty="0" smtClean="0">
              <a:solidFill>
                <a:schemeClr val="tx1"/>
              </a:solidFill>
            </a:rPr>
            <a:t>Project management plan</a:t>
          </a:r>
          <a:endParaRPr lang="en-US" sz="1100" kern="1200" baseline="0" dirty="0">
            <a:solidFill>
              <a:schemeClr val="tx1"/>
            </a:solidFill>
          </a:endParaRPr>
        </a:p>
        <a:p>
          <a:pPr marL="57150" lvl="1" indent="-57150" algn="l" defTabSz="488950">
            <a:lnSpc>
              <a:spcPct val="90000"/>
            </a:lnSpc>
            <a:spcBef>
              <a:spcPct val="0"/>
            </a:spcBef>
            <a:spcAft>
              <a:spcPct val="15000"/>
            </a:spcAft>
            <a:buChar char="••"/>
          </a:pPr>
          <a:r>
            <a:rPr lang="en-US" sz="1100" kern="1200" baseline="0" dirty="0" smtClean="0">
              <a:solidFill>
                <a:schemeClr val="tx1"/>
              </a:solidFill>
            </a:rPr>
            <a:t>Requirements documentation</a:t>
          </a:r>
          <a:endParaRPr lang="en-US" sz="1100" kern="1200" baseline="0" dirty="0">
            <a:solidFill>
              <a:schemeClr val="tx1"/>
            </a:solidFill>
          </a:endParaRPr>
        </a:p>
        <a:p>
          <a:pPr marL="57150" lvl="1" indent="-57150" algn="l" defTabSz="488950">
            <a:lnSpc>
              <a:spcPct val="90000"/>
            </a:lnSpc>
            <a:spcBef>
              <a:spcPct val="0"/>
            </a:spcBef>
            <a:spcAft>
              <a:spcPct val="15000"/>
            </a:spcAft>
            <a:buChar char="••"/>
          </a:pPr>
          <a:r>
            <a:rPr lang="en-US" sz="1100" kern="1200" baseline="0" dirty="0" smtClean="0">
              <a:solidFill>
                <a:schemeClr val="tx1"/>
              </a:solidFill>
            </a:rPr>
            <a:t>Requirements traceability matrix</a:t>
          </a:r>
          <a:endParaRPr lang="en-US" sz="1100" kern="1200" baseline="0" dirty="0">
            <a:solidFill>
              <a:schemeClr val="tx1"/>
            </a:solidFill>
          </a:endParaRPr>
        </a:p>
        <a:p>
          <a:pPr marL="57150" lvl="1" indent="-57150" algn="l" defTabSz="488950">
            <a:lnSpc>
              <a:spcPct val="90000"/>
            </a:lnSpc>
            <a:spcBef>
              <a:spcPct val="0"/>
            </a:spcBef>
            <a:spcAft>
              <a:spcPct val="15000"/>
            </a:spcAft>
            <a:buChar char="••"/>
          </a:pPr>
          <a:r>
            <a:rPr lang="en-US" sz="1100" kern="1200" baseline="0" dirty="0" smtClean="0">
              <a:solidFill>
                <a:schemeClr val="tx1"/>
              </a:solidFill>
            </a:rPr>
            <a:t>Verified deliverables</a:t>
          </a:r>
          <a:endParaRPr lang="en-US" sz="1100" kern="1200" baseline="0" dirty="0">
            <a:solidFill>
              <a:schemeClr val="tx1"/>
            </a:solidFill>
          </a:endParaRPr>
        </a:p>
        <a:p>
          <a:pPr marL="57150" lvl="1" indent="-57150" algn="l" defTabSz="488950">
            <a:lnSpc>
              <a:spcPct val="90000"/>
            </a:lnSpc>
            <a:spcBef>
              <a:spcPct val="0"/>
            </a:spcBef>
            <a:spcAft>
              <a:spcPct val="15000"/>
            </a:spcAft>
            <a:buChar char="••"/>
          </a:pPr>
          <a:r>
            <a:rPr lang="en-US" sz="1100" kern="1200" baseline="0" dirty="0" smtClean="0">
              <a:solidFill>
                <a:schemeClr val="tx1"/>
              </a:solidFill>
            </a:rPr>
            <a:t>Work performance data</a:t>
          </a:r>
          <a:endParaRPr lang="en-US" sz="1100" kern="1200" baseline="0" dirty="0">
            <a:solidFill>
              <a:schemeClr val="tx1"/>
            </a:solidFill>
          </a:endParaRPr>
        </a:p>
      </dsp:txBody>
      <dsp:txXfrm>
        <a:off x="38102" y="1371599"/>
        <a:ext cx="2095495" cy="1828800"/>
      </dsp:txXfrm>
    </dsp:sp>
    <dsp:sp modelId="{543C590D-08AC-46E0-B7DB-D73294674EDB}">
      <dsp:nvSpPr>
        <dsp:cNvPr id="0" name=""/>
        <dsp:cNvSpPr/>
      </dsp:nvSpPr>
      <dsp:spPr>
        <a:xfrm>
          <a:off x="2495547" y="1371599"/>
          <a:ext cx="2171700" cy="1828800"/>
        </a:xfrm>
        <a:prstGeom prst="roundRect">
          <a:avLst/>
        </a:prstGeom>
        <a:solidFill>
          <a:schemeClr val="bg1"/>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baseline="0" dirty="0" smtClean="0">
              <a:solidFill>
                <a:schemeClr val="tx1"/>
              </a:solidFill>
            </a:rPr>
            <a:t>Tools &amp; Techniques</a:t>
          </a:r>
          <a:endParaRPr lang="en-US" sz="1200" kern="1200" baseline="0" dirty="0">
            <a:solidFill>
              <a:schemeClr val="tx1"/>
            </a:solidFill>
          </a:endParaRPr>
        </a:p>
        <a:p>
          <a:pPr marL="57150" lvl="1" indent="-57150" algn="l" defTabSz="488950">
            <a:lnSpc>
              <a:spcPct val="90000"/>
            </a:lnSpc>
            <a:spcBef>
              <a:spcPct val="0"/>
            </a:spcBef>
            <a:spcAft>
              <a:spcPct val="15000"/>
            </a:spcAft>
            <a:buChar char="••"/>
          </a:pPr>
          <a:r>
            <a:rPr lang="en-US" sz="1100" kern="1200" baseline="0" dirty="0" smtClean="0">
              <a:solidFill>
                <a:schemeClr val="tx1"/>
              </a:solidFill>
            </a:rPr>
            <a:t>Inspection</a:t>
          </a:r>
          <a:endParaRPr lang="en-US" sz="1100" kern="1200" baseline="0" dirty="0">
            <a:solidFill>
              <a:schemeClr val="tx1"/>
            </a:solidFill>
          </a:endParaRPr>
        </a:p>
        <a:p>
          <a:pPr marL="57150" lvl="1" indent="-57150" algn="l" defTabSz="488950">
            <a:lnSpc>
              <a:spcPct val="90000"/>
            </a:lnSpc>
            <a:spcBef>
              <a:spcPct val="0"/>
            </a:spcBef>
            <a:spcAft>
              <a:spcPct val="15000"/>
            </a:spcAft>
            <a:buChar char="••"/>
          </a:pPr>
          <a:r>
            <a:rPr lang="en-US" sz="1100" kern="1200" baseline="0" dirty="0" smtClean="0">
              <a:solidFill>
                <a:schemeClr val="tx1"/>
              </a:solidFill>
            </a:rPr>
            <a:t>Group decision-making techniques</a:t>
          </a:r>
          <a:endParaRPr lang="en-US" sz="1100" kern="1200" baseline="0" dirty="0">
            <a:solidFill>
              <a:schemeClr val="tx1"/>
            </a:solidFill>
          </a:endParaRPr>
        </a:p>
      </dsp:txBody>
      <dsp:txXfrm>
        <a:off x="2495547" y="1371599"/>
        <a:ext cx="2171700" cy="1828800"/>
      </dsp:txXfrm>
    </dsp:sp>
    <dsp:sp modelId="{E1038384-A310-482D-B003-0B3ECF11478D}">
      <dsp:nvSpPr>
        <dsp:cNvPr id="0" name=""/>
        <dsp:cNvSpPr/>
      </dsp:nvSpPr>
      <dsp:spPr>
        <a:xfrm>
          <a:off x="5029197" y="1371599"/>
          <a:ext cx="2171700" cy="1828800"/>
        </a:xfrm>
        <a:prstGeom prst="roundRect">
          <a:avLst/>
        </a:prstGeom>
        <a:solidFill>
          <a:schemeClr val="bg1"/>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baseline="0" dirty="0" smtClean="0">
              <a:solidFill>
                <a:schemeClr val="tx1"/>
              </a:solidFill>
            </a:rPr>
            <a:t>Outputs</a:t>
          </a:r>
          <a:endParaRPr lang="en-US" sz="1200" kern="1200" baseline="0" dirty="0">
            <a:solidFill>
              <a:schemeClr val="tx1"/>
            </a:solidFill>
          </a:endParaRPr>
        </a:p>
        <a:p>
          <a:pPr marL="57150" lvl="1" indent="-57150" algn="l" defTabSz="488950">
            <a:lnSpc>
              <a:spcPct val="90000"/>
            </a:lnSpc>
            <a:spcBef>
              <a:spcPct val="0"/>
            </a:spcBef>
            <a:spcAft>
              <a:spcPct val="15000"/>
            </a:spcAft>
            <a:buChar char="••"/>
          </a:pPr>
          <a:r>
            <a:rPr lang="en-US" sz="1100" kern="1200" baseline="0" dirty="0" smtClean="0">
              <a:solidFill>
                <a:schemeClr val="tx1"/>
              </a:solidFill>
            </a:rPr>
            <a:t>Accepted deliverables</a:t>
          </a:r>
          <a:endParaRPr lang="en-US" sz="1100" kern="1200" baseline="0" dirty="0">
            <a:solidFill>
              <a:schemeClr val="tx1"/>
            </a:solidFill>
          </a:endParaRPr>
        </a:p>
        <a:p>
          <a:pPr marL="57150" lvl="1" indent="-57150" algn="l" defTabSz="488950">
            <a:lnSpc>
              <a:spcPct val="90000"/>
            </a:lnSpc>
            <a:spcBef>
              <a:spcPct val="0"/>
            </a:spcBef>
            <a:spcAft>
              <a:spcPct val="15000"/>
            </a:spcAft>
            <a:buChar char="••"/>
          </a:pPr>
          <a:r>
            <a:rPr lang="en-US" sz="1100" kern="1200" baseline="0" dirty="0" smtClean="0">
              <a:solidFill>
                <a:schemeClr val="tx1"/>
              </a:solidFill>
            </a:rPr>
            <a:t>Change requests</a:t>
          </a:r>
          <a:endParaRPr lang="en-US" sz="1100" kern="1200" baseline="0" dirty="0">
            <a:solidFill>
              <a:schemeClr val="tx1"/>
            </a:solidFill>
          </a:endParaRPr>
        </a:p>
        <a:p>
          <a:pPr marL="57150" lvl="1" indent="-57150" algn="l" defTabSz="488950">
            <a:lnSpc>
              <a:spcPct val="90000"/>
            </a:lnSpc>
            <a:spcBef>
              <a:spcPct val="0"/>
            </a:spcBef>
            <a:spcAft>
              <a:spcPct val="15000"/>
            </a:spcAft>
            <a:buChar char="••"/>
          </a:pPr>
          <a:r>
            <a:rPr lang="en-US" sz="1100" kern="1200" baseline="0" dirty="0" smtClean="0">
              <a:solidFill>
                <a:schemeClr val="tx1"/>
              </a:solidFill>
            </a:rPr>
            <a:t>Work performance information</a:t>
          </a:r>
          <a:endParaRPr lang="en-US" sz="1100" kern="1200" baseline="0" dirty="0">
            <a:solidFill>
              <a:schemeClr val="tx1"/>
            </a:solidFill>
          </a:endParaRPr>
        </a:p>
        <a:p>
          <a:pPr marL="57150" lvl="1" indent="-57150" algn="l" defTabSz="488950">
            <a:lnSpc>
              <a:spcPct val="90000"/>
            </a:lnSpc>
            <a:spcBef>
              <a:spcPct val="0"/>
            </a:spcBef>
            <a:spcAft>
              <a:spcPct val="15000"/>
            </a:spcAft>
            <a:buChar char="••"/>
          </a:pPr>
          <a:r>
            <a:rPr lang="en-US" sz="1100" kern="1200" baseline="0" dirty="0" smtClean="0">
              <a:solidFill>
                <a:schemeClr val="tx1"/>
              </a:solidFill>
            </a:rPr>
            <a:t>Project documents updates</a:t>
          </a:r>
          <a:endParaRPr lang="en-US" sz="1100" kern="1200" baseline="0" dirty="0">
            <a:solidFill>
              <a:schemeClr val="tx1"/>
            </a:solidFill>
          </a:endParaRPr>
        </a:p>
      </dsp:txBody>
      <dsp:txXfrm>
        <a:off x="5029197" y="1371599"/>
        <a:ext cx="2171700" cy="1828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A8E8A7-BB01-49B8-AD88-0AD83DB470F4}">
      <dsp:nvSpPr>
        <dsp:cNvPr id="0" name=""/>
        <dsp:cNvSpPr/>
      </dsp:nvSpPr>
      <dsp:spPr>
        <a:xfrm rot="3371463">
          <a:off x="1703692" y="2914472"/>
          <a:ext cx="1189816" cy="34189"/>
        </a:xfrm>
        <a:custGeom>
          <a:avLst/>
          <a:gdLst/>
          <a:ahLst/>
          <a:cxnLst/>
          <a:rect l="0" t="0" r="0" b="0"/>
          <a:pathLst>
            <a:path>
              <a:moveTo>
                <a:pt x="0" y="17094"/>
              </a:moveTo>
              <a:lnTo>
                <a:pt x="1189816" y="17094"/>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64C2CE-3A89-45AC-A3C9-B68D69504056}">
      <dsp:nvSpPr>
        <dsp:cNvPr id="0" name=""/>
        <dsp:cNvSpPr/>
      </dsp:nvSpPr>
      <dsp:spPr>
        <a:xfrm rot="1740169">
          <a:off x="2034527" y="2498308"/>
          <a:ext cx="1067286" cy="34189"/>
        </a:xfrm>
        <a:custGeom>
          <a:avLst/>
          <a:gdLst/>
          <a:ahLst/>
          <a:cxnLst/>
          <a:rect l="0" t="0" r="0" b="0"/>
          <a:pathLst>
            <a:path>
              <a:moveTo>
                <a:pt x="0" y="17094"/>
              </a:moveTo>
              <a:lnTo>
                <a:pt x="1067286" y="17094"/>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642DF4-3797-4283-B850-61F93B15F252}">
      <dsp:nvSpPr>
        <dsp:cNvPr id="0" name=""/>
        <dsp:cNvSpPr/>
      </dsp:nvSpPr>
      <dsp:spPr>
        <a:xfrm>
          <a:off x="2101448" y="2014905"/>
          <a:ext cx="1071005" cy="34189"/>
        </a:xfrm>
        <a:custGeom>
          <a:avLst/>
          <a:gdLst/>
          <a:ahLst/>
          <a:cxnLst/>
          <a:rect l="0" t="0" r="0" b="0"/>
          <a:pathLst>
            <a:path>
              <a:moveTo>
                <a:pt x="0" y="17094"/>
              </a:moveTo>
              <a:lnTo>
                <a:pt x="1071005" y="17094"/>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A44E19-0603-4F41-BF22-090FBB3A1A79}">
      <dsp:nvSpPr>
        <dsp:cNvPr id="0" name=""/>
        <dsp:cNvSpPr/>
      </dsp:nvSpPr>
      <dsp:spPr>
        <a:xfrm rot="19859831">
          <a:off x="2034527" y="1531502"/>
          <a:ext cx="1067286" cy="34189"/>
        </a:xfrm>
        <a:custGeom>
          <a:avLst/>
          <a:gdLst/>
          <a:ahLst/>
          <a:cxnLst/>
          <a:rect l="0" t="0" r="0" b="0"/>
          <a:pathLst>
            <a:path>
              <a:moveTo>
                <a:pt x="0" y="17094"/>
              </a:moveTo>
              <a:lnTo>
                <a:pt x="1067286" y="17094"/>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EF781-ADC5-4DAC-A35E-8A457A527A0C}">
      <dsp:nvSpPr>
        <dsp:cNvPr id="0" name=""/>
        <dsp:cNvSpPr/>
      </dsp:nvSpPr>
      <dsp:spPr>
        <a:xfrm rot="18228537">
          <a:off x="1703692" y="1115338"/>
          <a:ext cx="1189816" cy="34189"/>
        </a:xfrm>
        <a:custGeom>
          <a:avLst/>
          <a:gdLst/>
          <a:ahLst/>
          <a:cxnLst/>
          <a:rect l="0" t="0" r="0" b="0"/>
          <a:pathLst>
            <a:path>
              <a:moveTo>
                <a:pt x="0" y="17094"/>
              </a:moveTo>
              <a:lnTo>
                <a:pt x="1189816" y="17094"/>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186FE8-8F30-46FD-A813-4A66A54BCC62}">
      <dsp:nvSpPr>
        <dsp:cNvPr id="0" name=""/>
        <dsp:cNvSpPr/>
      </dsp:nvSpPr>
      <dsp:spPr>
        <a:xfrm>
          <a:off x="1117248" y="1453058"/>
          <a:ext cx="1157882" cy="1157882"/>
        </a:xfrm>
        <a:prstGeom prst="ellipse">
          <a:avLst/>
        </a:prstGeom>
        <a:blipFill rotWithShape="0">
          <a:blip xmlns:r="http://schemas.openxmlformats.org/officeDocument/2006/relationships" r:embed="rId1"/>
          <a:stretch>
            <a:fillRect/>
          </a:stretch>
        </a:blip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68A0A6D-026A-48A8-8D17-7D7A87949EDD}">
      <dsp:nvSpPr>
        <dsp:cNvPr id="0" name=""/>
        <dsp:cNvSpPr/>
      </dsp:nvSpPr>
      <dsp:spPr>
        <a:xfrm>
          <a:off x="2475540" y="2135"/>
          <a:ext cx="694729" cy="694729"/>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Roles</a:t>
          </a:r>
          <a:endParaRPr lang="en-US" sz="1100" kern="1200" dirty="0"/>
        </a:p>
      </dsp:txBody>
      <dsp:txXfrm>
        <a:off x="2475540" y="2135"/>
        <a:ext cx="694729" cy="694729"/>
      </dsp:txXfrm>
    </dsp:sp>
    <dsp:sp modelId="{830B5218-9757-42D0-B54B-FCC159DB9D78}">
      <dsp:nvSpPr>
        <dsp:cNvPr id="0" name=""/>
        <dsp:cNvSpPr/>
      </dsp:nvSpPr>
      <dsp:spPr>
        <a:xfrm>
          <a:off x="2991332" y="774073"/>
          <a:ext cx="694729" cy="694729"/>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Activities</a:t>
          </a:r>
          <a:endParaRPr lang="en-US" sz="1100" kern="1200" dirty="0"/>
        </a:p>
      </dsp:txBody>
      <dsp:txXfrm>
        <a:off x="2991332" y="774073"/>
        <a:ext cx="694729" cy="694729"/>
      </dsp:txXfrm>
    </dsp:sp>
    <dsp:sp modelId="{7143FD1C-46DA-46A9-B824-B46759E01F72}">
      <dsp:nvSpPr>
        <dsp:cNvPr id="0" name=""/>
        <dsp:cNvSpPr/>
      </dsp:nvSpPr>
      <dsp:spPr>
        <a:xfrm>
          <a:off x="3172454" y="1684635"/>
          <a:ext cx="694729" cy="694729"/>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Tasks</a:t>
          </a:r>
          <a:endParaRPr lang="en-US" sz="1100" kern="1200" dirty="0"/>
        </a:p>
      </dsp:txBody>
      <dsp:txXfrm>
        <a:off x="3172454" y="1684635"/>
        <a:ext cx="694729" cy="694729"/>
      </dsp:txXfrm>
    </dsp:sp>
    <dsp:sp modelId="{8AAD2470-1937-4A4F-8D52-EFF51F8E8D6C}">
      <dsp:nvSpPr>
        <dsp:cNvPr id="0" name=""/>
        <dsp:cNvSpPr/>
      </dsp:nvSpPr>
      <dsp:spPr>
        <a:xfrm>
          <a:off x="2991332" y="2595197"/>
          <a:ext cx="694729" cy="694729"/>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Techniques/Practices</a:t>
          </a:r>
          <a:endParaRPr lang="en-US" sz="1100" kern="1200" dirty="0"/>
        </a:p>
      </dsp:txBody>
      <dsp:txXfrm>
        <a:off x="2991332" y="2595197"/>
        <a:ext cx="694729" cy="694729"/>
      </dsp:txXfrm>
    </dsp:sp>
    <dsp:sp modelId="{6B0EE6D8-34FA-42EC-B83D-57A13246F631}">
      <dsp:nvSpPr>
        <dsp:cNvPr id="0" name=""/>
        <dsp:cNvSpPr/>
      </dsp:nvSpPr>
      <dsp:spPr>
        <a:xfrm>
          <a:off x="2475540" y="3367134"/>
          <a:ext cx="694729" cy="694729"/>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Deliverables</a:t>
          </a:r>
          <a:endParaRPr lang="en-US" sz="1100" kern="1200" dirty="0"/>
        </a:p>
      </dsp:txBody>
      <dsp:txXfrm>
        <a:off x="2475540" y="3367134"/>
        <a:ext cx="694729" cy="69472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6581"/>
          <a:ext cx="4640566" cy="26383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t>© MethodScience; Material Designed and Presented by Dr. B. </a:t>
          </a:r>
          <a:r>
            <a:rPr lang="en-US" sz="1100" kern="1200" dirty="0" err="1" smtClean="0"/>
            <a:t>Unhelkar</a:t>
          </a:r>
          <a:endParaRPr lang="en-US" sz="1100" kern="1200" dirty="0"/>
        </a:p>
      </dsp:txBody>
      <dsp:txXfrm>
        <a:off x="12879" y="19460"/>
        <a:ext cx="4614808" cy="23807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DA1E8A-C798-413D-852A-6D2153CD71E5}">
      <dsp:nvSpPr>
        <dsp:cNvPr id="0" name=""/>
        <dsp:cNvSpPr/>
      </dsp:nvSpPr>
      <dsp:spPr>
        <a:xfrm>
          <a:off x="542924" y="0"/>
          <a:ext cx="6153150" cy="4572000"/>
        </a:xfrm>
        <a:prstGeom prst="rightArrow">
          <a:avLst/>
        </a:prstGeom>
        <a:solidFill>
          <a:schemeClr val="accent4">
            <a:lumMod val="20000"/>
            <a:lumOff val="80000"/>
            <a:alpha val="73000"/>
          </a:schemeClr>
        </a:solidFill>
        <a:ln>
          <a:noFill/>
        </a:ln>
        <a:effectLst/>
      </dsp:spPr>
      <dsp:style>
        <a:lnRef idx="0">
          <a:scrgbClr r="0" g="0" b="0"/>
        </a:lnRef>
        <a:fillRef idx="1">
          <a:scrgbClr r="0" g="0" b="0"/>
        </a:fillRef>
        <a:effectRef idx="0">
          <a:scrgbClr r="0" g="0" b="0"/>
        </a:effectRef>
        <a:fontRef idx="minor"/>
      </dsp:style>
    </dsp:sp>
    <dsp:sp modelId="{4EAE89EE-89EE-4AAA-91A5-56B8DA1464B9}">
      <dsp:nvSpPr>
        <dsp:cNvPr id="0" name=""/>
        <dsp:cNvSpPr/>
      </dsp:nvSpPr>
      <dsp:spPr>
        <a:xfrm>
          <a:off x="866" y="1371599"/>
          <a:ext cx="2131924" cy="1828800"/>
        </a:xfrm>
        <a:prstGeom prst="roundRect">
          <a:avLst/>
        </a:prstGeom>
        <a:solidFill>
          <a:schemeClr val="bg1"/>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baseline="0" dirty="0" smtClean="0">
              <a:solidFill>
                <a:schemeClr val="tx1"/>
              </a:solidFill>
            </a:rPr>
            <a:t>Inputs</a:t>
          </a:r>
          <a:endParaRPr lang="en-US" sz="1200" kern="1200" baseline="0" dirty="0">
            <a:solidFill>
              <a:schemeClr val="tx1"/>
            </a:solidFill>
          </a:endParaRPr>
        </a:p>
        <a:p>
          <a:pPr marL="57150" lvl="1" indent="-57150" algn="l" defTabSz="488950">
            <a:lnSpc>
              <a:spcPct val="90000"/>
            </a:lnSpc>
            <a:spcBef>
              <a:spcPct val="0"/>
            </a:spcBef>
            <a:spcAft>
              <a:spcPct val="15000"/>
            </a:spcAft>
            <a:buChar char="••"/>
          </a:pPr>
          <a:r>
            <a:rPr lang="en-US" sz="1100" kern="1200" baseline="0" dirty="0" smtClean="0">
              <a:solidFill>
                <a:schemeClr val="tx1"/>
              </a:solidFill>
            </a:rPr>
            <a:t>Project management plan</a:t>
          </a:r>
          <a:endParaRPr lang="en-US" sz="1100" kern="1200" baseline="0" dirty="0">
            <a:solidFill>
              <a:schemeClr val="tx1"/>
            </a:solidFill>
          </a:endParaRPr>
        </a:p>
        <a:p>
          <a:pPr marL="57150" lvl="1" indent="-57150" algn="l" defTabSz="488950">
            <a:lnSpc>
              <a:spcPct val="90000"/>
            </a:lnSpc>
            <a:spcBef>
              <a:spcPct val="0"/>
            </a:spcBef>
            <a:spcAft>
              <a:spcPct val="15000"/>
            </a:spcAft>
            <a:buChar char="••"/>
          </a:pPr>
          <a:r>
            <a:rPr lang="en-US" sz="1100" kern="1200" baseline="0" dirty="0" smtClean="0">
              <a:solidFill>
                <a:schemeClr val="tx1"/>
              </a:solidFill>
            </a:rPr>
            <a:t>Requirements documentation</a:t>
          </a:r>
          <a:endParaRPr lang="en-US" sz="1100" kern="1200" baseline="0" dirty="0">
            <a:solidFill>
              <a:schemeClr val="tx1"/>
            </a:solidFill>
          </a:endParaRPr>
        </a:p>
        <a:p>
          <a:pPr marL="57150" lvl="1" indent="-57150" algn="l" defTabSz="488950">
            <a:lnSpc>
              <a:spcPct val="90000"/>
            </a:lnSpc>
            <a:spcBef>
              <a:spcPct val="0"/>
            </a:spcBef>
            <a:spcAft>
              <a:spcPct val="15000"/>
            </a:spcAft>
            <a:buChar char="••"/>
          </a:pPr>
          <a:r>
            <a:rPr lang="en-US" sz="1100" kern="1200" baseline="0" dirty="0" smtClean="0">
              <a:solidFill>
                <a:schemeClr val="tx1"/>
              </a:solidFill>
            </a:rPr>
            <a:t>Requirements traceability matrix</a:t>
          </a:r>
          <a:endParaRPr lang="en-US" sz="1100" kern="1200" baseline="0" dirty="0">
            <a:solidFill>
              <a:schemeClr val="tx1"/>
            </a:solidFill>
          </a:endParaRPr>
        </a:p>
        <a:p>
          <a:pPr marL="57150" lvl="1" indent="-57150" algn="l" defTabSz="488950">
            <a:lnSpc>
              <a:spcPct val="90000"/>
            </a:lnSpc>
            <a:spcBef>
              <a:spcPct val="0"/>
            </a:spcBef>
            <a:spcAft>
              <a:spcPct val="15000"/>
            </a:spcAft>
            <a:buChar char="••"/>
          </a:pPr>
          <a:r>
            <a:rPr lang="en-US" sz="1100" kern="1200" baseline="0" dirty="0" smtClean="0">
              <a:solidFill>
                <a:schemeClr val="tx1"/>
              </a:solidFill>
            </a:rPr>
            <a:t>Work performance data</a:t>
          </a:r>
          <a:endParaRPr lang="en-US" sz="1100" kern="1200" baseline="0" dirty="0">
            <a:solidFill>
              <a:schemeClr val="tx1"/>
            </a:solidFill>
          </a:endParaRPr>
        </a:p>
        <a:p>
          <a:pPr marL="57150" lvl="1" indent="-57150" algn="l" defTabSz="488950">
            <a:lnSpc>
              <a:spcPct val="90000"/>
            </a:lnSpc>
            <a:spcBef>
              <a:spcPct val="0"/>
            </a:spcBef>
            <a:spcAft>
              <a:spcPct val="15000"/>
            </a:spcAft>
            <a:buChar char="••"/>
          </a:pPr>
          <a:r>
            <a:rPr lang="en-US" sz="1100" kern="1200" baseline="0" dirty="0" smtClean="0">
              <a:solidFill>
                <a:schemeClr val="tx1"/>
              </a:solidFill>
            </a:rPr>
            <a:t>Organizational process assets</a:t>
          </a:r>
          <a:endParaRPr lang="en-US" sz="1100" kern="1200" baseline="0" dirty="0">
            <a:solidFill>
              <a:schemeClr val="tx1"/>
            </a:solidFill>
          </a:endParaRPr>
        </a:p>
      </dsp:txBody>
      <dsp:txXfrm>
        <a:off x="866" y="1371599"/>
        <a:ext cx="2131924" cy="1828800"/>
      </dsp:txXfrm>
    </dsp:sp>
    <dsp:sp modelId="{543C590D-08AC-46E0-B7DB-D73294674EDB}">
      <dsp:nvSpPr>
        <dsp:cNvPr id="0" name=""/>
        <dsp:cNvSpPr/>
      </dsp:nvSpPr>
      <dsp:spPr>
        <a:xfrm>
          <a:off x="2476007" y="1371599"/>
          <a:ext cx="2209454" cy="1828800"/>
        </a:xfrm>
        <a:prstGeom prst="roundRect">
          <a:avLst/>
        </a:prstGeom>
        <a:solidFill>
          <a:schemeClr val="bg1"/>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baseline="0" dirty="0" smtClean="0">
              <a:solidFill>
                <a:schemeClr val="tx1"/>
              </a:solidFill>
            </a:rPr>
            <a:t>Tools &amp; Techniques</a:t>
          </a:r>
          <a:endParaRPr lang="en-US" sz="1200" kern="1200" baseline="0" dirty="0">
            <a:solidFill>
              <a:schemeClr val="tx1"/>
            </a:solidFill>
          </a:endParaRPr>
        </a:p>
        <a:p>
          <a:pPr marL="57150" lvl="1" indent="-57150" algn="l" defTabSz="488950">
            <a:lnSpc>
              <a:spcPct val="90000"/>
            </a:lnSpc>
            <a:spcBef>
              <a:spcPct val="0"/>
            </a:spcBef>
            <a:spcAft>
              <a:spcPct val="15000"/>
            </a:spcAft>
            <a:buChar char="••"/>
          </a:pPr>
          <a:r>
            <a:rPr lang="en-US" sz="1100" kern="1200" baseline="0" dirty="0" smtClean="0">
              <a:solidFill>
                <a:schemeClr val="tx1"/>
              </a:solidFill>
            </a:rPr>
            <a:t>Variance analysis</a:t>
          </a:r>
          <a:endParaRPr lang="en-US" sz="1100" kern="1200" baseline="0" dirty="0">
            <a:solidFill>
              <a:schemeClr val="tx1"/>
            </a:solidFill>
          </a:endParaRPr>
        </a:p>
      </dsp:txBody>
      <dsp:txXfrm>
        <a:off x="2476007" y="1371599"/>
        <a:ext cx="2209454" cy="1828800"/>
      </dsp:txXfrm>
    </dsp:sp>
    <dsp:sp modelId="{E1038384-A310-482D-B003-0B3ECF11478D}">
      <dsp:nvSpPr>
        <dsp:cNvPr id="0" name=""/>
        <dsp:cNvSpPr/>
      </dsp:nvSpPr>
      <dsp:spPr>
        <a:xfrm>
          <a:off x="5028678" y="1371599"/>
          <a:ext cx="2209454" cy="1828800"/>
        </a:xfrm>
        <a:prstGeom prst="roundRect">
          <a:avLst/>
        </a:prstGeom>
        <a:solidFill>
          <a:schemeClr val="bg1"/>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baseline="0" dirty="0" smtClean="0">
              <a:solidFill>
                <a:schemeClr val="tx1"/>
              </a:solidFill>
            </a:rPr>
            <a:t>Outputs</a:t>
          </a:r>
          <a:endParaRPr lang="en-US" sz="1200" kern="1200" baseline="0" dirty="0">
            <a:solidFill>
              <a:schemeClr val="tx1"/>
            </a:solidFill>
          </a:endParaRPr>
        </a:p>
        <a:p>
          <a:pPr marL="57150" lvl="1" indent="-57150" algn="l" defTabSz="488950">
            <a:lnSpc>
              <a:spcPct val="90000"/>
            </a:lnSpc>
            <a:spcBef>
              <a:spcPct val="0"/>
            </a:spcBef>
            <a:spcAft>
              <a:spcPct val="15000"/>
            </a:spcAft>
            <a:buChar char="••"/>
          </a:pPr>
          <a:r>
            <a:rPr lang="en-US" sz="1100" kern="1200" baseline="0" dirty="0" smtClean="0">
              <a:solidFill>
                <a:schemeClr val="tx1"/>
              </a:solidFill>
            </a:rPr>
            <a:t>Work  performance information</a:t>
          </a:r>
          <a:endParaRPr lang="en-US" sz="1100" kern="1200" baseline="0" dirty="0">
            <a:solidFill>
              <a:schemeClr val="tx1"/>
            </a:solidFill>
          </a:endParaRPr>
        </a:p>
        <a:p>
          <a:pPr marL="57150" lvl="1" indent="-57150" algn="l" defTabSz="488950">
            <a:lnSpc>
              <a:spcPct val="90000"/>
            </a:lnSpc>
            <a:spcBef>
              <a:spcPct val="0"/>
            </a:spcBef>
            <a:spcAft>
              <a:spcPct val="15000"/>
            </a:spcAft>
            <a:buChar char="••"/>
          </a:pPr>
          <a:r>
            <a:rPr lang="en-US" sz="1100" kern="1200" baseline="0" dirty="0" smtClean="0">
              <a:solidFill>
                <a:schemeClr val="tx1"/>
              </a:solidFill>
            </a:rPr>
            <a:t>Change requests</a:t>
          </a:r>
          <a:endParaRPr lang="en-US" sz="1100" kern="1200" baseline="0" dirty="0">
            <a:solidFill>
              <a:schemeClr val="tx1"/>
            </a:solidFill>
          </a:endParaRPr>
        </a:p>
        <a:p>
          <a:pPr marL="57150" lvl="1" indent="-57150" algn="l" defTabSz="488950">
            <a:lnSpc>
              <a:spcPct val="90000"/>
            </a:lnSpc>
            <a:spcBef>
              <a:spcPct val="0"/>
            </a:spcBef>
            <a:spcAft>
              <a:spcPct val="15000"/>
            </a:spcAft>
            <a:buChar char="••"/>
          </a:pPr>
          <a:r>
            <a:rPr lang="en-US" sz="1100" kern="1200" baseline="0" dirty="0" smtClean="0">
              <a:solidFill>
                <a:schemeClr val="tx1"/>
              </a:solidFill>
            </a:rPr>
            <a:t>Project management plan updates</a:t>
          </a:r>
          <a:endParaRPr lang="en-US" sz="1100" kern="1200" baseline="0" dirty="0">
            <a:solidFill>
              <a:schemeClr val="tx1"/>
            </a:solidFill>
          </a:endParaRPr>
        </a:p>
        <a:p>
          <a:pPr marL="57150" lvl="1" indent="-57150" algn="l" defTabSz="488950">
            <a:lnSpc>
              <a:spcPct val="90000"/>
            </a:lnSpc>
            <a:spcBef>
              <a:spcPct val="0"/>
            </a:spcBef>
            <a:spcAft>
              <a:spcPct val="15000"/>
            </a:spcAft>
            <a:buChar char="••"/>
          </a:pPr>
          <a:r>
            <a:rPr lang="en-US" sz="1100" kern="1200" baseline="0" dirty="0" smtClean="0">
              <a:solidFill>
                <a:schemeClr val="tx1"/>
              </a:solidFill>
            </a:rPr>
            <a:t>Project documents updates</a:t>
          </a:r>
          <a:endParaRPr lang="en-US" sz="1100" kern="1200" baseline="0" dirty="0">
            <a:solidFill>
              <a:schemeClr val="tx1"/>
            </a:solidFill>
          </a:endParaRPr>
        </a:p>
        <a:p>
          <a:pPr marL="57150" lvl="1" indent="-57150" algn="l" defTabSz="488950">
            <a:lnSpc>
              <a:spcPct val="90000"/>
            </a:lnSpc>
            <a:spcBef>
              <a:spcPct val="0"/>
            </a:spcBef>
            <a:spcAft>
              <a:spcPct val="15000"/>
            </a:spcAft>
            <a:buChar char="••"/>
          </a:pPr>
          <a:r>
            <a:rPr lang="en-US" sz="1100" kern="1200" baseline="0" dirty="0" smtClean="0">
              <a:solidFill>
                <a:schemeClr val="tx1"/>
              </a:solidFill>
            </a:rPr>
            <a:t>Organizational process assets updates</a:t>
          </a:r>
          <a:endParaRPr lang="en-US" sz="1100" kern="1200" baseline="0" dirty="0">
            <a:solidFill>
              <a:schemeClr val="tx1"/>
            </a:solidFill>
          </a:endParaRPr>
        </a:p>
      </dsp:txBody>
      <dsp:txXfrm>
        <a:off x="5028678" y="1371599"/>
        <a:ext cx="2209454" cy="1828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6581"/>
          <a:ext cx="4640566" cy="26383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t>© MethodScience; Material Designed and Presented by Dr. B. </a:t>
          </a:r>
          <a:r>
            <a:rPr lang="en-US" sz="1100" kern="1200" dirty="0" err="1" smtClean="0"/>
            <a:t>Unhelkar</a:t>
          </a:r>
          <a:endParaRPr lang="en-US" sz="1100" kern="1200" dirty="0"/>
        </a:p>
      </dsp:txBody>
      <dsp:txXfrm>
        <a:off x="12879" y="19460"/>
        <a:ext cx="4614808" cy="2380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11C68A-2FF4-4D16-8553-EEDB523608B6}">
      <dsp:nvSpPr>
        <dsp:cNvPr id="0" name=""/>
        <dsp:cNvSpPr/>
      </dsp:nvSpPr>
      <dsp:spPr>
        <a:xfrm>
          <a:off x="6727" y="0"/>
          <a:ext cx="3198385" cy="39290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Analysis Viewpoint</a:t>
          </a:r>
          <a:endParaRPr lang="en-US" sz="1800" kern="1200" dirty="0"/>
        </a:p>
      </dsp:txBody>
      <dsp:txXfrm>
        <a:off x="6727" y="0"/>
        <a:ext cx="3198385" cy="392906"/>
      </dsp:txXfrm>
    </dsp:sp>
    <dsp:sp modelId="{C2DE614D-91D0-4AAF-B7A1-721F15B9C2DD}">
      <dsp:nvSpPr>
        <dsp:cNvPr id="0" name=""/>
        <dsp:cNvSpPr/>
      </dsp:nvSpPr>
      <dsp:spPr>
        <a:xfrm>
          <a:off x="6727" y="392906"/>
          <a:ext cx="3198385" cy="3671093"/>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Unclear Business Needs</a:t>
          </a:r>
          <a:endParaRPr lang="en-US" sz="1800" kern="1200" dirty="0"/>
        </a:p>
        <a:p>
          <a:pPr marL="171450" lvl="1" indent="-171450" algn="l" defTabSz="800100">
            <a:lnSpc>
              <a:spcPct val="90000"/>
            </a:lnSpc>
            <a:spcBef>
              <a:spcPct val="0"/>
            </a:spcBef>
            <a:spcAft>
              <a:spcPct val="15000"/>
            </a:spcAft>
            <a:buChar char="••"/>
          </a:pPr>
          <a:r>
            <a:rPr lang="en-US" sz="1800" kern="1200" dirty="0" smtClean="0"/>
            <a:t>Poor Requirements Management</a:t>
          </a:r>
          <a:endParaRPr lang="en-US" sz="1800" kern="1200" dirty="0"/>
        </a:p>
        <a:p>
          <a:pPr marL="171450" lvl="1" indent="-171450" algn="l" defTabSz="800100">
            <a:lnSpc>
              <a:spcPct val="90000"/>
            </a:lnSpc>
            <a:spcBef>
              <a:spcPct val="0"/>
            </a:spcBef>
            <a:spcAft>
              <a:spcPct val="15000"/>
            </a:spcAft>
            <a:buChar char="••"/>
          </a:pPr>
          <a:r>
            <a:rPr lang="en-US" sz="1800" kern="1200" dirty="0" smtClean="0"/>
            <a:t>Non-Traceability of Requirements in Testing</a:t>
          </a:r>
          <a:endParaRPr lang="en-US" sz="1800" kern="1200" dirty="0"/>
        </a:p>
        <a:p>
          <a:pPr marL="171450" lvl="1" indent="-171450" algn="l" defTabSz="800100">
            <a:lnSpc>
              <a:spcPct val="90000"/>
            </a:lnSpc>
            <a:spcBef>
              <a:spcPct val="0"/>
            </a:spcBef>
            <a:spcAft>
              <a:spcPct val="15000"/>
            </a:spcAft>
            <a:buChar char="••"/>
          </a:pPr>
          <a:r>
            <a:rPr lang="en-US" sz="1800" kern="1200" dirty="0" smtClean="0"/>
            <a:t>Inflexibility in Changing Requirements </a:t>
          </a:r>
          <a:endParaRPr lang="en-US" sz="1800" kern="1200" dirty="0"/>
        </a:p>
        <a:p>
          <a:pPr marL="171450" lvl="1" indent="-171450" algn="l" defTabSz="800100">
            <a:lnSpc>
              <a:spcPct val="90000"/>
            </a:lnSpc>
            <a:spcBef>
              <a:spcPct val="0"/>
            </a:spcBef>
            <a:spcAft>
              <a:spcPct val="15000"/>
            </a:spcAft>
            <a:buChar char="••"/>
          </a:pPr>
          <a:r>
            <a:rPr lang="en-US" sz="1800" kern="1200" dirty="0" smtClean="0"/>
            <a:t>Lack of Client/User Involvement</a:t>
          </a:r>
          <a:endParaRPr lang="en-US" sz="1800" kern="1200" dirty="0"/>
        </a:p>
      </dsp:txBody>
      <dsp:txXfrm>
        <a:off x="6727" y="392906"/>
        <a:ext cx="3198385" cy="3671093"/>
      </dsp:txXfrm>
    </dsp:sp>
    <dsp:sp modelId="{04AE0D1D-2907-4471-8294-C7A1B823A3BA}">
      <dsp:nvSpPr>
        <dsp:cNvPr id="0" name=""/>
        <dsp:cNvSpPr/>
      </dsp:nvSpPr>
      <dsp:spPr>
        <a:xfrm>
          <a:off x="3652886" y="0"/>
          <a:ext cx="3198385" cy="39290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Projects Viewpoint</a:t>
          </a:r>
          <a:endParaRPr lang="en-US" sz="1800" kern="1200" dirty="0"/>
        </a:p>
      </dsp:txBody>
      <dsp:txXfrm>
        <a:off x="3652886" y="0"/>
        <a:ext cx="3198385" cy="392906"/>
      </dsp:txXfrm>
    </dsp:sp>
    <dsp:sp modelId="{CF5CE4A4-8AF2-471D-B331-390AFB8ABB7B}">
      <dsp:nvSpPr>
        <dsp:cNvPr id="0" name=""/>
        <dsp:cNvSpPr/>
      </dsp:nvSpPr>
      <dsp:spPr>
        <a:xfrm>
          <a:off x="3652886" y="392906"/>
          <a:ext cx="3198385" cy="3671093"/>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Unrealistic Objectives (Budget, Time, Scope)</a:t>
          </a:r>
          <a:endParaRPr lang="en-US" sz="1800" kern="1200" dirty="0"/>
        </a:p>
        <a:p>
          <a:pPr marL="171450" lvl="1" indent="-171450" algn="l" defTabSz="800100">
            <a:lnSpc>
              <a:spcPct val="90000"/>
            </a:lnSpc>
            <a:spcBef>
              <a:spcPct val="0"/>
            </a:spcBef>
            <a:spcAft>
              <a:spcPct val="15000"/>
            </a:spcAft>
            <a:buChar char="••"/>
          </a:pPr>
          <a:r>
            <a:rPr lang="en-US" sz="1800" kern="1200" dirty="0" smtClean="0"/>
            <a:t>Poor Communication</a:t>
          </a:r>
          <a:endParaRPr lang="en-US" sz="1800" kern="1200" dirty="0"/>
        </a:p>
        <a:p>
          <a:pPr marL="171450" lvl="1" indent="-171450" algn="l" defTabSz="800100">
            <a:lnSpc>
              <a:spcPct val="90000"/>
            </a:lnSpc>
            <a:spcBef>
              <a:spcPct val="0"/>
            </a:spcBef>
            <a:spcAft>
              <a:spcPct val="15000"/>
            </a:spcAft>
            <a:buChar char="••"/>
          </a:pPr>
          <a:r>
            <a:rPr lang="en-US" sz="1800" kern="1200" dirty="0" smtClean="0"/>
            <a:t>Poor Expectations Management (with Stakeholders)</a:t>
          </a:r>
          <a:endParaRPr lang="en-US" sz="1800" kern="1200" dirty="0"/>
        </a:p>
        <a:p>
          <a:pPr marL="171450" lvl="1" indent="-171450" algn="l" defTabSz="800100">
            <a:lnSpc>
              <a:spcPct val="90000"/>
            </a:lnSpc>
            <a:spcBef>
              <a:spcPct val="0"/>
            </a:spcBef>
            <a:spcAft>
              <a:spcPct val="15000"/>
            </a:spcAft>
            <a:buChar char="••"/>
          </a:pPr>
          <a:r>
            <a:rPr lang="en-US" sz="1800" kern="1200" dirty="0" smtClean="0"/>
            <a:t>Lack of Sr. Management Support</a:t>
          </a:r>
          <a:endParaRPr lang="en-US" sz="1800" kern="1200" dirty="0"/>
        </a:p>
        <a:p>
          <a:pPr marL="171450" lvl="1" indent="-171450" algn="l" defTabSz="800100">
            <a:lnSpc>
              <a:spcPct val="90000"/>
            </a:lnSpc>
            <a:spcBef>
              <a:spcPct val="0"/>
            </a:spcBef>
            <a:spcAft>
              <a:spcPct val="15000"/>
            </a:spcAft>
            <a:buChar char="••"/>
          </a:pPr>
          <a:r>
            <a:rPr lang="en-US" sz="1800" kern="1200" dirty="0" smtClean="0"/>
            <a:t>Poor Change Management</a:t>
          </a:r>
          <a:endParaRPr lang="en-US" sz="1800" kern="1200" dirty="0"/>
        </a:p>
        <a:p>
          <a:pPr marL="171450" lvl="1" indent="-171450" algn="l" defTabSz="800100">
            <a:lnSpc>
              <a:spcPct val="90000"/>
            </a:lnSpc>
            <a:spcBef>
              <a:spcPct val="0"/>
            </a:spcBef>
            <a:spcAft>
              <a:spcPct val="15000"/>
            </a:spcAft>
            <a:buChar char="••"/>
          </a:pPr>
          <a:r>
            <a:rPr lang="en-US" sz="1800" kern="1200" dirty="0" smtClean="0"/>
            <a:t>Project Management Incompetence (Planning, Control, Tracking, Reporting)</a:t>
          </a:r>
          <a:endParaRPr lang="en-US" sz="1800" kern="1200" dirty="0"/>
        </a:p>
        <a:p>
          <a:pPr marL="171450" lvl="1" indent="-171450" algn="l" defTabSz="800100">
            <a:lnSpc>
              <a:spcPct val="90000"/>
            </a:lnSpc>
            <a:spcBef>
              <a:spcPct val="0"/>
            </a:spcBef>
            <a:spcAft>
              <a:spcPct val="15000"/>
            </a:spcAft>
            <a:buChar char="••"/>
          </a:pPr>
          <a:endParaRPr lang="en-US" sz="1800" kern="1200" dirty="0"/>
        </a:p>
      </dsp:txBody>
      <dsp:txXfrm>
        <a:off x="3652886" y="392906"/>
        <a:ext cx="3198385" cy="36710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11C68A-2FF4-4D16-8553-EEDB523608B6}">
      <dsp:nvSpPr>
        <dsp:cNvPr id="0" name=""/>
        <dsp:cNvSpPr/>
      </dsp:nvSpPr>
      <dsp:spPr>
        <a:xfrm>
          <a:off x="0" y="20223"/>
          <a:ext cx="6096000" cy="35910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kern="1200" dirty="0" smtClean="0"/>
            <a:t>Overall (Common) Viewpoint</a:t>
          </a:r>
          <a:endParaRPr lang="en-US" sz="1600" kern="1200" dirty="0"/>
        </a:p>
      </dsp:txBody>
      <dsp:txXfrm>
        <a:off x="0" y="20223"/>
        <a:ext cx="6096000" cy="359100"/>
      </dsp:txXfrm>
    </dsp:sp>
    <dsp:sp modelId="{C2DE614D-91D0-4AAF-B7A1-721F15B9C2DD}">
      <dsp:nvSpPr>
        <dsp:cNvPr id="0" name=""/>
        <dsp:cNvSpPr/>
      </dsp:nvSpPr>
      <dsp:spPr>
        <a:xfrm>
          <a:off x="0" y="360600"/>
          <a:ext cx="6096000" cy="933299"/>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Char char="••"/>
          </a:pPr>
          <a:r>
            <a:rPr lang="en-US" sz="1600" kern="1200" dirty="0" smtClean="0"/>
            <a:t>Lack of Training</a:t>
          </a:r>
          <a:endParaRPr lang="en-US" sz="1600" kern="1200" dirty="0"/>
        </a:p>
        <a:p>
          <a:pPr marL="171450" lvl="1" indent="-171450" algn="ctr" defTabSz="711200">
            <a:lnSpc>
              <a:spcPct val="90000"/>
            </a:lnSpc>
            <a:spcBef>
              <a:spcPct val="0"/>
            </a:spcBef>
            <a:spcAft>
              <a:spcPct val="15000"/>
            </a:spcAft>
            <a:buChar char="••"/>
          </a:pPr>
          <a:r>
            <a:rPr lang="en-US" sz="1600" kern="1200" dirty="0" smtClean="0"/>
            <a:t>Lack of Good / Appropriate people</a:t>
          </a:r>
          <a:endParaRPr lang="en-US" sz="1600" kern="1200" dirty="0"/>
        </a:p>
        <a:p>
          <a:pPr marL="171450" lvl="1" indent="-171450" algn="ctr" defTabSz="711200">
            <a:lnSpc>
              <a:spcPct val="90000"/>
            </a:lnSpc>
            <a:spcBef>
              <a:spcPct val="0"/>
            </a:spcBef>
            <a:spcAft>
              <a:spcPct val="15000"/>
            </a:spcAft>
            <a:buChar char="••"/>
          </a:pPr>
          <a:r>
            <a:rPr lang="en-US" sz="1600" kern="1200" dirty="0" smtClean="0"/>
            <a:t>Political Issues</a:t>
          </a:r>
          <a:endParaRPr lang="en-US" sz="1600" kern="1200" dirty="0"/>
        </a:p>
      </dsp:txBody>
      <dsp:txXfrm>
        <a:off x="0" y="360600"/>
        <a:ext cx="6096000" cy="9332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6581"/>
          <a:ext cx="4640566" cy="26383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t>© MethodScience; Material Designed and Presented by Dr. B. </a:t>
          </a:r>
          <a:r>
            <a:rPr lang="en-US" sz="1100" kern="1200" dirty="0" err="1" smtClean="0"/>
            <a:t>Unhelkar</a:t>
          </a:r>
          <a:endParaRPr lang="en-US" sz="1100" kern="1200" dirty="0"/>
        </a:p>
      </dsp:txBody>
      <dsp:txXfrm>
        <a:off x="12879" y="19460"/>
        <a:ext cx="4614808" cy="23807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16E32-3D2B-473C-B089-8ED4D7B77376}">
      <dsp:nvSpPr>
        <dsp:cNvPr id="0" name=""/>
        <dsp:cNvSpPr/>
      </dsp:nvSpPr>
      <dsp:spPr>
        <a:xfrm>
          <a:off x="0" y="0"/>
          <a:ext cx="2170938" cy="6172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a:bevelT/>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AU" sz="1600" kern="1200" dirty="0" smtClean="0"/>
            <a:t>Initiation</a:t>
          </a:r>
          <a:endParaRPr lang="en-AU" sz="1600" kern="1200" dirty="0"/>
        </a:p>
      </dsp:txBody>
      <dsp:txXfrm>
        <a:off x="18078" y="18078"/>
        <a:ext cx="1432694" cy="581064"/>
      </dsp:txXfrm>
    </dsp:sp>
    <dsp:sp modelId="{7D5CD01E-7B24-4B9F-BD21-E8D2B7CE9C27}">
      <dsp:nvSpPr>
        <dsp:cNvPr id="0" name=""/>
        <dsp:cNvSpPr/>
      </dsp:nvSpPr>
      <dsp:spPr>
        <a:xfrm>
          <a:off x="162115" y="702945"/>
          <a:ext cx="2170938" cy="6172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a:bevelT/>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AU" sz="1600" kern="1200" dirty="0" smtClean="0"/>
            <a:t>Planning</a:t>
          </a:r>
          <a:endParaRPr lang="en-AU" sz="1600" kern="1200" dirty="0"/>
        </a:p>
      </dsp:txBody>
      <dsp:txXfrm>
        <a:off x="180193" y="721023"/>
        <a:ext cx="1571473" cy="581064"/>
      </dsp:txXfrm>
    </dsp:sp>
    <dsp:sp modelId="{8B39B0D1-F0B7-4138-9956-26318DB24AD0}">
      <dsp:nvSpPr>
        <dsp:cNvPr id="0" name=""/>
        <dsp:cNvSpPr/>
      </dsp:nvSpPr>
      <dsp:spPr>
        <a:xfrm>
          <a:off x="324231" y="1405889"/>
          <a:ext cx="2170938" cy="6172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a:bevelT/>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AU" sz="1600" kern="1200" dirty="0" smtClean="0"/>
            <a:t>Execution</a:t>
          </a:r>
          <a:endParaRPr lang="en-AU" sz="1600" kern="1200" dirty="0"/>
        </a:p>
      </dsp:txBody>
      <dsp:txXfrm>
        <a:off x="342309" y="1423967"/>
        <a:ext cx="1571473" cy="581064"/>
      </dsp:txXfrm>
    </dsp:sp>
    <dsp:sp modelId="{4193A2C6-2835-4D38-B2AB-3B8D8AA9C3CE}">
      <dsp:nvSpPr>
        <dsp:cNvPr id="0" name=""/>
        <dsp:cNvSpPr/>
      </dsp:nvSpPr>
      <dsp:spPr>
        <a:xfrm>
          <a:off x="486346" y="2108835"/>
          <a:ext cx="2170938" cy="6172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a:bevelT/>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AU" sz="1600" kern="1200" dirty="0" smtClean="0"/>
            <a:t>Monitor (Control)</a:t>
          </a:r>
          <a:endParaRPr lang="en-AU" sz="1600" kern="1200" dirty="0"/>
        </a:p>
      </dsp:txBody>
      <dsp:txXfrm>
        <a:off x="504424" y="2126913"/>
        <a:ext cx="1571473" cy="581064"/>
      </dsp:txXfrm>
    </dsp:sp>
    <dsp:sp modelId="{AEDC5836-7A82-4153-831C-B32D7D525320}">
      <dsp:nvSpPr>
        <dsp:cNvPr id="0" name=""/>
        <dsp:cNvSpPr/>
      </dsp:nvSpPr>
      <dsp:spPr>
        <a:xfrm>
          <a:off x="648462" y="2811779"/>
          <a:ext cx="2170938" cy="6172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a:bevelT/>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AU" sz="1600" kern="1200" dirty="0" smtClean="0"/>
            <a:t>Close </a:t>
          </a:r>
          <a:endParaRPr lang="en-AU" sz="1600" kern="1200" dirty="0"/>
        </a:p>
      </dsp:txBody>
      <dsp:txXfrm>
        <a:off x="666540" y="2829857"/>
        <a:ext cx="1571473" cy="581064"/>
      </dsp:txXfrm>
    </dsp:sp>
    <dsp:sp modelId="{4F105E4D-EE44-4407-AA2A-B352BDE4B883}">
      <dsp:nvSpPr>
        <dsp:cNvPr id="0" name=""/>
        <dsp:cNvSpPr/>
      </dsp:nvSpPr>
      <dsp:spPr>
        <a:xfrm>
          <a:off x="1769744" y="450913"/>
          <a:ext cx="401193" cy="401193"/>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threePt" dir="t"/>
        </a:scene3d>
        <a:sp3d>
          <a:bevelT/>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AU" sz="1800" kern="1200"/>
        </a:p>
      </dsp:txBody>
      <dsp:txXfrm>
        <a:off x="1860012" y="450913"/>
        <a:ext cx="220657" cy="301898"/>
      </dsp:txXfrm>
    </dsp:sp>
    <dsp:sp modelId="{C2C39701-69E0-413A-A366-8913B43FD1FE}">
      <dsp:nvSpPr>
        <dsp:cNvPr id="0" name=""/>
        <dsp:cNvSpPr/>
      </dsp:nvSpPr>
      <dsp:spPr>
        <a:xfrm>
          <a:off x="1931860" y="1153858"/>
          <a:ext cx="401193" cy="401193"/>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threePt" dir="t"/>
        </a:scene3d>
        <a:sp3d>
          <a:bevelT/>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AU" sz="1800" kern="1200"/>
        </a:p>
      </dsp:txBody>
      <dsp:txXfrm>
        <a:off x="2022128" y="1153858"/>
        <a:ext cx="220657" cy="301898"/>
      </dsp:txXfrm>
    </dsp:sp>
    <dsp:sp modelId="{80CAE9E7-524D-4E1C-8EC4-F3A0F58931E2}">
      <dsp:nvSpPr>
        <dsp:cNvPr id="0" name=""/>
        <dsp:cNvSpPr/>
      </dsp:nvSpPr>
      <dsp:spPr>
        <a:xfrm>
          <a:off x="2093975" y="1846516"/>
          <a:ext cx="401193" cy="401193"/>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threePt" dir="t"/>
        </a:scene3d>
        <a:sp3d>
          <a:bevelT/>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AU" sz="1800" kern="1200"/>
        </a:p>
      </dsp:txBody>
      <dsp:txXfrm>
        <a:off x="2184243" y="1846516"/>
        <a:ext cx="220657" cy="301898"/>
      </dsp:txXfrm>
    </dsp:sp>
    <dsp:sp modelId="{1309A9D3-4E46-4804-88CE-2D28A772073E}">
      <dsp:nvSpPr>
        <dsp:cNvPr id="0" name=""/>
        <dsp:cNvSpPr/>
      </dsp:nvSpPr>
      <dsp:spPr>
        <a:xfrm>
          <a:off x="2256091" y="2556319"/>
          <a:ext cx="401193" cy="401193"/>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threePt" dir="t"/>
        </a:scene3d>
        <a:sp3d>
          <a:bevelT/>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AU" sz="1800" kern="1200"/>
        </a:p>
      </dsp:txBody>
      <dsp:txXfrm>
        <a:off x="2346359" y="2556319"/>
        <a:ext cx="220657" cy="30189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FA86BE-2EAB-45AA-B953-21B21A2EC3B1}">
      <dsp:nvSpPr>
        <dsp:cNvPr id="0" name=""/>
        <dsp:cNvSpPr/>
      </dsp:nvSpPr>
      <dsp:spPr>
        <a:xfrm>
          <a:off x="582929" y="0"/>
          <a:ext cx="6606540" cy="3733800"/>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9A81FE-A53F-43CA-BA78-F53A3B8C9843}">
      <dsp:nvSpPr>
        <dsp:cNvPr id="0" name=""/>
        <dsp:cNvSpPr/>
      </dsp:nvSpPr>
      <dsp:spPr>
        <a:xfrm>
          <a:off x="8349" y="1120140"/>
          <a:ext cx="2501741" cy="149352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AU" sz="3000" kern="1200" dirty="0" smtClean="0"/>
            <a:t>Inputs</a:t>
          </a:r>
          <a:endParaRPr lang="en-AU" sz="3000" kern="1200" dirty="0"/>
        </a:p>
      </dsp:txBody>
      <dsp:txXfrm>
        <a:off x="8349" y="1120140"/>
        <a:ext cx="2501741" cy="1493520"/>
      </dsp:txXfrm>
    </dsp:sp>
    <dsp:sp modelId="{E9526370-5C6F-4467-8BFF-B195BA18B33C}">
      <dsp:nvSpPr>
        <dsp:cNvPr id="0" name=""/>
        <dsp:cNvSpPr/>
      </dsp:nvSpPr>
      <dsp:spPr>
        <a:xfrm>
          <a:off x="2635329" y="1120140"/>
          <a:ext cx="2501741" cy="149352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AU" sz="3000" kern="1200" dirty="0" smtClean="0"/>
            <a:t>Tools &amp; Techniques</a:t>
          </a:r>
          <a:endParaRPr lang="en-AU" sz="3000" kern="1200" dirty="0"/>
        </a:p>
      </dsp:txBody>
      <dsp:txXfrm>
        <a:off x="2635329" y="1120140"/>
        <a:ext cx="2501741" cy="1493520"/>
      </dsp:txXfrm>
    </dsp:sp>
    <dsp:sp modelId="{3D184E3A-9E7A-42FE-9EC2-7234432BC707}">
      <dsp:nvSpPr>
        <dsp:cNvPr id="0" name=""/>
        <dsp:cNvSpPr/>
      </dsp:nvSpPr>
      <dsp:spPr>
        <a:xfrm>
          <a:off x="5262309" y="1120140"/>
          <a:ext cx="2501741" cy="149352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AU" sz="3000" kern="1200" dirty="0" smtClean="0"/>
            <a:t>Outputs</a:t>
          </a:r>
          <a:endParaRPr lang="en-AU" sz="3000" kern="1200" dirty="0"/>
        </a:p>
      </dsp:txBody>
      <dsp:txXfrm>
        <a:off x="5262309" y="1120140"/>
        <a:ext cx="2501741" cy="14935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21499"/>
          <a:ext cx="4640566" cy="23400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l" defTabSz="444500" rtl="0">
            <a:lnSpc>
              <a:spcPct val="90000"/>
            </a:lnSpc>
            <a:spcBef>
              <a:spcPct val="0"/>
            </a:spcBef>
            <a:spcAft>
              <a:spcPct val="35000"/>
            </a:spcAft>
          </a:pPr>
          <a:r>
            <a:rPr lang="en-US" sz="1000" kern="1200" dirty="0" smtClean="0"/>
            <a:t>© MethodScience; Material Designed and Presented by Dr. B. </a:t>
          </a:r>
          <a:r>
            <a:rPr lang="en-US" sz="1000" kern="1200" dirty="0" err="1" smtClean="0"/>
            <a:t>Unhelkar</a:t>
          </a:r>
          <a:endParaRPr lang="en-US" sz="1000" kern="1200" dirty="0"/>
        </a:p>
      </dsp:txBody>
      <dsp:txXfrm>
        <a:off x="0" y="21499"/>
        <a:ext cx="4640566" cy="234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EBB1F-98F1-4701-8722-B010FB9A7F01}" type="datetimeFigureOut">
              <a:rPr lang="en-US" smtClean="0"/>
              <a:t>9/19/2018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BC8E4-DA3D-4D3B-9B91-F81EAB58899C}" type="slidenum">
              <a:rPr lang="en-US" smtClean="0"/>
              <a:t>‹#›</a:t>
            </a:fld>
            <a:endParaRPr lang="en-US"/>
          </a:p>
        </p:txBody>
      </p:sp>
    </p:spTree>
    <p:extLst>
      <p:ext uri="{BB962C8B-B14F-4D97-AF65-F5344CB8AC3E}">
        <p14:creationId xmlns:p14="http://schemas.microsoft.com/office/powerpoint/2010/main" val="3973827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2</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124481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493724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13</a:t>
            </a:fld>
            <a:r>
              <a:rPr lang="en-US" smtClean="0"/>
              <a:t> </a:t>
            </a:r>
            <a:endParaRPr lang="en-US" dirty="0"/>
          </a:p>
        </p:txBody>
      </p:sp>
    </p:spTree>
    <p:extLst>
      <p:ext uri="{BB962C8B-B14F-4D97-AF65-F5344CB8AC3E}">
        <p14:creationId xmlns:p14="http://schemas.microsoft.com/office/powerpoint/2010/main" val="1778143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6071C8-61AB-4891-9E1B-BBA158AB3F45}" type="slidenum">
              <a:rPr lang="en-GB"/>
              <a:pPr/>
              <a:t>14</a:t>
            </a:fld>
            <a:endParaRPr lang="en-GB"/>
          </a:p>
        </p:txBody>
      </p:sp>
      <p:sp>
        <p:nvSpPr>
          <p:cNvPr id="80898" name="Rectangle 2"/>
          <p:cNvSpPr>
            <a:spLocks noGrp="1" noRot="1" noChangeAspect="1" noChangeArrowheads="1" noTextEdit="1"/>
          </p:cNvSpPr>
          <p:nvPr>
            <p:ph type="sldImg"/>
          </p:nvPr>
        </p:nvSpPr>
        <p:spPr>
          <a:xfrm>
            <a:off x="986186" y="721318"/>
            <a:ext cx="5342831" cy="3598916"/>
          </a:xfrm>
          <a:ln/>
        </p:spPr>
      </p:sp>
      <p:sp>
        <p:nvSpPr>
          <p:cNvPr id="80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12941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15</a:t>
            </a:fld>
            <a:r>
              <a:rPr lang="en-US" smtClean="0"/>
              <a:t> </a:t>
            </a:r>
            <a:endParaRPr lang="en-US" dirty="0"/>
          </a:p>
        </p:txBody>
      </p:sp>
    </p:spTree>
    <p:extLst>
      <p:ext uri="{BB962C8B-B14F-4D97-AF65-F5344CB8AC3E}">
        <p14:creationId xmlns:p14="http://schemas.microsoft.com/office/powerpoint/2010/main" val="2758320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68F4D-A529-44C8-9216-D44E0416B313}" type="slidenum">
              <a:rPr lang="en-AU" smtClean="0"/>
              <a:pPr/>
              <a:t>16</a:t>
            </a:fld>
            <a:endParaRPr lang="en-AU"/>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Tree>
    <p:extLst>
      <p:ext uri="{BB962C8B-B14F-4D97-AF65-F5344CB8AC3E}">
        <p14:creationId xmlns:p14="http://schemas.microsoft.com/office/powerpoint/2010/main" val="3561441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079814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Managing Agile Projects</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18</a:t>
            </a:fld>
            <a:r>
              <a:rPr lang="en-US" smtClean="0"/>
              <a:t> </a:t>
            </a:r>
            <a:endParaRPr lang="en-US"/>
          </a:p>
        </p:txBody>
      </p:sp>
    </p:spTree>
    <p:extLst>
      <p:ext uri="{BB962C8B-B14F-4D97-AF65-F5344CB8AC3E}">
        <p14:creationId xmlns:p14="http://schemas.microsoft.com/office/powerpoint/2010/main" val="4000147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Managing Agile Projects</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19</a:t>
            </a:fld>
            <a:r>
              <a:rPr lang="en-US" smtClean="0"/>
              <a:t> </a:t>
            </a:r>
            <a:endParaRPr lang="en-US"/>
          </a:p>
        </p:txBody>
      </p:sp>
    </p:spTree>
    <p:extLst>
      <p:ext uri="{BB962C8B-B14F-4D97-AF65-F5344CB8AC3E}">
        <p14:creationId xmlns:p14="http://schemas.microsoft.com/office/powerpoint/2010/main" val="4223434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789D165B-C7DD-4526-9CE7-0F247C5F8162}" type="slidenum">
              <a:rPr lang="en-AU" smtClean="0">
                <a:latin typeface="Arial" pitchFamily="34" charset="0"/>
              </a:rPr>
              <a:pPr/>
              <a:t>20</a:t>
            </a:fld>
            <a:endParaRPr lang="en-AU" smtClean="0">
              <a:latin typeface="Arial"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dirty="0" smtClean="0">
              <a:latin typeface="Arial" pitchFamily="34" charset="0"/>
            </a:endParaRPr>
          </a:p>
        </p:txBody>
      </p:sp>
    </p:spTree>
    <p:extLst>
      <p:ext uri="{BB962C8B-B14F-4D97-AF65-F5344CB8AC3E}">
        <p14:creationId xmlns:p14="http://schemas.microsoft.com/office/powerpoint/2010/main" val="12757221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21</a:t>
            </a:fld>
            <a:r>
              <a:rPr lang="en-US" smtClean="0"/>
              <a:t> </a:t>
            </a:r>
            <a:endParaRPr lang="en-US" dirty="0"/>
          </a:p>
        </p:txBody>
      </p:sp>
    </p:spTree>
    <p:extLst>
      <p:ext uri="{BB962C8B-B14F-4D97-AF65-F5344CB8AC3E}">
        <p14:creationId xmlns:p14="http://schemas.microsoft.com/office/powerpoint/2010/main" val="1891874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4</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1388051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4B8D21-2DA9-4FB5-82D7-F772ADC29FF3}" type="slidenum">
              <a:rPr lang="en-GB"/>
              <a:pPr/>
              <a:t>22</a:t>
            </a:fld>
            <a:endParaRPr lang="en-GB"/>
          </a:p>
        </p:txBody>
      </p:sp>
      <p:sp>
        <p:nvSpPr>
          <p:cNvPr id="81922" name="Rectangle 2"/>
          <p:cNvSpPr>
            <a:spLocks noGrp="1" noRot="1" noChangeAspect="1" noChangeArrowheads="1" noTextEdit="1"/>
          </p:cNvSpPr>
          <p:nvPr>
            <p:ph type="sldImg"/>
          </p:nvPr>
        </p:nvSpPr>
        <p:spPr>
          <a:xfrm>
            <a:off x="1258888" y="720725"/>
            <a:ext cx="4797425" cy="3598863"/>
          </a:xfrm>
          <a:ln/>
        </p:spPr>
      </p:sp>
      <p:sp>
        <p:nvSpPr>
          <p:cNvPr id="81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56864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4A575E65-163A-4D2A-B602-999569711A56}" type="slidenum">
              <a:rPr lang="en-AU" smtClean="0">
                <a:latin typeface="Arial" pitchFamily="34" charset="0"/>
              </a:rPr>
              <a:pPr/>
              <a:t>23</a:t>
            </a:fld>
            <a:endParaRPr lang="en-AU" smtClean="0">
              <a:latin typeface="Arial" pitchFamily="3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dirty="0" smtClean="0">
              <a:latin typeface="Arial" pitchFamily="34" charset="0"/>
            </a:endParaRPr>
          </a:p>
        </p:txBody>
      </p:sp>
    </p:spTree>
    <p:extLst>
      <p:ext uri="{BB962C8B-B14F-4D97-AF65-F5344CB8AC3E}">
        <p14:creationId xmlns:p14="http://schemas.microsoft.com/office/powerpoint/2010/main" val="3244398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13399B69-B4E3-45EF-AD92-A5003D8C7A11}" type="slidenum">
              <a:rPr lang="en-AU" smtClean="0">
                <a:latin typeface="Arial" pitchFamily="34" charset="0"/>
              </a:rPr>
              <a:pPr/>
              <a:t>24</a:t>
            </a:fld>
            <a:endParaRPr lang="en-AU" smtClean="0">
              <a:latin typeface="Arial" pitchFamily="3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AU" dirty="0" smtClean="0">
                <a:latin typeface="Arial" pitchFamily="34" charset="0"/>
              </a:rPr>
              <a:t>User involvement extremely important</a:t>
            </a:r>
            <a:endParaRPr lang="en-US" dirty="0" smtClean="0">
              <a:latin typeface="Arial" pitchFamily="34" charset="0"/>
            </a:endParaRPr>
          </a:p>
        </p:txBody>
      </p:sp>
    </p:spTree>
    <p:extLst>
      <p:ext uri="{BB962C8B-B14F-4D97-AF65-F5344CB8AC3E}">
        <p14:creationId xmlns:p14="http://schemas.microsoft.com/office/powerpoint/2010/main" val="28342185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Managing Agile Projects</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25</a:t>
            </a:fld>
            <a:r>
              <a:rPr lang="en-US" smtClean="0"/>
              <a:t> </a:t>
            </a:r>
            <a:endParaRPr lang="en-US"/>
          </a:p>
        </p:txBody>
      </p:sp>
    </p:spTree>
    <p:extLst>
      <p:ext uri="{BB962C8B-B14F-4D97-AF65-F5344CB8AC3E}">
        <p14:creationId xmlns:p14="http://schemas.microsoft.com/office/powerpoint/2010/main" val="19433785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68F4D-A529-44C8-9216-D44E0416B313}" type="slidenum">
              <a:rPr lang="en-AU" smtClean="0"/>
              <a:pPr/>
              <a:t>26</a:t>
            </a:fld>
            <a:endParaRPr lang="en-AU"/>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Tree>
    <p:extLst>
      <p:ext uri="{BB962C8B-B14F-4D97-AF65-F5344CB8AC3E}">
        <p14:creationId xmlns:p14="http://schemas.microsoft.com/office/powerpoint/2010/main" val="2589122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27</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24120486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28</a:t>
            </a:fld>
            <a:r>
              <a:rPr lang="en-US" smtClean="0"/>
              <a:t> </a:t>
            </a:r>
            <a:endParaRPr lang="en-US" dirty="0"/>
          </a:p>
        </p:txBody>
      </p:sp>
    </p:spTree>
    <p:extLst>
      <p:ext uri="{BB962C8B-B14F-4D97-AF65-F5344CB8AC3E}">
        <p14:creationId xmlns:p14="http://schemas.microsoft.com/office/powerpoint/2010/main" val="25730243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29</a:t>
            </a:fld>
            <a:r>
              <a:rPr lang="en-US" smtClean="0"/>
              <a:t> </a:t>
            </a:r>
            <a:endParaRPr lang="en-US" dirty="0"/>
          </a:p>
        </p:txBody>
      </p:sp>
    </p:spTree>
    <p:extLst>
      <p:ext uri="{BB962C8B-B14F-4D97-AF65-F5344CB8AC3E}">
        <p14:creationId xmlns:p14="http://schemas.microsoft.com/office/powerpoint/2010/main" val="3242189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30</a:t>
            </a:fld>
            <a:r>
              <a:rPr lang="en-US" smtClean="0"/>
              <a:t> </a:t>
            </a:r>
            <a:endParaRPr lang="en-US" dirty="0"/>
          </a:p>
        </p:txBody>
      </p:sp>
    </p:spTree>
    <p:extLst>
      <p:ext uri="{BB962C8B-B14F-4D97-AF65-F5344CB8AC3E}">
        <p14:creationId xmlns:p14="http://schemas.microsoft.com/office/powerpoint/2010/main" val="9486978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31</a:t>
            </a:fld>
            <a:r>
              <a:rPr lang="en-US" smtClean="0"/>
              <a:t> </a:t>
            </a:r>
            <a:endParaRPr lang="en-US" dirty="0"/>
          </a:p>
        </p:txBody>
      </p:sp>
    </p:spTree>
    <p:extLst>
      <p:ext uri="{BB962C8B-B14F-4D97-AF65-F5344CB8AC3E}">
        <p14:creationId xmlns:p14="http://schemas.microsoft.com/office/powerpoint/2010/main" val="2579868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dt" sz="quarter" idx="1"/>
          </p:nvPr>
        </p:nvSpPr>
        <p:spPr>
          <a:noFill/>
        </p:spPr>
        <p:txBody>
          <a:bodyPr/>
          <a:lstStyle/>
          <a:p>
            <a:r>
              <a:rPr lang="en-US" altLang="en-US" smtClean="0">
                <a:latin typeface="Times New Roman" pitchFamily="18" charset="0"/>
                <a:ea typeface="MS PGothic" pitchFamily="34" charset="-128"/>
              </a:rPr>
              <a:t>UML Comprehensive 3-0</a:t>
            </a:r>
          </a:p>
        </p:txBody>
      </p:sp>
      <p:sp>
        <p:nvSpPr>
          <p:cNvPr id="86019" name="Rectangle 6"/>
          <p:cNvSpPr>
            <a:spLocks noGrp="1" noChangeArrowheads="1"/>
          </p:cNvSpPr>
          <p:nvPr>
            <p:ph type="ftr" sz="quarter" idx="4"/>
          </p:nvPr>
        </p:nvSpPr>
        <p:spPr>
          <a:noFill/>
        </p:spPr>
        <p:txBody>
          <a:bodyPr/>
          <a:lstStyle/>
          <a:p>
            <a:r>
              <a:rPr lang="en-US" altLang="en-US" smtClean="0">
                <a:latin typeface="Times New Roman" pitchFamily="18" charset="0"/>
                <a:ea typeface="MS PGothic" pitchFamily="34" charset="-128"/>
              </a:rPr>
              <a:t>© </a:t>
            </a:r>
            <a:r>
              <a:rPr lang="en-US" altLang="en-US" b="1" smtClean="0">
                <a:latin typeface="Times New Roman" pitchFamily="18" charset="0"/>
                <a:ea typeface="MS PGothic" pitchFamily="34" charset="-128"/>
              </a:rPr>
              <a:t>MethodScience, 2001, All Rights Reserved</a:t>
            </a:r>
          </a:p>
          <a:p>
            <a:r>
              <a:rPr lang="en-US" altLang="en-US" b="1" smtClean="0">
                <a:latin typeface="Times New Roman" pitchFamily="18" charset="0"/>
                <a:ea typeface="MS PGothic" pitchFamily="34" charset="-128"/>
              </a:rPr>
              <a:t>www.MethodScience.com</a:t>
            </a:r>
          </a:p>
        </p:txBody>
      </p:sp>
      <p:sp>
        <p:nvSpPr>
          <p:cNvPr id="86020" name="Rectangle 7"/>
          <p:cNvSpPr>
            <a:spLocks noGrp="1" noChangeArrowheads="1"/>
          </p:cNvSpPr>
          <p:nvPr>
            <p:ph type="sldNum" sz="quarter" idx="5"/>
          </p:nvPr>
        </p:nvSpPr>
        <p:spPr>
          <a:noFill/>
        </p:spPr>
        <p:txBody>
          <a:bodyPr/>
          <a:lstStyle/>
          <a:p>
            <a:r>
              <a:rPr lang="en-US" altLang="en-US" smtClean="0"/>
              <a:t>Page: </a:t>
            </a:r>
            <a:fld id="{9EA295E4-7051-4579-9D78-973F5F07BC23}" type="slidenum">
              <a:rPr lang="en-US" altLang="en-US" smtClean="0"/>
              <a:pPr/>
              <a:t>5</a:t>
            </a:fld>
            <a:r>
              <a:rPr lang="en-US" altLang="en-US" smtClean="0"/>
              <a:t> </a:t>
            </a:r>
          </a:p>
        </p:txBody>
      </p:sp>
      <p:sp>
        <p:nvSpPr>
          <p:cNvPr id="86021" name="Rectangle 2"/>
          <p:cNvSpPr>
            <a:spLocks noGrp="1" noRot="1" noChangeAspect="1" noChangeArrowheads="1" noTextEdit="1"/>
          </p:cNvSpPr>
          <p:nvPr>
            <p:ph type="sldImg"/>
          </p:nvPr>
        </p:nvSpPr>
        <p:spPr>
          <a:ln/>
        </p:spPr>
      </p:sp>
      <p:sp>
        <p:nvSpPr>
          <p:cNvPr id="8602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7240368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32</a:t>
            </a:fld>
            <a:r>
              <a:rPr lang="en-US" smtClean="0"/>
              <a:t> </a:t>
            </a:r>
            <a:endParaRPr lang="en-US" dirty="0"/>
          </a:p>
        </p:txBody>
      </p:sp>
    </p:spTree>
    <p:extLst>
      <p:ext uri="{BB962C8B-B14F-4D97-AF65-F5344CB8AC3E}">
        <p14:creationId xmlns:p14="http://schemas.microsoft.com/office/powerpoint/2010/main" val="32557835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68F4D-A529-44C8-9216-D44E0416B313}" type="slidenum">
              <a:rPr lang="en-AU" smtClean="0"/>
              <a:pPr/>
              <a:t>34</a:t>
            </a:fld>
            <a:endParaRPr lang="en-AU"/>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Tree>
    <p:extLst>
      <p:ext uri="{BB962C8B-B14F-4D97-AF65-F5344CB8AC3E}">
        <p14:creationId xmlns:p14="http://schemas.microsoft.com/office/powerpoint/2010/main" val="4013020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35</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6276710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37</a:t>
            </a:fld>
            <a:r>
              <a:rPr lang="en-US" smtClean="0"/>
              <a:t> </a:t>
            </a:r>
            <a:endParaRPr lang="en-US" dirty="0"/>
          </a:p>
        </p:txBody>
      </p:sp>
    </p:spTree>
    <p:extLst>
      <p:ext uri="{BB962C8B-B14F-4D97-AF65-F5344CB8AC3E}">
        <p14:creationId xmlns:p14="http://schemas.microsoft.com/office/powerpoint/2010/main" val="22095470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39</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1756231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dirty="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41</a:t>
            </a:fld>
            <a:r>
              <a:rPr lang="en-US" smtClean="0"/>
              <a:t> </a:t>
            </a:r>
            <a:endParaRPr lang="en-US" dirty="0"/>
          </a:p>
        </p:txBody>
      </p:sp>
    </p:spTree>
    <p:extLst>
      <p:ext uri="{BB962C8B-B14F-4D97-AF65-F5344CB8AC3E}">
        <p14:creationId xmlns:p14="http://schemas.microsoft.com/office/powerpoint/2010/main" val="31756510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42</a:t>
            </a:fld>
            <a:r>
              <a:rPr lang="en-US" smtClean="0"/>
              <a:t> </a:t>
            </a:r>
            <a:endParaRPr lang="en-US" dirty="0"/>
          </a:p>
        </p:txBody>
      </p:sp>
    </p:spTree>
    <p:extLst>
      <p:ext uri="{BB962C8B-B14F-4D97-AF65-F5344CB8AC3E}">
        <p14:creationId xmlns:p14="http://schemas.microsoft.com/office/powerpoint/2010/main" val="35732069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 [c] Change Management Plan</a:t>
            </a:r>
          </a:p>
          <a:p>
            <a:r>
              <a:rPr lang="en-US" dirty="0" smtClean="0"/>
              <a:t>2 – [c] </a:t>
            </a:r>
            <a:r>
              <a:rPr lang="en-US" dirty="0" err="1" smtClean="0"/>
              <a:t>Req</a:t>
            </a:r>
            <a:r>
              <a:rPr lang="en-US" dirty="0" smtClean="0"/>
              <a:t> mgmt plan</a:t>
            </a:r>
            <a:endParaRPr lang="en-US" dirty="0"/>
          </a:p>
        </p:txBody>
      </p:sp>
      <p:sp>
        <p:nvSpPr>
          <p:cNvPr id="4" name="Slide Number Placeholder 3"/>
          <p:cNvSpPr>
            <a:spLocks noGrp="1"/>
          </p:cNvSpPr>
          <p:nvPr>
            <p:ph type="sldNum" sz="quarter" idx="10"/>
          </p:nvPr>
        </p:nvSpPr>
        <p:spPr/>
        <p:txBody>
          <a:bodyPr/>
          <a:lstStyle/>
          <a:p>
            <a:fld id="{A3968F4D-A529-44C8-9216-D44E0416B313}" type="slidenum">
              <a:rPr lang="en-AU" smtClean="0"/>
              <a:pPr/>
              <a:t>45</a:t>
            </a:fld>
            <a:endParaRPr lang="en-AU"/>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Tree>
    <p:extLst>
      <p:ext uri="{BB962C8B-B14F-4D97-AF65-F5344CB8AC3E}">
        <p14:creationId xmlns:p14="http://schemas.microsoft.com/office/powerpoint/2010/main" val="1459012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46</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10890821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dirty="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48</a:t>
            </a:fld>
            <a:r>
              <a:rPr lang="en-US" smtClean="0"/>
              <a:t> </a:t>
            </a:r>
            <a:endParaRPr lang="en-US" dirty="0"/>
          </a:p>
        </p:txBody>
      </p:sp>
    </p:spTree>
    <p:extLst>
      <p:ext uri="{BB962C8B-B14F-4D97-AF65-F5344CB8AC3E}">
        <p14:creationId xmlns:p14="http://schemas.microsoft.com/office/powerpoint/2010/main" val="2965600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B7FC1E59-327C-4CD1-BCDF-A10FEEEDE483}" type="slidenum">
              <a:rPr lang="en-US" smtClean="0"/>
              <a:pPr/>
              <a:t>6</a:t>
            </a:fld>
            <a:endParaRPr lang="en-US" smtClean="0"/>
          </a:p>
        </p:txBody>
      </p:sp>
      <p:sp>
        <p:nvSpPr>
          <p:cNvPr id="84995" name="Rectangle 2"/>
          <p:cNvSpPr>
            <a:spLocks noGrp="1" noRot="1" noChangeAspect="1" noChangeArrowheads="1" noTextEdit="1"/>
          </p:cNvSpPr>
          <p:nvPr>
            <p:ph type="sldImg"/>
          </p:nvPr>
        </p:nvSpPr>
        <p:spPr>
          <a:xfrm>
            <a:off x="763588" y="722313"/>
            <a:ext cx="5868987" cy="4400550"/>
          </a:xfrm>
          <a:solidFill>
            <a:srgbClr val="FFFFFF"/>
          </a:solidFill>
          <a:ln/>
        </p:spPr>
      </p:sp>
      <p:sp>
        <p:nvSpPr>
          <p:cNvPr id="84996" name="Rectangle 3"/>
          <p:cNvSpPr>
            <a:spLocks noGrp="1" noChangeArrowheads="1"/>
          </p:cNvSpPr>
          <p:nvPr>
            <p:ph type="body" idx="1"/>
          </p:nvPr>
        </p:nvSpPr>
        <p:spPr>
          <a:xfrm>
            <a:off x="974924" y="5520653"/>
            <a:ext cx="5365352" cy="3358260"/>
          </a:xfrm>
          <a:solidFill>
            <a:srgbClr val="FFFFFF"/>
          </a:solidFill>
          <a:ln>
            <a:solidFill>
              <a:srgbClr val="000000"/>
            </a:solidFill>
          </a:ln>
        </p:spPr>
        <p:txBody>
          <a:bodyPr/>
          <a:lstStyle/>
          <a:p>
            <a:endParaRPr lang="en-AU" smtClean="0"/>
          </a:p>
        </p:txBody>
      </p:sp>
    </p:spTree>
    <p:extLst>
      <p:ext uri="{BB962C8B-B14F-4D97-AF65-F5344CB8AC3E}">
        <p14:creationId xmlns:p14="http://schemas.microsoft.com/office/powerpoint/2010/main" val="22692653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49</a:t>
            </a:fld>
            <a:r>
              <a:rPr lang="en-US" smtClean="0"/>
              <a:t> </a:t>
            </a:r>
            <a:endParaRPr lang="en-US" dirty="0"/>
          </a:p>
        </p:txBody>
      </p:sp>
    </p:spTree>
    <p:extLst>
      <p:ext uri="{BB962C8B-B14F-4D97-AF65-F5344CB8AC3E}">
        <p14:creationId xmlns:p14="http://schemas.microsoft.com/office/powerpoint/2010/main" val="24529874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5" name="Slide Number Placeholder 4"/>
          <p:cNvSpPr>
            <a:spLocks noGrp="1"/>
          </p:cNvSpPr>
          <p:nvPr>
            <p:ph type="sldNum" sz="quarter" idx="11"/>
          </p:nvPr>
        </p:nvSpPr>
        <p:spPr/>
        <p:txBody>
          <a:bodyPr/>
          <a:lstStyle/>
          <a:p>
            <a:fld id="{A3968F4D-A529-44C8-9216-D44E0416B313}" type="slidenum">
              <a:rPr lang="en-AU" smtClean="0"/>
              <a:pPr/>
              <a:t>54</a:t>
            </a:fld>
            <a:endParaRPr lang="en-AU"/>
          </a:p>
        </p:txBody>
      </p:sp>
    </p:spTree>
    <p:extLst>
      <p:ext uri="{BB962C8B-B14F-4D97-AF65-F5344CB8AC3E}">
        <p14:creationId xmlns:p14="http://schemas.microsoft.com/office/powerpoint/2010/main" val="6071128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55</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39275656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dirty="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57</a:t>
            </a:fld>
            <a:r>
              <a:rPr lang="en-US" smtClean="0"/>
              <a:t> </a:t>
            </a:r>
            <a:endParaRPr lang="en-US" dirty="0"/>
          </a:p>
        </p:txBody>
      </p:sp>
    </p:spTree>
    <p:extLst>
      <p:ext uri="{BB962C8B-B14F-4D97-AF65-F5344CB8AC3E}">
        <p14:creationId xmlns:p14="http://schemas.microsoft.com/office/powerpoint/2010/main" val="10334680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58</a:t>
            </a:fld>
            <a:r>
              <a:rPr lang="en-US" smtClean="0"/>
              <a:t> </a:t>
            </a:r>
            <a:endParaRPr lang="en-US" dirty="0"/>
          </a:p>
        </p:txBody>
      </p:sp>
    </p:spTree>
    <p:extLst>
      <p:ext uri="{BB962C8B-B14F-4D97-AF65-F5344CB8AC3E}">
        <p14:creationId xmlns:p14="http://schemas.microsoft.com/office/powerpoint/2010/main" val="41318529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5" name="Slide Number Placeholder 4"/>
          <p:cNvSpPr>
            <a:spLocks noGrp="1"/>
          </p:cNvSpPr>
          <p:nvPr>
            <p:ph type="sldNum" sz="quarter" idx="11"/>
          </p:nvPr>
        </p:nvSpPr>
        <p:spPr/>
        <p:txBody>
          <a:bodyPr/>
          <a:lstStyle/>
          <a:p>
            <a:fld id="{A3968F4D-A529-44C8-9216-D44E0416B313}" type="slidenum">
              <a:rPr lang="en-AU" smtClean="0"/>
              <a:pPr/>
              <a:t>61</a:t>
            </a:fld>
            <a:endParaRPr lang="en-AU"/>
          </a:p>
        </p:txBody>
      </p:sp>
    </p:spTree>
    <p:extLst>
      <p:ext uri="{BB962C8B-B14F-4D97-AF65-F5344CB8AC3E}">
        <p14:creationId xmlns:p14="http://schemas.microsoft.com/office/powerpoint/2010/main" val="22393264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 C</a:t>
            </a:r>
          </a:p>
          <a:p>
            <a:r>
              <a:rPr lang="en-US" dirty="0" smtClean="0"/>
              <a:t>2 - D</a:t>
            </a:r>
            <a:endParaRPr lang="en-US" dirty="0"/>
          </a:p>
        </p:txBody>
      </p:sp>
      <p:sp>
        <p:nvSpPr>
          <p:cNvPr id="4" name="Slide Number Placeholder 3"/>
          <p:cNvSpPr>
            <a:spLocks noGrp="1"/>
          </p:cNvSpPr>
          <p:nvPr>
            <p:ph type="sldNum" sz="quarter" idx="10"/>
          </p:nvPr>
        </p:nvSpPr>
        <p:spPr/>
        <p:txBody>
          <a:bodyPr/>
          <a:lstStyle/>
          <a:p>
            <a:fld id="{A3968F4D-A529-44C8-9216-D44E0416B313}" type="slidenum">
              <a:rPr lang="en-AU" smtClean="0"/>
              <a:pPr/>
              <a:t>62</a:t>
            </a:fld>
            <a:endParaRPr lang="en-AU"/>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Tree>
    <p:extLst>
      <p:ext uri="{BB962C8B-B14F-4D97-AF65-F5344CB8AC3E}">
        <p14:creationId xmlns:p14="http://schemas.microsoft.com/office/powerpoint/2010/main" val="41249619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63</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25504247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68</a:t>
            </a:fld>
            <a:r>
              <a:rPr lang="en-US" smtClean="0"/>
              <a:t> </a:t>
            </a:r>
            <a:endParaRPr lang="en-US" dirty="0"/>
          </a:p>
        </p:txBody>
      </p:sp>
    </p:spTree>
    <p:extLst>
      <p:ext uri="{BB962C8B-B14F-4D97-AF65-F5344CB8AC3E}">
        <p14:creationId xmlns:p14="http://schemas.microsoft.com/office/powerpoint/2010/main" val="8707306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69</a:t>
            </a:fld>
            <a:r>
              <a:rPr lang="en-US" smtClean="0"/>
              <a:t> </a:t>
            </a:r>
            <a:endParaRPr lang="en-US" dirty="0"/>
          </a:p>
        </p:txBody>
      </p:sp>
    </p:spTree>
    <p:extLst>
      <p:ext uri="{BB962C8B-B14F-4D97-AF65-F5344CB8AC3E}">
        <p14:creationId xmlns:p14="http://schemas.microsoft.com/office/powerpoint/2010/main" val="1981676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dt" sz="quarter" idx="1"/>
          </p:nvPr>
        </p:nvSpPr>
        <p:spPr bwMode="auto">
          <a:noFill/>
          <a:ln>
            <a:miter lim="800000"/>
            <a:headEnd/>
            <a:tailEnd/>
          </a:ln>
        </p:spPr>
        <p:txBody>
          <a:bodyPr/>
          <a:lstStyle/>
          <a:p>
            <a:r>
              <a:rPr lang="en-US" altLang="en-US" smtClean="0">
                <a:latin typeface="Calibri" pitchFamily="34" charset="0"/>
                <a:ea typeface="ＭＳ Ｐゴシック" pitchFamily="34" charset="-128"/>
              </a:rPr>
              <a:t>UML Comprehensive 3-0</a:t>
            </a:r>
          </a:p>
        </p:txBody>
      </p:sp>
      <p:sp>
        <p:nvSpPr>
          <p:cNvPr id="55299" name="Rectangle 6"/>
          <p:cNvSpPr>
            <a:spLocks noGrp="1" noChangeArrowheads="1"/>
          </p:cNvSpPr>
          <p:nvPr>
            <p:ph type="ftr" sz="quarter" idx="4"/>
          </p:nvPr>
        </p:nvSpPr>
        <p:spPr bwMode="auto">
          <a:noFill/>
          <a:ln>
            <a:miter lim="800000"/>
            <a:headEnd/>
            <a:tailEnd/>
          </a:ln>
        </p:spPr>
        <p:txBody>
          <a:bodyPr/>
          <a:lstStyle/>
          <a:p>
            <a:r>
              <a:rPr lang="en-US" altLang="en-US" smtClean="0">
                <a:latin typeface="Calibri" pitchFamily="34" charset="0"/>
                <a:ea typeface="ＭＳ Ｐゴシック" pitchFamily="34" charset="-128"/>
              </a:rPr>
              <a:t>© </a:t>
            </a:r>
            <a:r>
              <a:rPr lang="en-US" altLang="en-US" b="1" smtClean="0">
                <a:latin typeface="Calibri" pitchFamily="34" charset="0"/>
                <a:ea typeface="ＭＳ Ｐゴシック" pitchFamily="34" charset="-128"/>
              </a:rPr>
              <a:t>MethodScience, 2001, All Rights Reserved</a:t>
            </a:r>
          </a:p>
          <a:p>
            <a:r>
              <a:rPr lang="en-US" altLang="en-US" b="1" smtClean="0">
                <a:latin typeface="Calibri" pitchFamily="34" charset="0"/>
                <a:ea typeface="ＭＳ Ｐゴシック" pitchFamily="34" charset="-128"/>
              </a:rPr>
              <a:t>www.MethodScience.com</a:t>
            </a:r>
          </a:p>
        </p:txBody>
      </p:sp>
      <p:sp>
        <p:nvSpPr>
          <p:cNvPr id="55300" name="Rectangle 7"/>
          <p:cNvSpPr>
            <a:spLocks noGrp="1" noChangeArrowheads="1"/>
          </p:cNvSpPr>
          <p:nvPr>
            <p:ph type="sldNum" sz="quarter" idx="5"/>
          </p:nvPr>
        </p:nvSpPr>
        <p:spPr bwMode="auto">
          <a:noFill/>
          <a:ln>
            <a:miter lim="800000"/>
            <a:headEnd/>
            <a:tailEnd/>
          </a:ln>
        </p:spPr>
        <p:txBody>
          <a:bodyPr/>
          <a:lstStyle/>
          <a:p>
            <a:r>
              <a:rPr lang="en-US" altLang="en-US" smtClean="0">
                <a:latin typeface="Calibri" pitchFamily="34" charset="0"/>
                <a:ea typeface="ＭＳ Ｐゴシック" pitchFamily="34" charset="-128"/>
              </a:rPr>
              <a:t>Page: </a:t>
            </a:r>
            <a:fld id="{68A43534-EB2A-410F-9361-8318BDD3FB9B}" type="slidenum">
              <a:rPr lang="en-US" altLang="en-US" smtClean="0">
                <a:latin typeface="Calibri" pitchFamily="34" charset="0"/>
                <a:ea typeface="ＭＳ Ｐゴシック" pitchFamily="34" charset="-128"/>
              </a:rPr>
              <a:pPr/>
              <a:t>7</a:t>
            </a:fld>
            <a:r>
              <a:rPr lang="en-US" altLang="en-US" smtClean="0">
                <a:latin typeface="Calibri" pitchFamily="34" charset="0"/>
                <a:ea typeface="ＭＳ Ｐゴシック" pitchFamily="34" charset="-128"/>
              </a:rPr>
              <a:t> </a:t>
            </a:r>
          </a:p>
        </p:txBody>
      </p:sp>
      <p:sp>
        <p:nvSpPr>
          <p:cNvPr id="5530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2" name="Rectangle 3"/>
          <p:cNvSpPr>
            <a:spLocks noGrp="1" noChangeArrowheads="1"/>
          </p:cNvSpPr>
          <p:nvPr>
            <p:ph type="body" idx="1"/>
          </p:nvPr>
        </p:nvSpPr>
        <p:spPr bwMode="auto">
          <a:noFill/>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15144524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70</a:t>
            </a:fld>
            <a:r>
              <a:rPr lang="en-US" smtClean="0"/>
              <a:t> </a:t>
            </a:r>
            <a:endParaRPr lang="en-US" dirty="0"/>
          </a:p>
        </p:txBody>
      </p:sp>
    </p:spTree>
    <p:extLst>
      <p:ext uri="{BB962C8B-B14F-4D97-AF65-F5344CB8AC3E}">
        <p14:creationId xmlns:p14="http://schemas.microsoft.com/office/powerpoint/2010/main" val="6313669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71</a:t>
            </a:fld>
            <a:r>
              <a:rPr lang="en-US" smtClean="0"/>
              <a:t> </a:t>
            </a:r>
            <a:endParaRPr lang="en-US" dirty="0"/>
          </a:p>
        </p:txBody>
      </p:sp>
    </p:spTree>
    <p:extLst>
      <p:ext uri="{BB962C8B-B14F-4D97-AF65-F5344CB8AC3E}">
        <p14:creationId xmlns:p14="http://schemas.microsoft.com/office/powerpoint/2010/main" val="4665706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72</a:t>
            </a:fld>
            <a:r>
              <a:rPr lang="en-US" smtClean="0"/>
              <a:t> </a:t>
            </a:r>
            <a:endParaRPr lang="en-US" dirty="0"/>
          </a:p>
        </p:txBody>
      </p:sp>
    </p:spTree>
    <p:extLst>
      <p:ext uri="{BB962C8B-B14F-4D97-AF65-F5344CB8AC3E}">
        <p14:creationId xmlns:p14="http://schemas.microsoft.com/office/powerpoint/2010/main" val="40499038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74</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504606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dirty="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76</a:t>
            </a:fld>
            <a:r>
              <a:rPr lang="en-US" smtClean="0"/>
              <a:t> </a:t>
            </a:r>
            <a:endParaRPr lang="en-US" dirty="0"/>
          </a:p>
        </p:txBody>
      </p:sp>
    </p:spTree>
    <p:extLst>
      <p:ext uri="{BB962C8B-B14F-4D97-AF65-F5344CB8AC3E}">
        <p14:creationId xmlns:p14="http://schemas.microsoft.com/office/powerpoint/2010/main" val="36253342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77</a:t>
            </a:fld>
            <a:r>
              <a:rPr lang="en-US" smtClean="0"/>
              <a:t> </a:t>
            </a:r>
            <a:endParaRPr lang="en-US" dirty="0"/>
          </a:p>
        </p:txBody>
      </p:sp>
    </p:spTree>
    <p:extLst>
      <p:ext uri="{BB962C8B-B14F-4D97-AF65-F5344CB8AC3E}">
        <p14:creationId xmlns:p14="http://schemas.microsoft.com/office/powerpoint/2010/main" val="30413429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5" name="Slide Number Placeholder 4"/>
          <p:cNvSpPr>
            <a:spLocks noGrp="1"/>
          </p:cNvSpPr>
          <p:nvPr>
            <p:ph type="sldNum" sz="quarter" idx="11"/>
          </p:nvPr>
        </p:nvSpPr>
        <p:spPr/>
        <p:txBody>
          <a:bodyPr/>
          <a:lstStyle/>
          <a:p>
            <a:fld id="{A3968F4D-A529-44C8-9216-D44E0416B313}" type="slidenum">
              <a:rPr lang="en-AU" smtClean="0"/>
              <a:pPr/>
              <a:t>79</a:t>
            </a:fld>
            <a:endParaRPr lang="en-AU"/>
          </a:p>
        </p:txBody>
      </p:sp>
    </p:spTree>
    <p:extLst>
      <p:ext uri="{BB962C8B-B14F-4D97-AF65-F5344CB8AC3E}">
        <p14:creationId xmlns:p14="http://schemas.microsoft.com/office/powerpoint/2010/main" val="37090039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80</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12224272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dirty="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82</a:t>
            </a:fld>
            <a:r>
              <a:rPr lang="en-US" smtClean="0"/>
              <a:t> </a:t>
            </a:r>
            <a:endParaRPr lang="en-US" dirty="0"/>
          </a:p>
        </p:txBody>
      </p:sp>
    </p:spTree>
    <p:extLst>
      <p:ext uri="{BB962C8B-B14F-4D97-AF65-F5344CB8AC3E}">
        <p14:creationId xmlns:p14="http://schemas.microsoft.com/office/powerpoint/2010/main" val="354691081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dirty="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dirty="0" smtClean="0"/>
              <a:t>Page: </a:t>
            </a:r>
            <a:fld id="{6B0B8CEC-75EA-4184-A5AC-6F653767E420}" type="slidenum">
              <a:rPr lang="en-US" smtClean="0"/>
              <a:pPr/>
              <a:t>83</a:t>
            </a:fld>
            <a:r>
              <a:rPr lang="en-US" dirty="0" smtClean="0"/>
              <a:t> </a:t>
            </a:r>
            <a:endParaRPr lang="en-US" dirty="0"/>
          </a:p>
        </p:txBody>
      </p:sp>
    </p:spTree>
    <p:extLst>
      <p:ext uri="{BB962C8B-B14F-4D97-AF65-F5344CB8AC3E}">
        <p14:creationId xmlns:p14="http://schemas.microsoft.com/office/powerpoint/2010/main" val="3105358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5" name="Slide Number Placeholder 4"/>
          <p:cNvSpPr>
            <a:spLocks noGrp="1"/>
          </p:cNvSpPr>
          <p:nvPr>
            <p:ph type="sldNum" sz="quarter" idx="11"/>
          </p:nvPr>
        </p:nvSpPr>
        <p:spPr/>
        <p:txBody>
          <a:bodyPr/>
          <a:lstStyle/>
          <a:p>
            <a:fld id="{A3968F4D-A529-44C8-9216-D44E0416B313}" type="slidenum">
              <a:rPr lang="en-AU" smtClean="0"/>
              <a:pPr/>
              <a:t>8</a:t>
            </a:fld>
            <a:endParaRPr lang="en-AU"/>
          </a:p>
        </p:txBody>
      </p:sp>
    </p:spTree>
    <p:extLst>
      <p:ext uri="{BB962C8B-B14F-4D97-AF65-F5344CB8AC3E}">
        <p14:creationId xmlns:p14="http://schemas.microsoft.com/office/powerpoint/2010/main" val="390903313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68F4D-A529-44C8-9216-D44E0416B313}" type="slidenum">
              <a:rPr lang="en-AU" smtClean="0"/>
              <a:pPr/>
              <a:t>85</a:t>
            </a:fld>
            <a:endParaRPr lang="en-AU"/>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Tree>
    <p:extLst>
      <p:ext uri="{BB962C8B-B14F-4D97-AF65-F5344CB8AC3E}">
        <p14:creationId xmlns:p14="http://schemas.microsoft.com/office/powerpoint/2010/main" val="13502913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88</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348812395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89</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30976759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CA16099-8EF6-4640-9138-FCBE055A5BE9}" type="datetime4">
              <a:rPr lang="en-US" sz="1000"/>
              <a:pPr/>
              <a:t>September 19, 2018</a:t>
            </a:fld>
            <a:endParaRPr lang="en-US" sz="1000"/>
          </a:p>
        </p:txBody>
      </p:sp>
      <p:sp>
        <p:nvSpPr>
          <p:cNvPr id="5" name="Rectangle 6"/>
          <p:cNvSpPr>
            <a:spLocks noGrp="1" noChangeArrowheads="1"/>
          </p:cNvSpPr>
          <p:nvPr>
            <p:ph type="ftr" sz="quarter" idx="4"/>
          </p:nvPr>
        </p:nvSpPr>
        <p:spPr>
          <a:ln/>
        </p:spPr>
        <p:txBody>
          <a:bodyPr/>
          <a:lstStyle/>
          <a:p>
            <a:r>
              <a:rPr lang="en-US" smtClean="0"/>
              <a:t>(c) www.MethodScience.com; 1998-2011</a:t>
            </a:r>
            <a:endParaRPr lang="en-US" b="1"/>
          </a:p>
        </p:txBody>
      </p:sp>
      <p:sp>
        <p:nvSpPr>
          <p:cNvPr id="6" name="Rectangle 7"/>
          <p:cNvSpPr>
            <a:spLocks noGrp="1" noChangeArrowheads="1"/>
          </p:cNvSpPr>
          <p:nvPr>
            <p:ph type="sldNum" sz="quarter" idx="5"/>
          </p:nvPr>
        </p:nvSpPr>
        <p:spPr>
          <a:ln/>
        </p:spPr>
        <p:txBody>
          <a:bodyPr/>
          <a:lstStyle/>
          <a:p>
            <a:r>
              <a:rPr lang="en-US"/>
              <a:t>Page: </a:t>
            </a:r>
            <a:fld id="{36015F51-F31E-49F0-BFA7-D6F97483C640}" type="slidenum">
              <a:rPr lang="en-US"/>
              <a:pPr/>
              <a:t>90</a:t>
            </a:fld>
            <a:r>
              <a:rPr lang="en-US"/>
              <a:t> </a:t>
            </a:r>
          </a:p>
        </p:txBody>
      </p:sp>
      <p:sp>
        <p:nvSpPr>
          <p:cNvPr id="5345282" name="Rectangle 2"/>
          <p:cNvSpPr>
            <a:spLocks noGrp="1" noRot="1" noChangeAspect="1" noChangeArrowheads="1" noTextEdit="1"/>
          </p:cNvSpPr>
          <p:nvPr>
            <p:ph type="sldImg"/>
          </p:nvPr>
        </p:nvSpPr>
        <p:spPr>
          <a:xfrm>
            <a:off x="673100" y="684213"/>
            <a:ext cx="5591175" cy="4194175"/>
          </a:xfrm>
          <a:ln/>
        </p:spPr>
      </p:sp>
      <p:sp>
        <p:nvSpPr>
          <p:cNvPr id="5345283" name="Rectangle 3"/>
          <p:cNvSpPr>
            <a:spLocks noGrp="1" noChangeArrowheads="1"/>
          </p:cNvSpPr>
          <p:nvPr>
            <p:ph type="body" idx="1"/>
          </p:nvPr>
        </p:nvSpPr>
        <p:spPr/>
        <p:txBody>
          <a:bodyPr lIns="88407" tIns="44203" rIns="88407" bIns="44203"/>
          <a:lstStyle/>
          <a:p>
            <a:endParaRPr lang="en-AU"/>
          </a:p>
        </p:txBody>
      </p:sp>
    </p:spTree>
    <p:extLst>
      <p:ext uri="{BB962C8B-B14F-4D97-AF65-F5344CB8AC3E}">
        <p14:creationId xmlns:p14="http://schemas.microsoft.com/office/powerpoint/2010/main" val="3166540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9</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195318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292266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11</a:t>
            </a:fld>
            <a:r>
              <a:rPr lang="en-US" smtClean="0"/>
              <a:t> </a:t>
            </a:r>
            <a:endParaRPr lang="en-US" dirty="0"/>
          </a:p>
        </p:txBody>
      </p:sp>
    </p:spTree>
    <p:extLst>
      <p:ext uri="{BB962C8B-B14F-4D97-AF65-F5344CB8AC3E}">
        <p14:creationId xmlns:p14="http://schemas.microsoft.com/office/powerpoint/2010/main" val="3535533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155201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604842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081574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AU"/>
          </a:p>
        </p:txBody>
      </p:sp>
      <p:sp>
        <p:nvSpPr>
          <p:cNvPr id="3" name="Rectangle 25"/>
          <p:cNvSpPr>
            <a:spLocks noGrp="1" noChangeArrowheads="1"/>
          </p:cNvSpPr>
          <p:nvPr>
            <p:ph type="ftr" sz="quarter" idx="10"/>
          </p:nvPr>
        </p:nvSpPr>
        <p:spPr>
          <a:xfrm>
            <a:off x="2703635" y="6400800"/>
            <a:ext cx="4078165" cy="457200"/>
          </a:xfrm>
          <a:prstGeom prst="rect">
            <a:avLst/>
          </a:prstGeom>
        </p:spPr>
        <p:txBody>
          <a:bodyPr/>
          <a:lstStyle>
            <a:lvl1pPr>
              <a:defRPr>
                <a:latin typeface="Times New Roman" charset="0"/>
                <a:ea typeface="MS PGothic" pitchFamily="34" charset="-128"/>
                <a:cs typeface="+mn-cs"/>
              </a:defRPr>
            </a:lvl1pPr>
          </a:lstStyle>
          <a:p>
            <a:pPr>
              <a:defRPr/>
            </a:pPr>
            <a:r>
              <a:rPr lang="en-US"/>
              <a:t> Bhuvan Unhelkar, 2010-11</a:t>
            </a:r>
          </a:p>
        </p:txBody>
      </p:sp>
      <p:sp>
        <p:nvSpPr>
          <p:cNvPr id="4" name="Rectangle 30"/>
          <p:cNvSpPr>
            <a:spLocks noGrp="1" noChangeArrowheads="1"/>
          </p:cNvSpPr>
          <p:nvPr>
            <p:ph type="sldNum" sz="quarter" idx="11"/>
          </p:nvPr>
        </p:nvSpPr>
        <p:spPr>
          <a:xfrm>
            <a:off x="8458200" y="6400800"/>
            <a:ext cx="6096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fld id="{A0D294C8-2289-49F2-9D73-01AE55EBA5F5}" type="slidenum">
              <a:rPr lang="en-US"/>
              <a:pPr/>
              <a:t>‹#›</a:t>
            </a:fld>
            <a:endParaRPr lang="en-US"/>
          </a:p>
        </p:txBody>
      </p:sp>
    </p:spTree>
    <p:extLst>
      <p:ext uri="{BB962C8B-B14F-4D97-AF65-F5344CB8AC3E}">
        <p14:creationId xmlns:p14="http://schemas.microsoft.com/office/powerpoint/2010/main" val="64451984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7772400" cy="1143000"/>
          </a:xfrm>
        </p:spPr>
        <p:txBody>
          <a:bodyPr/>
          <a:lstStyle/>
          <a:p>
            <a:r>
              <a:rPr lang="en-US" smtClean="0"/>
              <a:t>Click to edit Master title style</a:t>
            </a:r>
            <a:endParaRPr lang="en-AU"/>
          </a:p>
        </p:txBody>
      </p:sp>
      <p:sp>
        <p:nvSpPr>
          <p:cNvPr id="3" name="SmartArt Placeholder 2"/>
          <p:cNvSpPr>
            <a:spLocks noGrp="1"/>
          </p:cNvSpPr>
          <p:nvPr>
            <p:ph type="dgm" idx="1"/>
          </p:nvPr>
        </p:nvSpPr>
        <p:spPr>
          <a:xfrm>
            <a:off x="685800" y="1524000"/>
            <a:ext cx="7772400" cy="4572000"/>
          </a:xfrm>
        </p:spPr>
        <p:txBody>
          <a:bodyPr/>
          <a:lstStyle/>
          <a:p>
            <a:endParaRPr lang="en-AU"/>
          </a:p>
        </p:txBody>
      </p:sp>
      <p:sp>
        <p:nvSpPr>
          <p:cNvPr id="4" name="Footer Placeholder 3"/>
          <p:cNvSpPr>
            <a:spLocks noGrp="1"/>
          </p:cNvSpPr>
          <p:nvPr>
            <p:ph type="ftr" sz="quarter" idx="10"/>
          </p:nvPr>
        </p:nvSpPr>
        <p:spPr>
          <a:xfrm>
            <a:off x="2703513" y="6400800"/>
            <a:ext cx="4078287" cy="457200"/>
          </a:xfrm>
        </p:spPr>
        <p:txBody>
          <a:bodyPr/>
          <a:lstStyle>
            <a:lvl1pPr>
              <a:defRPr/>
            </a:lvl1pPr>
          </a:lstStyle>
          <a:p>
            <a:r>
              <a:rPr lang="en-US" dirty="0" smtClean="0"/>
              <a:t>Course: Software Project Management  SW 909</a:t>
            </a:r>
          </a:p>
          <a:p>
            <a:r>
              <a:rPr lang="en-US" dirty="0" smtClean="0"/>
              <a:t>MS University of Baroda, India; © MethodScience</a:t>
            </a:r>
            <a:endParaRPr lang="en-US" dirty="0"/>
          </a:p>
        </p:txBody>
      </p:sp>
      <p:sp>
        <p:nvSpPr>
          <p:cNvPr id="5" name="Slide Number Placeholder 4"/>
          <p:cNvSpPr>
            <a:spLocks noGrp="1"/>
          </p:cNvSpPr>
          <p:nvPr>
            <p:ph type="sldNum" sz="quarter" idx="11"/>
          </p:nvPr>
        </p:nvSpPr>
        <p:spPr>
          <a:xfrm>
            <a:off x="8458200" y="6400800"/>
            <a:ext cx="609600" cy="381000"/>
          </a:xfrm>
        </p:spPr>
        <p:txBody>
          <a:bodyPr/>
          <a:lstStyle>
            <a:lvl1pPr>
              <a:defRPr sz="1400"/>
            </a:lvl1pPr>
          </a:lstStyle>
          <a:p>
            <a:fld id="{715BB381-6A3E-44CB-8C6D-3C509CEF68DB}" type="slidenum">
              <a:rPr lang="en-US" smtClean="0"/>
              <a:pPr/>
              <a:t>‹#›</a:t>
            </a:fld>
            <a:endParaRPr lang="en-US" dirty="0"/>
          </a:p>
        </p:txBody>
      </p:sp>
    </p:spTree>
    <p:extLst>
      <p:ext uri="{BB962C8B-B14F-4D97-AF65-F5344CB8AC3E}">
        <p14:creationId xmlns:p14="http://schemas.microsoft.com/office/powerpoint/2010/main" val="77808492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53422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25737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2776B6-60D1-40CA-9ACD-5A0F12BEBC76}"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90978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2776B6-60D1-40CA-9ACD-5A0F12BEBC76}" type="datetimeFigureOut">
              <a:rPr lang="en-US" smtClean="0"/>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332904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2776B6-60D1-40CA-9ACD-5A0F12BEBC76}" type="datetimeFigureOut">
              <a:rPr lang="en-US" smtClean="0"/>
              <a:t>9/19/2018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1061050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2776B6-60D1-40CA-9ACD-5A0F12BEBC76}" type="datetimeFigureOut">
              <a:rPr lang="en-US" smtClean="0"/>
              <a:t>9/19/2018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66092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2776B6-60D1-40CA-9ACD-5A0F12BEBC76}"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414913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2776B6-60D1-40CA-9ACD-5A0F12BEBC76}"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69765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776B6-60D1-40CA-9ACD-5A0F12BEBC76}" type="datetimeFigureOut">
              <a:rPr lang="en-US" smtClean="0"/>
              <a:t>9/19/2018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FCC0F-3002-4673-B835-7163FC0E768E}" type="slidenum">
              <a:rPr lang="en-US" smtClean="0"/>
              <a:t>‹#›</a:t>
            </a:fld>
            <a:endParaRPr lang="en-US"/>
          </a:p>
        </p:txBody>
      </p:sp>
    </p:spTree>
    <p:extLst>
      <p:ext uri="{BB962C8B-B14F-4D97-AF65-F5344CB8AC3E}">
        <p14:creationId xmlns:p14="http://schemas.microsoft.com/office/powerpoint/2010/main" val="1940236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unhelkar@sar.usf.edu" TargetMode="External"/><Relationship Id="rId2" Type="http://schemas.openxmlformats.org/officeDocument/2006/relationships/hyperlink" Target="http://www.unhelkar.com/" TargetMode="Externa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audio" Target="../media/audio1.wav"/><Relationship Id="rId7" Type="http://schemas.openxmlformats.org/officeDocument/2006/relationships/diagramColors" Target="../diagrams/colors6.xm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3.jfi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10" Type="http://schemas.openxmlformats.org/officeDocument/2006/relationships/image" Target="../media/image16.wmf"/><Relationship Id="rId4" Type="http://schemas.openxmlformats.org/officeDocument/2006/relationships/diagramLayout" Target="../diagrams/layout8.xml"/><Relationship Id="rId9" Type="http://schemas.openxmlformats.org/officeDocument/2006/relationships/image" Target="../media/image15.gif"/></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audio" Target="../media/audio1.wav"/><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jfif"/></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8.emf"/></Relationships>
</file>

<file path=ppt/slides/_rels/slide4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3.jfif"/><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7.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diagramLayout" Target="../diagrams/layout13.xml"/><Relationship Id="rId7" Type="http://schemas.openxmlformats.org/officeDocument/2006/relationships/image" Target="../media/image14.jpe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 Id="rId9" Type="http://schemas.openxmlformats.org/officeDocument/2006/relationships/image" Target="../media/image15.gif"/></Relationships>
</file>

<file path=ppt/slides/_rels/slide4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9.emf"/></Relationships>
</file>

<file path=ppt/slides/_rels/slide5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56.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diagramLayout" Target="../diagrams/layout15.xml"/><Relationship Id="rId7" Type="http://schemas.openxmlformats.org/officeDocument/2006/relationships/image" Target="../media/image14.jpe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 Id="rId9" Type="http://schemas.openxmlformats.org/officeDocument/2006/relationships/image" Target="../media/image15.gif"/></Relationships>
</file>

<file path=ppt/slides/_rels/slide5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0.emf"/></Relationships>
</file>

<file path=ppt/slides/_rels/slide6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3.jfif"/><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64.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diagramLayout" Target="../diagrams/layout17.xml"/><Relationship Id="rId7" Type="http://schemas.openxmlformats.org/officeDocument/2006/relationships/image" Target="../media/image14.jpe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 Id="rId9" Type="http://schemas.openxmlformats.org/officeDocument/2006/relationships/image" Target="../media/image15.gif"/></Relationships>
</file>

<file path=ppt/slides/_rels/slide6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7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7.emf"/></Relationships>
</file>

<file path=ppt/slides/_rels/slide74.xml.rels><?xml version="1.0" encoding="UTF-8" standalone="yes"?>
<Relationships xmlns="http://schemas.openxmlformats.org/package/2006/relationships"><Relationship Id="rId8" Type="http://schemas.openxmlformats.org/officeDocument/2006/relationships/image" Target="../media/image3.jfif"/><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75.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diagramLayout" Target="../diagrams/layout19.xml"/><Relationship Id="rId7" Type="http://schemas.openxmlformats.org/officeDocument/2006/relationships/image" Target="../media/image14.jpeg"/><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 Id="rId9" Type="http://schemas.openxmlformats.org/officeDocument/2006/relationships/image" Target="../media/image15.gif"/></Relationships>
</file>

<file path=ppt/slides/_rels/slide7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3.jfif"/><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81.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diagramLayout" Target="../diagrams/layout21.xml"/><Relationship Id="rId7" Type="http://schemas.openxmlformats.org/officeDocument/2006/relationships/image" Target="../media/image14.jpeg"/><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 Id="rId9" Type="http://schemas.openxmlformats.org/officeDocument/2006/relationships/image" Target="../media/image15.gif"/></Relationships>
</file>

<file path=ppt/slides/_rels/slide8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8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30.jpeg"/></Relationships>
</file>

<file path=ppt/slides/_rels/slide8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audio" Target="../media/audio1.wav"/><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3.jfif"/></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1.wmf"/><Relationship Id="rId4" Type="http://schemas.openxmlformats.org/officeDocument/2006/relationships/oleObject" Target="../embeddings/oleObject5.bin"/></Relationships>
</file>

<file path=ppt/slides/_rels/slide9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0"/>
            <a:ext cx="7620000" cy="4191001"/>
          </a:xfrm>
          <a:solidFill>
            <a:schemeClr val="accent1"/>
          </a:solidFill>
        </p:spPr>
        <p:txBody>
          <a:bodyPr>
            <a:noAutofit/>
          </a:bodyPr>
          <a:lstStyle/>
          <a:p>
            <a:pPr hangingPunct="0"/>
            <a:r>
              <a:rPr lang="en-US" sz="2000" b="1" dirty="0" smtClean="0">
                <a:solidFill>
                  <a:schemeClr val="bg1"/>
                </a:solidFill>
                <a:latin typeface="Arial" panose="020B0604020202020204" pitchFamily="34" charset="0"/>
                <a:cs typeface="Arial" panose="020B0604020202020204" pitchFamily="34" charset="0"/>
              </a:rPr>
              <a:t>PMA:  </a:t>
            </a:r>
            <a:br>
              <a:rPr lang="en-US" sz="2000" b="1" dirty="0" smtClean="0">
                <a:solidFill>
                  <a:schemeClr val="bg1"/>
                </a:solidFill>
                <a:latin typeface="Arial" panose="020B0604020202020204" pitchFamily="34" charset="0"/>
                <a:cs typeface="Arial" panose="020B0604020202020204" pitchFamily="34" charset="0"/>
              </a:rPr>
            </a:br>
            <a:r>
              <a:rPr lang="en-US" sz="2800" b="1" dirty="0" smtClean="0">
                <a:solidFill>
                  <a:schemeClr val="bg1"/>
                </a:solidFill>
                <a:latin typeface="Arial" panose="020B0604020202020204" pitchFamily="34" charset="0"/>
                <a:cs typeface="Arial" panose="020B0604020202020204" pitchFamily="34" charset="0"/>
              </a:rPr>
              <a:t>Week-2 </a:t>
            </a:r>
            <a:r>
              <a:rPr lang="en-US" sz="2000" b="1" dirty="0" smtClean="0">
                <a:solidFill>
                  <a:schemeClr val="bg1"/>
                </a:solidFill>
                <a:latin typeface="Arial" panose="020B0604020202020204" pitchFamily="34" charset="0"/>
                <a:cs typeface="Arial" panose="020B0604020202020204" pitchFamily="34" charset="0"/>
              </a:rPr>
              <a:t/>
            </a:r>
            <a:br>
              <a:rPr lang="en-US" sz="2000" b="1" dirty="0" smtClean="0">
                <a:solidFill>
                  <a:schemeClr val="bg1"/>
                </a:solidFill>
                <a:latin typeface="Arial" panose="020B0604020202020204" pitchFamily="34" charset="0"/>
                <a:cs typeface="Arial" panose="020B0604020202020204" pitchFamily="34" charset="0"/>
              </a:rPr>
            </a:br>
            <a:r>
              <a:rPr lang="en-US" sz="2000" b="1" dirty="0" smtClean="0">
                <a:solidFill>
                  <a:schemeClr val="bg1"/>
                </a:solidFill>
                <a:latin typeface="Arial" panose="020B0604020202020204" pitchFamily="34" charset="0"/>
                <a:cs typeface="Arial" panose="020B0604020202020204" pitchFamily="34" charset="0"/>
              </a:rPr>
              <a:t>Understanding Scope and Risk; </a:t>
            </a:r>
            <a:br>
              <a:rPr lang="en-US" sz="2000" b="1" dirty="0" smtClean="0">
                <a:solidFill>
                  <a:schemeClr val="bg1"/>
                </a:solidFill>
                <a:latin typeface="Arial" panose="020B0604020202020204" pitchFamily="34" charset="0"/>
                <a:cs typeface="Arial" panose="020B0604020202020204" pitchFamily="34" charset="0"/>
              </a:rPr>
            </a:br>
            <a:r>
              <a:rPr lang="en-US" sz="2000" b="1" dirty="0" smtClean="0">
                <a:solidFill>
                  <a:schemeClr val="bg1"/>
                </a:solidFill>
                <a:latin typeface="Arial" panose="020B0604020202020204" pitchFamily="34" charset="0"/>
                <a:cs typeface="Arial" panose="020B0604020202020204" pitchFamily="34" charset="0"/>
              </a:rPr>
              <a:t>Work Breakdown Structure (WBS); </a:t>
            </a:r>
            <a:br>
              <a:rPr lang="en-US" sz="2000" b="1" dirty="0" smtClean="0">
                <a:solidFill>
                  <a:schemeClr val="bg1"/>
                </a:solidFill>
                <a:latin typeface="Arial" panose="020B0604020202020204" pitchFamily="34" charset="0"/>
                <a:cs typeface="Arial" panose="020B0604020202020204" pitchFamily="34" charset="0"/>
              </a:rPr>
            </a:br>
            <a:r>
              <a:rPr lang="en-US" sz="2000" b="1" dirty="0" smtClean="0">
                <a:solidFill>
                  <a:schemeClr val="bg1"/>
                </a:solidFill>
                <a:latin typeface="Arial" panose="020B0604020202020204" pitchFamily="34" charset="0"/>
                <a:cs typeface="Arial" panose="020B0604020202020204" pitchFamily="34" charset="0"/>
              </a:rPr>
              <a:t>Risk Categories, Monitoring and Management.</a:t>
            </a:r>
            <a:br>
              <a:rPr lang="en-US" sz="2000" b="1" dirty="0" smtClean="0">
                <a:solidFill>
                  <a:schemeClr val="bg1"/>
                </a:solidFill>
                <a:latin typeface="Arial" panose="020B0604020202020204" pitchFamily="34" charset="0"/>
                <a:cs typeface="Arial" panose="020B0604020202020204" pitchFamily="34" charset="0"/>
              </a:rPr>
            </a:br>
            <a:r>
              <a:rPr lang="en-US" sz="1400" dirty="0">
                <a:solidFill>
                  <a:schemeClr val="bg1"/>
                </a:solidFill>
                <a:latin typeface="Arial" panose="020B0604020202020204" pitchFamily="34" charset="0"/>
                <a:cs typeface="Arial" panose="020B0604020202020204" pitchFamily="34" charset="0"/>
              </a:rPr>
              <a:t/>
            </a:r>
            <a:br>
              <a:rPr lang="en-US" sz="1400" dirty="0">
                <a:solidFill>
                  <a:schemeClr val="bg1"/>
                </a:solidFill>
                <a:latin typeface="Arial" panose="020B0604020202020204" pitchFamily="34" charset="0"/>
                <a:cs typeface="Arial" panose="020B0604020202020204" pitchFamily="34" charset="0"/>
              </a:rPr>
            </a:br>
            <a:r>
              <a:rPr lang="en-US" sz="1400" dirty="0" smtClean="0">
                <a:solidFill>
                  <a:schemeClr val="bg1"/>
                </a:solidFill>
                <a:latin typeface="Arial" panose="020B0604020202020204" pitchFamily="34" charset="0"/>
                <a:cs typeface="Arial" panose="020B0604020202020204" pitchFamily="34" charset="0"/>
              </a:rPr>
              <a:t/>
            </a:r>
            <a:br>
              <a:rPr lang="en-US" sz="1400" dirty="0" smtClean="0">
                <a:solidFill>
                  <a:schemeClr val="bg1"/>
                </a:solidFill>
                <a:latin typeface="Arial" panose="020B0604020202020204" pitchFamily="34" charset="0"/>
                <a:cs typeface="Arial" panose="020B0604020202020204" pitchFamily="34" charset="0"/>
              </a:rPr>
            </a:br>
            <a:r>
              <a:rPr lang="en-US" sz="1800" b="1" i="1" dirty="0" smtClean="0">
                <a:solidFill>
                  <a:schemeClr val="bg1"/>
                </a:solidFill>
                <a:latin typeface="Arial" panose="020B0604020202020204" pitchFamily="34" charset="0"/>
                <a:cs typeface="Arial" panose="020B0604020202020204" pitchFamily="34" charset="0"/>
              </a:rPr>
              <a:t/>
            </a:r>
            <a:br>
              <a:rPr lang="en-US" sz="1800" b="1" i="1" dirty="0" smtClean="0">
                <a:solidFill>
                  <a:schemeClr val="bg1"/>
                </a:solidFill>
                <a:latin typeface="Arial" panose="020B0604020202020204" pitchFamily="34" charset="0"/>
                <a:cs typeface="Arial" panose="020B0604020202020204" pitchFamily="34" charset="0"/>
              </a:rPr>
            </a:br>
            <a:r>
              <a:rPr lang="en-US" sz="1400" dirty="0" smtClean="0">
                <a:solidFill>
                  <a:schemeClr val="bg1"/>
                </a:solidFill>
                <a:latin typeface="Arial" panose="020B0604020202020204" pitchFamily="34" charset="0"/>
                <a:cs typeface="Arial" panose="020B0604020202020204" pitchFamily="34" charset="0"/>
              </a:rPr>
              <a:t>Dr. Bhuvan UNHELKAR</a:t>
            </a:r>
            <a:br>
              <a:rPr lang="en-US" sz="1400" dirty="0" smtClean="0">
                <a:solidFill>
                  <a:schemeClr val="bg1"/>
                </a:solidFill>
                <a:latin typeface="Arial" panose="020B0604020202020204" pitchFamily="34" charset="0"/>
                <a:cs typeface="Arial" panose="020B0604020202020204" pitchFamily="34" charset="0"/>
              </a:rPr>
            </a:br>
            <a:r>
              <a:rPr lang="en-US" sz="1400" dirty="0" smtClean="0">
                <a:solidFill>
                  <a:schemeClr val="bg1"/>
                </a:solidFill>
                <a:latin typeface="Arial" panose="020B0604020202020204" pitchFamily="34" charset="0"/>
                <a:cs typeface="Arial" panose="020B0604020202020204" pitchFamily="34" charset="0"/>
              </a:rPr>
              <a:t>Professor of Information Technology</a:t>
            </a:r>
            <a:br>
              <a:rPr lang="en-US" sz="1400" dirty="0" smtClean="0">
                <a:solidFill>
                  <a:schemeClr val="bg1"/>
                </a:solidFill>
                <a:latin typeface="Arial" panose="020B0604020202020204" pitchFamily="34" charset="0"/>
                <a:cs typeface="Arial" panose="020B0604020202020204" pitchFamily="34" charset="0"/>
              </a:rPr>
            </a:br>
            <a:r>
              <a:rPr lang="en-US" sz="1400" dirty="0" smtClean="0">
                <a:solidFill>
                  <a:schemeClr val="bg1"/>
                </a:solidFill>
                <a:latin typeface="Arial" panose="020B0604020202020204" pitchFamily="34" charset="0"/>
                <a:cs typeface="Arial" panose="020B0604020202020204" pitchFamily="34" charset="0"/>
                <a:hlinkClick r:id="rId2"/>
              </a:rPr>
              <a:t>www.Unhelkar.com</a:t>
            </a:r>
            <a:r>
              <a:rPr lang="en-US" sz="1400" dirty="0" smtClean="0">
                <a:solidFill>
                  <a:schemeClr val="bg1"/>
                </a:solidFill>
                <a:latin typeface="Arial" panose="020B0604020202020204" pitchFamily="34" charset="0"/>
                <a:cs typeface="Arial" panose="020B0604020202020204" pitchFamily="34" charset="0"/>
              </a:rPr>
              <a:t>; </a:t>
            </a:r>
            <a:br>
              <a:rPr lang="en-US" sz="1400" dirty="0" smtClean="0">
                <a:solidFill>
                  <a:schemeClr val="bg1"/>
                </a:solidFill>
                <a:latin typeface="Arial" panose="020B0604020202020204" pitchFamily="34" charset="0"/>
                <a:cs typeface="Arial" panose="020B0604020202020204" pitchFamily="34" charset="0"/>
              </a:rPr>
            </a:br>
            <a:r>
              <a:rPr lang="en-US" sz="1400" dirty="0" smtClean="0">
                <a:solidFill>
                  <a:schemeClr val="bg1"/>
                </a:solidFill>
                <a:latin typeface="Arial" panose="020B0604020202020204" pitchFamily="34" charset="0"/>
                <a:cs typeface="Arial" panose="020B0604020202020204" pitchFamily="34" charset="0"/>
              </a:rPr>
              <a:t>Office: C225; </a:t>
            </a:r>
            <a:r>
              <a:rPr lang="en-US" sz="1400" dirty="0" smtClean="0">
                <a:solidFill>
                  <a:schemeClr val="bg1"/>
                </a:solidFill>
                <a:latin typeface="Arial" panose="020B0604020202020204" pitchFamily="34" charset="0"/>
                <a:cs typeface="Arial" panose="020B0604020202020204" pitchFamily="34" charset="0"/>
                <a:hlinkClick r:id="rId3"/>
              </a:rPr>
              <a:t>bunhelkar@sar.usf.edu</a:t>
            </a:r>
            <a:r>
              <a:rPr lang="en-US" sz="1400" dirty="0" smtClean="0">
                <a:solidFill>
                  <a:schemeClr val="bg1"/>
                </a:solidFill>
                <a:latin typeface="Arial" panose="020B0604020202020204" pitchFamily="34" charset="0"/>
                <a:cs typeface="Arial" panose="020B0604020202020204" pitchFamily="34" charset="0"/>
              </a:rPr>
              <a:t>; 941-359-4654</a:t>
            </a:r>
            <a:r>
              <a:rPr lang="en-US" sz="2800" b="1" dirty="0" smtClean="0">
                <a:solidFill>
                  <a:schemeClr val="bg1"/>
                </a:solidFill>
                <a:latin typeface="Arial" panose="020B0604020202020204" pitchFamily="34" charset="0"/>
                <a:cs typeface="Arial" panose="020B0604020202020204" pitchFamily="34" charset="0"/>
              </a:rPr>
              <a:t/>
            </a:r>
            <a:br>
              <a:rPr lang="en-US" sz="2800" b="1" dirty="0" smtClean="0">
                <a:solidFill>
                  <a:schemeClr val="bg1"/>
                </a:solidFill>
                <a:latin typeface="Arial" panose="020B0604020202020204" pitchFamily="34" charset="0"/>
                <a:cs typeface="Arial" panose="020B0604020202020204" pitchFamily="34" charset="0"/>
              </a:rPr>
            </a:br>
            <a:r>
              <a:rPr lang="en-US" sz="2800" b="1" dirty="0">
                <a:solidFill>
                  <a:schemeClr val="bg1"/>
                </a:solidFill>
                <a:latin typeface="Arial" panose="020B0604020202020204" pitchFamily="34" charset="0"/>
                <a:cs typeface="Arial" panose="020B0604020202020204" pitchFamily="34" charset="0"/>
              </a:rPr>
              <a:t/>
            </a:r>
            <a:br>
              <a:rPr lang="en-US" sz="2800" b="1" dirty="0">
                <a:solidFill>
                  <a:schemeClr val="bg1"/>
                </a:solidFill>
                <a:latin typeface="Arial" panose="020B0604020202020204" pitchFamily="34" charset="0"/>
                <a:cs typeface="Arial" panose="020B0604020202020204" pitchFamily="34" charset="0"/>
              </a:rPr>
            </a:br>
            <a:endParaRPr lang="en-US" sz="2800" b="1" dirty="0">
              <a:solidFill>
                <a:schemeClr val="bg1"/>
              </a:solidFill>
              <a:latin typeface="Arial" panose="020B0604020202020204" pitchFamily="34" charset="0"/>
              <a:cs typeface="Arial" panose="020B0604020202020204" pitchFamily="34" charset="0"/>
            </a:endParaRPr>
          </a:p>
        </p:txBody>
      </p:sp>
      <p:pic>
        <p:nvPicPr>
          <p:cNvPr id="3" name="Picture 2" descr="http://usfsm.edu/wp-content/uploads/2015/06/USFSM-624x35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8186" y="21771"/>
            <a:ext cx="2925813" cy="1121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081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586154" y="1524000"/>
            <a:ext cx="8242789" cy="5011737"/>
          </a:xfrm>
          <a:prstGeom prst="rect">
            <a:avLst/>
          </a:prstGeom>
          <a:noFill/>
          <a:ln w="12700">
            <a:noFill/>
            <a:miter lim="800000"/>
            <a:headEnd/>
            <a:tailEnd/>
          </a:ln>
        </p:spPr>
        <p:txBody>
          <a:bodyPr lIns="90488" tIns="44450" rIns="90488" bIns="44450"/>
          <a:lstStyle/>
          <a:p>
            <a:pPr marL="285750" indent="-285750">
              <a:lnSpc>
                <a:spcPct val="90000"/>
              </a:lnSpc>
              <a:spcBef>
                <a:spcPct val="30000"/>
              </a:spcBef>
              <a:buFontTx/>
              <a:buChar char="•"/>
            </a:pPr>
            <a:r>
              <a:rPr lang="en-GB" sz="3200" dirty="0">
                <a:solidFill>
                  <a:srgbClr val="800000"/>
                </a:solidFill>
                <a:cs typeface="Times New Roman" charset="0"/>
              </a:rPr>
              <a:t>Project: </a:t>
            </a:r>
            <a:r>
              <a:rPr lang="en-GB" sz="2800" dirty="0">
                <a:solidFill>
                  <a:srgbClr val="800000"/>
                </a:solidFill>
                <a:cs typeface="Times New Roman" charset="0"/>
              </a:rPr>
              <a:t>a planned undertaking to produce results at a specified time</a:t>
            </a:r>
            <a:endParaRPr lang="en-GB" sz="3200" dirty="0">
              <a:solidFill>
                <a:srgbClr val="800000"/>
              </a:solidFill>
              <a:cs typeface="Times New Roman" charset="0"/>
            </a:endParaRPr>
          </a:p>
          <a:p>
            <a:pPr marL="685800" lvl="1" indent="-228600">
              <a:lnSpc>
                <a:spcPct val="90000"/>
              </a:lnSpc>
              <a:spcBef>
                <a:spcPct val="30000"/>
              </a:spcBef>
              <a:buFontTx/>
              <a:buChar char="–"/>
            </a:pPr>
            <a:r>
              <a:rPr lang="en-GB" sz="2800" dirty="0">
                <a:solidFill>
                  <a:srgbClr val="800000"/>
                </a:solidFill>
                <a:cs typeface="Times New Roman" charset="0"/>
              </a:rPr>
              <a:t>Temporary, non-routine, unique, has a start and end point, requires leadership and management, needs to be measured and reported </a:t>
            </a:r>
          </a:p>
          <a:p>
            <a:pPr marL="285750" indent="-285750">
              <a:lnSpc>
                <a:spcPct val="90000"/>
              </a:lnSpc>
              <a:spcBef>
                <a:spcPct val="30000"/>
              </a:spcBef>
              <a:buFontTx/>
              <a:buChar char="•"/>
            </a:pPr>
            <a:r>
              <a:rPr lang="en-GB" sz="3200" dirty="0">
                <a:solidFill>
                  <a:srgbClr val="800000"/>
                </a:solidFill>
              </a:rPr>
              <a:t>Management</a:t>
            </a:r>
          </a:p>
          <a:p>
            <a:pPr marL="685800" lvl="1" indent="-228600">
              <a:lnSpc>
                <a:spcPct val="90000"/>
              </a:lnSpc>
              <a:spcBef>
                <a:spcPct val="30000"/>
              </a:spcBef>
              <a:buFontTx/>
              <a:buChar char="–"/>
            </a:pPr>
            <a:r>
              <a:rPr lang="en-GB" sz="2800" dirty="0">
                <a:solidFill>
                  <a:srgbClr val="800000"/>
                </a:solidFill>
              </a:rPr>
              <a:t>the art of getting things done by people</a:t>
            </a:r>
          </a:p>
          <a:p>
            <a:pPr marL="685800" lvl="1" indent="-228600">
              <a:lnSpc>
                <a:spcPct val="90000"/>
              </a:lnSpc>
              <a:spcBef>
                <a:spcPct val="30000"/>
              </a:spcBef>
              <a:buFontTx/>
              <a:buChar char="–"/>
            </a:pPr>
            <a:r>
              <a:rPr lang="en-GB" sz="2800" dirty="0">
                <a:solidFill>
                  <a:srgbClr val="800000"/>
                </a:solidFill>
              </a:rPr>
              <a:t>the process of planning, organizing, leading and controlling the efforts of other members of the organization and the use of other organizational resources to achieve stated goals</a:t>
            </a:r>
          </a:p>
          <a:p>
            <a:pPr marL="685800" lvl="1" indent="-228600">
              <a:lnSpc>
                <a:spcPct val="90000"/>
              </a:lnSpc>
              <a:spcBef>
                <a:spcPct val="30000"/>
              </a:spcBef>
              <a:buFontTx/>
              <a:buChar char="–"/>
            </a:pPr>
            <a:endParaRPr lang="en-GB" dirty="0">
              <a:solidFill>
                <a:srgbClr val="800000"/>
              </a:solidFill>
              <a:cs typeface="Times New Roman" charset="0"/>
            </a:endParaRPr>
          </a:p>
        </p:txBody>
      </p:sp>
      <p:sp>
        <p:nvSpPr>
          <p:cNvPr id="4099" name="Title 3"/>
          <p:cNvSpPr>
            <a:spLocks noGrp="1"/>
          </p:cNvSpPr>
          <p:nvPr>
            <p:ph type="title" idx="4294967295"/>
          </p:nvPr>
        </p:nvSpPr>
        <p:spPr>
          <a:xfrm>
            <a:off x="904143" y="363539"/>
            <a:ext cx="7907215" cy="841375"/>
          </a:xfrm>
        </p:spPr>
        <p:txBody>
          <a:bodyPr>
            <a:normAutofit fontScale="90000"/>
          </a:bodyPr>
          <a:lstStyle/>
          <a:p>
            <a:r>
              <a:rPr lang="en-US" dirty="0" smtClean="0"/>
              <a:t>Starting with </a:t>
            </a:r>
            <a:br>
              <a:rPr lang="en-US" dirty="0" smtClean="0"/>
            </a:br>
            <a:r>
              <a:rPr lang="en-US" dirty="0" smtClean="0"/>
              <a:t>Project Management Basics</a:t>
            </a:r>
          </a:p>
        </p:txBody>
      </p:sp>
    </p:spTree>
    <p:extLst>
      <p:ext uri="{BB962C8B-B14F-4D97-AF65-F5344CB8AC3E}">
        <p14:creationId xmlns:p14="http://schemas.microsoft.com/office/powerpoint/2010/main" val="348916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781800" y="6324600"/>
            <a:ext cx="1905000" cy="457200"/>
          </a:xfrm>
          <a:prstGeom prst="rect">
            <a:avLst/>
          </a:prstGeom>
        </p:spPr>
        <p:txBody>
          <a:bodyPr/>
          <a:lstStyle/>
          <a:p>
            <a:pPr>
              <a:defRPr/>
            </a:pPr>
            <a:fld id="{20C11AEE-3C05-4A47-9628-ADFA008A2189}" type="slidenum">
              <a:rPr lang="en-US"/>
              <a:pPr>
                <a:defRPr/>
              </a:pPr>
              <a:t>11</a:t>
            </a:fld>
            <a:endParaRPr lang="en-US"/>
          </a:p>
        </p:txBody>
      </p:sp>
      <p:sp>
        <p:nvSpPr>
          <p:cNvPr id="5123" name="Rectangle 2"/>
          <p:cNvSpPr>
            <a:spLocks noGrp="1" noChangeArrowheads="1"/>
          </p:cNvSpPr>
          <p:nvPr>
            <p:ph type="title"/>
          </p:nvPr>
        </p:nvSpPr>
        <p:spPr/>
        <p:txBody>
          <a:bodyPr/>
          <a:lstStyle/>
          <a:p>
            <a:pPr eaLnBrk="1" hangingPunct="1"/>
            <a:r>
              <a:rPr lang="en-AU" dirty="0" smtClean="0"/>
              <a:t>Project Management</a:t>
            </a:r>
            <a:endParaRPr lang="en-US" dirty="0" smtClean="0"/>
          </a:p>
        </p:txBody>
      </p:sp>
      <p:sp>
        <p:nvSpPr>
          <p:cNvPr id="5124" name="Rectangle 3"/>
          <p:cNvSpPr>
            <a:spLocks noGrp="1" noChangeArrowheads="1"/>
          </p:cNvSpPr>
          <p:nvPr>
            <p:ph type="body" idx="1"/>
          </p:nvPr>
        </p:nvSpPr>
        <p:spPr>
          <a:xfrm>
            <a:off x="685800" y="1066800"/>
            <a:ext cx="7772400" cy="4572000"/>
          </a:xfrm>
        </p:spPr>
        <p:txBody>
          <a:bodyPr>
            <a:normAutofit fontScale="85000" lnSpcReduction="10000"/>
          </a:bodyPr>
          <a:lstStyle/>
          <a:p>
            <a:pPr eaLnBrk="1" hangingPunct="1"/>
            <a:r>
              <a:rPr lang="en-AU" dirty="0" smtClean="0"/>
              <a:t>Most corporate work today gets done in a </a:t>
            </a:r>
            <a:r>
              <a:rPr lang="en-AU" dirty="0" smtClean="0">
                <a:solidFill>
                  <a:schemeClr val="folHlink"/>
                </a:solidFill>
              </a:rPr>
              <a:t>project-based environment</a:t>
            </a:r>
          </a:p>
          <a:p>
            <a:pPr eaLnBrk="1" hangingPunct="1"/>
            <a:r>
              <a:rPr lang="en-AU" dirty="0" smtClean="0"/>
              <a:t>Project teams: </a:t>
            </a:r>
          </a:p>
          <a:p>
            <a:pPr lvl="1" eaLnBrk="1" hangingPunct="1"/>
            <a:r>
              <a:rPr lang="en-AU" dirty="0" smtClean="0"/>
              <a:t>made up of people with complimentary skill sets (i.e.: analyst complimenting developers; and construction engineers</a:t>
            </a:r>
            <a:r>
              <a:rPr lang="en-AU" baseline="0" dirty="0" smtClean="0"/>
              <a:t> complimenting stress testers)</a:t>
            </a:r>
            <a:endParaRPr lang="en-AU" dirty="0" smtClean="0"/>
          </a:p>
          <a:p>
            <a:pPr eaLnBrk="1" hangingPunct="1"/>
            <a:r>
              <a:rPr lang="en-AU" dirty="0" smtClean="0"/>
              <a:t>Project manager:</a:t>
            </a:r>
          </a:p>
          <a:p>
            <a:pPr lvl="1" eaLnBrk="1" hangingPunct="1"/>
            <a:r>
              <a:rPr lang="en-AU" dirty="0" smtClean="0"/>
              <a:t> Absolute</a:t>
            </a:r>
            <a:r>
              <a:rPr lang="en-AU" baseline="0" dirty="0" smtClean="0"/>
              <a:t> crucial part of a Project</a:t>
            </a:r>
            <a:endParaRPr lang="en-AU" dirty="0" smtClean="0"/>
          </a:p>
          <a:p>
            <a:pPr lvl="1" eaLnBrk="1" hangingPunct="1"/>
            <a:r>
              <a:rPr lang="en-AU" dirty="0" smtClean="0"/>
              <a:t> Must create and manage: Scope, Schedule, People, Costs &amp; Budgets;</a:t>
            </a:r>
            <a:r>
              <a:rPr lang="en-AU" baseline="0" dirty="0" smtClean="0"/>
              <a:t> </a:t>
            </a:r>
            <a:endParaRPr lang="en-AU" dirty="0" smtClean="0"/>
          </a:p>
          <a:p>
            <a:pPr lvl="1" eaLnBrk="1" hangingPunct="1"/>
            <a:r>
              <a:rPr lang="en-AU" dirty="0" smtClean="0"/>
              <a:t> Ensure successful and timely completion of the project </a:t>
            </a:r>
          </a:p>
        </p:txBody>
      </p:sp>
    </p:spTree>
    <p:extLst>
      <p:ext uri="{BB962C8B-B14F-4D97-AF65-F5344CB8AC3E}">
        <p14:creationId xmlns:p14="http://schemas.microsoft.com/office/powerpoint/2010/main" val="1230330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noFill/>
        </p:spPr>
        <p:txBody>
          <a:bodyPr>
            <a:normAutofit fontScale="90000"/>
          </a:bodyPr>
          <a:lstStyle/>
          <a:p>
            <a:r>
              <a:rPr lang="en-GB" dirty="0" smtClean="0"/>
              <a:t>Project Management </a:t>
            </a:r>
            <a:br>
              <a:rPr lang="en-GB" dirty="0" smtClean="0"/>
            </a:br>
            <a:r>
              <a:rPr lang="en-GB" dirty="0" smtClean="0"/>
              <a:t>comprises..</a:t>
            </a:r>
          </a:p>
        </p:txBody>
      </p:sp>
      <p:sp>
        <p:nvSpPr>
          <p:cNvPr id="5123" name="Rectangle 3"/>
          <p:cNvSpPr>
            <a:spLocks noGrp="1" noChangeArrowheads="1"/>
          </p:cNvSpPr>
          <p:nvPr>
            <p:ph type="body" idx="4294967295"/>
          </p:nvPr>
        </p:nvSpPr>
        <p:spPr>
          <a:xfrm>
            <a:off x="984739" y="1473200"/>
            <a:ext cx="7174523" cy="4114800"/>
          </a:xfrm>
          <a:noFill/>
        </p:spPr>
        <p:txBody>
          <a:bodyPr>
            <a:normAutofit fontScale="85000" lnSpcReduction="10000"/>
          </a:bodyPr>
          <a:lstStyle/>
          <a:p>
            <a:r>
              <a:rPr lang="en-GB" dirty="0" smtClean="0"/>
              <a:t>Covers a wide variety of issues including project planning, contract management, customer relationship management, human resource management, schedule management, control and reporting</a:t>
            </a:r>
          </a:p>
          <a:p>
            <a:r>
              <a:rPr lang="en-GB" dirty="0" smtClean="0"/>
              <a:t>Standards such as Project Management Body of Knowledge (PMBOK® - 5</a:t>
            </a:r>
            <a:r>
              <a:rPr lang="en-GB" baseline="30000" dirty="0" smtClean="0"/>
              <a:t>th</a:t>
            </a:r>
            <a:r>
              <a:rPr lang="en-GB" dirty="0" smtClean="0"/>
              <a:t> Edition), Prince2 and SFIA provide industrially accepted FRAMEWORKS for  project management</a:t>
            </a:r>
          </a:p>
          <a:p>
            <a:r>
              <a:rPr lang="en-GB" dirty="0" smtClean="0"/>
              <a:t>Reflects the Lifecycle of a project in practice</a:t>
            </a:r>
          </a:p>
        </p:txBody>
      </p:sp>
      <p:pic>
        <p:nvPicPr>
          <p:cNvPr id="5124" name="Picture 115" descr="C:\Users\zahras\AppData\Local\Microsoft\Windows\Temporary Internet Files\Content.IE5\XRKMQD10\MP900409031[1].jpg"/>
          <p:cNvPicPr>
            <a:picLocks noChangeAspect="1" noChangeArrowheads="1"/>
          </p:cNvPicPr>
          <p:nvPr/>
        </p:nvPicPr>
        <p:blipFill>
          <a:blip r:embed="rId3" cstate="print"/>
          <a:srcRect/>
          <a:stretch>
            <a:fillRect/>
          </a:stretch>
        </p:blipFill>
        <p:spPr bwMode="auto">
          <a:xfrm>
            <a:off x="7391400" y="4967741"/>
            <a:ext cx="1744853" cy="1890259"/>
          </a:xfrm>
          <a:prstGeom prst="rect">
            <a:avLst/>
          </a:prstGeom>
          <a:noFill/>
          <a:ln w="9525">
            <a:noFill/>
            <a:miter lim="800000"/>
            <a:headEnd/>
            <a:tailEnd/>
          </a:ln>
        </p:spPr>
      </p:pic>
    </p:spTree>
    <p:extLst>
      <p:ext uri="{BB962C8B-B14F-4D97-AF65-F5344CB8AC3E}">
        <p14:creationId xmlns:p14="http://schemas.microsoft.com/office/powerpoint/2010/main" val="1639449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txBox="1">
            <a:spLocks noGrp="1"/>
          </p:cNvSpPr>
          <p:nvPr/>
        </p:nvSpPr>
        <p:spPr bwMode="auto">
          <a:xfrm>
            <a:off x="8458200" y="6400800"/>
            <a:ext cx="609600" cy="381000"/>
          </a:xfrm>
          <a:prstGeom prst="rect">
            <a:avLst/>
          </a:prstGeom>
          <a:noFill/>
          <a:ln>
            <a:miter lim="800000"/>
            <a:headEnd/>
            <a:tailEnd/>
          </a:ln>
        </p:spPr>
        <p:txBody>
          <a:bodyPr/>
          <a:lstStyle/>
          <a:p>
            <a:pPr algn="r" eaLnBrk="0" hangingPunct="0">
              <a:defRPr/>
            </a:pPr>
            <a:fld id="{E427CC36-7E2E-401F-B2E6-6BB0CAFB76B3}" type="slidenum">
              <a:rPr lang="en-US" sz="1200">
                <a:solidFill>
                  <a:schemeClr val="tx2"/>
                </a:solidFill>
                <a:latin typeface="+mn-lt"/>
              </a:rPr>
              <a:pPr algn="r" eaLnBrk="0" hangingPunct="0">
                <a:defRPr/>
              </a:pPr>
              <a:t>13</a:t>
            </a:fld>
            <a:endParaRPr lang="en-US" sz="1200">
              <a:solidFill>
                <a:schemeClr val="tx2"/>
              </a:solidFill>
              <a:latin typeface="+mn-lt"/>
            </a:endParaRPr>
          </a:p>
        </p:txBody>
      </p:sp>
      <p:sp>
        <p:nvSpPr>
          <p:cNvPr id="10243" name="Rectangle 2"/>
          <p:cNvSpPr>
            <a:spLocks noGrp="1" noChangeArrowheads="1"/>
          </p:cNvSpPr>
          <p:nvPr>
            <p:ph type="title" idx="4294967295"/>
          </p:nvPr>
        </p:nvSpPr>
        <p:spPr>
          <a:xfrm>
            <a:off x="323850" y="381000"/>
            <a:ext cx="8675688" cy="863600"/>
          </a:xfrm>
        </p:spPr>
        <p:txBody>
          <a:bodyPr/>
          <a:lstStyle/>
          <a:p>
            <a:pPr eaLnBrk="1" hangingPunct="1"/>
            <a:r>
              <a:rPr lang="en-AU" sz="3600" dirty="0" smtClean="0"/>
              <a:t>IT Project Management Includes..</a:t>
            </a:r>
          </a:p>
        </p:txBody>
      </p:sp>
      <p:sp>
        <p:nvSpPr>
          <p:cNvPr id="10244" name="Rectangle 3"/>
          <p:cNvSpPr>
            <a:spLocks noGrp="1" noChangeArrowheads="1"/>
          </p:cNvSpPr>
          <p:nvPr>
            <p:ph type="body" idx="4294967295"/>
          </p:nvPr>
        </p:nvSpPr>
        <p:spPr>
          <a:xfrm>
            <a:off x="323850" y="1219200"/>
            <a:ext cx="4318000" cy="4572000"/>
          </a:xfrm>
        </p:spPr>
        <p:txBody>
          <a:bodyPr/>
          <a:lstStyle/>
          <a:p>
            <a:pPr eaLnBrk="1" hangingPunct="1">
              <a:lnSpc>
                <a:spcPct val="90000"/>
              </a:lnSpc>
            </a:pPr>
            <a:r>
              <a:rPr lang="en-AU" sz="2400" dirty="0" smtClean="0"/>
              <a:t>Development Management</a:t>
            </a:r>
          </a:p>
          <a:p>
            <a:pPr eaLnBrk="1" hangingPunct="1">
              <a:lnSpc>
                <a:spcPct val="90000"/>
              </a:lnSpc>
            </a:pPr>
            <a:r>
              <a:rPr lang="en-AU" sz="2400" dirty="0" smtClean="0"/>
              <a:t>Deployment Management</a:t>
            </a:r>
          </a:p>
          <a:p>
            <a:pPr eaLnBrk="1" hangingPunct="1">
              <a:lnSpc>
                <a:spcPct val="90000"/>
              </a:lnSpc>
            </a:pPr>
            <a:r>
              <a:rPr lang="en-AU" sz="2400" dirty="0" smtClean="0"/>
              <a:t>Release Management</a:t>
            </a:r>
          </a:p>
          <a:p>
            <a:pPr eaLnBrk="1" hangingPunct="1">
              <a:lnSpc>
                <a:spcPct val="90000"/>
              </a:lnSpc>
            </a:pPr>
            <a:r>
              <a:rPr lang="en-AU" sz="2400" dirty="0" smtClean="0"/>
              <a:t>Training Management</a:t>
            </a:r>
          </a:p>
          <a:p>
            <a:pPr eaLnBrk="1" hangingPunct="1">
              <a:lnSpc>
                <a:spcPct val="90000"/>
              </a:lnSpc>
            </a:pPr>
            <a:r>
              <a:rPr lang="en-AU" sz="2400" dirty="0" smtClean="0"/>
              <a:t>Incident Management</a:t>
            </a:r>
          </a:p>
          <a:p>
            <a:pPr eaLnBrk="1" hangingPunct="1">
              <a:lnSpc>
                <a:spcPct val="90000"/>
              </a:lnSpc>
            </a:pPr>
            <a:r>
              <a:rPr lang="en-AU" sz="2400" dirty="0" smtClean="0"/>
              <a:t>Test Management</a:t>
            </a:r>
          </a:p>
          <a:p>
            <a:pPr eaLnBrk="1" hangingPunct="1">
              <a:lnSpc>
                <a:spcPct val="90000"/>
              </a:lnSpc>
            </a:pPr>
            <a:r>
              <a:rPr lang="en-AU" sz="2400" dirty="0" smtClean="0"/>
              <a:t>Risk Management</a:t>
            </a:r>
          </a:p>
          <a:p>
            <a:pPr eaLnBrk="1" hangingPunct="1">
              <a:lnSpc>
                <a:spcPct val="90000"/>
              </a:lnSpc>
            </a:pPr>
            <a:r>
              <a:rPr lang="en-AU" sz="2400" dirty="0" smtClean="0"/>
              <a:t>Change Management</a:t>
            </a:r>
          </a:p>
          <a:p>
            <a:pPr eaLnBrk="1" hangingPunct="1">
              <a:lnSpc>
                <a:spcPct val="90000"/>
              </a:lnSpc>
            </a:pPr>
            <a:r>
              <a:rPr lang="en-AU" sz="2400" dirty="0" smtClean="0"/>
              <a:t>Configuration Management</a:t>
            </a:r>
          </a:p>
          <a:p>
            <a:pPr eaLnBrk="1" hangingPunct="1">
              <a:lnSpc>
                <a:spcPct val="90000"/>
              </a:lnSpc>
            </a:pPr>
            <a:r>
              <a:rPr lang="en-AU" sz="2400" dirty="0" smtClean="0"/>
              <a:t>Quality Management</a:t>
            </a:r>
          </a:p>
          <a:p>
            <a:pPr eaLnBrk="1" hangingPunct="1">
              <a:lnSpc>
                <a:spcPct val="90000"/>
              </a:lnSpc>
            </a:pPr>
            <a:r>
              <a:rPr lang="en-AU" sz="2400" dirty="0" smtClean="0"/>
              <a:t>Database Management</a:t>
            </a:r>
          </a:p>
          <a:p>
            <a:pPr eaLnBrk="1" hangingPunct="1">
              <a:lnSpc>
                <a:spcPct val="90000"/>
              </a:lnSpc>
            </a:pPr>
            <a:endParaRPr lang="en-AU" sz="2400" dirty="0" smtClean="0"/>
          </a:p>
        </p:txBody>
      </p:sp>
      <p:sp>
        <p:nvSpPr>
          <p:cNvPr id="10245" name="Rectangle 4"/>
          <p:cNvSpPr>
            <a:spLocks noChangeArrowheads="1"/>
          </p:cNvSpPr>
          <p:nvPr/>
        </p:nvSpPr>
        <p:spPr bwMode="auto">
          <a:xfrm>
            <a:off x="4502150" y="1255713"/>
            <a:ext cx="4318000" cy="4572000"/>
          </a:xfrm>
          <a:prstGeom prst="rect">
            <a:avLst/>
          </a:prstGeom>
          <a:noFill/>
          <a:ln w="9525">
            <a:noFill/>
            <a:miter lim="800000"/>
            <a:headEnd/>
            <a:tailEnd/>
          </a:ln>
        </p:spPr>
        <p:txBody>
          <a:bodyPr/>
          <a:lstStyle/>
          <a:p>
            <a:pPr marL="342900" indent="-342900" eaLnBrk="0" hangingPunct="0">
              <a:spcBef>
                <a:spcPct val="20000"/>
              </a:spcBef>
              <a:buFontTx/>
              <a:buChar char="•"/>
            </a:pPr>
            <a:r>
              <a:rPr lang="en-AU" sz="2200">
                <a:solidFill>
                  <a:srgbClr val="800000"/>
                </a:solidFill>
                <a:latin typeface="Bookman Old Style" pitchFamily="18" charset="0"/>
              </a:rPr>
              <a:t>Service Level Management</a:t>
            </a:r>
          </a:p>
          <a:p>
            <a:pPr marL="342900" indent="-342900" eaLnBrk="0" hangingPunct="0">
              <a:spcBef>
                <a:spcPct val="20000"/>
              </a:spcBef>
              <a:buFontTx/>
              <a:buChar char="•"/>
            </a:pPr>
            <a:r>
              <a:rPr lang="en-AU" sz="2200">
                <a:solidFill>
                  <a:srgbClr val="800000"/>
                </a:solidFill>
                <a:latin typeface="Bookman Old Style" pitchFamily="18" charset="0"/>
              </a:rPr>
              <a:t>Support  Management</a:t>
            </a:r>
          </a:p>
          <a:p>
            <a:pPr marL="342900" indent="-342900" eaLnBrk="0" hangingPunct="0">
              <a:spcBef>
                <a:spcPct val="20000"/>
              </a:spcBef>
              <a:buFontTx/>
              <a:buChar char="•"/>
            </a:pPr>
            <a:r>
              <a:rPr lang="en-AU" sz="2200">
                <a:solidFill>
                  <a:srgbClr val="800000"/>
                </a:solidFill>
                <a:latin typeface="Bookman Old Style" pitchFamily="18" charset="0"/>
              </a:rPr>
              <a:t>Outsourcing Management</a:t>
            </a:r>
          </a:p>
          <a:p>
            <a:pPr marL="342900" indent="-342900" eaLnBrk="0" hangingPunct="0">
              <a:spcBef>
                <a:spcPct val="20000"/>
              </a:spcBef>
              <a:buFontTx/>
              <a:buChar char="•"/>
            </a:pPr>
            <a:r>
              <a:rPr lang="en-AU" sz="2200">
                <a:solidFill>
                  <a:srgbClr val="800000"/>
                </a:solidFill>
                <a:latin typeface="Bookman Old Style" pitchFamily="18" charset="0"/>
              </a:rPr>
              <a:t>Capacity Management</a:t>
            </a:r>
          </a:p>
          <a:p>
            <a:pPr marL="342900" indent="-342900" eaLnBrk="0" hangingPunct="0">
              <a:spcBef>
                <a:spcPct val="20000"/>
              </a:spcBef>
              <a:buFontTx/>
              <a:buChar char="•"/>
            </a:pPr>
            <a:r>
              <a:rPr lang="en-AU" sz="2200">
                <a:solidFill>
                  <a:srgbClr val="800000"/>
                </a:solidFill>
                <a:latin typeface="Bookman Old Style" pitchFamily="18" charset="0"/>
              </a:rPr>
              <a:t>Financial Management</a:t>
            </a:r>
          </a:p>
          <a:p>
            <a:pPr marL="342900" indent="-342900" eaLnBrk="0" hangingPunct="0">
              <a:spcBef>
                <a:spcPct val="20000"/>
              </a:spcBef>
              <a:buFontTx/>
              <a:buChar char="•"/>
            </a:pPr>
            <a:r>
              <a:rPr lang="en-AU" sz="2200">
                <a:solidFill>
                  <a:srgbClr val="800000"/>
                </a:solidFill>
                <a:latin typeface="Bookman Old Style" pitchFamily="18" charset="0"/>
              </a:rPr>
              <a:t>Security Management</a:t>
            </a:r>
          </a:p>
          <a:p>
            <a:pPr marL="342900" indent="-342900" eaLnBrk="0" hangingPunct="0">
              <a:spcBef>
                <a:spcPct val="20000"/>
              </a:spcBef>
              <a:buFontTx/>
              <a:buChar char="•"/>
            </a:pPr>
            <a:r>
              <a:rPr lang="en-AU" sz="2200">
                <a:solidFill>
                  <a:srgbClr val="800000"/>
                </a:solidFill>
                <a:latin typeface="Bookman Old Style" pitchFamily="18" charset="0"/>
              </a:rPr>
              <a:t>People Management</a:t>
            </a:r>
          </a:p>
          <a:p>
            <a:pPr marL="342900" indent="-342900" eaLnBrk="0" hangingPunct="0">
              <a:spcBef>
                <a:spcPct val="20000"/>
              </a:spcBef>
              <a:buFontTx/>
              <a:buChar char="•"/>
            </a:pPr>
            <a:r>
              <a:rPr lang="en-AU" sz="2200">
                <a:solidFill>
                  <a:srgbClr val="800000"/>
                </a:solidFill>
                <a:latin typeface="Bookman Old Style" pitchFamily="18" charset="0"/>
              </a:rPr>
              <a:t>Standards Management</a:t>
            </a:r>
          </a:p>
          <a:p>
            <a:pPr marL="342900" indent="-342900" eaLnBrk="0" hangingPunct="0">
              <a:spcBef>
                <a:spcPct val="20000"/>
              </a:spcBef>
              <a:buFontTx/>
              <a:buChar char="•"/>
            </a:pPr>
            <a:r>
              <a:rPr lang="en-AU" sz="2200">
                <a:solidFill>
                  <a:srgbClr val="800000"/>
                </a:solidFill>
                <a:latin typeface="Bookman Old Style" pitchFamily="18" charset="0"/>
              </a:rPr>
              <a:t>Documents Management</a:t>
            </a:r>
          </a:p>
          <a:p>
            <a:pPr marL="342900" indent="-342900" eaLnBrk="0" hangingPunct="0">
              <a:spcBef>
                <a:spcPct val="20000"/>
              </a:spcBef>
              <a:buFontTx/>
              <a:buChar char="•"/>
            </a:pPr>
            <a:r>
              <a:rPr lang="en-AU" sz="2200">
                <a:solidFill>
                  <a:srgbClr val="800000"/>
                </a:solidFill>
                <a:latin typeface="Bookman Old Style" pitchFamily="18" charset="0"/>
              </a:rPr>
              <a:t>Process Management</a:t>
            </a:r>
          </a:p>
          <a:p>
            <a:pPr marL="342900" indent="-342900" eaLnBrk="0" hangingPunct="0">
              <a:spcBef>
                <a:spcPct val="20000"/>
              </a:spcBef>
              <a:buFontTx/>
              <a:buChar char="•"/>
            </a:pPr>
            <a:r>
              <a:rPr lang="en-AU" sz="2200">
                <a:solidFill>
                  <a:srgbClr val="800000"/>
                </a:solidFill>
                <a:latin typeface="Bookman Old Style" pitchFamily="18" charset="0"/>
              </a:rPr>
              <a:t>….?</a:t>
            </a:r>
          </a:p>
          <a:p>
            <a:pPr marL="342900" indent="-342900" eaLnBrk="0" hangingPunct="0">
              <a:spcBef>
                <a:spcPct val="20000"/>
              </a:spcBef>
            </a:pPr>
            <a:endParaRPr lang="en-AU" sz="2200">
              <a:solidFill>
                <a:srgbClr val="800000"/>
              </a:solidFill>
              <a:latin typeface="Bookman Old Style" pitchFamily="18" charset="0"/>
            </a:endParaRPr>
          </a:p>
          <a:p>
            <a:pPr marL="342900" indent="-342900" eaLnBrk="0" hangingPunct="0">
              <a:spcBef>
                <a:spcPct val="20000"/>
              </a:spcBef>
              <a:buFontTx/>
              <a:buChar char="•"/>
            </a:pPr>
            <a:endParaRPr lang="en-AU" sz="2200">
              <a:solidFill>
                <a:srgbClr val="800000"/>
              </a:solidFill>
              <a:latin typeface="Bookman Old Style" pitchFamily="18" charset="0"/>
            </a:endParaRPr>
          </a:p>
        </p:txBody>
      </p:sp>
    </p:spTree>
    <p:extLst>
      <p:ext uri="{BB962C8B-B14F-4D97-AF65-F5344CB8AC3E}">
        <p14:creationId xmlns:p14="http://schemas.microsoft.com/office/powerpoint/2010/main" val="537065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81000" y="500063"/>
            <a:ext cx="8382000" cy="549275"/>
          </a:xfrm>
        </p:spPr>
        <p:txBody>
          <a:bodyPr>
            <a:spAutoFit/>
          </a:bodyPr>
          <a:lstStyle/>
          <a:p>
            <a:r>
              <a:rPr lang="en-GB"/>
              <a:t>Trade-offs: the ‘triple constraint’</a:t>
            </a:r>
          </a:p>
        </p:txBody>
      </p:sp>
      <p:sp>
        <p:nvSpPr>
          <p:cNvPr id="41987" name="Text Box 3"/>
          <p:cNvSpPr txBox="1">
            <a:spLocks noChangeArrowheads="1"/>
          </p:cNvSpPr>
          <p:nvPr/>
        </p:nvSpPr>
        <p:spPr bwMode="auto">
          <a:xfrm>
            <a:off x="287338" y="5868988"/>
            <a:ext cx="8534400" cy="366712"/>
          </a:xfrm>
          <a:prstGeom prst="rect">
            <a:avLst/>
          </a:prstGeom>
          <a:noFill/>
          <a:ln w="9525">
            <a:noFill/>
            <a:miter lim="800000"/>
            <a:headEnd/>
            <a:tailEnd/>
          </a:ln>
          <a:effectLst/>
        </p:spPr>
        <p:txBody>
          <a:bodyPr>
            <a:spAutoFit/>
          </a:bodyPr>
          <a:lstStyle/>
          <a:p>
            <a:pPr>
              <a:spcBef>
                <a:spcPct val="50000"/>
              </a:spcBef>
            </a:pPr>
            <a:r>
              <a:rPr lang="en-GB" sz="1800" dirty="0" smtClean="0"/>
              <a:t>Time/cost/quality </a:t>
            </a:r>
            <a:r>
              <a:rPr lang="en-GB" sz="1800" dirty="0"/>
              <a:t>triangle for projects</a:t>
            </a:r>
          </a:p>
        </p:txBody>
      </p:sp>
      <p:pic>
        <p:nvPicPr>
          <p:cNvPr id="41988" name="Picture 4" descr="C12NF002"/>
          <p:cNvPicPr>
            <a:picLocks noChangeAspect="1" noChangeArrowheads="1"/>
          </p:cNvPicPr>
          <p:nvPr/>
        </p:nvPicPr>
        <p:blipFill>
          <a:blip r:embed="rId3" cstate="print"/>
          <a:srcRect/>
          <a:stretch>
            <a:fillRect/>
          </a:stretch>
        </p:blipFill>
        <p:spPr bwMode="auto">
          <a:xfrm>
            <a:off x="1176338" y="1143000"/>
            <a:ext cx="6788150" cy="4567238"/>
          </a:xfrm>
          <a:prstGeom prst="rect">
            <a:avLst/>
          </a:prstGeom>
          <a:noFill/>
        </p:spPr>
      </p:pic>
    </p:spTree>
    <p:extLst>
      <p:ext uri="{BB962C8B-B14F-4D97-AF65-F5344CB8AC3E}">
        <p14:creationId xmlns:p14="http://schemas.microsoft.com/office/powerpoint/2010/main" val="8345977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2"/>
          <p:cNvSpPr txBox="1">
            <a:spLocks noGrp="1"/>
          </p:cNvSpPr>
          <p:nvPr/>
        </p:nvSpPr>
        <p:spPr bwMode="auto">
          <a:xfrm>
            <a:off x="8458200" y="6400800"/>
            <a:ext cx="609600" cy="381000"/>
          </a:xfrm>
          <a:prstGeom prst="rect">
            <a:avLst/>
          </a:prstGeom>
          <a:noFill/>
          <a:ln>
            <a:miter lim="800000"/>
            <a:headEnd/>
            <a:tailEnd/>
          </a:ln>
        </p:spPr>
        <p:txBody>
          <a:bodyPr/>
          <a:lstStyle/>
          <a:p>
            <a:pPr algn="r" eaLnBrk="0" hangingPunct="0">
              <a:defRPr/>
            </a:pPr>
            <a:fld id="{CFD65D63-108E-4C3D-9FFF-5F6539E8026E}" type="slidenum">
              <a:rPr lang="en-US" sz="1200">
                <a:solidFill>
                  <a:schemeClr val="tx2"/>
                </a:solidFill>
                <a:latin typeface="+mn-lt"/>
              </a:rPr>
              <a:pPr algn="r" eaLnBrk="0" hangingPunct="0">
                <a:defRPr/>
              </a:pPr>
              <a:t>15</a:t>
            </a:fld>
            <a:endParaRPr lang="en-US" sz="1200">
              <a:solidFill>
                <a:schemeClr val="tx2"/>
              </a:solidFill>
              <a:latin typeface="+mn-lt"/>
            </a:endParaRPr>
          </a:p>
        </p:txBody>
      </p:sp>
      <p:grpSp>
        <p:nvGrpSpPr>
          <p:cNvPr id="2" name="Group 2"/>
          <p:cNvGrpSpPr>
            <a:grpSpLocks/>
          </p:cNvGrpSpPr>
          <p:nvPr/>
        </p:nvGrpSpPr>
        <p:grpSpPr bwMode="auto">
          <a:xfrm>
            <a:off x="1524000" y="1295400"/>
            <a:ext cx="6705600" cy="5278438"/>
            <a:chOff x="816" y="576"/>
            <a:chExt cx="4224" cy="3325"/>
          </a:xfrm>
        </p:grpSpPr>
        <p:sp>
          <p:nvSpPr>
            <p:cNvPr id="13320" name="Line 3"/>
            <p:cNvSpPr>
              <a:spLocks noChangeShapeType="1"/>
            </p:cNvSpPr>
            <p:nvPr/>
          </p:nvSpPr>
          <p:spPr bwMode="auto">
            <a:xfrm rot="-5400000">
              <a:off x="2919" y="-651"/>
              <a:ext cx="6" cy="2676"/>
            </a:xfrm>
            <a:prstGeom prst="line">
              <a:avLst/>
            </a:prstGeom>
            <a:noFill/>
            <a:ln w="136525">
              <a:solidFill>
                <a:schemeClr val="tx1"/>
              </a:solidFill>
              <a:round/>
              <a:headEnd/>
              <a:tailEnd/>
            </a:ln>
          </p:spPr>
          <p:txBody>
            <a:bodyPr/>
            <a:lstStyle/>
            <a:p>
              <a:endParaRPr lang="en-AU"/>
            </a:p>
          </p:txBody>
        </p:sp>
        <p:sp>
          <p:nvSpPr>
            <p:cNvPr id="13321" name="Line 4"/>
            <p:cNvSpPr>
              <a:spLocks noChangeShapeType="1"/>
            </p:cNvSpPr>
            <p:nvPr/>
          </p:nvSpPr>
          <p:spPr bwMode="auto">
            <a:xfrm rot="-5400000">
              <a:off x="2931" y="2457"/>
              <a:ext cx="6" cy="2676"/>
            </a:xfrm>
            <a:prstGeom prst="line">
              <a:avLst/>
            </a:prstGeom>
            <a:noFill/>
            <a:ln w="136525">
              <a:solidFill>
                <a:schemeClr val="tx1"/>
              </a:solidFill>
              <a:round/>
              <a:headEnd/>
              <a:tailEnd/>
            </a:ln>
          </p:spPr>
          <p:txBody>
            <a:bodyPr/>
            <a:lstStyle/>
            <a:p>
              <a:endParaRPr lang="en-AU"/>
            </a:p>
          </p:txBody>
        </p:sp>
        <p:sp>
          <p:nvSpPr>
            <p:cNvPr id="13322" name="Line 5"/>
            <p:cNvSpPr>
              <a:spLocks noChangeShapeType="1"/>
            </p:cNvSpPr>
            <p:nvPr/>
          </p:nvSpPr>
          <p:spPr bwMode="auto">
            <a:xfrm>
              <a:off x="4929" y="1248"/>
              <a:ext cx="0" cy="1959"/>
            </a:xfrm>
            <a:prstGeom prst="line">
              <a:avLst/>
            </a:prstGeom>
            <a:noFill/>
            <a:ln w="136525">
              <a:solidFill>
                <a:schemeClr val="tx1"/>
              </a:solidFill>
              <a:round/>
              <a:headEnd/>
              <a:tailEnd/>
            </a:ln>
          </p:spPr>
          <p:txBody>
            <a:bodyPr/>
            <a:lstStyle/>
            <a:p>
              <a:endParaRPr lang="en-AU"/>
            </a:p>
          </p:txBody>
        </p:sp>
        <p:sp>
          <p:nvSpPr>
            <p:cNvPr id="13323" name="Line 6"/>
            <p:cNvSpPr>
              <a:spLocks noChangeShapeType="1"/>
            </p:cNvSpPr>
            <p:nvPr/>
          </p:nvSpPr>
          <p:spPr bwMode="auto">
            <a:xfrm>
              <a:off x="933" y="1290"/>
              <a:ext cx="0" cy="2010"/>
            </a:xfrm>
            <a:prstGeom prst="line">
              <a:avLst/>
            </a:prstGeom>
            <a:noFill/>
            <a:ln w="136525">
              <a:solidFill>
                <a:schemeClr val="tx1"/>
              </a:solidFill>
              <a:round/>
              <a:headEnd/>
              <a:tailEnd/>
            </a:ln>
          </p:spPr>
          <p:txBody>
            <a:bodyPr/>
            <a:lstStyle/>
            <a:p>
              <a:endParaRPr lang="en-AU"/>
            </a:p>
          </p:txBody>
        </p:sp>
        <p:sp>
          <p:nvSpPr>
            <p:cNvPr id="13324" name="Oval 7"/>
            <p:cNvSpPr>
              <a:spLocks noChangeArrowheads="1"/>
            </p:cNvSpPr>
            <p:nvPr/>
          </p:nvSpPr>
          <p:spPr bwMode="auto">
            <a:xfrm>
              <a:off x="3827" y="2790"/>
              <a:ext cx="1104" cy="1008"/>
            </a:xfrm>
            <a:prstGeom prst="ellipse">
              <a:avLst/>
            </a:prstGeom>
            <a:noFill/>
            <a:ln w="155575">
              <a:solidFill>
                <a:schemeClr val="tx1"/>
              </a:solidFill>
              <a:round/>
              <a:headEnd/>
              <a:tailEnd/>
            </a:ln>
          </p:spPr>
          <p:txBody>
            <a:bodyPr wrap="none" anchor="ctr"/>
            <a:lstStyle/>
            <a:p>
              <a:pPr eaLnBrk="0" hangingPunct="0"/>
              <a:endParaRPr lang="en-GB">
                <a:latin typeface="Times New Roman" pitchFamily="18" charset="0"/>
              </a:endParaRPr>
            </a:p>
          </p:txBody>
        </p:sp>
        <p:sp>
          <p:nvSpPr>
            <p:cNvPr id="13325" name="Oval 8"/>
            <p:cNvSpPr>
              <a:spLocks noChangeArrowheads="1"/>
            </p:cNvSpPr>
            <p:nvPr/>
          </p:nvSpPr>
          <p:spPr bwMode="auto">
            <a:xfrm>
              <a:off x="922" y="681"/>
              <a:ext cx="1099" cy="1008"/>
            </a:xfrm>
            <a:prstGeom prst="ellipse">
              <a:avLst/>
            </a:prstGeom>
            <a:noFill/>
            <a:ln w="155575">
              <a:solidFill>
                <a:schemeClr val="tx1"/>
              </a:solidFill>
              <a:round/>
              <a:headEnd/>
              <a:tailEnd/>
            </a:ln>
          </p:spPr>
          <p:txBody>
            <a:bodyPr wrap="none" anchor="ctr"/>
            <a:lstStyle/>
            <a:p>
              <a:pPr eaLnBrk="0" hangingPunct="0"/>
              <a:endParaRPr lang="en-GB">
                <a:latin typeface="Times New Roman" pitchFamily="18" charset="0"/>
              </a:endParaRPr>
            </a:p>
          </p:txBody>
        </p:sp>
        <p:sp>
          <p:nvSpPr>
            <p:cNvPr id="13326" name="Oval 9"/>
            <p:cNvSpPr>
              <a:spLocks noChangeArrowheads="1"/>
            </p:cNvSpPr>
            <p:nvPr/>
          </p:nvSpPr>
          <p:spPr bwMode="auto">
            <a:xfrm>
              <a:off x="921" y="2787"/>
              <a:ext cx="1099" cy="1008"/>
            </a:xfrm>
            <a:prstGeom prst="ellipse">
              <a:avLst/>
            </a:prstGeom>
            <a:noFill/>
            <a:ln w="155575">
              <a:solidFill>
                <a:schemeClr val="tx1"/>
              </a:solidFill>
              <a:round/>
              <a:headEnd/>
              <a:tailEnd/>
            </a:ln>
          </p:spPr>
          <p:txBody>
            <a:bodyPr wrap="none" anchor="ctr"/>
            <a:lstStyle/>
            <a:p>
              <a:pPr eaLnBrk="0" hangingPunct="0"/>
              <a:endParaRPr lang="en-GB">
                <a:latin typeface="Times New Roman" pitchFamily="18" charset="0"/>
              </a:endParaRPr>
            </a:p>
          </p:txBody>
        </p:sp>
        <p:grpSp>
          <p:nvGrpSpPr>
            <p:cNvPr id="3" name="Group 10"/>
            <p:cNvGrpSpPr>
              <a:grpSpLocks/>
            </p:cNvGrpSpPr>
            <p:nvPr/>
          </p:nvGrpSpPr>
          <p:grpSpPr bwMode="auto">
            <a:xfrm>
              <a:off x="816" y="576"/>
              <a:ext cx="1321" cy="1213"/>
              <a:chOff x="816" y="576"/>
              <a:chExt cx="1321" cy="1213"/>
            </a:xfrm>
          </p:grpSpPr>
          <p:sp>
            <p:nvSpPr>
              <p:cNvPr id="13343" name="Freeform 11"/>
              <p:cNvSpPr>
                <a:spLocks/>
              </p:cNvSpPr>
              <p:nvPr/>
            </p:nvSpPr>
            <p:spPr bwMode="auto">
              <a:xfrm>
                <a:off x="816" y="576"/>
                <a:ext cx="1321" cy="1213"/>
              </a:xfrm>
              <a:custGeom>
                <a:avLst/>
                <a:gdLst>
                  <a:gd name="T0" fmla="*/ 1602 w 1076"/>
                  <a:gd name="T1" fmla="*/ 857 h 1074"/>
                  <a:gd name="T2" fmla="*/ 1603 w 1076"/>
                  <a:gd name="T3" fmla="*/ 870 h 1074"/>
                  <a:gd name="T4" fmla="*/ 1575 w 1076"/>
                  <a:gd name="T5" fmla="*/ 977 h 1074"/>
                  <a:gd name="T6" fmla="*/ 1434 w 1076"/>
                  <a:gd name="T7" fmla="*/ 1094 h 1074"/>
                  <a:gd name="T8" fmla="*/ 1224 w 1076"/>
                  <a:gd name="T9" fmla="*/ 1142 h 1074"/>
                  <a:gd name="T10" fmla="*/ 1008 w 1076"/>
                  <a:gd name="T11" fmla="*/ 1094 h 1074"/>
                  <a:gd name="T12" fmla="*/ 869 w 1076"/>
                  <a:gd name="T13" fmla="*/ 977 h 1074"/>
                  <a:gd name="T14" fmla="*/ 847 w 1076"/>
                  <a:gd name="T15" fmla="*/ 821 h 1074"/>
                  <a:gd name="T16" fmla="*/ 951 w 1076"/>
                  <a:gd name="T17" fmla="*/ 688 h 1074"/>
                  <a:gd name="T18" fmla="*/ 1145 w 1076"/>
                  <a:gd name="T19" fmla="*/ 613 h 1074"/>
                  <a:gd name="T20" fmla="*/ 1368 w 1076"/>
                  <a:gd name="T21" fmla="*/ 627 h 1074"/>
                  <a:gd name="T22" fmla="*/ 1530 w 1076"/>
                  <a:gd name="T23" fmla="*/ 716 h 1074"/>
                  <a:gd name="T24" fmla="*/ 1602 w 1076"/>
                  <a:gd name="T25" fmla="*/ 857 h 1074"/>
                  <a:gd name="T26" fmla="*/ 2112 w 1076"/>
                  <a:gd name="T27" fmla="*/ 732 h 1074"/>
                  <a:gd name="T28" fmla="*/ 2076 w 1076"/>
                  <a:gd name="T29" fmla="*/ 653 h 1074"/>
                  <a:gd name="T30" fmla="*/ 2026 w 1076"/>
                  <a:gd name="T31" fmla="*/ 576 h 1074"/>
                  <a:gd name="T32" fmla="*/ 2225 w 1076"/>
                  <a:gd name="T33" fmla="*/ 355 h 1074"/>
                  <a:gd name="T34" fmla="*/ 1667 w 1076"/>
                  <a:gd name="T35" fmla="*/ 320 h 1074"/>
                  <a:gd name="T36" fmla="*/ 1567 w 1076"/>
                  <a:gd name="T37" fmla="*/ 286 h 1074"/>
                  <a:gd name="T38" fmla="*/ 1456 w 1076"/>
                  <a:gd name="T39" fmla="*/ 259 h 1074"/>
                  <a:gd name="T40" fmla="*/ 1026 w 1076"/>
                  <a:gd name="T41" fmla="*/ 0 h 1074"/>
                  <a:gd name="T42" fmla="*/ 949 w 1076"/>
                  <a:gd name="T43" fmla="*/ 267 h 1074"/>
                  <a:gd name="T44" fmla="*/ 842 w 1076"/>
                  <a:gd name="T45" fmla="*/ 297 h 1074"/>
                  <a:gd name="T46" fmla="*/ 742 w 1076"/>
                  <a:gd name="T47" fmla="*/ 334 h 1074"/>
                  <a:gd name="T48" fmla="*/ 462 w 1076"/>
                  <a:gd name="T49" fmla="*/ 526 h 1074"/>
                  <a:gd name="T50" fmla="*/ 399 w 1076"/>
                  <a:gd name="T51" fmla="*/ 601 h 1074"/>
                  <a:gd name="T52" fmla="*/ 357 w 1076"/>
                  <a:gd name="T53" fmla="*/ 679 h 1074"/>
                  <a:gd name="T54" fmla="*/ 0 w 1076"/>
                  <a:gd name="T55" fmla="*/ 732 h 1074"/>
                  <a:gd name="T56" fmla="*/ 346 w 1076"/>
                  <a:gd name="T57" fmla="*/ 1039 h 1074"/>
                  <a:gd name="T58" fmla="*/ 383 w 1076"/>
                  <a:gd name="T59" fmla="*/ 1122 h 1074"/>
                  <a:gd name="T60" fmla="*/ 440 w 1076"/>
                  <a:gd name="T61" fmla="*/ 1195 h 1074"/>
                  <a:gd name="T62" fmla="*/ 497 w 1076"/>
                  <a:gd name="T63" fmla="*/ 1589 h 1074"/>
                  <a:gd name="T64" fmla="*/ 809 w 1076"/>
                  <a:gd name="T65" fmla="*/ 1440 h 1074"/>
                  <a:gd name="T66" fmla="*/ 913 w 1076"/>
                  <a:gd name="T67" fmla="*/ 1472 h 1074"/>
                  <a:gd name="T68" fmla="*/ 1026 w 1076"/>
                  <a:gd name="T69" fmla="*/ 1496 h 1074"/>
                  <a:gd name="T70" fmla="*/ 1416 w 1076"/>
                  <a:gd name="T71" fmla="*/ 1496 h 1074"/>
                  <a:gd name="T72" fmla="*/ 1528 w 1076"/>
                  <a:gd name="T73" fmla="*/ 1472 h 1074"/>
                  <a:gd name="T74" fmla="*/ 1635 w 1076"/>
                  <a:gd name="T75" fmla="*/ 1440 h 1074"/>
                  <a:gd name="T76" fmla="*/ 1947 w 1076"/>
                  <a:gd name="T77" fmla="*/ 1589 h 1074"/>
                  <a:gd name="T78" fmla="*/ 2006 w 1076"/>
                  <a:gd name="T79" fmla="*/ 1195 h 1074"/>
                  <a:gd name="T80" fmla="*/ 2061 w 1076"/>
                  <a:gd name="T81" fmla="*/ 1122 h 1074"/>
                  <a:gd name="T82" fmla="*/ 2098 w 1076"/>
                  <a:gd name="T83" fmla="*/ 1039 h 107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76"/>
                  <a:gd name="T127" fmla="*/ 0 h 1074"/>
                  <a:gd name="T128" fmla="*/ 1076 w 1076"/>
                  <a:gd name="T129" fmla="*/ 1074 h 107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76" h="1074">
                    <a:moveTo>
                      <a:pt x="1076" y="622"/>
                    </a:moveTo>
                    <a:lnTo>
                      <a:pt x="1076" y="527"/>
                    </a:lnTo>
                    <a:lnTo>
                      <a:pt x="705" y="527"/>
                    </a:lnTo>
                    <a:lnTo>
                      <a:pt x="705" y="529"/>
                    </a:lnTo>
                    <a:lnTo>
                      <a:pt x="706" y="531"/>
                    </a:lnTo>
                    <a:lnTo>
                      <a:pt x="706" y="535"/>
                    </a:lnTo>
                    <a:lnTo>
                      <a:pt x="706" y="537"/>
                    </a:lnTo>
                    <a:lnTo>
                      <a:pt x="703" y="569"/>
                    </a:lnTo>
                    <a:lnTo>
                      <a:pt x="693" y="600"/>
                    </a:lnTo>
                    <a:lnTo>
                      <a:pt x="678" y="628"/>
                    </a:lnTo>
                    <a:lnTo>
                      <a:pt x="657" y="652"/>
                    </a:lnTo>
                    <a:lnTo>
                      <a:pt x="631" y="673"/>
                    </a:lnTo>
                    <a:lnTo>
                      <a:pt x="604" y="688"/>
                    </a:lnTo>
                    <a:lnTo>
                      <a:pt x="572" y="697"/>
                    </a:lnTo>
                    <a:lnTo>
                      <a:pt x="538" y="701"/>
                    </a:lnTo>
                    <a:lnTo>
                      <a:pt x="504" y="697"/>
                    </a:lnTo>
                    <a:lnTo>
                      <a:pt x="472" y="688"/>
                    </a:lnTo>
                    <a:lnTo>
                      <a:pt x="444" y="673"/>
                    </a:lnTo>
                    <a:lnTo>
                      <a:pt x="419" y="652"/>
                    </a:lnTo>
                    <a:lnTo>
                      <a:pt x="399" y="628"/>
                    </a:lnTo>
                    <a:lnTo>
                      <a:pt x="383" y="600"/>
                    </a:lnTo>
                    <a:lnTo>
                      <a:pt x="373" y="569"/>
                    </a:lnTo>
                    <a:lnTo>
                      <a:pt x="370" y="537"/>
                    </a:lnTo>
                    <a:lnTo>
                      <a:pt x="373" y="505"/>
                    </a:lnTo>
                    <a:lnTo>
                      <a:pt x="383" y="474"/>
                    </a:lnTo>
                    <a:lnTo>
                      <a:pt x="399" y="446"/>
                    </a:lnTo>
                    <a:lnTo>
                      <a:pt x="419" y="422"/>
                    </a:lnTo>
                    <a:lnTo>
                      <a:pt x="444" y="401"/>
                    </a:lnTo>
                    <a:lnTo>
                      <a:pt x="472" y="386"/>
                    </a:lnTo>
                    <a:lnTo>
                      <a:pt x="504" y="377"/>
                    </a:lnTo>
                    <a:lnTo>
                      <a:pt x="538" y="373"/>
                    </a:lnTo>
                    <a:lnTo>
                      <a:pt x="570" y="377"/>
                    </a:lnTo>
                    <a:lnTo>
                      <a:pt x="602" y="385"/>
                    </a:lnTo>
                    <a:lnTo>
                      <a:pt x="629" y="400"/>
                    </a:lnTo>
                    <a:lnTo>
                      <a:pt x="653" y="418"/>
                    </a:lnTo>
                    <a:lnTo>
                      <a:pt x="674" y="440"/>
                    </a:lnTo>
                    <a:lnTo>
                      <a:pt x="690" y="467"/>
                    </a:lnTo>
                    <a:lnTo>
                      <a:pt x="701" y="495"/>
                    </a:lnTo>
                    <a:lnTo>
                      <a:pt x="705" y="527"/>
                    </a:lnTo>
                    <a:lnTo>
                      <a:pt x="1076" y="527"/>
                    </a:lnTo>
                    <a:lnTo>
                      <a:pt x="1076" y="450"/>
                    </a:lnTo>
                    <a:lnTo>
                      <a:pt x="929" y="450"/>
                    </a:lnTo>
                    <a:lnTo>
                      <a:pt x="924" y="433"/>
                    </a:lnTo>
                    <a:lnTo>
                      <a:pt x="920" y="417"/>
                    </a:lnTo>
                    <a:lnTo>
                      <a:pt x="914" y="401"/>
                    </a:lnTo>
                    <a:lnTo>
                      <a:pt x="907" y="385"/>
                    </a:lnTo>
                    <a:lnTo>
                      <a:pt x="899" y="369"/>
                    </a:lnTo>
                    <a:lnTo>
                      <a:pt x="892" y="354"/>
                    </a:lnTo>
                    <a:lnTo>
                      <a:pt x="883" y="339"/>
                    </a:lnTo>
                    <a:lnTo>
                      <a:pt x="873" y="324"/>
                    </a:lnTo>
                    <a:lnTo>
                      <a:pt x="979" y="218"/>
                    </a:lnTo>
                    <a:lnTo>
                      <a:pt x="857" y="97"/>
                    </a:lnTo>
                    <a:lnTo>
                      <a:pt x="749" y="205"/>
                    </a:lnTo>
                    <a:lnTo>
                      <a:pt x="734" y="197"/>
                    </a:lnTo>
                    <a:lnTo>
                      <a:pt x="720" y="189"/>
                    </a:lnTo>
                    <a:lnTo>
                      <a:pt x="705" y="182"/>
                    </a:lnTo>
                    <a:lnTo>
                      <a:pt x="689" y="175"/>
                    </a:lnTo>
                    <a:lnTo>
                      <a:pt x="673" y="169"/>
                    </a:lnTo>
                    <a:lnTo>
                      <a:pt x="657" y="164"/>
                    </a:lnTo>
                    <a:lnTo>
                      <a:pt x="641" y="159"/>
                    </a:lnTo>
                    <a:lnTo>
                      <a:pt x="623" y="155"/>
                    </a:lnTo>
                    <a:lnTo>
                      <a:pt x="623" y="0"/>
                    </a:lnTo>
                    <a:lnTo>
                      <a:pt x="452" y="0"/>
                    </a:lnTo>
                    <a:lnTo>
                      <a:pt x="452" y="155"/>
                    </a:lnTo>
                    <a:lnTo>
                      <a:pt x="436" y="159"/>
                    </a:lnTo>
                    <a:lnTo>
                      <a:pt x="418" y="164"/>
                    </a:lnTo>
                    <a:lnTo>
                      <a:pt x="402" y="169"/>
                    </a:lnTo>
                    <a:lnTo>
                      <a:pt x="387" y="175"/>
                    </a:lnTo>
                    <a:lnTo>
                      <a:pt x="371" y="182"/>
                    </a:lnTo>
                    <a:lnTo>
                      <a:pt x="356" y="189"/>
                    </a:lnTo>
                    <a:lnTo>
                      <a:pt x="342" y="197"/>
                    </a:lnTo>
                    <a:lnTo>
                      <a:pt x="327" y="205"/>
                    </a:lnTo>
                    <a:lnTo>
                      <a:pt x="219" y="97"/>
                    </a:lnTo>
                    <a:lnTo>
                      <a:pt x="97" y="218"/>
                    </a:lnTo>
                    <a:lnTo>
                      <a:pt x="203" y="324"/>
                    </a:lnTo>
                    <a:lnTo>
                      <a:pt x="194" y="339"/>
                    </a:lnTo>
                    <a:lnTo>
                      <a:pt x="184" y="354"/>
                    </a:lnTo>
                    <a:lnTo>
                      <a:pt x="176" y="369"/>
                    </a:lnTo>
                    <a:lnTo>
                      <a:pt x="169" y="385"/>
                    </a:lnTo>
                    <a:lnTo>
                      <a:pt x="163" y="401"/>
                    </a:lnTo>
                    <a:lnTo>
                      <a:pt x="157" y="417"/>
                    </a:lnTo>
                    <a:lnTo>
                      <a:pt x="152" y="433"/>
                    </a:lnTo>
                    <a:lnTo>
                      <a:pt x="148" y="450"/>
                    </a:lnTo>
                    <a:lnTo>
                      <a:pt x="0" y="450"/>
                    </a:lnTo>
                    <a:lnTo>
                      <a:pt x="0" y="622"/>
                    </a:lnTo>
                    <a:lnTo>
                      <a:pt x="148" y="622"/>
                    </a:lnTo>
                    <a:lnTo>
                      <a:pt x="152" y="639"/>
                    </a:lnTo>
                    <a:lnTo>
                      <a:pt x="157" y="657"/>
                    </a:lnTo>
                    <a:lnTo>
                      <a:pt x="163" y="673"/>
                    </a:lnTo>
                    <a:lnTo>
                      <a:pt x="169" y="689"/>
                    </a:lnTo>
                    <a:lnTo>
                      <a:pt x="176" y="705"/>
                    </a:lnTo>
                    <a:lnTo>
                      <a:pt x="184" y="720"/>
                    </a:lnTo>
                    <a:lnTo>
                      <a:pt x="194" y="735"/>
                    </a:lnTo>
                    <a:lnTo>
                      <a:pt x="203" y="750"/>
                    </a:lnTo>
                    <a:lnTo>
                      <a:pt x="97" y="856"/>
                    </a:lnTo>
                    <a:lnTo>
                      <a:pt x="219" y="977"/>
                    </a:lnTo>
                    <a:lnTo>
                      <a:pt x="327" y="869"/>
                    </a:lnTo>
                    <a:lnTo>
                      <a:pt x="342" y="877"/>
                    </a:lnTo>
                    <a:lnTo>
                      <a:pt x="356" y="885"/>
                    </a:lnTo>
                    <a:lnTo>
                      <a:pt x="371" y="892"/>
                    </a:lnTo>
                    <a:lnTo>
                      <a:pt x="387" y="899"/>
                    </a:lnTo>
                    <a:lnTo>
                      <a:pt x="402" y="905"/>
                    </a:lnTo>
                    <a:lnTo>
                      <a:pt x="418" y="910"/>
                    </a:lnTo>
                    <a:lnTo>
                      <a:pt x="436" y="915"/>
                    </a:lnTo>
                    <a:lnTo>
                      <a:pt x="452" y="920"/>
                    </a:lnTo>
                    <a:lnTo>
                      <a:pt x="452" y="1074"/>
                    </a:lnTo>
                    <a:lnTo>
                      <a:pt x="623" y="1074"/>
                    </a:lnTo>
                    <a:lnTo>
                      <a:pt x="623" y="920"/>
                    </a:lnTo>
                    <a:lnTo>
                      <a:pt x="641" y="915"/>
                    </a:lnTo>
                    <a:lnTo>
                      <a:pt x="657" y="910"/>
                    </a:lnTo>
                    <a:lnTo>
                      <a:pt x="673" y="905"/>
                    </a:lnTo>
                    <a:lnTo>
                      <a:pt x="689" y="899"/>
                    </a:lnTo>
                    <a:lnTo>
                      <a:pt x="705" y="892"/>
                    </a:lnTo>
                    <a:lnTo>
                      <a:pt x="720" y="885"/>
                    </a:lnTo>
                    <a:lnTo>
                      <a:pt x="734" y="877"/>
                    </a:lnTo>
                    <a:lnTo>
                      <a:pt x="749" y="869"/>
                    </a:lnTo>
                    <a:lnTo>
                      <a:pt x="857" y="977"/>
                    </a:lnTo>
                    <a:lnTo>
                      <a:pt x="979" y="856"/>
                    </a:lnTo>
                    <a:lnTo>
                      <a:pt x="873" y="750"/>
                    </a:lnTo>
                    <a:lnTo>
                      <a:pt x="883" y="735"/>
                    </a:lnTo>
                    <a:lnTo>
                      <a:pt x="892" y="720"/>
                    </a:lnTo>
                    <a:lnTo>
                      <a:pt x="899" y="705"/>
                    </a:lnTo>
                    <a:lnTo>
                      <a:pt x="907" y="689"/>
                    </a:lnTo>
                    <a:lnTo>
                      <a:pt x="914" y="673"/>
                    </a:lnTo>
                    <a:lnTo>
                      <a:pt x="920" y="657"/>
                    </a:lnTo>
                    <a:lnTo>
                      <a:pt x="924" y="639"/>
                    </a:lnTo>
                    <a:lnTo>
                      <a:pt x="929" y="622"/>
                    </a:lnTo>
                    <a:lnTo>
                      <a:pt x="1076" y="622"/>
                    </a:lnTo>
                    <a:close/>
                  </a:path>
                </a:pathLst>
              </a:custGeom>
              <a:solidFill>
                <a:srgbClr val="00CCFF"/>
              </a:solidFill>
              <a:ln w="9525">
                <a:noFill/>
                <a:round/>
                <a:headEnd/>
                <a:tailEnd/>
              </a:ln>
            </p:spPr>
            <p:txBody>
              <a:bodyPr/>
              <a:lstStyle/>
              <a:p>
                <a:endParaRPr lang="en-AU"/>
              </a:p>
            </p:txBody>
          </p:sp>
          <p:sp>
            <p:nvSpPr>
              <p:cNvPr id="13344" name="Oval 12"/>
              <p:cNvSpPr>
                <a:spLocks noChangeArrowheads="1"/>
              </p:cNvSpPr>
              <p:nvPr/>
            </p:nvSpPr>
            <p:spPr bwMode="auto">
              <a:xfrm>
                <a:off x="1200" y="960"/>
                <a:ext cx="528" cy="480"/>
              </a:xfrm>
              <a:prstGeom prst="ellipse">
                <a:avLst/>
              </a:prstGeom>
              <a:solidFill>
                <a:srgbClr val="00CCFF"/>
              </a:solidFill>
              <a:ln w="9525">
                <a:noFill/>
                <a:round/>
                <a:headEnd/>
                <a:tailEnd/>
              </a:ln>
            </p:spPr>
            <p:txBody>
              <a:bodyPr wrap="none" anchor="ctr"/>
              <a:lstStyle/>
              <a:p>
                <a:pPr eaLnBrk="0" hangingPunct="0"/>
                <a:endParaRPr lang="en-GB">
                  <a:latin typeface="Times New Roman" pitchFamily="18" charset="0"/>
                </a:endParaRPr>
              </a:p>
            </p:txBody>
          </p:sp>
        </p:grpSp>
        <p:grpSp>
          <p:nvGrpSpPr>
            <p:cNvPr id="4" name="Group 13"/>
            <p:cNvGrpSpPr>
              <a:grpSpLocks/>
            </p:cNvGrpSpPr>
            <p:nvPr/>
          </p:nvGrpSpPr>
          <p:grpSpPr bwMode="auto">
            <a:xfrm>
              <a:off x="816" y="2688"/>
              <a:ext cx="1321" cy="1213"/>
              <a:chOff x="816" y="2640"/>
              <a:chExt cx="1321" cy="1213"/>
            </a:xfrm>
          </p:grpSpPr>
          <p:sp>
            <p:nvSpPr>
              <p:cNvPr id="13341" name="Freeform 14"/>
              <p:cNvSpPr>
                <a:spLocks/>
              </p:cNvSpPr>
              <p:nvPr/>
            </p:nvSpPr>
            <p:spPr bwMode="auto">
              <a:xfrm>
                <a:off x="816" y="2640"/>
                <a:ext cx="1321" cy="1213"/>
              </a:xfrm>
              <a:custGeom>
                <a:avLst/>
                <a:gdLst>
                  <a:gd name="T0" fmla="*/ 1602 w 1076"/>
                  <a:gd name="T1" fmla="*/ 857 h 1074"/>
                  <a:gd name="T2" fmla="*/ 1603 w 1076"/>
                  <a:gd name="T3" fmla="*/ 870 h 1074"/>
                  <a:gd name="T4" fmla="*/ 1575 w 1076"/>
                  <a:gd name="T5" fmla="*/ 977 h 1074"/>
                  <a:gd name="T6" fmla="*/ 1434 w 1076"/>
                  <a:gd name="T7" fmla="*/ 1094 h 1074"/>
                  <a:gd name="T8" fmla="*/ 1224 w 1076"/>
                  <a:gd name="T9" fmla="*/ 1142 h 1074"/>
                  <a:gd name="T10" fmla="*/ 1008 w 1076"/>
                  <a:gd name="T11" fmla="*/ 1094 h 1074"/>
                  <a:gd name="T12" fmla="*/ 869 w 1076"/>
                  <a:gd name="T13" fmla="*/ 977 h 1074"/>
                  <a:gd name="T14" fmla="*/ 847 w 1076"/>
                  <a:gd name="T15" fmla="*/ 821 h 1074"/>
                  <a:gd name="T16" fmla="*/ 951 w 1076"/>
                  <a:gd name="T17" fmla="*/ 688 h 1074"/>
                  <a:gd name="T18" fmla="*/ 1145 w 1076"/>
                  <a:gd name="T19" fmla="*/ 613 h 1074"/>
                  <a:gd name="T20" fmla="*/ 1368 w 1076"/>
                  <a:gd name="T21" fmla="*/ 627 h 1074"/>
                  <a:gd name="T22" fmla="*/ 1530 w 1076"/>
                  <a:gd name="T23" fmla="*/ 716 h 1074"/>
                  <a:gd name="T24" fmla="*/ 1602 w 1076"/>
                  <a:gd name="T25" fmla="*/ 857 h 1074"/>
                  <a:gd name="T26" fmla="*/ 2112 w 1076"/>
                  <a:gd name="T27" fmla="*/ 732 h 1074"/>
                  <a:gd name="T28" fmla="*/ 2076 w 1076"/>
                  <a:gd name="T29" fmla="*/ 653 h 1074"/>
                  <a:gd name="T30" fmla="*/ 2026 w 1076"/>
                  <a:gd name="T31" fmla="*/ 576 h 1074"/>
                  <a:gd name="T32" fmla="*/ 2225 w 1076"/>
                  <a:gd name="T33" fmla="*/ 355 h 1074"/>
                  <a:gd name="T34" fmla="*/ 1667 w 1076"/>
                  <a:gd name="T35" fmla="*/ 320 h 1074"/>
                  <a:gd name="T36" fmla="*/ 1567 w 1076"/>
                  <a:gd name="T37" fmla="*/ 286 h 1074"/>
                  <a:gd name="T38" fmla="*/ 1456 w 1076"/>
                  <a:gd name="T39" fmla="*/ 259 h 1074"/>
                  <a:gd name="T40" fmla="*/ 1026 w 1076"/>
                  <a:gd name="T41" fmla="*/ 0 h 1074"/>
                  <a:gd name="T42" fmla="*/ 949 w 1076"/>
                  <a:gd name="T43" fmla="*/ 267 h 1074"/>
                  <a:gd name="T44" fmla="*/ 842 w 1076"/>
                  <a:gd name="T45" fmla="*/ 297 h 1074"/>
                  <a:gd name="T46" fmla="*/ 742 w 1076"/>
                  <a:gd name="T47" fmla="*/ 334 h 1074"/>
                  <a:gd name="T48" fmla="*/ 462 w 1076"/>
                  <a:gd name="T49" fmla="*/ 526 h 1074"/>
                  <a:gd name="T50" fmla="*/ 399 w 1076"/>
                  <a:gd name="T51" fmla="*/ 601 h 1074"/>
                  <a:gd name="T52" fmla="*/ 357 w 1076"/>
                  <a:gd name="T53" fmla="*/ 679 h 1074"/>
                  <a:gd name="T54" fmla="*/ 0 w 1076"/>
                  <a:gd name="T55" fmla="*/ 732 h 1074"/>
                  <a:gd name="T56" fmla="*/ 346 w 1076"/>
                  <a:gd name="T57" fmla="*/ 1039 h 1074"/>
                  <a:gd name="T58" fmla="*/ 383 w 1076"/>
                  <a:gd name="T59" fmla="*/ 1122 h 1074"/>
                  <a:gd name="T60" fmla="*/ 440 w 1076"/>
                  <a:gd name="T61" fmla="*/ 1195 h 1074"/>
                  <a:gd name="T62" fmla="*/ 497 w 1076"/>
                  <a:gd name="T63" fmla="*/ 1589 h 1074"/>
                  <a:gd name="T64" fmla="*/ 809 w 1076"/>
                  <a:gd name="T65" fmla="*/ 1440 h 1074"/>
                  <a:gd name="T66" fmla="*/ 913 w 1076"/>
                  <a:gd name="T67" fmla="*/ 1472 h 1074"/>
                  <a:gd name="T68" fmla="*/ 1026 w 1076"/>
                  <a:gd name="T69" fmla="*/ 1496 h 1074"/>
                  <a:gd name="T70" fmla="*/ 1416 w 1076"/>
                  <a:gd name="T71" fmla="*/ 1496 h 1074"/>
                  <a:gd name="T72" fmla="*/ 1528 w 1076"/>
                  <a:gd name="T73" fmla="*/ 1472 h 1074"/>
                  <a:gd name="T74" fmla="*/ 1635 w 1076"/>
                  <a:gd name="T75" fmla="*/ 1440 h 1074"/>
                  <a:gd name="T76" fmla="*/ 1947 w 1076"/>
                  <a:gd name="T77" fmla="*/ 1589 h 1074"/>
                  <a:gd name="T78" fmla="*/ 2006 w 1076"/>
                  <a:gd name="T79" fmla="*/ 1195 h 1074"/>
                  <a:gd name="T80" fmla="*/ 2061 w 1076"/>
                  <a:gd name="T81" fmla="*/ 1122 h 1074"/>
                  <a:gd name="T82" fmla="*/ 2098 w 1076"/>
                  <a:gd name="T83" fmla="*/ 1039 h 107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76"/>
                  <a:gd name="T127" fmla="*/ 0 h 1074"/>
                  <a:gd name="T128" fmla="*/ 1076 w 1076"/>
                  <a:gd name="T129" fmla="*/ 1074 h 107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76" h="1074">
                    <a:moveTo>
                      <a:pt x="1076" y="622"/>
                    </a:moveTo>
                    <a:lnTo>
                      <a:pt x="1076" y="527"/>
                    </a:lnTo>
                    <a:lnTo>
                      <a:pt x="705" y="527"/>
                    </a:lnTo>
                    <a:lnTo>
                      <a:pt x="705" y="529"/>
                    </a:lnTo>
                    <a:lnTo>
                      <a:pt x="706" y="531"/>
                    </a:lnTo>
                    <a:lnTo>
                      <a:pt x="706" y="535"/>
                    </a:lnTo>
                    <a:lnTo>
                      <a:pt x="706" y="537"/>
                    </a:lnTo>
                    <a:lnTo>
                      <a:pt x="703" y="569"/>
                    </a:lnTo>
                    <a:lnTo>
                      <a:pt x="693" y="600"/>
                    </a:lnTo>
                    <a:lnTo>
                      <a:pt x="678" y="628"/>
                    </a:lnTo>
                    <a:lnTo>
                      <a:pt x="657" y="652"/>
                    </a:lnTo>
                    <a:lnTo>
                      <a:pt x="631" y="673"/>
                    </a:lnTo>
                    <a:lnTo>
                      <a:pt x="604" y="688"/>
                    </a:lnTo>
                    <a:lnTo>
                      <a:pt x="572" y="697"/>
                    </a:lnTo>
                    <a:lnTo>
                      <a:pt x="538" y="701"/>
                    </a:lnTo>
                    <a:lnTo>
                      <a:pt x="504" y="697"/>
                    </a:lnTo>
                    <a:lnTo>
                      <a:pt x="472" y="688"/>
                    </a:lnTo>
                    <a:lnTo>
                      <a:pt x="444" y="673"/>
                    </a:lnTo>
                    <a:lnTo>
                      <a:pt x="419" y="652"/>
                    </a:lnTo>
                    <a:lnTo>
                      <a:pt x="399" y="628"/>
                    </a:lnTo>
                    <a:lnTo>
                      <a:pt x="383" y="600"/>
                    </a:lnTo>
                    <a:lnTo>
                      <a:pt x="373" y="569"/>
                    </a:lnTo>
                    <a:lnTo>
                      <a:pt x="370" y="537"/>
                    </a:lnTo>
                    <a:lnTo>
                      <a:pt x="373" y="505"/>
                    </a:lnTo>
                    <a:lnTo>
                      <a:pt x="383" y="474"/>
                    </a:lnTo>
                    <a:lnTo>
                      <a:pt x="399" y="446"/>
                    </a:lnTo>
                    <a:lnTo>
                      <a:pt x="419" y="422"/>
                    </a:lnTo>
                    <a:lnTo>
                      <a:pt x="444" y="401"/>
                    </a:lnTo>
                    <a:lnTo>
                      <a:pt x="472" y="386"/>
                    </a:lnTo>
                    <a:lnTo>
                      <a:pt x="504" y="377"/>
                    </a:lnTo>
                    <a:lnTo>
                      <a:pt x="538" y="373"/>
                    </a:lnTo>
                    <a:lnTo>
                      <a:pt x="570" y="377"/>
                    </a:lnTo>
                    <a:lnTo>
                      <a:pt x="602" y="385"/>
                    </a:lnTo>
                    <a:lnTo>
                      <a:pt x="629" y="400"/>
                    </a:lnTo>
                    <a:lnTo>
                      <a:pt x="653" y="418"/>
                    </a:lnTo>
                    <a:lnTo>
                      <a:pt x="674" y="440"/>
                    </a:lnTo>
                    <a:lnTo>
                      <a:pt x="690" y="467"/>
                    </a:lnTo>
                    <a:lnTo>
                      <a:pt x="701" y="495"/>
                    </a:lnTo>
                    <a:lnTo>
                      <a:pt x="705" y="527"/>
                    </a:lnTo>
                    <a:lnTo>
                      <a:pt x="1076" y="527"/>
                    </a:lnTo>
                    <a:lnTo>
                      <a:pt x="1076" y="450"/>
                    </a:lnTo>
                    <a:lnTo>
                      <a:pt x="929" y="450"/>
                    </a:lnTo>
                    <a:lnTo>
                      <a:pt x="924" y="433"/>
                    </a:lnTo>
                    <a:lnTo>
                      <a:pt x="920" y="417"/>
                    </a:lnTo>
                    <a:lnTo>
                      <a:pt x="914" y="401"/>
                    </a:lnTo>
                    <a:lnTo>
                      <a:pt x="907" y="385"/>
                    </a:lnTo>
                    <a:lnTo>
                      <a:pt x="899" y="369"/>
                    </a:lnTo>
                    <a:lnTo>
                      <a:pt x="892" y="354"/>
                    </a:lnTo>
                    <a:lnTo>
                      <a:pt x="883" y="339"/>
                    </a:lnTo>
                    <a:lnTo>
                      <a:pt x="873" y="324"/>
                    </a:lnTo>
                    <a:lnTo>
                      <a:pt x="979" y="218"/>
                    </a:lnTo>
                    <a:lnTo>
                      <a:pt x="857" y="97"/>
                    </a:lnTo>
                    <a:lnTo>
                      <a:pt x="749" y="205"/>
                    </a:lnTo>
                    <a:lnTo>
                      <a:pt x="734" y="197"/>
                    </a:lnTo>
                    <a:lnTo>
                      <a:pt x="720" y="189"/>
                    </a:lnTo>
                    <a:lnTo>
                      <a:pt x="705" y="182"/>
                    </a:lnTo>
                    <a:lnTo>
                      <a:pt x="689" y="175"/>
                    </a:lnTo>
                    <a:lnTo>
                      <a:pt x="673" y="169"/>
                    </a:lnTo>
                    <a:lnTo>
                      <a:pt x="657" y="164"/>
                    </a:lnTo>
                    <a:lnTo>
                      <a:pt x="641" y="159"/>
                    </a:lnTo>
                    <a:lnTo>
                      <a:pt x="623" y="155"/>
                    </a:lnTo>
                    <a:lnTo>
                      <a:pt x="623" y="0"/>
                    </a:lnTo>
                    <a:lnTo>
                      <a:pt x="452" y="0"/>
                    </a:lnTo>
                    <a:lnTo>
                      <a:pt x="452" y="155"/>
                    </a:lnTo>
                    <a:lnTo>
                      <a:pt x="436" y="159"/>
                    </a:lnTo>
                    <a:lnTo>
                      <a:pt x="418" y="164"/>
                    </a:lnTo>
                    <a:lnTo>
                      <a:pt x="402" y="169"/>
                    </a:lnTo>
                    <a:lnTo>
                      <a:pt x="387" y="175"/>
                    </a:lnTo>
                    <a:lnTo>
                      <a:pt x="371" y="182"/>
                    </a:lnTo>
                    <a:lnTo>
                      <a:pt x="356" y="189"/>
                    </a:lnTo>
                    <a:lnTo>
                      <a:pt x="342" y="197"/>
                    </a:lnTo>
                    <a:lnTo>
                      <a:pt x="327" y="205"/>
                    </a:lnTo>
                    <a:lnTo>
                      <a:pt x="219" y="97"/>
                    </a:lnTo>
                    <a:lnTo>
                      <a:pt x="97" y="218"/>
                    </a:lnTo>
                    <a:lnTo>
                      <a:pt x="203" y="324"/>
                    </a:lnTo>
                    <a:lnTo>
                      <a:pt x="194" y="339"/>
                    </a:lnTo>
                    <a:lnTo>
                      <a:pt x="184" y="354"/>
                    </a:lnTo>
                    <a:lnTo>
                      <a:pt x="176" y="369"/>
                    </a:lnTo>
                    <a:lnTo>
                      <a:pt x="169" y="385"/>
                    </a:lnTo>
                    <a:lnTo>
                      <a:pt x="163" y="401"/>
                    </a:lnTo>
                    <a:lnTo>
                      <a:pt x="157" y="417"/>
                    </a:lnTo>
                    <a:lnTo>
                      <a:pt x="152" y="433"/>
                    </a:lnTo>
                    <a:lnTo>
                      <a:pt x="148" y="450"/>
                    </a:lnTo>
                    <a:lnTo>
                      <a:pt x="0" y="450"/>
                    </a:lnTo>
                    <a:lnTo>
                      <a:pt x="0" y="622"/>
                    </a:lnTo>
                    <a:lnTo>
                      <a:pt x="148" y="622"/>
                    </a:lnTo>
                    <a:lnTo>
                      <a:pt x="152" y="639"/>
                    </a:lnTo>
                    <a:lnTo>
                      <a:pt x="157" y="657"/>
                    </a:lnTo>
                    <a:lnTo>
                      <a:pt x="163" y="673"/>
                    </a:lnTo>
                    <a:lnTo>
                      <a:pt x="169" y="689"/>
                    </a:lnTo>
                    <a:lnTo>
                      <a:pt x="176" y="705"/>
                    </a:lnTo>
                    <a:lnTo>
                      <a:pt x="184" y="720"/>
                    </a:lnTo>
                    <a:lnTo>
                      <a:pt x="194" y="735"/>
                    </a:lnTo>
                    <a:lnTo>
                      <a:pt x="203" y="750"/>
                    </a:lnTo>
                    <a:lnTo>
                      <a:pt x="97" y="856"/>
                    </a:lnTo>
                    <a:lnTo>
                      <a:pt x="219" y="977"/>
                    </a:lnTo>
                    <a:lnTo>
                      <a:pt x="327" y="869"/>
                    </a:lnTo>
                    <a:lnTo>
                      <a:pt x="342" y="877"/>
                    </a:lnTo>
                    <a:lnTo>
                      <a:pt x="356" y="885"/>
                    </a:lnTo>
                    <a:lnTo>
                      <a:pt x="371" y="892"/>
                    </a:lnTo>
                    <a:lnTo>
                      <a:pt x="387" y="899"/>
                    </a:lnTo>
                    <a:lnTo>
                      <a:pt x="402" y="905"/>
                    </a:lnTo>
                    <a:lnTo>
                      <a:pt x="418" y="910"/>
                    </a:lnTo>
                    <a:lnTo>
                      <a:pt x="436" y="915"/>
                    </a:lnTo>
                    <a:lnTo>
                      <a:pt x="452" y="920"/>
                    </a:lnTo>
                    <a:lnTo>
                      <a:pt x="452" y="1074"/>
                    </a:lnTo>
                    <a:lnTo>
                      <a:pt x="623" y="1074"/>
                    </a:lnTo>
                    <a:lnTo>
                      <a:pt x="623" y="920"/>
                    </a:lnTo>
                    <a:lnTo>
                      <a:pt x="641" y="915"/>
                    </a:lnTo>
                    <a:lnTo>
                      <a:pt x="657" y="910"/>
                    </a:lnTo>
                    <a:lnTo>
                      <a:pt x="673" y="905"/>
                    </a:lnTo>
                    <a:lnTo>
                      <a:pt x="689" y="899"/>
                    </a:lnTo>
                    <a:lnTo>
                      <a:pt x="705" y="892"/>
                    </a:lnTo>
                    <a:lnTo>
                      <a:pt x="720" y="885"/>
                    </a:lnTo>
                    <a:lnTo>
                      <a:pt x="734" y="877"/>
                    </a:lnTo>
                    <a:lnTo>
                      <a:pt x="749" y="869"/>
                    </a:lnTo>
                    <a:lnTo>
                      <a:pt x="857" y="977"/>
                    </a:lnTo>
                    <a:lnTo>
                      <a:pt x="979" y="856"/>
                    </a:lnTo>
                    <a:lnTo>
                      <a:pt x="873" y="750"/>
                    </a:lnTo>
                    <a:lnTo>
                      <a:pt x="883" y="735"/>
                    </a:lnTo>
                    <a:lnTo>
                      <a:pt x="892" y="720"/>
                    </a:lnTo>
                    <a:lnTo>
                      <a:pt x="899" y="705"/>
                    </a:lnTo>
                    <a:lnTo>
                      <a:pt x="907" y="689"/>
                    </a:lnTo>
                    <a:lnTo>
                      <a:pt x="914" y="673"/>
                    </a:lnTo>
                    <a:lnTo>
                      <a:pt x="920" y="657"/>
                    </a:lnTo>
                    <a:lnTo>
                      <a:pt x="924" y="639"/>
                    </a:lnTo>
                    <a:lnTo>
                      <a:pt x="929" y="622"/>
                    </a:lnTo>
                    <a:lnTo>
                      <a:pt x="1076" y="622"/>
                    </a:lnTo>
                    <a:close/>
                  </a:path>
                </a:pathLst>
              </a:custGeom>
              <a:solidFill>
                <a:srgbClr val="00FF00"/>
              </a:solidFill>
              <a:ln w="9525">
                <a:noFill/>
                <a:round/>
                <a:headEnd/>
                <a:tailEnd/>
              </a:ln>
            </p:spPr>
            <p:txBody>
              <a:bodyPr/>
              <a:lstStyle/>
              <a:p>
                <a:endParaRPr lang="en-AU"/>
              </a:p>
            </p:txBody>
          </p:sp>
          <p:sp>
            <p:nvSpPr>
              <p:cNvPr id="13342" name="Oval 15"/>
              <p:cNvSpPr>
                <a:spLocks noChangeArrowheads="1"/>
              </p:cNvSpPr>
              <p:nvPr/>
            </p:nvSpPr>
            <p:spPr bwMode="auto">
              <a:xfrm>
                <a:off x="1209" y="3024"/>
                <a:ext cx="528" cy="480"/>
              </a:xfrm>
              <a:prstGeom prst="ellipse">
                <a:avLst/>
              </a:prstGeom>
              <a:solidFill>
                <a:srgbClr val="00FF00"/>
              </a:solidFill>
              <a:ln w="9525">
                <a:noFill/>
                <a:round/>
                <a:headEnd/>
                <a:tailEnd/>
              </a:ln>
            </p:spPr>
            <p:txBody>
              <a:bodyPr wrap="none" anchor="ctr"/>
              <a:lstStyle/>
              <a:p>
                <a:pPr eaLnBrk="0" hangingPunct="0"/>
                <a:endParaRPr lang="en-GB">
                  <a:latin typeface="Times New Roman" pitchFamily="18" charset="0"/>
                </a:endParaRPr>
              </a:p>
            </p:txBody>
          </p:sp>
        </p:grpSp>
        <p:grpSp>
          <p:nvGrpSpPr>
            <p:cNvPr id="5" name="Group 16"/>
            <p:cNvGrpSpPr>
              <a:grpSpLocks/>
            </p:cNvGrpSpPr>
            <p:nvPr/>
          </p:nvGrpSpPr>
          <p:grpSpPr bwMode="auto">
            <a:xfrm>
              <a:off x="3719" y="576"/>
              <a:ext cx="1321" cy="1213"/>
              <a:chOff x="3719" y="576"/>
              <a:chExt cx="1321" cy="1213"/>
            </a:xfrm>
          </p:grpSpPr>
          <p:grpSp>
            <p:nvGrpSpPr>
              <p:cNvPr id="6" name="Group 17"/>
              <p:cNvGrpSpPr>
                <a:grpSpLocks/>
              </p:cNvGrpSpPr>
              <p:nvPr/>
            </p:nvGrpSpPr>
            <p:grpSpPr bwMode="auto">
              <a:xfrm>
                <a:off x="3719" y="576"/>
                <a:ext cx="1321" cy="1213"/>
                <a:chOff x="3719" y="576"/>
                <a:chExt cx="1321" cy="1213"/>
              </a:xfrm>
            </p:grpSpPr>
            <p:sp>
              <p:nvSpPr>
                <p:cNvPr id="13339" name="Oval 18"/>
                <p:cNvSpPr>
                  <a:spLocks noChangeArrowheads="1"/>
                </p:cNvSpPr>
                <p:nvPr/>
              </p:nvSpPr>
              <p:spPr bwMode="auto">
                <a:xfrm>
                  <a:off x="3825" y="681"/>
                  <a:ext cx="1099" cy="1008"/>
                </a:xfrm>
                <a:prstGeom prst="ellipse">
                  <a:avLst/>
                </a:prstGeom>
                <a:noFill/>
                <a:ln w="155575">
                  <a:solidFill>
                    <a:schemeClr val="tx1"/>
                  </a:solidFill>
                  <a:round/>
                  <a:headEnd/>
                  <a:tailEnd/>
                </a:ln>
              </p:spPr>
              <p:txBody>
                <a:bodyPr wrap="none" anchor="ctr"/>
                <a:lstStyle/>
                <a:p>
                  <a:pPr eaLnBrk="0" hangingPunct="0"/>
                  <a:endParaRPr lang="en-GB">
                    <a:latin typeface="Times New Roman" pitchFamily="18" charset="0"/>
                  </a:endParaRPr>
                </a:p>
              </p:txBody>
            </p:sp>
            <p:sp>
              <p:nvSpPr>
                <p:cNvPr id="13340" name="Freeform 19"/>
                <p:cNvSpPr>
                  <a:spLocks/>
                </p:cNvSpPr>
                <p:nvPr/>
              </p:nvSpPr>
              <p:spPr bwMode="auto">
                <a:xfrm>
                  <a:off x="3719" y="576"/>
                  <a:ext cx="1321" cy="1213"/>
                </a:xfrm>
                <a:custGeom>
                  <a:avLst/>
                  <a:gdLst>
                    <a:gd name="T0" fmla="*/ 1602 w 1076"/>
                    <a:gd name="T1" fmla="*/ 857 h 1074"/>
                    <a:gd name="T2" fmla="*/ 1603 w 1076"/>
                    <a:gd name="T3" fmla="*/ 870 h 1074"/>
                    <a:gd name="T4" fmla="*/ 1575 w 1076"/>
                    <a:gd name="T5" fmla="*/ 977 h 1074"/>
                    <a:gd name="T6" fmla="*/ 1434 w 1076"/>
                    <a:gd name="T7" fmla="*/ 1094 h 1074"/>
                    <a:gd name="T8" fmla="*/ 1224 w 1076"/>
                    <a:gd name="T9" fmla="*/ 1142 h 1074"/>
                    <a:gd name="T10" fmla="*/ 1008 w 1076"/>
                    <a:gd name="T11" fmla="*/ 1094 h 1074"/>
                    <a:gd name="T12" fmla="*/ 869 w 1076"/>
                    <a:gd name="T13" fmla="*/ 977 h 1074"/>
                    <a:gd name="T14" fmla="*/ 847 w 1076"/>
                    <a:gd name="T15" fmla="*/ 821 h 1074"/>
                    <a:gd name="T16" fmla="*/ 951 w 1076"/>
                    <a:gd name="T17" fmla="*/ 688 h 1074"/>
                    <a:gd name="T18" fmla="*/ 1145 w 1076"/>
                    <a:gd name="T19" fmla="*/ 613 h 1074"/>
                    <a:gd name="T20" fmla="*/ 1368 w 1076"/>
                    <a:gd name="T21" fmla="*/ 627 h 1074"/>
                    <a:gd name="T22" fmla="*/ 1530 w 1076"/>
                    <a:gd name="T23" fmla="*/ 716 h 1074"/>
                    <a:gd name="T24" fmla="*/ 1602 w 1076"/>
                    <a:gd name="T25" fmla="*/ 857 h 1074"/>
                    <a:gd name="T26" fmla="*/ 2112 w 1076"/>
                    <a:gd name="T27" fmla="*/ 732 h 1074"/>
                    <a:gd name="T28" fmla="*/ 2076 w 1076"/>
                    <a:gd name="T29" fmla="*/ 653 h 1074"/>
                    <a:gd name="T30" fmla="*/ 2026 w 1076"/>
                    <a:gd name="T31" fmla="*/ 576 h 1074"/>
                    <a:gd name="T32" fmla="*/ 2225 w 1076"/>
                    <a:gd name="T33" fmla="*/ 355 h 1074"/>
                    <a:gd name="T34" fmla="*/ 1667 w 1076"/>
                    <a:gd name="T35" fmla="*/ 320 h 1074"/>
                    <a:gd name="T36" fmla="*/ 1567 w 1076"/>
                    <a:gd name="T37" fmla="*/ 286 h 1074"/>
                    <a:gd name="T38" fmla="*/ 1456 w 1076"/>
                    <a:gd name="T39" fmla="*/ 259 h 1074"/>
                    <a:gd name="T40" fmla="*/ 1026 w 1076"/>
                    <a:gd name="T41" fmla="*/ 0 h 1074"/>
                    <a:gd name="T42" fmla="*/ 949 w 1076"/>
                    <a:gd name="T43" fmla="*/ 267 h 1074"/>
                    <a:gd name="T44" fmla="*/ 842 w 1076"/>
                    <a:gd name="T45" fmla="*/ 297 h 1074"/>
                    <a:gd name="T46" fmla="*/ 742 w 1076"/>
                    <a:gd name="T47" fmla="*/ 334 h 1074"/>
                    <a:gd name="T48" fmla="*/ 462 w 1076"/>
                    <a:gd name="T49" fmla="*/ 526 h 1074"/>
                    <a:gd name="T50" fmla="*/ 399 w 1076"/>
                    <a:gd name="T51" fmla="*/ 601 h 1074"/>
                    <a:gd name="T52" fmla="*/ 357 w 1076"/>
                    <a:gd name="T53" fmla="*/ 679 h 1074"/>
                    <a:gd name="T54" fmla="*/ 0 w 1076"/>
                    <a:gd name="T55" fmla="*/ 732 h 1074"/>
                    <a:gd name="T56" fmla="*/ 346 w 1076"/>
                    <a:gd name="T57" fmla="*/ 1039 h 1074"/>
                    <a:gd name="T58" fmla="*/ 383 w 1076"/>
                    <a:gd name="T59" fmla="*/ 1122 h 1074"/>
                    <a:gd name="T60" fmla="*/ 440 w 1076"/>
                    <a:gd name="T61" fmla="*/ 1195 h 1074"/>
                    <a:gd name="T62" fmla="*/ 497 w 1076"/>
                    <a:gd name="T63" fmla="*/ 1589 h 1074"/>
                    <a:gd name="T64" fmla="*/ 809 w 1076"/>
                    <a:gd name="T65" fmla="*/ 1440 h 1074"/>
                    <a:gd name="T66" fmla="*/ 913 w 1076"/>
                    <a:gd name="T67" fmla="*/ 1472 h 1074"/>
                    <a:gd name="T68" fmla="*/ 1026 w 1076"/>
                    <a:gd name="T69" fmla="*/ 1496 h 1074"/>
                    <a:gd name="T70" fmla="*/ 1416 w 1076"/>
                    <a:gd name="T71" fmla="*/ 1496 h 1074"/>
                    <a:gd name="T72" fmla="*/ 1528 w 1076"/>
                    <a:gd name="T73" fmla="*/ 1472 h 1074"/>
                    <a:gd name="T74" fmla="*/ 1635 w 1076"/>
                    <a:gd name="T75" fmla="*/ 1440 h 1074"/>
                    <a:gd name="T76" fmla="*/ 1947 w 1076"/>
                    <a:gd name="T77" fmla="*/ 1589 h 1074"/>
                    <a:gd name="T78" fmla="*/ 2006 w 1076"/>
                    <a:gd name="T79" fmla="*/ 1195 h 1074"/>
                    <a:gd name="T80" fmla="*/ 2061 w 1076"/>
                    <a:gd name="T81" fmla="*/ 1122 h 1074"/>
                    <a:gd name="T82" fmla="*/ 2098 w 1076"/>
                    <a:gd name="T83" fmla="*/ 1039 h 107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76"/>
                    <a:gd name="T127" fmla="*/ 0 h 1074"/>
                    <a:gd name="T128" fmla="*/ 1076 w 1076"/>
                    <a:gd name="T129" fmla="*/ 1074 h 107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76" h="1074">
                      <a:moveTo>
                        <a:pt x="1076" y="622"/>
                      </a:moveTo>
                      <a:lnTo>
                        <a:pt x="1076" y="527"/>
                      </a:lnTo>
                      <a:lnTo>
                        <a:pt x="705" y="527"/>
                      </a:lnTo>
                      <a:lnTo>
                        <a:pt x="705" y="529"/>
                      </a:lnTo>
                      <a:lnTo>
                        <a:pt x="706" y="531"/>
                      </a:lnTo>
                      <a:lnTo>
                        <a:pt x="706" y="535"/>
                      </a:lnTo>
                      <a:lnTo>
                        <a:pt x="706" y="537"/>
                      </a:lnTo>
                      <a:lnTo>
                        <a:pt x="703" y="569"/>
                      </a:lnTo>
                      <a:lnTo>
                        <a:pt x="693" y="600"/>
                      </a:lnTo>
                      <a:lnTo>
                        <a:pt x="678" y="628"/>
                      </a:lnTo>
                      <a:lnTo>
                        <a:pt x="657" y="652"/>
                      </a:lnTo>
                      <a:lnTo>
                        <a:pt x="631" y="673"/>
                      </a:lnTo>
                      <a:lnTo>
                        <a:pt x="604" y="688"/>
                      </a:lnTo>
                      <a:lnTo>
                        <a:pt x="572" y="697"/>
                      </a:lnTo>
                      <a:lnTo>
                        <a:pt x="538" y="701"/>
                      </a:lnTo>
                      <a:lnTo>
                        <a:pt x="504" y="697"/>
                      </a:lnTo>
                      <a:lnTo>
                        <a:pt x="472" y="688"/>
                      </a:lnTo>
                      <a:lnTo>
                        <a:pt x="444" y="673"/>
                      </a:lnTo>
                      <a:lnTo>
                        <a:pt x="419" y="652"/>
                      </a:lnTo>
                      <a:lnTo>
                        <a:pt x="399" y="628"/>
                      </a:lnTo>
                      <a:lnTo>
                        <a:pt x="383" y="600"/>
                      </a:lnTo>
                      <a:lnTo>
                        <a:pt x="373" y="569"/>
                      </a:lnTo>
                      <a:lnTo>
                        <a:pt x="370" y="537"/>
                      </a:lnTo>
                      <a:lnTo>
                        <a:pt x="373" y="505"/>
                      </a:lnTo>
                      <a:lnTo>
                        <a:pt x="383" y="474"/>
                      </a:lnTo>
                      <a:lnTo>
                        <a:pt x="399" y="446"/>
                      </a:lnTo>
                      <a:lnTo>
                        <a:pt x="419" y="422"/>
                      </a:lnTo>
                      <a:lnTo>
                        <a:pt x="444" y="401"/>
                      </a:lnTo>
                      <a:lnTo>
                        <a:pt x="472" y="386"/>
                      </a:lnTo>
                      <a:lnTo>
                        <a:pt x="504" y="377"/>
                      </a:lnTo>
                      <a:lnTo>
                        <a:pt x="538" y="373"/>
                      </a:lnTo>
                      <a:lnTo>
                        <a:pt x="570" y="377"/>
                      </a:lnTo>
                      <a:lnTo>
                        <a:pt x="602" y="385"/>
                      </a:lnTo>
                      <a:lnTo>
                        <a:pt x="629" y="400"/>
                      </a:lnTo>
                      <a:lnTo>
                        <a:pt x="653" y="418"/>
                      </a:lnTo>
                      <a:lnTo>
                        <a:pt x="674" y="440"/>
                      </a:lnTo>
                      <a:lnTo>
                        <a:pt x="690" y="467"/>
                      </a:lnTo>
                      <a:lnTo>
                        <a:pt x="701" y="495"/>
                      </a:lnTo>
                      <a:lnTo>
                        <a:pt x="705" y="527"/>
                      </a:lnTo>
                      <a:lnTo>
                        <a:pt x="1076" y="527"/>
                      </a:lnTo>
                      <a:lnTo>
                        <a:pt x="1076" y="450"/>
                      </a:lnTo>
                      <a:lnTo>
                        <a:pt x="929" y="450"/>
                      </a:lnTo>
                      <a:lnTo>
                        <a:pt x="924" y="433"/>
                      </a:lnTo>
                      <a:lnTo>
                        <a:pt x="920" y="417"/>
                      </a:lnTo>
                      <a:lnTo>
                        <a:pt x="914" y="401"/>
                      </a:lnTo>
                      <a:lnTo>
                        <a:pt x="907" y="385"/>
                      </a:lnTo>
                      <a:lnTo>
                        <a:pt x="899" y="369"/>
                      </a:lnTo>
                      <a:lnTo>
                        <a:pt x="892" y="354"/>
                      </a:lnTo>
                      <a:lnTo>
                        <a:pt x="883" y="339"/>
                      </a:lnTo>
                      <a:lnTo>
                        <a:pt x="873" y="324"/>
                      </a:lnTo>
                      <a:lnTo>
                        <a:pt x="979" y="218"/>
                      </a:lnTo>
                      <a:lnTo>
                        <a:pt x="857" y="97"/>
                      </a:lnTo>
                      <a:lnTo>
                        <a:pt x="749" y="205"/>
                      </a:lnTo>
                      <a:lnTo>
                        <a:pt x="734" y="197"/>
                      </a:lnTo>
                      <a:lnTo>
                        <a:pt x="720" y="189"/>
                      </a:lnTo>
                      <a:lnTo>
                        <a:pt x="705" y="182"/>
                      </a:lnTo>
                      <a:lnTo>
                        <a:pt x="689" y="175"/>
                      </a:lnTo>
                      <a:lnTo>
                        <a:pt x="673" y="169"/>
                      </a:lnTo>
                      <a:lnTo>
                        <a:pt x="657" y="164"/>
                      </a:lnTo>
                      <a:lnTo>
                        <a:pt x="641" y="159"/>
                      </a:lnTo>
                      <a:lnTo>
                        <a:pt x="623" y="155"/>
                      </a:lnTo>
                      <a:lnTo>
                        <a:pt x="623" y="0"/>
                      </a:lnTo>
                      <a:lnTo>
                        <a:pt x="452" y="0"/>
                      </a:lnTo>
                      <a:lnTo>
                        <a:pt x="452" y="155"/>
                      </a:lnTo>
                      <a:lnTo>
                        <a:pt x="436" y="159"/>
                      </a:lnTo>
                      <a:lnTo>
                        <a:pt x="418" y="164"/>
                      </a:lnTo>
                      <a:lnTo>
                        <a:pt x="402" y="169"/>
                      </a:lnTo>
                      <a:lnTo>
                        <a:pt x="387" y="175"/>
                      </a:lnTo>
                      <a:lnTo>
                        <a:pt x="371" y="182"/>
                      </a:lnTo>
                      <a:lnTo>
                        <a:pt x="356" y="189"/>
                      </a:lnTo>
                      <a:lnTo>
                        <a:pt x="342" y="197"/>
                      </a:lnTo>
                      <a:lnTo>
                        <a:pt x="327" y="205"/>
                      </a:lnTo>
                      <a:lnTo>
                        <a:pt x="219" y="97"/>
                      </a:lnTo>
                      <a:lnTo>
                        <a:pt x="97" y="218"/>
                      </a:lnTo>
                      <a:lnTo>
                        <a:pt x="203" y="324"/>
                      </a:lnTo>
                      <a:lnTo>
                        <a:pt x="194" y="339"/>
                      </a:lnTo>
                      <a:lnTo>
                        <a:pt x="184" y="354"/>
                      </a:lnTo>
                      <a:lnTo>
                        <a:pt x="176" y="369"/>
                      </a:lnTo>
                      <a:lnTo>
                        <a:pt x="169" y="385"/>
                      </a:lnTo>
                      <a:lnTo>
                        <a:pt x="163" y="401"/>
                      </a:lnTo>
                      <a:lnTo>
                        <a:pt x="157" y="417"/>
                      </a:lnTo>
                      <a:lnTo>
                        <a:pt x="152" y="433"/>
                      </a:lnTo>
                      <a:lnTo>
                        <a:pt x="148" y="450"/>
                      </a:lnTo>
                      <a:lnTo>
                        <a:pt x="0" y="450"/>
                      </a:lnTo>
                      <a:lnTo>
                        <a:pt x="0" y="622"/>
                      </a:lnTo>
                      <a:lnTo>
                        <a:pt x="148" y="622"/>
                      </a:lnTo>
                      <a:lnTo>
                        <a:pt x="152" y="639"/>
                      </a:lnTo>
                      <a:lnTo>
                        <a:pt x="157" y="657"/>
                      </a:lnTo>
                      <a:lnTo>
                        <a:pt x="163" y="673"/>
                      </a:lnTo>
                      <a:lnTo>
                        <a:pt x="169" y="689"/>
                      </a:lnTo>
                      <a:lnTo>
                        <a:pt x="176" y="705"/>
                      </a:lnTo>
                      <a:lnTo>
                        <a:pt x="184" y="720"/>
                      </a:lnTo>
                      <a:lnTo>
                        <a:pt x="194" y="735"/>
                      </a:lnTo>
                      <a:lnTo>
                        <a:pt x="203" y="750"/>
                      </a:lnTo>
                      <a:lnTo>
                        <a:pt x="97" y="856"/>
                      </a:lnTo>
                      <a:lnTo>
                        <a:pt x="219" y="977"/>
                      </a:lnTo>
                      <a:lnTo>
                        <a:pt x="327" y="869"/>
                      </a:lnTo>
                      <a:lnTo>
                        <a:pt x="342" y="877"/>
                      </a:lnTo>
                      <a:lnTo>
                        <a:pt x="356" y="885"/>
                      </a:lnTo>
                      <a:lnTo>
                        <a:pt x="371" y="892"/>
                      </a:lnTo>
                      <a:lnTo>
                        <a:pt x="387" y="899"/>
                      </a:lnTo>
                      <a:lnTo>
                        <a:pt x="402" y="905"/>
                      </a:lnTo>
                      <a:lnTo>
                        <a:pt x="418" y="910"/>
                      </a:lnTo>
                      <a:lnTo>
                        <a:pt x="436" y="915"/>
                      </a:lnTo>
                      <a:lnTo>
                        <a:pt x="452" y="920"/>
                      </a:lnTo>
                      <a:lnTo>
                        <a:pt x="452" y="1074"/>
                      </a:lnTo>
                      <a:lnTo>
                        <a:pt x="623" y="1074"/>
                      </a:lnTo>
                      <a:lnTo>
                        <a:pt x="623" y="920"/>
                      </a:lnTo>
                      <a:lnTo>
                        <a:pt x="641" y="915"/>
                      </a:lnTo>
                      <a:lnTo>
                        <a:pt x="657" y="910"/>
                      </a:lnTo>
                      <a:lnTo>
                        <a:pt x="673" y="905"/>
                      </a:lnTo>
                      <a:lnTo>
                        <a:pt x="689" y="899"/>
                      </a:lnTo>
                      <a:lnTo>
                        <a:pt x="705" y="892"/>
                      </a:lnTo>
                      <a:lnTo>
                        <a:pt x="720" y="885"/>
                      </a:lnTo>
                      <a:lnTo>
                        <a:pt x="734" y="877"/>
                      </a:lnTo>
                      <a:lnTo>
                        <a:pt x="749" y="869"/>
                      </a:lnTo>
                      <a:lnTo>
                        <a:pt x="857" y="977"/>
                      </a:lnTo>
                      <a:lnTo>
                        <a:pt x="979" y="856"/>
                      </a:lnTo>
                      <a:lnTo>
                        <a:pt x="873" y="750"/>
                      </a:lnTo>
                      <a:lnTo>
                        <a:pt x="883" y="735"/>
                      </a:lnTo>
                      <a:lnTo>
                        <a:pt x="892" y="720"/>
                      </a:lnTo>
                      <a:lnTo>
                        <a:pt x="899" y="705"/>
                      </a:lnTo>
                      <a:lnTo>
                        <a:pt x="907" y="689"/>
                      </a:lnTo>
                      <a:lnTo>
                        <a:pt x="914" y="673"/>
                      </a:lnTo>
                      <a:lnTo>
                        <a:pt x="920" y="657"/>
                      </a:lnTo>
                      <a:lnTo>
                        <a:pt x="924" y="639"/>
                      </a:lnTo>
                      <a:lnTo>
                        <a:pt x="929" y="622"/>
                      </a:lnTo>
                      <a:lnTo>
                        <a:pt x="1076" y="622"/>
                      </a:lnTo>
                      <a:close/>
                    </a:path>
                  </a:pathLst>
                </a:custGeom>
                <a:solidFill>
                  <a:srgbClr val="FF0000"/>
                </a:solidFill>
                <a:ln w="9525">
                  <a:noFill/>
                  <a:round/>
                  <a:headEnd/>
                  <a:tailEnd/>
                </a:ln>
              </p:spPr>
              <p:txBody>
                <a:bodyPr/>
                <a:lstStyle/>
                <a:p>
                  <a:endParaRPr lang="en-AU"/>
                </a:p>
              </p:txBody>
            </p:sp>
          </p:grpSp>
          <p:sp>
            <p:nvSpPr>
              <p:cNvPr id="13338" name="Oval 20"/>
              <p:cNvSpPr>
                <a:spLocks noChangeArrowheads="1"/>
              </p:cNvSpPr>
              <p:nvPr/>
            </p:nvSpPr>
            <p:spPr bwMode="auto">
              <a:xfrm>
                <a:off x="4107" y="912"/>
                <a:ext cx="528" cy="480"/>
              </a:xfrm>
              <a:prstGeom prst="ellipse">
                <a:avLst/>
              </a:prstGeom>
              <a:solidFill>
                <a:srgbClr val="FF0000"/>
              </a:solidFill>
              <a:ln w="9525">
                <a:noFill/>
                <a:round/>
                <a:headEnd/>
                <a:tailEnd/>
              </a:ln>
            </p:spPr>
            <p:txBody>
              <a:bodyPr wrap="none" anchor="ctr"/>
              <a:lstStyle/>
              <a:p>
                <a:pPr eaLnBrk="0" hangingPunct="0"/>
                <a:endParaRPr lang="en-GB">
                  <a:latin typeface="Times New Roman" pitchFamily="18" charset="0"/>
                </a:endParaRPr>
              </a:p>
            </p:txBody>
          </p:sp>
        </p:grpSp>
        <p:grpSp>
          <p:nvGrpSpPr>
            <p:cNvPr id="7" name="Group 21"/>
            <p:cNvGrpSpPr>
              <a:grpSpLocks/>
            </p:cNvGrpSpPr>
            <p:nvPr/>
          </p:nvGrpSpPr>
          <p:grpSpPr bwMode="auto">
            <a:xfrm>
              <a:off x="3719" y="2688"/>
              <a:ext cx="1321" cy="1213"/>
              <a:chOff x="3719" y="2688"/>
              <a:chExt cx="1321" cy="1213"/>
            </a:xfrm>
          </p:grpSpPr>
          <p:sp>
            <p:nvSpPr>
              <p:cNvPr id="13335" name="Freeform 22"/>
              <p:cNvSpPr>
                <a:spLocks/>
              </p:cNvSpPr>
              <p:nvPr/>
            </p:nvSpPr>
            <p:spPr bwMode="auto">
              <a:xfrm>
                <a:off x="3719" y="2688"/>
                <a:ext cx="1321" cy="1213"/>
              </a:xfrm>
              <a:custGeom>
                <a:avLst/>
                <a:gdLst>
                  <a:gd name="T0" fmla="*/ 1602 w 1076"/>
                  <a:gd name="T1" fmla="*/ 857 h 1074"/>
                  <a:gd name="T2" fmla="*/ 1603 w 1076"/>
                  <a:gd name="T3" fmla="*/ 870 h 1074"/>
                  <a:gd name="T4" fmla="*/ 1575 w 1076"/>
                  <a:gd name="T5" fmla="*/ 977 h 1074"/>
                  <a:gd name="T6" fmla="*/ 1434 w 1076"/>
                  <a:gd name="T7" fmla="*/ 1094 h 1074"/>
                  <a:gd name="T8" fmla="*/ 1224 w 1076"/>
                  <a:gd name="T9" fmla="*/ 1142 h 1074"/>
                  <a:gd name="T10" fmla="*/ 1008 w 1076"/>
                  <a:gd name="T11" fmla="*/ 1094 h 1074"/>
                  <a:gd name="T12" fmla="*/ 869 w 1076"/>
                  <a:gd name="T13" fmla="*/ 977 h 1074"/>
                  <a:gd name="T14" fmla="*/ 847 w 1076"/>
                  <a:gd name="T15" fmla="*/ 821 h 1074"/>
                  <a:gd name="T16" fmla="*/ 951 w 1076"/>
                  <a:gd name="T17" fmla="*/ 688 h 1074"/>
                  <a:gd name="T18" fmla="*/ 1145 w 1076"/>
                  <a:gd name="T19" fmla="*/ 613 h 1074"/>
                  <a:gd name="T20" fmla="*/ 1368 w 1076"/>
                  <a:gd name="T21" fmla="*/ 627 h 1074"/>
                  <a:gd name="T22" fmla="*/ 1530 w 1076"/>
                  <a:gd name="T23" fmla="*/ 716 h 1074"/>
                  <a:gd name="T24" fmla="*/ 1602 w 1076"/>
                  <a:gd name="T25" fmla="*/ 857 h 1074"/>
                  <a:gd name="T26" fmla="*/ 2112 w 1076"/>
                  <a:gd name="T27" fmla="*/ 732 h 1074"/>
                  <a:gd name="T28" fmla="*/ 2076 w 1076"/>
                  <a:gd name="T29" fmla="*/ 653 h 1074"/>
                  <a:gd name="T30" fmla="*/ 2026 w 1076"/>
                  <a:gd name="T31" fmla="*/ 576 h 1074"/>
                  <a:gd name="T32" fmla="*/ 2225 w 1076"/>
                  <a:gd name="T33" fmla="*/ 355 h 1074"/>
                  <a:gd name="T34" fmla="*/ 1667 w 1076"/>
                  <a:gd name="T35" fmla="*/ 320 h 1074"/>
                  <a:gd name="T36" fmla="*/ 1567 w 1076"/>
                  <a:gd name="T37" fmla="*/ 286 h 1074"/>
                  <a:gd name="T38" fmla="*/ 1456 w 1076"/>
                  <a:gd name="T39" fmla="*/ 259 h 1074"/>
                  <a:gd name="T40" fmla="*/ 1026 w 1076"/>
                  <a:gd name="T41" fmla="*/ 0 h 1074"/>
                  <a:gd name="T42" fmla="*/ 949 w 1076"/>
                  <a:gd name="T43" fmla="*/ 267 h 1074"/>
                  <a:gd name="T44" fmla="*/ 842 w 1076"/>
                  <a:gd name="T45" fmla="*/ 297 h 1074"/>
                  <a:gd name="T46" fmla="*/ 742 w 1076"/>
                  <a:gd name="T47" fmla="*/ 334 h 1074"/>
                  <a:gd name="T48" fmla="*/ 462 w 1076"/>
                  <a:gd name="T49" fmla="*/ 526 h 1074"/>
                  <a:gd name="T50" fmla="*/ 399 w 1076"/>
                  <a:gd name="T51" fmla="*/ 601 h 1074"/>
                  <a:gd name="T52" fmla="*/ 357 w 1076"/>
                  <a:gd name="T53" fmla="*/ 679 h 1074"/>
                  <a:gd name="T54" fmla="*/ 0 w 1076"/>
                  <a:gd name="T55" fmla="*/ 732 h 1074"/>
                  <a:gd name="T56" fmla="*/ 346 w 1076"/>
                  <a:gd name="T57" fmla="*/ 1039 h 1074"/>
                  <a:gd name="T58" fmla="*/ 383 w 1076"/>
                  <a:gd name="T59" fmla="*/ 1122 h 1074"/>
                  <a:gd name="T60" fmla="*/ 440 w 1076"/>
                  <a:gd name="T61" fmla="*/ 1195 h 1074"/>
                  <a:gd name="T62" fmla="*/ 497 w 1076"/>
                  <a:gd name="T63" fmla="*/ 1589 h 1074"/>
                  <a:gd name="T64" fmla="*/ 809 w 1076"/>
                  <a:gd name="T65" fmla="*/ 1440 h 1074"/>
                  <a:gd name="T66" fmla="*/ 913 w 1076"/>
                  <a:gd name="T67" fmla="*/ 1472 h 1074"/>
                  <a:gd name="T68" fmla="*/ 1026 w 1076"/>
                  <a:gd name="T69" fmla="*/ 1496 h 1074"/>
                  <a:gd name="T70" fmla="*/ 1416 w 1076"/>
                  <a:gd name="T71" fmla="*/ 1496 h 1074"/>
                  <a:gd name="T72" fmla="*/ 1528 w 1076"/>
                  <a:gd name="T73" fmla="*/ 1472 h 1074"/>
                  <a:gd name="T74" fmla="*/ 1635 w 1076"/>
                  <a:gd name="T75" fmla="*/ 1440 h 1074"/>
                  <a:gd name="T76" fmla="*/ 1947 w 1076"/>
                  <a:gd name="T77" fmla="*/ 1589 h 1074"/>
                  <a:gd name="T78" fmla="*/ 2006 w 1076"/>
                  <a:gd name="T79" fmla="*/ 1195 h 1074"/>
                  <a:gd name="T80" fmla="*/ 2061 w 1076"/>
                  <a:gd name="T81" fmla="*/ 1122 h 1074"/>
                  <a:gd name="T82" fmla="*/ 2098 w 1076"/>
                  <a:gd name="T83" fmla="*/ 1039 h 107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76"/>
                  <a:gd name="T127" fmla="*/ 0 h 1074"/>
                  <a:gd name="T128" fmla="*/ 1076 w 1076"/>
                  <a:gd name="T129" fmla="*/ 1074 h 107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76" h="1074">
                    <a:moveTo>
                      <a:pt x="1076" y="622"/>
                    </a:moveTo>
                    <a:lnTo>
                      <a:pt x="1076" y="527"/>
                    </a:lnTo>
                    <a:lnTo>
                      <a:pt x="705" y="527"/>
                    </a:lnTo>
                    <a:lnTo>
                      <a:pt x="705" y="529"/>
                    </a:lnTo>
                    <a:lnTo>
                      <a:pt x="706" y="531"/>
                    </a:lnTo>
                    <a:lnTo>
                      <a:pt x="706" y="535"/>
                    </a:lnTo>
                    <a:lnTo>
                      <a:pt x="706" y="537"/>
                    </a:lnTo>
                    <a:lnTo>
                      <a:pt x="703" y="569"/>
                    </a:lnTo>
                    <a:lnTo>
                      <a:pt x="693" y="600"/>
                    </a:lnTo>
                    <a:lnTo>
                      <a:pt x="678" y="628"/>
                    </a:lnTo>
                    <a:lnTo>
                      <a:pt x="657" y="652"/>
                    </a:lnTo>
                    <a:lnTo>
                      <a:pt x="631" y="673"/>
                    </a:lnTo>
                    <a:lnTo>
                      <a:pt x="604" y="688"/>
                    </a:lnTo>
                    <a:lnTo>
                      <a:pt x="572" y="697"/>
                    </a:lnTo>
                    <a:lnTo>
                      <a:pt x="538" y="701"/>
                    </a:lnTo>
                    <a:lnTo>
                      <a:pt x="504" y="697"/>
                    </a:lnTo>
                    <a:lnTo>
                      <a:pt x="472" y="688"/>
                    </a:lnTo>
                    <a:lnTo>
                      <a:pt x="444" y="673"/>
                    </a:lnTo>
                    <a:lnTo>
                      <a:pt x="419" y="652"/>
                    </a:lnTo>
                    <a:lnTo>
                      <a:pt x="399" y="628"/>
                    </a:lnTo>
                    <a:lnTo>
                      <a:pt x="383" y="600"/>
                    </a:lnTo>
                    <a:lnTo>
                      <a:pt x="373" y="569"/>
                    </a:lnTo>
                    <a:lnTo>
                      <a:pt x="370" y="537"/>
                    </a:lnTo>
                    <a:lnTo>
                      <a:pt x="373" y="505"/>
                    </a:lnTo>
                    <a:lnTo>
                      <a:pt x="383" y="474"/>
                    </a:lnTo>
                    <a:lnTo>
                      <a:pt x="399" y="446"/>
                    </a:lnTo>
                    <a:lnTo>
                      <a:pt x="419" y="422"/>
                    </a:lnTo>
                    <a:lnTo>
                      <a:pt x="444" y="401"/>
                    </a:lnTo>
                    <a:lnTo>
                      <a:pt x="472" y="386"/>
                    </a:lnTo>
                    <a:lnTo>
                      <a:pt x="504" y="377"/>
                    </a:lnTo>
                    <a:lnTo>
                      <a:pt x="538" y="373"/>
                    </a:lnTo>
                    <a:lnTo>
                      <a:pt x="570" y="377"/>
                    </a:lnTo>
                    <a:lnTo>
                      <a:pt x="602" y="385"/>
                    </a:lnTo>
                    <a:lnTo>
                      <a:pt x="629" y="400"/>
                    </a:lnTo>
                    <a:lnTo>
                      <a:pt x="653" y="418"/>
                    </a:lnTo>
                    <a:lnTo>
                      <a:pt x="674" y="440"/>
                    </a:lnTo>
                    <a:lnTo>
                      <a:pt x="690" y="467"/>
                    </a:lnTo>
                    <a:lnTo>
                      <a:pt x="701" y="495"/>
                    </a:lnTo>
                    <a:lnTo>
                      <a:pt x="705" y="527"/>
                    </a:lnTo>
                    <a:lnTo>
                      <a:pt x="1076" y="527"/>
                    </a:lnTo>
                    <a:lnTo>
                      <a:pt x="1076" y="450"/>
                    </a:lnTo>
                    <a:lnTo>
                      <a:pt x="929" y="450"/>
                    </a:lnTo>
                    <a:lnTo>
                      <a:pt x="924" y="433"/>
                    </a:lnTo>
                    <a:lnTo>
                      <a:pt x="920" y="417"/>
                    </a:lnTo>
                    <a:lnTo>
                      <a:pt x="914" y="401"/>
                    </a:lnTo>
                    <a:lnTo>
                      <a:pt x="907" y="385"/>
                    </a:lnTo>
                    <a:lnTo>
                      <a:pt x="899" y="369"/>
                    </a:lnTo>
                    <a:lnTo>
                      <a:pt x="892" y="354"/>
                    </a:lnTo>
                    <a:lnTo>
                      <a:pt x="883" y="339"/>
                    </a:lnTo>
                    <a:lnTo>
                      <a:pt x="873" y="324"/>
                    </a:lnTo>
                    <a:lnTo>
                      <a:pt x="979" y="218"/>
                    </a:lnTo>
                    <a:lnTo>
                      <a:pt x="857" y="97"/>
                    </a:lnTo>
                    <a:lnTo>
                      <a:pt x="749" y="205"/>
                    </a:lnTo>
                    <a:lnTo>
                      <a:pt x="734" y="197"/>
                    </a:lnTo>
                    <a:lnTo>
                      <a:pt x="720" y="189"/>
                    </a:lnTo>
                    <a:lnTo>
                      <a:pt x="705" y="182"/>
                    </a:lnTo>
                    <a:lnTo>
                      <a:pt x="689" y="175"/>
                    </a:lnTo>
                    <a:lnTo>
                      <a:pt x="673" y="169"/>
                    </a:lnTo>
                    <a:lnTo>
                      <a:pt x="657" y="164"/>
                    </a:lnTo>
                    <a:lnTo>
                      <a:pt x="641" y="159"/>
                    </a:lnTo>
                    <a:lnTo>
                      <a:pt x="623" y="155"/>
                    </a:lnTo>
                    <a:lnTo>
                      <a:pt x="623" y="0"/>
                    </a:lnTo>
                    <a:lnTo>
                      <a:pt x="452" y="0"/>
                    </a:lnTo>
                    <a:lnTo>
                      <a:pt x="452" y="155"/>
                    </a:lnTo>
                    <a:lnTo>
                      <a:pt x="436" y="159"/>
                    </a:lnTo>
                    <a:lnTo>
                      <a:pt x="418" y="164"/>
                    </a:lnTo>
                    <a:lnTo>
                      <a:pt x="402" y="169"/>
                    </a:lnTo>
                    <a:lnTo>
                      <a:pt x="387" y="175"/>
                    </a:lnTo>
                    <a:lnTo>
                      <a:pt x="371" y="182"/>
                    </a:lnTo>
                    <a:lnTo>
                      <a:pt x="356" y="189"/>
                    </a:lnTo>
                    <a:lnTo>
                      <a:pt x="342" y="197"/>
                    </a:lnTo>
                    <a:lnTo>
                      <a:pt x="327" y="205"/>
                    </a:lnTo>
                    <a:lnTo>
                      <a:pt x="219" y="97"/>
                    </a:lnTo>
                    <a:lnTo>
                      <a:pt x="97" y="218"/>
                    </a:lnTo>
                    <a:lnTo>
                      <a:pt x="203" y="324"/>
                    </a:lnTo>
                    <a:lnTo>
                      <a:pt x="194" y="339"/>
                    </a:lnTo>
                    <a:lnTo>
                      <a:pt x="184" y="354"/>
                    </a:lnTo>
                    <a:lnTo>
                      <a:pt x="176" y="369"/>
                    </a:lnTo>
                    <a:lnTo>
                      <a:pt x="169" y="385"/>
                    </a:lnTo>
                    <a:lnTo>
                      <a:pt x="163" y="401"/>
                    </a:lnTo>
                    <a:lnTo>
                      <a:pt x="157" y="417"/>
                    </a:lnTo>
                    <a:lnTo>
                      <a:pt x="152" y="433"/>
                    </a:lnTo>
                    <a:lnTo>
                      <a:pt x="148" y="450"/>
                    </a:lnTo>
                    <a:lnTo>
                      <a:pt x="0" y="450"/>
                    </a:lnTo>
                    <a:lnTo>
                      <a:pt x="0" y="622"/>
                    </a:lnTo>
                    <a:lnTo>
                      <a:pt x="148" y="622"/>
                    </a:lnTo>
                    <a:lnTo>
                      <a:pt x="152" y="639"/>
                    </a:lnTo>
                    <a:lnTo>
                      <a:pt x="157" y="657"/>
                    </a:lnTo>
                    <a:lnTo>
                      <a:pt x="163" y="673"/>
                    </a:lnTo>
                    <a:lnTo>
                      <a:pt x="169" y="689"/>
                    </a:lnTo>
                    <a:lnTo>
                      <a:pt x="176" y="705"/>
                    </a:lnTo>
                    <a:lnTo>
                      <a:pt x="184" y="720"/>
                    </a:lnTo>
                    <a:lnTo>
                      <a:pt x="194" y="735"/>
                    </a:lnTo>
                    <a:lnTo>
                      <a:pt x="203" y="750"/>
                    </a:lnTo>
                    <a:lnTo>
                      <a:pt x="97" y="856"/>
                    </a:lnTo>
                    <a:lnTo>
                      <a:pt x="219" y="977"/>
                    </a:lnTo>
                    <a:lnTo>
                      <a:pt x="327" y="869"/>
                    </a:lnTo>
                    <a:lnTo>
                      <a:pt x="342" y="877"/>
                    </a:lnTo>
                    <a:lnTo>
                      <a:pt x="356" y="885"/>
                    </a:lnTo>
                    <a:lnTo>
                      <a:pt x="371" y="892"/>
                    </a:lnTo>
                    <a:lnTo>
                      <a:pt x="387" y="899"/>
                    </a:lnTo>
                    <a:lnTo>
                      <a:pt x="402" y="905"/>
                    </a:lnTo>
                    <a:lnTo>
                      <a:pt x="418" y="910"/>
                    </a:lnTo>
                    <a:lnTo>
                      <a:pt x="436" y="915"/>
                    </a:lnTo>
                    <a:lnTo>
                      <a:pt x="452" y="920"/>
                    </a:lnTo>
                    <a:lnTo>
                      <a:pt x="452" y="1074"/>
                    </a:lnTo>
                    <a:lnTo>
                      <a:pt x="623" y="1074"/>
                    </a:lnTo>
                    <a:lnTo>
                      <a:pt x="623" y="920"/>
                    </a:lnTo>
                    <a:lnTo>
                      <a:pt x="641" y="915"/>
                    </a:lnTo>
                    <a:lnTo>
                      <a:pt x="657" y="910"/>
                    </a:lnTo>
                    <a:lnTo>
                      <a:pt x="673" y="905"/>
                    </a:lnTo>
                    <a:lnTo>
                      <a:pt x="689" y="899"/>
                    </a:lnTo>
                    <a:lnTo>
                      <a:pt x="705" y="892"/>
                    </a:lnTo>
                    <a:lnTo>
                      <a:pt x="720" y="885"/>
                    </a:lnTo>
                    <a:lnTo>
                      <a:pt x="734" y="877"/>
                    </a:lnTo>
                    <a:lnTo>
                      <a:pt x="749" y="869"/>
                    </a:lnTo>
                    <a:lnTo>
                      <a:pt x="857" y="977"/>
                    </a:lnTo>
                    <a:lnTo>
                      <a:pt x="979" y="856"/>
                    </a:lnTo>
                    <a:lnTo>
                      <a:pt x="873" y="750"/>
                    </a:lnTo>
                    <a:lnTo>
                      <a:pt x="883" y="735"/>
                    </a:lnTo>
                    <a:lnTo>
                      <a:pt x="892" y="720"/>
                    </a:lnTo>
                    <a:lnTo>
                      <a:pt x="899" y="705"/>
                    </a:lnTo>
                    <a:lnTo>
                      <a:pt x="907" y="689"/>
                    </a:lnTo>
                    <a:lnTo>
                      <a:pt x="914" y="673"/>
                    </a:lnTo>
                    <a:lnTo>
                      <a:pt x="920" y="657"/>
                    </a:lnTo>
                    <a:lnTo>
                      <a:pt x="924" y="639"/>
                    </a:lnTo>
                    <a:lnTo>
                      <a:pt x="929" y="622"/>
                    </a:lnTo>
                    <a:lnTo>
                      <a:pt x="1076" y="622"/>
                    </a:lnTo>
                    <a:close/>
                  </a:path>
                </a:pathLst>
              </a:custGeom>
              <a:solidFill>
                <a:srgbClr val="FFCC00"/>
              </a:solidFill>
              <a:ln w="9525">
                <a:noFill/>
                <a:round/>
                <a:headEnd/>
                <a:tailEnd/>
              </a:ln>
            </p:spPr>
            <p:txBody>
              <a:bodyPr/>
              <a:lstStyle/>
              <a:p>
                <a:endParaRPr lang="en-AU"/>
              </a:p>
            </p:txBody>
          </p:sp>
          <p:sp>
            <p:nvSpPr>
              <p:cNvPr id="13336" name="Oval 23"/>
              <p:cNvSpPr>
                <a:spLocks noChangeArrowheads="1"/>
              </p:cNvSpPr>
              <p:nvPr/>
            </p:nvSpPr>
            <p:spPr bwMode="auto">
              <a:xfrm>
                <a:off x="4128" y="3072"/>
                <a:ext cx="528" cy="480"/>
              </a:xfrm>
              <a:prstGeom prst="ellipse">
                <a:avLst/>
              </a:prstGeom>
              <a:solidFill>
                <a:srgbClr val="FFCC00"/>
              </a:solidFill>
              <a:ln w="9525">
                <a:noFill/>
                <a:round/>
                <a:headEnd/>
                <a:tailEnd/>
              </a:ln>
            </p:spPr>
            <p:txBody>
              <a:bodyPr wrap="none" anchor="ctr"/>
              <a:lstStyle/>
              <a:p>
                <a:pPr eaLnBrk="0" hangingPunct="0"/>
                <a:endParaRPr lang="en-GB">
                  <a:latin typeface="Times New Roman" pitchFamily="18" charset="0"/>
                </a:endParaRPr>
              </a:p>
            </p:txBody>
          </p:sp>
        </p:grpSp>
        <p:sp>
          <p:nvSpPr>
            <p:cNvPr id="13331" name="Text Box 24"/>
            <p:cNvSpPr txBox="1">
              <a:spLocks noChangeArrowheads="1"/>
            </p:cNvSpPr>
            <p:nvPr/>
          </p:nvSpPr>
          <p:spPr bwMode="auto">
            <a:xfrm>
              <a:off x="1128" y="1008"/>
              <a:ext cx="672" cy="288"/>
            </a:xfrm>
            <a:prstGeom prst="rect">
              <a:avLst/>
            </a:prstGeom>
            <a:noFill/>
            <a:ln w="9525">
              <a:noFill/>
              <a:miter lim="800000"/>
              <a:headEnd/>
              <a:tailEnd/>
            </a:ln>
          </p:spPr>
          <p:txBody>
            <a:bodyPr>
              <a:spAutoFit/>
            </a:bodyPr>
            <a:lstStyle/>
            <a:p>
              <a:pPr algn="ctr">
                <a:spcBef>
                  <a:spcPct val="50000"/>
                </a:spcBef>
              </a:pPr>
              <a:r>
                <a:rPr lang="en-AU" sz="2400">
                  <a:latin typeface="Times New Roman" pitchFamily="18" charset="0"/>
                </a:rPr>
                <a:t>Scope</a:t>
              </a:r>
            </a:p>
          </p:txBody>
        </p:sp>
        <p:sp>
          <p:nvSpPr>
            <p:cNvPr id="13332" name="Text Box 25"/>
            <p:cNvSpPr txBox="1">
              <a:spLocks noChangeArrowheads="1"/>
            </p:cNvSpPr>
            <p:nvPr/>
          </p:nvSpPr>
          <p:spPr bwMode="auto">
            <a:xfrm>
              <a:off x="4026" y="1008"/>
              <a:ext cx="672" cy="288"/>
            </a:xfrm>
            <a:prstGeom prst="rect">
              <a:avLst/>
            </a:prstGeom>
            <a:noFill/>
            <a:ln w="9525">
              <a:noFill/>
              <a:miter lim="800000"/>
              <a:headEnd/>
              <a:tailEnd/>
            </a:ln>
          </p:spPr>
          <p:txBody>
            <a:bodyPr>
              <a:spAutoFit/>
            </a:bodyPr>
            <a:lstStyle/>
            <a:p>
              <a:pPr algn="ctr">
                <a:spcBef>
                  <a:spcPct val="50000"/>
                </a:spcBef>
              </a:pPr>
              <a:r>
                <a:rPr lang="en-AU" sz="2400">
                  <a:latin typeface="Times New Roman" pitchFamily="18" charset="0"/>
                </a:rPr>
                <a:t>Time</a:t>
              </a:r>
            </a:p>
          </p:txBody>
        </p:sp>
        <p:sp>
          <p:nvSpPr>
            <p:cNvPr id="13333" name="Text Box 26"/>
            <p:cNvSpPr txBox="1">
              <a:spLocks noChangeArrowheads="1"/>
            </p:cNvSpPr>
            <p:nvPr/>
          </p:nvSpPr>
          <p:spPr bwMode="auto">
            <a:xfrm>
              <a:off x="1128" y="3126"/>
              <a:ext cx="672" cy="288"/>
            </a:xfrm>
            <a:prstGeom prst="rect">
              <a:avLst/>
            </a:prstGeom>
            <a:noFill/>
            <a:ln w="9525">
              <a:noFill/>
              <a:miter lim="800000"/>
              <a:headEnd/>
              <a:tailEnd/>
            </a:ln>
          </p:spPr>
          <p:txBody>
            <a:bodyPr>
              <a:spAutoFit/>
            </a:bodyPr>
            <a:lstStyle/>
            <a:p>
              <a:pPr algn="ctr">
                <a:spcBef>
                  <a:spcPct val="50000"/>
                </a:spcBef>
              </a:pPr>
              <a:r>
                <a:rPr lang="en-AU" sz="2400">
                  <a:latin typeface="Times New Roman" pitchFamily="18" charset="0"/>
                </a:rPr>
                <a:t>Cost</a:t>
              </a:r>
            </a:p>
          </p:txBody>
        </p:sp>
        <p:sp>
          <p:nvSpPr>
            <p:cNvPr id="13334" name="Text Box 27"/>
            <p:cNvSpPr txBox="1">
              <a:spLocks noChangeArrowheads="1"/>
            </p:cNvSpPr>
            <p:nvPr/>
          </p:nvSpPr>
          <p:spPr bwMode="auto">
            <a:xfrm>
              <a:off x="4014" y="3120"/>
              <a:ext cx="768" cy="288"/>
            </a:xfrm>
            <a:prstGeom prst="rect">
              <a:avLst/>
            </a:prstGeom>
            <a:noFill/>
            <a:ln w="9525">
              <a:noFill/>
              <a:miter lim="800000"/>
              <a:headEnd/>
              <a:tailEnd/>
            </a:ln>
          </p:spPr>
          <p:txBody>
            <a:bodyPr>
              <a:spAutoFit/>
            </a:bodyPr>
            <a:lstStyle/>
            <a:p>
              <a:pPr algn="ctr">
                <a:spcBef>
                  <a:spcPct val="50000"/>
                </a:spcBef>
              </a:pPr>
              <a:r>
                <a:rPr lang="en-AU" sz="2400">
                  <a:latin typeface="Times New Roman" pitchFamily="18" charset="0"/>
                </a:rPr>
                <a:t>Quality</a:t>
              </a:r>
            </a:p>
          </p:txBody>
        </p:sp>
      </p:grpSp>
      <p:sp>
        <p:nvSpPr>
          <p:cNvPr id="13316" name="Text Box 28"/>
          <p:cNvSpPr txBox="1">
            <a:spLocks noChangeArrowheads="1"/>
          </p:cNvSpPr>
          <p:nvPr/>
        </p:nvSpPr>
        <p:spPr bwMode="auto">
          <a:xfrm>
            <a:off x="1331913" y="0"/>
            <a:ext cx="7134225" cy="1200329"/>
          </a:xfrm>
          <a:prstGeom prst="rect">
            <a:avLst/>
          </a:prstGeom>
          <a:noFill/>
          <a:ln w="9525">
            <a:noFill/>
            <a:miter lim="800000"/>
            <a:headEnd/>
            <a:tailEnd/>
          </a:ln>
        </p:spPr>
        <p:txBody>
          <a:bodyPr>
            <a:spAutoFit/>
          </a:bodyPr>
          <a:lstStyle/>
          <a:p>
            <a:pPr algn="ctr">
              <a:spcBef>
                <a:spcPct val="50000"/>
              </a:spcBef>
            </a:pPr>
            <a:r>
              <a:rPr lang="en-AU" sz="3600" dirty="0"/>
              <a:t>CRITICAL </a:t>
            </a:r>
            <a:r>
              <a:rPr lang="en-AU" sz="3600" dirty="0" smtClean="0"/>
              <a:t>Project Management  </a:t>
            </a:r>
            <a:r>
              <a:rPr lang="en-AU" sz="3600" dirty="0"/>
              <a:t/>
            </a:r>
            <a:br>
              <a:rPr lang="en-AU" sz="3600" dirty="0"/>
            </a:br>
            <a:r>
              <a:rPr lang="en-AU" sz="3600" dirty="0"/>
              <a:t>VARIABLES </a:t>
            </a:r>
          </a:p>
        </p:txBody>
      </p:sp>
      <p:sp>
        <p:nvSpPr>
          <p:cNvPr id="13317" name="Text Box 29"/>
          <p:cNvSpPr txBox="1">
            <a:spLocks noChangeArrowheads="1"/>
          </p:cNvSpPr>
          <p:nvPr/>
        </p:nvSpPr>
        <p:spPr bwMode="auto">
          <a:xfrm>
            <a:off x="6677025" y="6538913"/>
            <a:ext cx="2590800" cy="336550"/>
          </a:xfrm>
          <a:prstGeom prst="rect">
            <a:avLst/>
          </a:prstGeom>
          <a:noFill/>
          <a:ln w="9525">
            <a:noFill/>
            <a:miter lim="800000"/>
            <a:headEnd/>
            <a:tailEnd/>
          </a:ln>
        </p:spPr>
        <p:txBody>
          <a:bodyPr>
            <a:spAutoFit/>
          </a:bodyPr>
          <a:lstStyle/>
          <a:p>
            <a:pPr>
              <a:spcBef>
                <a:spcPct val="50000"/>
              </a:spcBef>
            </a:pPr>
            <a:r>
              <a:rPr lang="en-AU" sz="1600">
                <a:solidFill>
                  <a:schemeClr val="bg1"/>
                </a:solidFill>
                <a:sym typeface="Symbol" pitchFamily="18" charset="2"/>
              </a:rPr>
              <a:t>Curry/Stanford(2005)</a:t>
            </a:r>
            <a:endParaRPr lang="en-AU" sz="1600">
              <a:solidFill>
                <a:schemeClr val="bg1"/>
              </a:solidFill>
            </a:endParaRPr>
          </a:p>
        </p:txBody>
      </p:sp>
      <p:sp>
        <p:nvSpPr>
          <p:cNvPr id="13318" name="TextBox 33"/>
          <p:cNvSpPr txBox="1">
            <a:spLocks noChangeArrowheads="1"/>
          </p:cNvSpPr>
          <p:nvPr/>
        </p:nvSpPr>
        <p:spPr bwMode="auto">
          <a:xfrm>
            <a:off x="0" y="6597650"/>
            <a:ext cx="2484438" cy="276225"/>
          </a:xfrm>
          <a:prstGeom prst="rect">
            <a:avLst/>
          </a:prstGeom>
          <a:noFill/>
          <a:ln w="9525">
            <a:noFill/>
            <a:miter lim="800000"/>
            <a:headEnd/>
            <a:tailEnd/>
          </a:ln>
        </p:spPr>
        <p:txBody>
          <a:bodyPr>
            <a:spAutoFit/>
          </a:bodyPr>
          <a:lstStyle/>
          <a:p>
            <a:r>
              <a:rPr lang="en-US" sz="1200"/>
              <a:t>Curry &amp; Stanford (2005)</a:t>
            </a:r>
          </a:p>
        </p:txBody>
      </p:sp>
      <p:sp>
        <p:nvSpPr>
          <p:cNvPr id="13319" name="TextBox 31"/>
          <p:cNvSpPr txBox="1">
            <a:spLocks noChangeArrowheads="1"/>
          </p:cNvSpPr>
          <p:nvPr/>
        </p:nvSpPr>
        <p:spPr bwMode="auto">
          <a:xfrm>
            <a:off x="3419475" y="3287713"/>
            <a:ext cx="3313113" cy="1077912"/>
          </a:xfrm>
          <a:prstGeom prst="rect">
            <a:avLst/>
          </a:prstGeom>
          <a:noFill/>
          <a:ln w="9525">
            <a:noFill/>
            <a:miter lim="800000"/>
            <a:headEnd/>
            <a:tailEnd/>
          </a:ln>
        </p:spPr>
        <p:txBody>
          <a:bodyPr>
            <a:spAutoFit/>
          </a:bodyPr>
          <a:lstStyle/>
          <a:p>
            <a:r>
              <a:rPr lang="en-US" sz="1600"/>
              <a:t>Note: Changing any one of these attributes will almost certainly force a change in one (or more) of the others!</a:t>
            </a:r>
          </a:p>
        </p:txBody>
      </p:sp>
    </p:spTree>
    <p:extLst>
      <p:ext uri="{BB962C8B-B14F-4D97-AF65-F5344CB8AC3E}">
        <p14:creationId xmlns:p14="http://schemas.microsoft.com/office/powerpoint/2010/main" val="6623516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3" cstate="print"/>
          <a:srcRect/>
          <a:stretch>
            <a:fillRect/>
          </a:stretch>
        </p:blipFill>
        <p:spPr bwMode="auto">
          <a:xfrm>
            <a:off x="7712967" y="4356100"/>
            <a:ext cx="1431033" cy="2478218"/>
          </a:xfrm>
          <a:prstGeom prst="rect">
            <a:avLst/>
          </a:prstGeom>
          <a:noFill/>
          <a:ln w="9525">
            <a:noFill/>
            <a:miter lim="800000"/>
            <a:headEnd/>
            <a:tailEnd/>
          </a:ln>
          <a:effectLst/>
        </p:spPr>
      </p:pic>
      <p:sp>
        <p:nvSpPr>
          <p:cNvPr id="2" name="Title 1"/>
          <p:cNvSpPr>
            <a:spLocks noGrp="1"/>
          </p:cNvSpPr>
          <p:nvPr>
            <p:ph type="title"/>
          </p:nvPr>
        </p:nvSpPr>
        <p:spPr>
          <a:xfrm>
            <a:off x="754379" y="685953"/>
            <a:ext cx="7004705" cy="412039"/>
          </a:xfrm>
        </p:spPr>
        <p:txBody>
          <a:bodyPr>
            <a:normAutofit fontScale="90000"/>
          </a:bodyPr>
          <a:lstStyle/>
          <a:p>
            <a:r>
              <a:rPr lang="en-US" dirty="0" smtClean="0"/>
              <a:t>Short Exercise</a:t>
            </a:r>
            <a:endParaRPr lang="en-US" dirty="0"/>
          </a:p>
        </p:txBody>
      </p:sp>
      <p:sp>
        <p:nvSpPr>
          <p:cNvPr id="3" name="Content Placeholder 2"/>
          <p:cNvSpPr>
            <a:spLocks noGrp="1"/>
          </p:cNvSpPr>
          <p:nvPr>
            <p:ph idx="1"/>
          </p:nvPr>
        </p:nvSpPr>
        <p:spPr/>
        <p:txBody>
          <a:bodyPr>
            <a:normAutofit fontScale="85000" lnSpcReduction="10000"/>
          </a:bodyPr>
          <a:lstStyle/>
          <a:p>
            <a:pPr>
              <a:buFont typeface="Arial" pitchFamily="34" charset="0"/>
              <a:buChar char="•"/>
            </a:pPr>
            <a:r>
              <a:rPr lang="en-US" dirty="0" smtClean="0"/>
              <a:t>You are asked to Project Manage the development of a iPhone5 App. Write an Example corresponding to the following for a typical development:</a:t>
            </a:r>
          </a:p>
          <a:p>
            <a:pPr>
              <a:buFont typeface="Arial" pitchFamily="34" charset="0"/>
              <a:buChar char="•"/>
            </a:pPr>
            <a:endParaRPr lang="en-US" dirty="0" smtClean="0"/>
          </a:p>
          <a:p>
            <a:pPr>
              <a:buFont typeface="Arial" pitchFamily="34" charset="0"/>
              <a:buChar char="•"/>
            </a:pPr>
            <a:r>
              <a:rPr lang="en-US" dirty="0" smtClean="0"/>
              <a:t>Time _____________________________________ </a:t>
            </a:r>
          </a:p>
          <a:p>
            <a:pPr>
              <a:buFont typeface="Arial" pitchFamily="34" charset="0"/>
              <a:buChar char="•"/>
            </a:pPr>
            <a:r>
              <a:rPr lang="en-US" dirty="0" smtClean="0"/>
              <a:t>Scope _____________________________________ </a:t>
            </a:r>
          </a:p>
          <a:p>
            <a:pPr>
              <a:buFont typeface="Arial" pitchFamily="34" charset="0"/>
              <a:buChar char="•"/>
            </a:pPr>
            <a:r>
              <a:rPr lang="en-US" dirty="0" smtClean="0"/>
              <a:t>Cost _____________________________________ </a:t>
            </a:r>
          </a:p>
          <a:p>
            <a:pPr>
              <a:buFont typeface="Arial" pitchFamily="34" charset="0"/>
              <a:buChar char="•"/>
            </a:pPr>
            <a:r>
              <a:rPr lang="en-US" dirty="0" smtClean="0"/>
              <a:t>Quality ___________________________________ </a:t>
            </a:r>
          </a:p>
          <a:p>
            <a:pPr>
              <a:buFont typeface="Arial" pitchFamily="34" charset="0"/>
              <a:buChar char="•"/>
            </a:pPr>
            <a:endParaRPr lang="en-US" dirty="0" smtClean="0"/>
          </a:p>
        </p:txBody>
      </p:sp>
      <p:sp>
        <p:nvSpPr>
          <p:cNvPr id="8" name="Slide Number Placeholder 7"/>
          <p:cNvSpPr>
            <a:spLocks noGrp="1"/>
          </p:cNvSpPr>
          <p:nvPr>
            <p:ph type="sldNum" sz="quarter" idx="11"/>
          </p:nvPr>
        </p:nvSpPr>
        <p:spPr/>
        <p:txBody>
          <a:bodyPr/>
          <a:lstStyle/>
          <a:p>
            <a:fld id="{C875F366-C446-4B97-B257-F362FC5B2650}" type="slidenum">
              <a:rPr lang="en-US" smtClean="0"/>
              <a:pPr/>
              <a:t>16</a:t>
            </a:fld>
            <a:endParaRPr lang="en-US"/>
          </a:p>
        </p:txBody>
      </p:sp>
      <p:sp>
        <p:nvSpPr>
          <p:cNvPr id="9" name="Footer Placeholder 8"/>
          <p:cNvSpPr>
            <a:spLocks noGrp="1"/>
          </p:cNvSpPr>
          <p:nvPr>
            <p:ph type="ftr" sz="quarter" idx="10"/>
          </p:nvPr>
        </p:nvSpPr>
        <p:spPr/>
        <p:txBody>
          <a:bodyPr/>
          <a:lstStyle/>
          <a:p>
            <a:r>
              <a:rPr lang="en-US" smtClean="0"/>
              <a:t>MethodScience.com, 1998-2013</a:t>
            </a:r>
            <a:endParaRPr lang="en-US" dirty="0"/>
          </a:p>
        </p:txBody>
      </p:sp>
    </p:spTree>
    <p:extLst>
      <p:ext uri="{BB962C8B-B14F-4D97-AF65-F5344CB8AC3E}">
        <p14:creationId xmlns:p14="http://schemas.microsoft.com/office/powerpoint/2010/main" val="2800622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ChangeArrowheads="1"/>
          </p:cNvSpPr>
          <p:nvPr/>
        </p:nvSpPr>
        <p:spPr bwMode="auto">
          <a:xfrm>
            <a:off x="599343" y="1066800"/>
            <a:ext cx="7929196" cy="5218112"/>
          </a:xfrm>
          <a:prstGeom prst="rect">
            <a:avLst/>
          </a:prstGeom>
          <a:noFill/>
          <a:ln w="12700">
            <a:noFill/>
            <a:miter lim="800000"/>
            <a:headEnd/>
            <a:tailEnd/>
          </a:ln>
        </p:spPr>
        <p:txBody>
          <a:bodyPr lIns="90488" tIns="44450" rIns="90488" bIns="44450"/>
          <a:lstStyle/>
          <a:p>
            <a:pPr marL="285750" indent="-285750">
              <a:lnSpc>
                <a:spcPct val="90000"/>
              </a:lnSpc>
              <a:spcBef>
                <a:spcPct val="30000"/>
              </a:spcBef>
              <a:buFontTx/>
              <a:buChar char="•"/>
            </a:pPr>
            <a:r>
              <a:rPr lang="en-GB" sz="2800" dirty="0">
                <a:solidFill>
                  <a:srgbClr val="800000"/>
                </a:solidFill>
              </a:rPr>
              <a:t>Project Management Responsibilities</a:t>
            </a:r>
            <a:endParaRPr lang="en-GB" sz="2000" dirty="0">
              <a:solidFill>
                <a:srgbClr val="800000"/>
              </a:solidFill>
            </a:endParaRPr>
          </a:p>
          <a:p>
            <a:pPr marL="685800" lvl="1" indent="-228600">
              <a:lnSpc>
                <a:spcPct val="90000"/>
              </a:lnSpc>
              <a:spcBef>
                <a:spcPct val="30000"/>
              </a:spcBef>
              <a:buFontTx/>
              <a:buChar char="–"/>
            </a:pPr>
            <a:r>
              <a:rPr lang="en-GB" sz="2000" dirty="0">
                <a:solidFill>
                  <a:srgbClr val="800000"/>
                </a:solidFill>
              </a:rPr>
              <a:t>Organizing; Directing; Staffing; Planning; Controlling, Reporting</a:t>
            </a:r>
          </a:p>
          <a:p>
            <a:pPr marL="685800" lvl="1" indent="-228600">
              <a:lnSpc>
                <a:spcPct val="90000"/>
              </a:lnSpc>
              <a:spcBef>
                <a:spcPct val="30000"/>
              </a:spcBef>
              <a:buFontTx/>
              <a:buChar char="–"/>
            </a:pPr>
            <a:r>
              <a:rPr lang="en-GB" sz="2000" i="1" dirty="0">
                <a:solidFill>
                  <a:srgbClr val="800000"/>
                </a:solidFill>
              </a:rPr>
              <a:t> Agile: dynamicity; ongoing provisions for change; reuse experience</a:t>
            </a:r>
          </a:p>
          <a:p>
            <a:pPr marL="285750" indent="-285750">
              <a:lnSpc>
                <a:spcPct val="90000"/>
              </a:lnSpc>
              <a:spcBef>
                <a:spcPct val="30000"/>
              </a:spcBef>
              <a:buFontTx/>
              <a:buChar char="•"/>
            </a:pPr>
            <a:r>
              <a:rPr lang="en-GB" sz="2800" dirty="0">
                <a:solidFill>
                  <a:srgbClr val="800000"/>
                </a:solidFill>
              </a:rPr>
              <a:t>Project Management Variables</a:t>
            </a:r>
            <a:endParaRPr lang="en-GB" sz="2000" dirty="0">
              <a:solidFill>
                <a:srgbClr val="800000"/>
              </a:solidFill>
            </a:endParaRPr>
          </a:p>
          <a:p>
            <a:pPr marL="685800" lvl="1" indent="-228600">
              <a:lnSpc>
                <a:spcPct val="90000"/>
              </a:lnSpc>
              <a:spcBef>
                <a:spcPct val="30000"/>
              </a:spcBef>
              <a:buFontTx/>
              <a:buChar char="–"/>
            </a:pPr>
            <a:r>
              <a:rPr lang="en-GB" sz="2000" dirty="0">
                <a:solidFill>
                  <a:srgbClr val="800000"/>
                </a:solidFill>
              </a:rPr>
              <a:t>Scope; Time; People; Money; Tools and Techniques; Quality</a:t>
            </a:r>
          </a:p>
          <a:p>
            <a:pPr marL="685800" lvl="1" indent="-228600">
              <a:lnSpc>
                <a:spcPct val="90000"/>
              </a:lnSpc>
              <a:spcBef>
                <a:spcPct val="30000"/>
              </a:spcBef>
              <a:buFontTx/>
              <a:buChar char="–"/>
            </a:pPr>
            <a:r>
              <a:rPr lang="en-GB" sz="2000" i="1" dirty="0">
                <a:solidFill>
                  <a:srgbClr val="800000"/>
                </a:solidFill>
              </a:rPr>
              <a:t> Agile: Intangibles- Trust, Motivation, Transparency, Courage</a:t>
            </a:r>
            <a:endParaRPr lang="en-GB" sz="1800" i="1" dirty="0">
              <a:solidFill>
                <a:srgbClr val="800000"/>
              </a:solidFill>
            </a:endParaRPr>
          </a:p>
          <a:p>
            <a:pPr marL="285750" indent="-285750">
              <a:lnSpc>
                <a:spcPct val="90000"/>
              </a:lnSpc>
              <a:spcBef>
                <a:spcPct val="30000"/>
              </a:spcBef>
              <a:buFontTx/>
              <a:buChar char="•"/>
            </a:pPr>
            <a:r>
              <a:rPr lang="en-GB" sz="2800" dirty="0">
                <a:solidFill>
                  <a:srgbClr val="800000"/>
                </a:solidFill>
              </a:rPr>
              <a:t>Project Management Tasks</a:t>
            </a:r>
            <a:endParaRPr lang="en-GB" sz="2000" dirty="0">
              <a:solidFill>
                <a:srgbClr val="800000"/>
              </a:solidFill>
            </a:endParaRPr>
          </a:p>
          <a:p>
            <a:pPr marL="685800" lvl="1" indent="-228600">
              <a:lnSpc>
                <a:spcPct val="90000"/>
              </a:lnSpc>
              <a:spcBef>
                <a:spcPct val="30000"/>
              </a:spcBef>
              <a:buFontTx/>
              <a:buChar char="–"/>
            </a:pPr>
            <a:r>
              <a:rPr lang="en-GB" sz="2000" dirty="0">
                <a:solidFill>
                  <a:srgbClr val="800000"/>
                </a:solidFill>
              </a:rPr>
              <a:t>Scheduling; Estimating; Monitoring; Contingency Planning; Risk Management</a:t>
            </a:r>
          </a:p>
          <a:p>
            <a:pPr marL="685800" lvl="1" indent="-228600">
              <a:lnSpc>
                <a:spcPct val="90000"/>
              </a:lnSpc>
              <a:spcBef>
                <a:spcPct val="30000"/>
              </a:spcBef>
              <a:buFontTx/>
              <a:buChar char="–"/>
            </a:pPr>
            <a:r>
              <a:rPr lang="en-GB" sz="2000" i="1" dirty="0">
                <a:solidFill>
                  <a:srgbClr val="800000"/>
                </a:solidFill>
              </a:rPr>
              <a:t> Agile: Collaborating, Communicating, Changing</a:t>
            </a:r>
            <a:endParaRPr lang="en-GB" sz="1800" i="1" dirty="0">
              <a:solidFill>
                <a:srgbClr val="800000"/>
              </a:solidFill>
            </a:endParaRPr>
          </a:p>
          <a:p>
            <a:pPr marL="285750" indent="-285750">
              <a:lnSpc>
                <a:spcPct val="90000"/>
              </a:lnSpc>
              <a:spcBef>
                <a:spcPct val="30000"/>
              </a:spcBef>
              <a:buFont typeface="Arial" charset="0"/>
              <a:buChar char="•"/>
            </a:pPr>
            <a:r>
              <a:rPr lang="en-GB" sz="2800" dirty="0">
                <a:solidFill>
                  <a:srgbClr val="800000"/>
                </a:solidFill>
              </a:rPr>
              <a:t>Project Management Strategy</a:t>
            </a:r>
          </a:p>
          <a:p>
            <a:pPr marL="685800" lvl="1" indent="-228600">
              <a:lnSpc>
                <a:spcPct val="90000"/>
              </a:lnSpc>
              <a:spcBef>
                <a:spcPct val="30000"/>
              </a:spcBef>
              <a:buFontTx/>
              <a:buChar char="–"/>
            </a:pPr>
            <a:r>
              <a:rPr lang="en-GB" sz="2000" dirty="0">
                <a:solidFill>
                  <a:srgbClr val="800000"/>
                </a:solidFill>
              </a:rPr>
              <a:t>Deliver results incrementally, build management trust, retain customer involvement -- within time boxes</a:t>
            </a:r>
          </a:p>
          <a:p>
            <a:pPr marL="685800" lvl="1" indent="-228600">
              <a:lnSpc>
                <a:spcPct val="90000"/>
              </a:lnSpc>
              <a:spcBef>
                <a:spcPct val="30000"/>
              </a:spcBef>
              <a:buFontTx/>
              <a:buChar char="–"/>
            </a:pPr>
            <a:r>
              <a:rPr lang="en-GB" sz="2000" i="1" dirty="0">
                <a:solidFill>
                  <a:srgbClr val="800000"/>
                </a:solidFill>
              </a:rPr>
              <a:t> Agile: Composite of Planned and Dynamic/Flexible practices</a:t>
            </a:r>
          </a:p>
          <a:p>
            <a:pPr marL="685800" lvl="1" indent="-228600">
              <a:lnSpc>
                <a:spcPct val="90000"/>
              </a:lnSpc>
              <a:spcBef>
                <a:spcPct val="30000"/>
              </a:spcBef>
              <a:buFontTx/>
              <a:buChar char="–"/>
            </a:pPr>
            <a:endParaRPr lang="en-GB" sz="2000" dirty="0">
              <a:solidFill>
                <a:srgbClr val="800000"/>
              </a:solidFill>
              <a:latin typeface="Arial" charset="0"/>
            </a:endParaRPr>
          </a:p>
        </p:txBody>
      </p:sp>
      <p:sp>
        <p:nvSpPr>
          <p:cNvPr id="7171" name="Title 2"/>
          <p:cNvSpPr>
            <a:spLocks noGrp="1"/>
          </p:cNvSpPr>
          <p:nvPr>
            <p:ph type="title" idx="4294967295"/>
          </p:nvPr>
        </p:nvSpPr>
        <p:spPr>
          <a:xfrm>
            <a:off x="997927" y="65089"/>
            <a:ext cx="7174523" cy="885825"/>
          </a:xfrm>
        </p:spPr>
        <p:txBody>
          <a:bodyPr>
            <a:normAutofit fontScale="90000"/>
          </a:bodyPr>
          <a:lstStyle/>
          <a:p>
            <a:r>
              <a:rPr lang="en-US" sz="2800" b="0" dirty="0" smtClean="0"/>
              <a:t>Areas of Project Management – Each influenced by Agile Values &amp; Principles</a:t>
            </a:r>
          </a:p>
        </p:txBody>
      </p:sp>
    </p:spTree>
    <p:extLst>
      <p:ext uri="{BB962C8B-B14F-4D97-AF65-F5344CB8AC3E}">
        <p14:creationId xmlns:p14="http://schemas.microsoft.com/office/powerpoint/2010/main" val="2501949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idx="4294967295"/>
          </p:nvPr>
        </p:nvSpPr>
        <p:spPr/>
        <p:txBody>
          <a:bodyPr/>
          <a:lstStyle/>
          <a:p>
            <a:r>
              <a:rPr lang="en-US" dirty="0" err="1" smtClean="0"/>
              <a:t>Programmes</a:t>
            </a:r>
            <a:r>
              <a:rPr lang="en-US" dirty="0" smtClean="0"/>
              <a:t> of Work</a:t>
            </a:r>
          </a:p>
        </p:txBody>
      </p:sp>
      <p:sp>
        <p:nvSpPr>
          <p:cNvPr id="6147" name="Text Placeholder 2"/>
          <p:cNvSpPr>
            <a:spLocks noGrp="1"/>
          </p:cNvSpPr>
          <p:nvPr>
            <p:ph type="body" idx="4294967295"/>
          </p:nvPr>
        </p:nvSpPr>
        <p:spPr/>
        <p:txBody>
          <a:bodyPr>
            <a:normAutofit lnSpcReduction="10000"/>
          </a:bodyPr>
          <a:lstStyle/>
          <a:p>
            <a:r>
              <a:rPr lang="en-US" dirty="0" err="1" smtClean="0"/>
              <a:t>Programme</a:t>
            </a:r>
            <a:r>
              <a:rPr lang="en-US" dirty="0" smtClean="0"/>
              <a:t> is Made up of Multiple Projects</a:t>
            </a:r>
          </a:p>
          <a:p>
            <a:r>
              <a:rPr lang="en-US" dirty="0" smtClean="0"/>
              <a:t>Provide significant Strategic value to the organization</a:t>
            </a:r>
          </a:p>
          <a:p>
            <a:pPr lvl="1"/>
            <a:r>
              <a:rPr lang="en-US" dirty="0" smtClean="0"/>
              <a:t>Is a Value Stream rather than Output only</a:t>
            </a:r>
          </a:p>
          <a:p>
            <a:r>
              <a:rPr lang="en-US" dirty="0" smtClean="0"/>
              <a:t>Must be continuously aligned with the organization’s mission and vision</a:t>
            </a:r>
          </a:p>
          <a:p>
            <a:r>
              <a:rPr lang="en-US" dirty="0" smtClean="0"/>
              <a:t>Benefits immensely by Agile values </a:t>
            </a:r>
          </a:p>
          <a:p>
            <a:pPr lvl="1"/>
            <a:r>
              <a:rPr lang="en-US" dirty="0" smtClean="0"/>
              <a:t>As Business Agility is far more important than Software Agility</a:t>
            </a:r>
          </a:p>
        </p:txBody>
      </p:sp>
      <p:pic>
        <p:nvPicPr>
          <p:cNvPr id="6148" name="Picture 2"/>
          <p:cNvPicPr>
            <a:picLocks noChangeAspect="1" noChangeArrowheads="1"/>
          </p:cNvPicPr>
          <p:nvPr/>
        </p:nvPicPr>
        <p:blipFill>
          <a:blip r:embed="rId3" cstate="print">
            <a:lum bright="50000" contrast="2000"/>
          </a:blip>
          <a:srcRect/>
          <a:stretch>
            <a:fillRect/>
          </a:stretch>
        </p:blipFill>
        <p:spPr bwMode="auto">
          <a:xfrm>
            <a:off x="6755424" y="0"/>
            <a:ext cx="2388577" cy="1722438"/>
          </a:xfrm>
          <a:prstGeom prst="rect">
            <a:avLst/>
          </a:prstGeom>
          <a:noFill/>
          <a:ln w="12700">
            <a:noFill/>
            <a:miter lim="800000"/>
            <a:headEnd/>
            <a:tailEnd/>
          </a:ln>
        </p:spPr>
      </p:pic>
    </p:spTree>
    <p:extLst>
      <p:ext uri="{BB962C8B-B14F-4D97-AF65-F5344CB8AC3E}">
        <p14:creationId xmlns:p14="http://schemas.microsoft.com/office/powerpoint/2010/main" val="372535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Failures – a PM perspective</a:t>
            </a:r>
            <a:endParaRPr lang="en-US" dirty="0"/>
          </a:p>
        </p:txBody>
      </p:sp>
      <p:sp>
        <p:nvSpPr>
          <p:cNvPr id="4" name="Footer Placeholder 3"/>
          <p:cNvSpPr>
            <a:spLocks noGrp="1"/>
          </p:cNvSpPr>
          <p:nvPr>
            <p:ph type="ftr" sz="quarter" idx="10"/>
          </p:nvPr>
        </p:nvSpPr>
        <p:spPr/>
        <p:txBody>
          <a:bodyPr/>
          <a:lstStyle/>
          <a:p>
            <a:r>
              <a:rPr lang="en-US" smtClean="0"/>
              <a:t>MethodScience.com, 1998-2011</a:t>
            </a:r>
            <a:endParaRPr lang="en-US" dirty="0"/>
          </a:p>
        </p:txBody>
      </p:sp>
      <p:graphicFrame>
        <p:nvGraphicFramePr>
          <p:cNvPr id="6" name="Diagram 5"/>
          <p:cNvGraphicFramePr/>
          <p:nvPr/>
        </p:nvGraphicFramePr>
        <p:xfrm>
          <a:off x="1219200" y="1219200"/>
          <a:ext cx="6858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nvGraphicFramePr>
        <p:xfrm>
          <a:off x="1752600" y="5334000"/>
          <a:ext cx="6096000" cy="1295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113732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152400"/>
            <a:ext cx="7772400" cy="1143000"/>
          </a:xfrm>
        </p:spPr>
        <p:txBody>
          <a:bodyPr/>
          <a:lstStyle/>
          <a:p>
            <a:r>
              <a:rPr lang="en-US" b="1" dirty="0" smtClean="0">
                <a:solidFill>
                  <a:srgbClr val="990000"/>
                </a:solidFill>
                <a:latin typeface="Copperplate Gothic Bold" pitchFamily="34" charset="0"/>
              </a:rPr>
              <a:t>Lecture Agenda</a:t>
            </a:r>
            <a:r>
              <a:rPr lang="en-US" dirty="0" smtClean="0">
                <a:solidFill>
                  <a:srgbClr val="990000"/>
                </a:solidFill>
                <a:latin typeface="Copperplate Gothic Bold" pitchFamily="34" charset="0"/>
              </a:rPr>
              <a:t> </a:t>
            </a:r>
            <a:endParaRPr lang="en-US" dirty="0" smtClean="0">
              <a:solidFill>
                <a:srgbClr val="990000"/>
              </a:solidFill>
            </a:endParaRPr>
          </a:p>
        </p:txBody>
      </p:sp>
      <p:sp>
        <p:nvSpPr>
          <p:cNvPr id="23555" name="Rectangle 3"/>
          <p:cNvSpPr>
            <a:spLocks noGrp="1" noChangeArrowheads="1"/>
          </p:cNvSpPr>
          <p:nvPr>
            <p:ph type="subTitle" idx="1"/>
          </p:nvPr>
        </p:nvSpPr>
        <p:spPr>
          <a:xfrm>
            <a:off x="609600" y="1066800"/>
            <a:ext cx="8153400" cy="5562600"/>
          </a:xfrm>
          <a:noFill/>
          <a:ln w="1270" cap="rnd">
            <a:solidFill>
              <a:srgbClr val="993366"/>
            </a:solidFill>
            <a:prstDash val="sysDot"/>
          </a:ln>
        </p:spPr>
        <p:txBody>
          <a:bodyPr>
            <a:normAutofit lnSpcReduction="10000"/>
          </a:bodyPr>
          <a:lstStyle/>
          <a:p>
            <a:pPr algn="l">
              <a:buFont typeface="Arial" pitchFamily="34" charset="0"/>
              <a:buChar char="•"/>
            </a:pPr>
            <a:r>
              <a:rPr lang="en-US" dirty="0" smtClean="0">
                <a:solidFill>
                  <a:schemeClr val="tx2"/>
                </a:solidFill>
                <a:latin typeface="Calibri" pitchFamily="34" charset="0"/>
                <a:cs typeface="Calibri" pitchFamily="34" charset="0"/>
              </a:rPr>
              <a:t> Software Process Architecture (and PMBOK) </a:t>
            </a:r>
          </a:p>
          <a:p>
            <a:pPr algn="l">
              <a:buFont typeface="Arial" pitchFamily="34" charset="0"/>
              <a:buChar char="•"/>
            </a:pPr>
            <a:r>
              <a:rPr lang="en-US" dirty="0" smtClean="0">
                <a:solidFill>
                  <a:schemeClr val="tx2"/>
                </a:solidFill>
                <a:latin typeface="Calibri" pitchFamily="34" charset="0"/>
                <a:cs typeface="Calibri" pitchFamily="34" charset="0"/>
              </a:rPr>
              <a:t> What </a:t>
            </a:r>
            <a:r>
              <a:rPr lang="en-US" dirty="0">
                <a:solidFill>
                  <a:schemeClr val="tx2"/>
                </a:solidFill>
                <a:latin typeface="Calibri" pitchFamily="34" charset="0"/>
                <a:cs typeface="Calibri" pitchFamily="34" charset="0"/>
              </a:rPr>
              <a:t>is Scope Management? </a:t>
            </a:r>
          </a:p>
          <a:p>
            <a:pPr algn="l">
              <a:buFont typeface="Arial" pitchFamily="34" charset="0"/>
              <a:buChar char="•"/>
            </a:pPr>
            <a:r>
              <a:rPr lang="en-US" dirty="0">
                <a:solidFill>
                  <a:schemeClr val="tx2"/>
                </a:solidFill>
                <a:latin typeface="Calibri" pitchFamily="34" charset="0"/>
                <a:cs typeface="Calibri" pitchFamily="34" charset="0"/>
              </a:rPr>
              <a:t> Plan Scope Management</a:t>
            </a:r>
          </a:p>
          <a:p>
            <a:pPr algn="l">
              <a:buFont typeface="Arial" pitchFamily="34" charset="0"/>
              <a:buChar char="•"/>
            </a:pPr>
            <a:r>
              <a:rPr lang="en-US" dirty="0">
                <a:solidFill>
                  <a:schemeClr val="tx2"/>
                </a:solidFill>
                <a:latin typeface="Calibri" pitchFamily="34" charset="0"/>
                <a:cs typeface="Calibri" pitchFamily="34" charset="0"/>
              </a:rPr>
              <a:t> Collect Requirements</a:t>
            </a:r>
          </a:p>
          <a:p>
            <a:pPr algn="l">
              <a:buFont typeface="Arial" pitchFamily="34" charset="0"/>
              <a:buChar char="•"/>
            </a:pPr>
            <a:r>
              <a:rPr lang="en-US" dirty="0">
                <a:solidFill>
                  <a:schemeClr val="tx2"/>
                </a:solidFill>
                <a:latin typeface="Calibri" pitchFamily="34" charset="0"/>
                <a:cs typeface="Calibri" pitchFamily="34" charset="0"/>
              </a:rPr>
              <a:t> Defining Scope</a:t>
            </a:r>
          </a:p>
          <a:p>
            <a:pPr algn="l">
              <a:buFont typeface="Arial" pitchFamily="34" charset="0"/>
              <a:buChar char="•"/>
            </a:pPr>
            <a:r>
              <a:rPr lang="en-US" dirty="0">
                <a:solidFill>
                  <a:schemeClr val="tx2"/>
                </a:solidFill>
                <a:latin typeface="Calibri" pitchFamily="34" charset="0"/>
                <a:cs typeface="Calibri" pitchFamily="34" charset="0"/>
              </a:rPr>
              <a:t> Creating Work Breakdown Structure (WBS)</a:t>
            </a:r>
          </a:p>
          <a:p>
            <a:pPr algn="l">
              <a:buFont typeface="Arial" pitchFamily="34" charset="0"/>
              <a:buChar char="•"/>
            </a:pPr>
            <a:r>
              <a:rPr lang="en-US" dirty="0">
                <a:solidFill>
                  <a:schemeClr val="tx2"/>
                </a:solidFill>
                <a:latin typeface="Calibri" pitchFamily="34" charset="0"/>
                <a:cs typeface="Calibri" pitchFamily="34" charset="0"/>
              </a:rPr>
              <a:t> Validate Scope</a:t>
            </a:r>
          </a:p>
          <a:p>
            <a:pPr algn="l">
              <a:buFont typeface="Arial" pitchFamily="34" charset="0"/>
              <a:buChar char="•"/>
            </a:pPr>
            <a:r>
              <a:rPr lang="en-US" dirty="0">
                <a:solidFill>
                  <a:schemeClr val="tx2"/>
                </a:solidFill>
                <a:latin typeface="Calibri" pitchFamily="34" charset="0"/>
                <a:cs typeface="Calibri" pitchFamily="34" charset="0"/>
              </a:rPr>
              <a:t> Control </a:t>
            </a:r>
            <a:r>
              <a:rPr lang="en-US" dirty="0" smtClean="0">
                <a:solidFill>
                  <a:schemeClr val="tx2"/>
                </a:solidFill>
                <a:latin typeface="Calibri" pitchFamily="34" charset="0"/>
                <a:cs typeface="Calibri" pitchFamily="34" charset="0"/>
              </a:rPr>
              <a:t>Scope</a:t>
            </a:r>
          </a:p>
          <a:p>
            <a:pPr algn="l">
              <a:buFont typeface="Arial" pitchFamily="34" charset="0"/>
              <a:buChar char="•"/>
            </a:pPr>
            <a:r>
              <a:rPr lang="en-US" altLang="en-US" dirty="0" smtClean="0">
                <a:solidFill>
                  <a:schemeClr val="tx2"/>
                </a:solidFill>
                <a:latin typeface="Calibri" panose="020F0502020204030204" pitchFamily="34" charset="0"/>
                <a:ea typeface="Calibri" panose="020F0502020204030204" pitchFamily="34" charset="0"/>
                <a:cs typeface="Times New Roman" panose="02020603050405020304" pitchFamily="18" charset="0"/>
              </a:rPr>
              <a:t> Risk </a:t>
            </a:r>
            <a:r>
              <a:rPr lang="en-US" altLang="en-US" dirty="0">
                <a:solidFill>
                  <a:schemeClr val="tx2"/>
                </a:solidFill>
                <a:latin typeface="Calibri" panose="020F0502020204030204" pitchFamily="34" charset="0"/>
                <a:ea typeface="Calibri" panose="020F0502020204030204" pitchFamily="34" charset="0"/>
                <a:cs typeface="Times New Roman" panose="02020603050405020304" pitchFamily="18" charset="0"/>
              </a:rPr>
              <a:t>Categories, Monitoring and Management </a:t>
            </a:r>
          </a:p>
          <a:p>
            <a:pPr algn="l"/>
            <a:r>
              <a:rPr lang="en-US" dirty="0">
                <a:solidFill>
                  <a:schemeClr val="tx2"/>
                </a:solidFill>
              </a:rPr>
              <a:t>Summary &amp; Consolidation</a:t>
            </a:r>
          </a:p>
        </p:txBody>
      </p:sp>
    </p:spTree>
    <p:extLst>
      <p:ext uri="{BB962C8B-B14F-4D97-AF65-F5344CB8AC3E}">
        <p14:creationId xmlns:p14="http://schemas.microsoft.com/office/powerpoint/2010/main" val="3456266798"/>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781800" y="6324600"/>
            <a:ext cx="1905000" cy="457200"/>
          </a:xfrm>
          <a:prstGeom prst="rect">
            <a:avLst/>
          </a:prstGeom>
        </p:spPr>
        <p:txBody>
          <a:bodyPr/>
          <a:lstStyle/>
          <a:p>
            <a:pPr>
              <a:defRPr/>
            </a:pPr>
            <a:fld id="{1BAE837B-6DC2-4D6A-BFAE-3D7A0E209D34}" type="slidenum">
              <a:rPr lang="en-US"/>
              <a:pPr>
                <a:defRPr/>
              </a:pPr>
              <a:t>20</a:t>
            </a:fld>
            <a:endParaRPr lang="en-US"/>
          </a:p>
        </p:txBody>
      </p:sp>
      <p:sp>
        <p:nvSpPr>
          <p:cNvPr id="7171" name="Rectangle 2"/>
          <p:cNvSpPr>
            <a:spLocks noGrp="1" noChangeArrowheads="1"/>
          </p:cNvSpPr>
          <p:nvPr>
            <p:ph type="title"/>
          </p:nvPr>
        </p:nvSpPr>
        <p:spPr/>
        <p:txBody>
          <a:bodyPr>
            <a:normAutofit fontScale="90000"/>
          </a:bodyPr>
          <a:lstStyle/>
          <a:p>
            <a:pPr eaLnBrk="1" hangingPunct="1"/>
            <a:r>
              <a:rPr lang="en-US" sz="4000" dirty="0" smtClean="0"/>
              <a:t>Summarizing the Reasons for Project Failure</a:t>
            </a:r>
          </a:p>
        </p:txBody>
      </p:sp>
      <p:sp>
        <p:nvSpPr>
          <p:cNvPr id="7172" name="Rectangle 3"/>
          <p:cNvSpPr>
            <a:spLocks noGrp="1" noChangeArrowheads="1"/>
          </p:cNvSpPr>
          <p:nvPr>
            <p:ph type="body" idx="1"/>
          </p:nvPr>
        </p:nvSpPr>
        <p:spPr/>
        <p:txBody>
          <a:bodyPr>
            <a:normAutofit fontScale="85000" lnSpcReduction="10000"/>
          </a:bodyPr>
          <a:lstStyle/>
          <a:p>
            <a:pPr eaLnBrk="1" hangingPunct="1">
              <a:spcBef>
                <a:spcPct val="70000"/>
              </a:spcBef>
            </a:pPr>
            <a:r>
              <a:rPr lang="en-US" dirty="0" smtClean="0"/>
              <a:t>Incomplete or changing requirements</a:t>
            </a:r>
          </a:p>
          <a:p>
            <a:pPr eaLnBrk="1" hangingPunct="1">
              <a:spcBef>
                <a:spcPct val="70000"/>
              </a:spcBef>
            </a:pPr>
            <a:r>
              <a:rPr lang="en-US" dirty="0" smtClean="0"/>
              <a:t>Limited user involvement</a:t>
            </a:r>
          </a:p>
          <a:p>
            <a:pPr eaLnBrk="1" hangingPunct="1">
              <a:spcBef>
                <a:spcPct val="70000"/>
              </a:spcBef>
            </a:pPr>
            <a:r>
              <a:rPr lang="en-US" dirty="0" smtClean="0"/>
              <a:t>Lack of executive support</a:t>
            </a:r>
          </a:p>
          <a:p>
            <a:pPr eaLnBrk="1" hangingPunct="1">
              <a:spcBef>
                <a:spcPct val="70000"/>
              </a:spcBef>
            </a:pPr>
            <a:r>
              <a:rPr lang="en-US" dirty="0" smtClean="0"/>
              <a:t>Lack of technical support</a:t>
            </a:r>
          </a:p>
          <a:p>
            <a:pPr eaLnBrk="1" hangingPunct="1">
              <a:spcBef>
                <a:spcPct val="70000"/>
              </a:spcBef>
            </a:pPr>
            <a:r>
              <a:rPr lang="en-US" dirty="0" smtClean="0"/>
              <a:t>Poor project planning</a:t>
            </a:r>
          </a:p>
          <a:p>
            <a:pPr eaLnBrk="1" hangingPunct="1">
              <a:spcBef>
                <a:spcPct val="70000"/>
              </a:spcBef>
            </a:pPr>
            <a:r>
              <a:rPr lang="en-US" dirty="0" smtClean="0"/>
              <a:t>Unclear objectives</a:t>
            </a:r>
          </a:p>
          <a:p>
            <a:pPr eaLnBrk="1" hangingPunct="1">
              <a:spcBef>
                <a:spcPct val="70000"/>
              </a:spcBef>
            </a:pPr>
            <a:r>
              <a:rPr lang="en-US" dirty="0" smtClean="0"/>
              <a:t>Lack of required resources</a:t>
            </a:r>
          </a:p>
        </p:txBody>
      </p:sp>
    </p:spTree>
    <p:extLst>
      <p:ext uri="{BB962C8B-B14F-4D97-AF65-F5344CB8AC3E}">
        <p14:creationId xmlns:p14="http://schemas.microsoft.com/office/powerpoint/2010/main" val="25963977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68313" y="333375"/>
            <a:ext cx="8229600" cy="863600"/>
          </a:xfrm>
        </p:spPr>
        <p:txBody>
          <a:bodyPr>
            <a:normAutofit fontScale="90000"/>
          </a:bodyPr>
          <a:lstStyle/>
          <a:p>
            <a:pPr eaLnBrk="1" hangingPunct="1"/>
            <a:r>
              <a:rPr lang="en-AU" sz="4000" dirty="0" smtClean="0"/>
              <a:t>Some Specific Issues with </a:t>
            </a:r>
            <a:br>
              <a:rPr lang="en-AU" sz="4000" dirty="0" smtClean="0"/>
            </a:br>
            <a:r>
              <a:rPr lang="en-AU" sz="4000" dirty="0" smtClean="0"/>
              <a:t>Software Projects</a:t>
            </a:r>
          </a:p>
        </p:txBody>
      </p:sp>
      <p:sp>
        <p:nvSpPr>
          <p:cNvPr id="14339" name="Rectangle 3"/>
          <p:cNvSpPr>
            <a:spLocks noGrp="1" noChangeArrowheads="1"/>
          </p:cNvSpPr>
          <p:nvPr>
            <p:ph type="body" idx="1"/>
          </p:nvPr>
        </p:nvSpPr>
        <p:spPr>
          <a:xfrm>
            <a:off x="468313" y="1844675"/>
            <a:ext cx="8229600" cy="3600450"/>
          </a:xfrm>
        </p:spPr>
        <p:txBody>
          <a:bodyPr>
            <a:normAutofit fontScale="92500" lnSpcReduction="10000"/>
          </a:bodyPr>
          <a:lstStyle/>
          <a:p>
            <a:pPr eaLnBrk="1" hangingPunct="1">
              <a:lnSpc>
                <a:spcPct val="90000"/>
              </a:lnSpc>
            </a:pPr>
            <a:r>
              <a:rPr lang="en-AU" sz="2800" smtClean="0"/>
              <a:t>Unlike construction projects which have tangible objects, software is intangible, and end users do not easily perceive the end product. </a:t>
            </a:r>
          </a:p>
          <a:p>
            <a:pPr eaLnBrk="1" hangingPunct="1">
              <a:lnSpc>
                <a:spcPct val="90000"/>
              </a:lnSpc>
            </a:pPr>
            <a:r>
              <a:rPr lang="en-AU" sz="2800" smtClean="0">
                <a:solidFill>
                  <a:srgbClr val="0070C0"/>
                </a:solidFill>
              </a:rPr>
              <a:t>It is often hard for end users to express their requirements in a language that the analyst can capture without ambiguity.</a:t>
            </a:r>
          </a:p>
          <a:p>
            <a:pPr eaLnBrk="1" hangingPunct="1">
              <a:lnSpc>
                <a:spcPct val="90000"/>
              </a:lnSpc>
            </a:pPr>
            <a:r>
              <a:rPr lang="en-AU" sz="2800" smtClean="0"/>
              <a:t>The scope of software projects tend to expand as the system design progresses.</a:t>
            </a:r>
          </a:p>
          <a:p>
            <a:pPr eaLnBrk="1" hangingPunct="1">
              <a:lnSpc>
                <a:spcPct val="90000"/>
              </a:lnSpc>
            </a:pPr>
            <a:r>
              <a:rPr lang="en-AU" sz="2800" smtClean="0">
                <a:solidFill>
                  <a:srgbClr val="0070C0"/>
                </a:solidFill>
              </a:rPr>
              <a:t>It is hard to estimate cost and time for projects where there is a scope creep.</a:t>
            </a:r>
          </a:p>
        </p:txBody>
      </p:sp>
    </p:spTree>
    <p:extLst>
      <p:ext uri="{BB962C8B-B14F-4D97-AF65-F5344CB8AC3E}">
        <p14:creationId xmlns:p14="http://schemas.microsoft.com/office/powerpoint/2010/main" val="29498876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81000" y="451991"/>
            <a:ext cx="8382000" cy="1077218"/>
          </a:xfrm>
        </p:spPr>
        <p:txBody>
          <a:bodyPr>
            <a:spAutoFit/>
          </a:bodyPr>
          <a:lstStyle/>
          <a:p>
            <a:r>
              <a:rPr lang="en-GB" dirty="0"/>
              <a:t>Possible corrective </a:t>
            </a:r>
            <a:r>
              <a:rPr lang="en-GB" dirty="0" smtClean="0"/>
              <a:t>actions in Managing Projects!!</a:t>
            </a:r>
            <a:endParaRPr lang="en-GB" dirty="0"/>
          </a:p>
        </p:txBody>
      </p:sp>
      <p:sp>
        <p:nvSpPr>
          <p:cNvPr id="40963" name="Rectangle 3"/>
          <p:cNvSpPr>
            <a:spLocks noGrp="1" noChangeArrowheads="1"/>
          </p:cNvSpPr>
          <p:nvPr>
            <p:ph type="body" sz="half" idx="1"/>
          </p:nvPr>
        </p:nvSpPr>
        <p:spPr>
          <a:xfrm>
            <a:off x="468313" y="2205038"/>
            <a:ext cx="4040187" cy="3600450"/>
          </a:xfrm>
        </p:spPr>
        <p:txBody>
          <a:bodyPr>
            <a:normAutofit lnSpcReduction="10000"/>
          </a:bodyPr>
          <a:lstStyle/>
          <a:p>
            <a:pPr>
              <a:lnSpc>
                <a:spcPct val="90000"/>
              </a:lnSpc>
            </a:pPr>
            <a:r>
              <a:rPr lang="en-GB" sz="2400"/>
              <a:t>Add more staff</a:t>
            </a:r>
          </a:p>
          <a:p>
            <a:pPr>
              <a:lnSpc>
                <a:spcPct val="90000"/>
              </a:lnSpc>
            </a:pPr>
            <a:r>
              <a:rPr lang="en-GB" sz="2400"/>
              <a:t>Add different skills</a:t>
            </a:r>
          </a:p>
          <a:p>
            <a:pPr>
              <a:lnSpc>
                <a:spcPct val="90000"/>
              </a:lnSpc>
            </a:pPr>
            <a:r>
              <a:rPr lang="en-GB" sz="2400"/>
              <a:t>Use overtime</a:t>
            </a:r>
          </a:p>
          <a:p>
            <a:pPr>
              <a:lnSpc>
                <a:spcPct val="90000"/>
              </a:lnSpc>
            </a:pPr>
            <a:r>
              <a:rPr lang="en-GB" sz="2400"/>
              <a:t>Reassign tasks</a:t>
            </a:r>
          </a:p>
          <a:p>
            <a:pPr>
              <a:lnSpc>
                <a:spcPct val="90000"/>
              </a:lnSpc>
            </a:pPr>
            <a:r>
              <a:rPr lang="en-GB" sz="2400"/>
              <a:t>Increase supervision</a:t>
            </a:r>
          </a:p>
          <a:p>
            <a:pPr>
              <a:lnSpc>
                <a:spcPct val="90000"/>
              </a:lnSpc>
            </a:pPr>
            <a:r>
              <a:rPr lang="en-GB" sz="2400"/>
              <a:t>Decrease supervision</a:t>
            </a:r>
          </a:p>
          <a:p>
            <a:pPr>
              <a:lnSpc>
                <a:spcPct val="90000"/>
              </a:lnSpc>
            </a:pPr>
            <a:r>
              <a:rPr lang="en-GB" sz="2400"/>
              <a:t>Find improved methods</a:t>
            </a:r>
          </a:p>
          <a:p>
            <a:pPr>
              <a:lnSpc>
                <a:spcPct val="90000"/>
              </a:lnSpc>
            </a:pPr>
            <a:r>
              <a:rPr lang="en-GB" sz="2400"/>
              <a:t>Streamline procedures</a:t>
            </a:r>
          </a:p>
          <a:p>
            <a:pPr>
              <a:lnSpc>
                <a:spcPct val="90000"/>
              </a:lnSpc>
            </a:pPr>
            <a:r>
              <a:rPr lang="en-GB" sz="2400"/>
              <a:t>Change resource priorities</a:t>
            </a:r>
          </a:p>
        </p:txBody>
      </p:sp>
      <p:sp>
        <p:nvSpPr>
          <p:cNvPr id="40964" name="Rectangle 4"/>
          <p:cNvSpPr>
            <a:spLocks noGrp="1" noChangeArrowheads="1"/>
          </p:cNvSpPr>
          <p:nvPr>
            <p:ph type="body" sz="half" idx="2"/>
          </p:nvPr>
        </p:nvSpPr>
        <p:spPr>
          <a:xfrm>
            <a:off x="4657725" y="2205038"/>
            <a:ext cx="4040188" cy="3600450"/>
          </a:xfrm>
        </p:spPr>
        <p:txBody>
          <a:bodyPr>
            <a:normAutofit lnSpcReduction="10000"/>
          </a:bodyPr>
          <a:lstStyle/>
          <a:p>
            <a:pPr>
              <a:lnSpc>
                <a:spcPct val="90000"/>
              </a:lnSpc>
            </a:pPr>
            <a:r>
              <a:rPr lang="en-GB" sz="2400"/>
              <a:t>Re-plan the project</a:t>
            </a:r>
          </a:p>
          <a:p>
            <a:pPr>
              <a:lnSpc>
                <a:spcPct val="90000"/>
              </a:lnSpc>
            </a:pPr>
            <a:r>
              <a:rPr lang="en-GB" sz="2400"/>
              <a:t>Change the phasing of deliverables</a:t>
            </a:r>
          </a:p>
          <a:p>
            <a:pPr>
              <a:lnSpc>
                <a:spcPct val="90000"/>
              </a:lnSpc>
            </a:pPr>
            <a:r>
              <a:rPr lang="en-GB" sz="2400"/>
              <a:t>Decrease inspections</a:t>
            </a:r>
          </a:p>
          <a:p>
            <a:pPr>
              <a:lnSpc>
                <a:spcPct val="90000"/>
              </a:lnSpc>
            </a:pPr>
            <a:r>
              <a:rPr lang="en-GB" sz="2400"/>
              <a:t>Increase inspections</a:t>
            </a:r>
          </a:p>
          <a:p>
            <a:pPr>
              <a:lnSpc>
                <a:spcPct val="90000"/>
              </a:lnSpc>
            </a:pPr>
            <a:r>
              <a:rPr lang="en-GB" sz="2400"/>
              <a:t>Encourage the team</a:t>
            </a:r>
          </a:p>
          <a:p>
            <a:pPr>
              <a:lnSpc>
                <a:spcPct val="90000"/>
              </a:lnSpc>
            </a:pPr>
            <a:r>
              <a:rPr lang="en-GB" sz="2400"/>
              <a:t>Introduce incentives</a:t>
            </a:r>
          </a:p>
          <a:p>
            <a:pPr>
              <a:lnSpc>
                <a:spcPct val="90000"/>
              </a:lnSpc>
            </a:pPr>
            <a:r>
              <a:rPr lang="en-GB" sz="2400"/>
              <a:t>Subcontract some work</a:t>
            </a:r>
          </a:p>
          <a:p>
            <a:pPr>
              <a:lnSpc>
                <a:spcPct val="90000"/>
              </a:lnSpc>
            </a:pPr>
            <a:r>
              <a:rPr lang="en-GB" sz="2400"/>
              <a:t>Negotiate changes to the specification</a:t>
            </a:r>
          </a:p>
        </p:txBody>
      </p:sp>
    </p:spTree>
    <p:extLst>
      <p:ext uri="{BB962C8B-B14F-4D97-AF65-F5344CB8AC3E}">
        <p14:creationId xmlns:p14="http://schemas.microsoft.com/office/powerpoint/2010/main" val="6922720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781800" y="6324600"/>
            <a:ext cx="1905000" cy="457200"/>
          </a:xfrm>
          <a:prstGeom prst="rect">
            <a:avLst/>
          </a:prstGeom>
        </p:spPr>
        <p:txBody>
          <a:bodyPr/>
          <a:lstStyle/>
          <a:p>
            <a:pPr>
              <a:defRPr/>
            </a:pPr>
            <a:fld id="{DF664923-AB06-4293-8B76-C8E113EC0E84}" type="slidenum">
              <a:rPr lang="en-US"/>
              <a:pPr>
                <a:defRPr/>
              </a:pPr>
              <a:t>23</a:t>
            </a:fld>
            <a:endParaRPr lang="en-US"/>
          </a:p>
        </p:txBody>
      </p:sp>
      <p:sp>
        <p:nvSpPr>
          <p:cNvPr id="6147" name="Rectangle 2"/>
          <p:cNvSpPr>
            <a:spLocks noGrp="1" noChangeArrowheads="1"/>
          </p:cNvSpPr>
          <p:nvPr>
            <p:ph type="title"/>
          </p:nvPr>
        </p:nvSpPr>
        <p:spPr/>
        <p:txBody>
          <a:bodyPr>
            <a:normAutofit fontScale="90000"/>
          </a:bodyPr>
          <a:lstStyle/>
          <a:p>
            <a:pPr eaLnBrk="1" hangingPunct="1"/>
            <a:r>
              <a:rPr lang="en-US" dirty="0" smtClean="0"/>
              <a:t>Project Success Factors – </a:t>
            </a:r>
            <a:br>
              <a:rPr lang="en-US" dirty="0" smtClean="0"/>
            </a:br>
            <a:r>
              <a:rPr lang="en-US" dirty="0" smtClean="0"/>
              <a:t>Plan, Monitor, Control</a:t>
            </a:r>
          </a:p>
        </p:txBody>
      </p:sp>
      <p:sp>
        <p:nvSpPr>
          <p:cNvPr id="6148" name="Rectangle 3"/>
          <p:cNvSpPr>
            <a:spLocks noGrp="1" noChangeArrowheads="1"/>
          </p:cNvSpPr>
          <p:nvPr>
            <p:ph type="body" idx="1"/>
          </p:nvPr>
        </p:nvSpPr>
        <p:spPr/>
        <p:txBody>
          <a:bodyPr>
            <a:normAutofit fontScale="92500" lnSpcReduction="10000"/>
          </a:bodyPr>
          <a:lstStyle/>
          <a:p>
            <a:pPr eaLnBrk="1" hangingPunct="1">
              <a:lnSpc>
                <a:spcPct val="90000"/>
              </a:lnSpc>
              <a:spcBef>
                <a:spcPct val="60000"/>
              </a:spcBef>
            </a:pPr>
            <a:r>
              <a:rPr lang="en-US" dirty="0" smtClean="0"/>
              <a:t>Project management is important for success of system development projects</a:t>
            </a:r>
          </a:p>
          <a:p>
            <a:pPr eaLnBrk="1" hangingPunct="1">
              <a:lnSpc>
                <a:spcPct val="90000"/>
              </a:lnSpc>
              <a:spcBef>
                <a:spcPct val="60000"/>
              </a:spcBef>
            </a:pPr>
            <a:r>
              <a:rPr lang="en-US" dirty="0" smtClean="0"/>
              <a:t>2000 Standish Group Study:</a:t>
            </a:r>
          </a:p>
          <a:p>
            <a:pPr lvl="1" eaLnBrk="1" hangingPunct="1">
              <a:lnSpc>
                <a:spcPct val="90000"/>
              </a:lnSpc>
              <a:spcBef>
                <a:spcPct val="60000"/>
              </a:spcBef>
            </a:pPr>
            <a:r>
              <a:rPr lang="en-US" dirty="0" smtClean="0"/>
              <a:t>Only 28% of system development projects successful</a:t>
            </a:r>
          </a:p>
          <a:p>
            <a:pPr lvl="1" eaLnBrk="1" hangingPunct="1">
              <a:lnSpc>
                <a:spcPct val="90000"/>
              </a:lnSpc>
              <a:spcBef>
                <a:spcPct val="60000"/>
              </a:spcBef>
            </a:pPr>
            <a:r>
              <a:rPr lang="en-US" dirty="0" smtClean="0"/>
              <a:t>72% of projects canceled, completed late, completed over budget, and/or limited in functionality</a:t>
            </a:r>
          </a:p>
          <a:p>
            <a:pPr lvl="1" eaLnBrk="1" hangingPunct="1">
              <a:lnSpc>
                <a:spcPct val="90000"/>
              </a:lnSpc>
              <a:spcBef>
                <a:spcPct val="60000"/>
              </a:spcBef>
            </a:pPr>
            <a:r>
              <a:rPr lang="en-US" dirty="0" smtClean="0"/>
              <a:t>Agile approaches are improving success rates</a:t>
            </a:r>
          </a:p>
          <a:p>
            <a:pPr eaLnBrk="1" hangingPunct="1">
              <a:lnSpc>
                <a:spcPct val="90000"/>
              </a:lnSpc>
              <a:spcBef>
                <a:spcPct val="60000"/>
              </a:spcBef>
            </a:pPr>
            <a:r>
              <a:rPr lang="en-US" dirty="0" smtClean="0"/>
              <a:t>Projects requires careful planning, control, and execution </a:t>
            </a:r>
          </a:p>
        </p:txBody>
      </p:sp>
    </p:spTree>
    <p:extLst>
      <p:ext uri="{BB962C8B-B14F-4D97-AF65-F5344CB8AC3E}">
        <p14:creationId xmlns:p14="http://schemas.microsoft.com/office/powerpoint/2010/main" val="28941216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781800" y="6324600"/>
            <a:ext cx="1905000" cy="457200"/>
          </a:xfrm>
          <a:prstGeom prst="rect">
            <a:avLst/>
          </a:prstGeom>
        </p:spPr>
        <p:txBody>
          <a:bodyPr/>
          <a:lstStyle/>
          <a:p>
            <a:pPr>
              <a:defRPr/>
            </a:pPr>
            <a:fld id="{26E1E7D2-134D-4198-890A-E67DCE2D09F4}" type="slidenum">
              <a:rPr lang="en-US"/>
              <a:pPr>
                <a:defRPr/>
              </a:pPr>
              <a:t>24</a:t>
            </a:fld>
            <a:endParaRPr lang="en-US"/>
          </a:p>
        </p:txBody>
      </p:sp>
      <p:sp>
        <p:nvSpPr>
          <p:cNvPr id="8195" name="Rectangle 2"/>
          <p:cNvSpPr>
            <a:spLocks noGrp="1" noChangeArrowheads="1"/>
          </p:cNvSpPr>
          <p:nvPr>
            <p:ph type="title"/>
          </p:nvPr>
        </p:nvSpPr>
        <p:spPr/>
        <p:txBody>
          <a:bodyPr>
            <a:normAutofit fontScale="90000"/>
          </a:bodyPr>
          <a:lstStyle/>
          <a:p>
            <a:pPr eaLnBrk="1" hangingPunct="1"/>
            <a:r>
              <a:rPr lang="en-US" sz="4000" dirty="0" smtClean="0"/>
              <a:t>Summarizing Reasons for Project Success</a:t>
            </a:r>
          </a:p>
        </p:txBody>
      </p:sp>
      <p:sp>
        <p:nvSpPr>
          <p:cNvPr id="8196" name="Rectangle 3"/>
          <p:cNvSpPr>
            <a:spLocks noGrp="1" noChangeArrowheads="1"/>
          </p:cNvSpPr>
          <p:nvPr>
            <p:ph type="body" idx="1"/>
          </p:nvPr>
        </p:nvSpPr>
        <p:spPr/>
        <p:txBody>
          <a:bodyPr>
            <a:normAutofit fontScale="85000" lnSpcReduction="10000"/>
          </a:bodyPr>
          <a:lstStyle/>
          <a:p>
            <a:pPr eaLnBrk="1" hangingPunct="1">
              <a:spcBef>
                <a:spcPct val="150000"/>
              </a:spcBef>
            </a:pPr>
            <a:r>
              <a:rPr lang="en-US" dirty="0" smtClean="0"/>
              <a:t>Clear system requirement definitions</a:t>
            </a:r>
          </a:p>
          <a:p>
            <a:pPr eaLnBrk="1" hangingPunct="1">
              <a:spcBef>
                <a:spcPct val="150000"/>
              </a:spcBef>
            </a:pPr>
            <a:r>
              <a:rPr lang="en-US" dirty="0" smtClean="0"/>
              <a:t>Substantial user involvement</a:t>
            </a:r>
          </a:p>
          <a:p>
            <a:pPr eaLnBrk="1" hangingPunct="1">
              <a:spcBef>
                <a:spcPct val="150000"/>
              </a:spcBef>
            </a:pPr>
            <a:r>
              <a:rPr lang="en-US" dirty="0" smtClean="0"/>
              <a:t>Support from upper management</a:t>
            </a:r>
          </a:p>
          <a:p>
            <a:pPr eaLnBrk="1" hangingPunct="1">
              <a:spcBef>
                <a:spcPct val="150000"/>
              </a:spcBef>
            </a:pPr>
            <a:r>
              <a:rPr lang="en-US" dirty="0" smtClean="0"/>
              <a:t>Thorough and detailed project plans</a:t>
            </a:r>
          </a:p>
          <a:p>
            <a:pPr eaLnBrk="1" hangingPunct="1">
              <a:spcBef>
                <a:spcPct val="150000"/>
              </a:spcBef>
            </a:pPr>
            <a:r>
              <a:rPr lang="en-US" dirty="0" smtClean="0"/>
              <a:t>Realistic work schedules and milestones</a:t>
            </a:r>
          </a:p>
        </p:txBody>
      </p:sp>
    </p:spTree>
    <p:extLst>
      <p:ext uri="{BB962C8B-B14F-4D97-AF65-F5344CB8AC3E}">
        <p14:creationId xmlns:p14="http://schemas.microsoft.com/office/powerpoint/2010/main" val="9373225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PM Generic Approach</a:t>
            </a:r>
            <a:br>
              <a:rPr lang="en-US" dirty="0" smtClean="0"/>
            </a:br>
            <a:r>
              <a:rPr lang="en-US" b="0" dirty="0" smtClean="0"/>
              <a:t>(A View from the Trench of a PM)</a:t>
            </a:r>
            <a:endParaRPr lang="en-US" b="0" dirty="0"/>
          </a:p>
        </p:txBody>
      </p:sp>
      <p:sp>
        <p:nvSpPr>
          <p:cNvPr id="3" name="Content Placeholder 2"/>
          <p:cNvSpPr>
            <a:spLocks noGrp="1"/>
          </p:cNvSpPr>
          <p:nvPr>
            <p:ph idx="1"/>
          </p:nvPr>
        </p:nvSpPr>
        <p:spPr>
          <a:xfrm>
            <a:off x="685800" y="990600"/>
            <a:ext cx="7772400" cy="4572000"/>
          </a:xfrm>
        </p:spPr>
        <p:txBody>
          <a:bodyPr>
            <a:normAutofit lnSpcReduction="10000"/>
          </a:bodyPr>
          <a:lstStyle/>
          <a:p>
            <a:r>
              <a:rPr lang="en-US" sz="2000" dirty="0" smtClean="0"/>
              <a:t>1: Hire the best. </a:t>
            </a:r>
          </a:p>
          <a:p>
            <a:pPr lvl="1"/>
            <a:r>
              <a:rPr lang="en-US" sz="1800" dirty="0" smtClean="0"/>
              <a:t>I was very lucky to meet some of the best in the game, I hire them. They have a track record and are like money in your pocket, they WILL deliver. </a:t>
            </a:r>
          </a:p>
          <a:p>
            <a:r>
              <a:rPr lang="en-US" sz="2000" dirty="0" smtClean="0"/>
              <a:t>2: Involve business.</a:t>
            </a:r>
          </a:p>
          <a:p>
            <a:pPr lvl="1"/>
            <a:r>
              <a:rPr lang="en-US" sz="1800" dirty="0" smtClean="0"/>
              <a:t>SET the expectation from day one, and banish non project people. The sales guys have done their job, time for you to deliver on their promises and smiles. </a:t>
            </a:r>
          </a:p>
          <a:p>
            <a:r>
              <a:rPr lang="en-US" sz="2000" dirty="0" smtClean="0"/>
              <a:t>3: Be realistic. </a:t>
            </a:r>
          </a:p>
          <a:p>
            <a:pPr lvl="1"/>
            <a:r>
              <a:rPr lang="en-US" sz="1800" dirty="0" smtClean="0"/>
              <a:t>Rather tell the client what has been agreed is not doable anymore, but them WHY, and give the alternatives. </a:t>
            </a:r>
          </a:p>
          <a:p>
            <a:r>
              <a:rPr lang="en-US" sz="2000" dirty="0" smtClean="0"/>
              <a:t>4: Be honest.</a:t>
            </a:r>
          </a:p>
          <a:p>
            <a:pPr lvl="1"/>
            <a:r>
              <a:rPr lang="en-US" sz="1800" dirty="0" smtClean="0"/>
              <a:t>This is my single biggest success factor "tip" in all the years I have been doing this job. In every single instance, after the dust had settled, the client has come to me to thank me, and I have been retained on the project. </a:t>
            </a:r>
            <a:endParaRPr lang="en-US" sz="2000" dirty="0"/>
          </a:p>
        </p:txBody>
      </p:sp>
      <p:sp>
        <p:nvSpPr>
          <p:cNvPr id="4" name="Footer Placeholder 3"/>
          <p:cNvSpPr>
            <a:spLocks noGrp="1"/>
          </p:cNvSpPr>
          <p:nvPr>
            <p:ph type="ftr" sz="quarter" idx="10"/>
          </p:nvPr>
        </p:nvSpPr>
        <p:spPr/>
        <p:txBody>
          <a:bodyPr/>
          <a:lstStyle/>
          <a:p>
            <a:r>
              <a:rPr lang="en-US" smtClean="0"/>
              <a:t>MethodScience.com, 1998-2011</a:t>
            </a:r>
            <a:endParaRPr lang="en-US" dirty="0"/>
          </a:p>
        </p:txBody>
      </p:sp>
    </p:spTree>
    <p:extLst>
      <p:ext uri="{BB962C8B-B14F-4D97-AF65-F5344CB8AC3E}">
        <p14:creationId xmlns:p14="http://schemas.microsoft.com/office/powerpoint/2010/main" val="2181982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3" cstate="print"/>
          <a:srcRect/>
          <a:stretch>
            <a:fillRect/>
          </a:stretch>
        </p:blipFill>
        <p:spPr bwMode="auto">
          <a:xfrm>
            <a:off x="7712967" y="4356100"/>
            <a:ext cx="1431033" cy="2478218"/>
          </a:xfrm>
          <a:prstGeom prst="rect">
            <a:avLst/>
          </a:prstGeom>
          <a:noFill/>
          <a:ln w="9525">
            <a:noFill/>
            <a:miter lim="800000"/>
            <a:headEnd/>
            <a:tailEnd/>
          </a:ln>
          <a:effectLst/>
        </p:spPr>
      </p:pic>
      <p:sp>
        <p:nvSpPr>
          <p:cNvPr id="2" name="Title 1"/>
          <p:cNvSpPr>
            <a:spLocks noGrp="1"/>
          </p:cNvSpPr>
          <p:nvPr>
            <p:ph type="title"/>
          </p:nvPr>
        </p:nvSpPr>
        <p:spPr>
          <a:xfrm>
            <a:off x="754379" y="685953"/>
            <a:ext cx="7004705" cy="412039"/>
          </a:xfrm>
        </p:spPr>
        <p:txBody>
          <a:bodyPr>
            <a:normAutofit fontScale="90000"/>
          </a:bodyPr>
          <a:lstStyle/>
          <a:p>
            <a:r>
              <a:rPr lang="en-US" dirty="0" smtClean="0"/>
              <a:t>Short Exercise</a:t>
            </a:r>
            <a:endParaRPr lang="en-US" dirty="0"/>
          </a:p>
        </p:txBody>
      </p:sp>
      <p:sp>
        <p:nvSpPr>
          <p:cNvPr id="3" name="Content Placeholder 2"/>
          <p:cNvSpPr>
            <a:spLocks noGrp="1"/>
          </p:cNvSpPr>
          <p:nvPr>
            <p:ph idx="1"/>
          </p:nvPr>
        </p:nvSpPr>
        <p:spPr/>
        <p:txBody>
          <a:bodyPr>
            <a:normAutofit fontScale="92500"/>
          </a:bodyPr>
          <a:lstStyle/>
          <a:p>
            <a:pPr>
              <a:buFont typeface="Arial" pitchFamily="34" charset="0"/>
              <a:buChar char="•"/>
            </a:pPr>
            <a:r>
              <a:rPr lang="en-US" dirty="0" smtClean="0"/>
              <a:t>Give TWO reasons why your </a:t>
            </a:r>
            <a:r>
              <a:rPr lang="en-US" dirty="0" err="1" smtClean="0"/>
              <a:t>iPhone</a:t>
            </a:r>
            <a:r>
              <a:rPr lang="en-US" dirty="0" smtClean="0"/>
              <a:t> App project can FAIL. Write very briefly how that Failure can be avoided by you (based on your general knowledge):</a:t>
            </a:r>
          </a:p>
          <a:p>
            <a:pPr>
              <a:buFont typeface="Arial" pitchFamily="34" charset="0"/>
              <a:buChar char="•"/>
            </a:pPr>
            <a:r>
              <a:rPr lang="en-US" dirty="0" smtClean="0"/>
              <a:t>_______________________________________ </a:t>
            </a:r>
          </a:p>
          <a:p>
            <a:pPr>
              <a:buFont typeface="Arial" pitchFamily="34" charset="0"/>
              <a:buChar char="•"/>
            </a:pPr>
            <a:r>
              <a:rPr lang="en-US" dirty="0" smtClean="0"/>
              <a:t>_______________________________________ </a:t>
            </a:r>
          </a:p>
          <a:p>
            <a:pPr>
              <a:buFont typeface="Arial" pitchFamily="34" charset="0"/>
              <a:buChar char="•"/>
            </a:pPr>
            <a:r>
              <a:rPr lang="en-US" dirty="0" smtClean="0"/>
              <a:t>_______________________________________ </a:t>
            </a:r>
          </a:p>
          <a:p>
            <a:pPr>
              <a:buFont typeface="Arial" pitchFamily="34" charset="0"/>
              <a:buChar char="•"/>
            </a:pPr>
            <a:r>
              <a:rPr lang="en-US" dirty="0" smtClean="0"/>
              <a:t>_______________________________________ </a:t>
            </a:r>
          </a:p>
          <a:p>
            <a:pPr>
              <a:buFont typeface="Arial" pitchFamily="34" charset="0"/>
              <a:buChar char="•"/>
            </a:pPr>
            <a:endParaRPr lang="en-US" dirty="0" smtClean="0"/>
          </a:p>
        </p:txBody>
      </p:sp>
      <p:sp>
        <p:nvSpPr>
          <p:cNvPr id="8" name="Slide Number Placeholder 7"/>
          <p:cNvSpPr>
            <a:spLocks noGrp="1"/>
          </p:cNvSpPr>
          <p:nvPr>
            <p:ph type="sldNum" sz="quarter" idx="11"/>
          </p:nvPr>
        </p:nvSpPr>
        <p:spPr/>
        <p:txBody>
          <a:bodyPr/>
          <a:lstStyle/>
          <a:p>
            <a:fld id="{C875F366-C446-4B97-B257-F362FC5B2650}" type="slidenum">
              <a:rPr lang="en-US" smtClean="0"/>
              <a:pPr/>
              <a:t>26</a:t>
            </a:fld>
            <a:endParaRPr lang="en-US"/>
          </a:p>
        </p:txBody>
      </p:sp>
      <p:sp>
        <p:nvSpPr>
          <p:cNvPr id="9" name="Footer Placeholder 8"/>
          <p:cNvSpPr>
            <a:spLocks noGrp="1"/>
          </p:cNvSpPr>
          <p:nvPr>
            <p:ph type="ftr" sz="quarter" idx="10"/>
          </p:nvPr>
        </p:nvSpPr>
        <p:spPr/>
        <p:txBody>
          <a:bodyPr/>
          <a:lstStyle/>
          <a:p>
            <a:r>
              <a:rPr lang="en-US" smtClean="0"/>
              <a:t>MethodScience.com, 1998-2013</a:t>
            </a:r>
            <a:endParaRPr lang="en-US" dirty="0"/>
          </a:p>
        </p:txBody>
      </p:sp>
    </p:spTree>
    <p:extLst>
      <p:ext uri="{BB962C8B-B14F-4D97-AF65-F5344CB8AC3E}">
        <p14:creationId xmlns:p14="http://schemas.microsoft.com/office/powerpoint/2010/main" val="25526254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dirty="0" smtClean="0">
                <a:solidFill>
                  <a:srgbClr val="990000"/>
                </a:solidFill>
                <a:latin typeface="Copperplate Gothic Bold" pitchFamily="34" charset="0"/>
              </a:rPr>
              <a:t>Project Management Body of Knowledge (PMBOK)</a:t>
            </a:r>
            <a:r>
              <a:rPr lang="en-US" b="1" dirty="0" smtClean="0">
                <a:solidFill>
                  <a:srgbClr val="990000"/>
                </a:solidFill>
                <a:latin typeface="Copperplate Gothic Bold" pitchFamily="34" charset="0"/>
              </a:rPr>
              <a:t> </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rgbClr val="FF0000"/>
                </a:solidFill>
              </a:rPr>
              <a:t>www.pmi.org  </a:t>
            </a:r>
          </a:p>
          <a:p>
            <a:r>
              <a:rPr lang="en-US" sz="2800" dirty="0" smtClean="0">
                <a:solidFill>
                  <a:srgbClr val="FF0000"/>
                </a:solidFill>
              </a:rPr>
              <a:t>Based on Plan-Driven Life cycles</a:t>
            </a: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81602" y="0"/>
            <a:ext cx="1246632" cy="19751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239486730"/>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txBox="1">
            <a:spLocks noGrp="1"/>
          </p:cNvSpPr>
          <p:nvPr/>
        </p:nvSpPr>
        <p:spPr bwMode="auto">
          <a:xfrm>
            <a:off x="8458200" y="6400800"/>
            <a:ext cx="609600" cy="381000"/>
          </a:xfrm>
          <a:prstGeom prst="rect">
            <a:avLst/>
          </a:prstGeom>
          <a:noFill/>
          <a:ln>
            <a:miter lim="800000"/>
            <a:headEnd/>
            <a:tailEnd/>
          </a:ln>
        </p:spPr>
        <p:txBody>
          <a:bodyPr/>
          <a:lstStyle/>
          <a:p>
            <a:pPr algn="r" eaLnBrk="0" hangingPunct="0">
              <a:defRPr/>
            </a:pPr>
            <a:fld id="{3DF4D93A-5F57-4810-92CD-EA15A566C785}" type="slidenum">
              <a:rPr lang="en-US" sz="1200">
                <a:solidFill>
                  <a:schemeClr val="tx2"/>
                </a:solidFill>
                <a:latin typeface="+mn-lt"/>
              </a:rPr>
              <a:pPr algn="r" eaLnBrk="0" hangingPunct="0">
                <a:defRPr/>
              </a:pPr>
              <a:t>28</a:t>
            </a:fld>
            <a:endParaRPr lang="en-US" sz="1200">
              <a:solidFill>
                <a:schemeClr val="tx2"/>
              </a:solidFill>
              <a:latin typeface="+mn-lt"/>
            </a:endParaRPr>
          </a:p>
        </p:txBody>
      </p:sp>
      <p:sp>
        <p:nvSpPr>
          <p:cNvPr id="15363" name="Rectangle 2"/>
          <p:cNvSpPr>
            <a:spLocks noGrp="1" noChangeArrowheads="1"/>
          </p:cNvSpPr>
          <p:nvPr>
            <p:ph type="title" idx="4294967295"/>
          </p:nvPr>
        </p:nvSpPr>
        <p:spPr>
          <a:xfrm>
            <a:off x="323850" y="333375"/>
            <a:ext cx="8229600" cy="863600"/>
          </a:xfrm>
        </p:spPr>
        <p:txBody>
          <a:bodyPr>
            <a:normAutofit fontScale="90000"/>
          </a:bodyPr>
          <a:lstStyle/>
          <a:p>
            <a:pPr eaLnBrk="1" hangingPunct="1"/>
            <a:r>
              <a:rPr lang="en-AU" smtClean="0"/>
              <a:t>Why use formal </a:t>
            </a:r>
            <a:br>
              <a:rPr lang="en-AU" smtClean="0"/>
            </a:br>
            <a:r>
              <a:rPr lang="en-AU" smtClean="0"/>
              <a:t>techniques?</a:t>
            </a:r>
          </a:p>
        </p:txBody>
      </p:sp>
      <p:sp>
        <p:nvSpPr>
          <p:cNvPr id="15364" name="Rectangle 3"/>
          <p:cNvSpPr>
            <a:spLocks noGrp="1" noChangeArrowheads="1"/>
          </p:cNvSpPr>
          <p:nvPr>
            <p:ph type="body" idx="4294967295"/>
          </p:nvPr>
        </p:nvSpPr>
        <p:spPr>
          <a:xfrm>
            <a:off x="663575" y="1773238"/>
            <a:ext cx="8229600" cy="3600450"/>
          </a:xfrm>
        </p:spPr>
        <p:txBody>
          <a:bodyPr>
            <a:normAutofit fontScale="92500" lnSpcReduction="10000"/>
          </a:bodyPr>
          <a:lstStyle/>
          <a:p>
            <a:pPr eaLnBrk="1" hangingPunct="1">
              <a:lnSpc>
                <a:spcPct val="90000"/>
              </a:lnSpc>
            </a:pPr>
            <a:r>
              <a:rPr lang="en-AU" sz="2400" smtClean="0"/>
              <a:t>Justification of work and changes</a:t>
            </a:r>
          </a:p>
          <a:p>
            <a:pPr eaLnBrk="1" hangingPunct="1">
              <a:lnSpc>
                <a:spcPct val="90000"/>
              </a:lnSpc>
            </a:pPr>
            <a:r>
              <a:rPr lang="en-AU" sz="2400" smtClean="0">
                <a:solidFill>
                  <a:srgbClr val="0070C0"/>
                </a:solidFill>
              </a:rPr>
              <a:t>Improved tracking of critical variables</a:t>
            </a:r>
          </a:p>
          <a:p>
            <a:pPr eaLnBrk="1" hangingPunct="1">
              <a:lnSpc>
                <a:spcPct val="90000"/>
              </a:lnSpc>
            </a:pPr>
            <a:r>
              <a:rPr lang="en-AU" sz="2400" smtClean="0"/>
              <a:t>Identify tasks at differing levels of complexity</a:t>
            </a:r>
          </a:p>
          <a:p>
            <a:pPr eaLnBrk="1" hangingPunct="1">
              <a:lnSpc>
                <a:spcPct val="90000"/>
              </a:lnSpc>
            </a:pPr>
            <a:r>
              <a:rPr lang="en-AU" sz="2400" smtClean="0">
                <a:solidFill>
                  <a:srgbClr val="0070C0"/>
                </a:solidFill>
              </a:rPr>
              <a:t>Decrease project costs</a:t>
            </a:r>
          </a:p>
          <a:p>
            <a:pPr eaLnBrk="1" hangingPunct="1">
              <a:lnSpc>
                <a:spcPct val="90000"/>
              </a:lnSpc>
            </a:pPr>
            <a:r>
              <a:rPr lang="en-AU" sz="2400" smtClean="0"/>
              <a:t>Everyone knows how they fit in</a:t>
            </a:r>
          </a:p>
          <a:p>
            <a:pPr eaLnBrk="1" hangingPunct="1">
              <a:lnSpc>
                <a:spcPct val="90000"/>
              </a:lnSpc>
            </a:pPr>
            <a:r>
              <a:rPr lang="en-AU" sz="2400" smtClean="0">
                <a:solidFill>
                  <a:srgbClr val="0070C0"/>
                </a:solidFill>
              </a:rPr>
              <a:t>Improved client reporting</a:t>
            </a:r>
          </a:p>
          <a:p>
            <a:pPr eaLnBrk="1" hangingPunct="1">
              <a:lnSpc>
                <a:spcPct val="90000"/>
              </a:lnSpc>
            </a:pPr>
            <a:r>
              <a:rPr lang="en-AU" sz="2400" smtClean="0"/>
              <a:t>Opportunities to decrease development time/costs and increase productivity and reusability</a:t>
            </a:r>
            <a:br>
              <a:rPr lang="en-AU" sz="2400" smtClean="0"/>
            </a:br>
            <a:r>
              <a:rPr lang="en-AU" sz="1600" smtClean="0"/>
              <a:t/>
            </a:r>
            <a:br>
              <a:rPr lang="en-AU" sz="1600" smtClean="0"/>
            </a:br>
            <a:r>
              <a:rPr lang="en-AU" sz="1600" smtClean="0"/>
              <a:t>	</a:t>
            </a:r>
            <a:r>
              <a:rPr lang="en-AU" sz="2400" smtClean="0">
                <a:latin typeface="Arial" charset="0"/>
              </a:rPr>
              <a:t>“</a:t>
            </a:r>
            <a:r>
              <a:rPr lang="en-AU" sz="2400" smtClean="0"/>
              <a:t>If you fail to plan then plan to fail</a:t>
            </a:r>
            <a:r>
              <a:rPr lang="en-AU" sz="2400" smtClean="0">
                <a:latin typeface="Arial" charset="0"/>
              </a:rPr>
              <a:t>”</a:t>
            </a:r>
            <a:endParaRPr lang="en-AU" sz="2400" smtClean="0"/>
          </a:p>
          <a:p>
            <a:pPr eaLnBrk="1" hangingPunct="1">
              <a:lnSpc>
                <a:spcPct val="90000"/>
              </a:lnSpc>
            </a:pPr>
            <a:r>
              <a:rPr lang="en-AU" sz="2800" smtClean="0">
                <a:solidFill>
                  <a:srgbClr val="FF0000"/>
                </a:solidFill>
              </a:rPr>
              <a:t>Role of Project manager</a:t>
            </a:r>
          </a:p>
        </p:txBody>
      </p:sp>
    </p:spTree>
    <p:extLst>
      <p:ext uri="{BB962C8B-B14F-4D97-AF65-F5344CB8AC3E}">
        <p14:creationId xmlns:p14="http://schemas.microsoft.com/office/powerpoint/2010/main" val="21924334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7772400" cy="1143000"/>
          </a:xfrm>
        </p:spPr>
        <p:txBody>
          <a:bodyPr>
            <a:normAutofit fontScale="90000"/>
          </a:bodyPr>
          <a:lstStyle/>
          <a:p>
            <a:r>
              <a:rPr lang="en-AU" dirty="0" smtClean="0"/>
              <a:t>Starting Project Management with a Typical Project Lifecycle</a:t>
            </a:r>
            <a:endParaRPr lang="en-AU"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13556868"/>
              </p:ext>
            </p:extLst>
          </p:nvPr>
        </p:nvGraphicFramePr>
        <p:xfrm>
          <a:off x="152400" y="2047465"/>
          <a:ext cx="2819400" cy="342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6" name="Slide Number Placeholder 5"/>
          <p:cNvSpPr>
            <a:spLocks noGrp="1"/>
          </p:cNvSpPr>
          <p:nvPr>
            <p:ph type="sldNum" sz="quarter" idx="11"/>
          </p:nvPr>
        </p:nvSpPr>
        <p:spPr/>
        <p:txBody>
          <a:bodyPr/>
          <a:lstStyle/>
          <a:p>
            <a:fld id="{C875F366-C446-4B97-B257-F362FC5B2650}" type="slidenum">
              <a:rPr lang="en-US" smtClean="0"/>
              <a:pPr/>
              <a:t>29</a:t>
            </a:fld>
            <a:endParaRPr lang="en-US"/>
          </a:p>
        </p:txBody>
      </p:sp>
      <p:cxnSp>
        <p:nvCxnSpPr>
          <p:cNvPr id="8" name="Elbow Connector 7"/>
          <p:cNvCxnSpPr/>
          <p:nvPr/>
        </p:nvCxnSpPr>
        <p:spPr bwMode="auto">
          <a:xfrm rot="16200000" flipV="1">
            <a:off x="228600" y="3114265"/>
            <a:ext cx="1676400" cy="762000"/>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pic>
        <p:nvPicPr>
          <p:cNvPr id="6146" name="Picture 2" descr="Image result for what is a project managemen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1192474"/>
            <a:ext cx="6000313" cy="554630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869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152400"/>
            <a:ext cx="7772400" cy="1143000"/>
          </a:xfrm>
        </p:spPr>
        <p:txBody>
          <a:bodyPr>
            <a:normAutofit fontScale="90000"/>
          </a:bodyPr>
          <a:lstStyle/>
          <a:p>
            <a:r>
              <a:rPr lang="en-AU" dirty="0" smtClean="0"/>
              <a:t>Project Management Institute:</a:t>
            </a:r>
            <a:br>
              <a:rPr lang="en-AU" dirty="0" smtClean="0"/>
            </a:br>
            <a:r>
              <a:rPr lang="en-AU" dirty="0" smtClean="0"/>
              <a:t>PMI® Intellectual Property Acknowledgement</a:t>
            </a:r>
            <a:endParaRPr lang="en-AU" dirty="0"/>
          </a:p>
        </p:txBody>
      </p:sp>
      <p:sp>
        <p:nvSpPr>
          <p:cNvPr id="4" name="Text Placeholder 3"/>
          <p:cNvSpPr>
            <a:spLocks noGrp="1"/>
          </p:cNvSpPr>
          <p:nvPr>
            <p:ph type="body" idx="4294967295"/>
          </p:nvPr>
        </p:nvSpPr>
        <p:spPr/>
        <p:txBody>
          <a:bodyPr/>
          <a:lstStyle/>
          <a:p>
            <a:r>
              <a:rPr lang="en-AU" sz="2400" dirty="0" smtClean="0"/>
              <a:t>Materials in this course are based on the Project Management Institute, </a:t>
            </a:r>
            <a:r>
              <a:rPr lang="en-AU" sz="2400" i="1" dirty="0" smtClean="0"/>
              <a:t>A Guide to the Project Management Body of Knowledge (PMBOK® Guide) – Fifth Edition</a:t>
            </a:r>
          </a:p>
          <a:p>
            <a:pPr lvl="1"/>
            <a:r>
              <a:rPr lang="en-AU" i="1" dirty="0" smtClean="0"/>
              <a:t>Project Management Institute, Inc., 2008</a:t>
            </a:r>
          </a:p>
          <a:p>
            <a:pPr lvl="1"/>
            <a:endParaRPr lang="en-AU" i="1" dirty="0" smtClean="0"/>
          </a:p>
          <a:p>
            <a:pPr lvl="1"/>
            <a:r>
              <a:rPr lang="en-AU" dirty="0" smtClean="0"/>
              <a:t>PMBOK is a registered trademark of the Project Management Institute, Inc. </a:t>
            </a:r>
          </a:p>
          <a:p>
            <a:endParaRPr lang="en-AU" sz="2400" dirty="0" smtClean="0"/>
          </a:p>
        </p:txBody>
      </p:sp>
      <p:pic>
        <p:nvPicPr>
          <p:cNvPr id="153602" name="Picture 2" descr="http://www.cheetahlearning.com/images/pmi_logo.gif"/>
          <p:cNvPicPr>
            <a:picLocks noChangeAspect="1" noChangeArrowheads="1"/>
          </p:cNvPicPr>
          <p:nvPr/>
        </p:nvPicPr>
        <p:blipFill>
          <a:blip r:embed="rId2" cstate="print"/>
          <a:srcRect/>
          <a:stretch>
            <a:fillRect/>
          </a:stretch>
        </p:blipFill>
        <p:spPr bwMode="auto">
          <a:xfrm>
            <a:off x="381000" y="4724400"/>
            <a:ext cx="3019425" cy="1381126"/>
          </a:xfrm>
          <a:prstGeom prst="rect">
            <a:avLst/>
          </a:prstGeom>
          <a:noFill/>
        </p:spPr>
      </p:pic>
      <p:sp>
        <p:nvSpPr>
          <p:cNvPr id="6" name="TextBox 5"/>
          <p:cNvSpPr txBox="1"/>
          <p:nvPr/>
        </p:nvSpPr>
        <p:spPr>
          <a:xfrm>
            <a:off x="3429000" y="5029200"/>
            <a:ext cx="3886200" cy="923330"/>
          </a:xfrm>
          <a:prstGeom prst="rect">
            <a:avLst/>
          </a:prstGeom>
          <a:noFill/>
        </p:spPr>
        <p:txBody>
          <a:bodyPr wrap="square" rtlCol="0">
            <a:spAutoFit/>
          </a:bodyPr>
          <a:lstStyle/>
          <a:p>
            <a:pPr algn="ctr"/>
            <a:r>
              <a:rPr lang="en-AU" dirty="0" smtClean="0"/>
              <a:t>The PMI Registered Education Provider Logo is a registered mark of the Project Management Institute, Inc.</a:t>
            </a:r>
            <a:endParaRPr lang="en-AU" dirty="0"/>
          </a:p>
        </p:txBody>
      </p:sp>
      <p:sp>
        <p:nvSpPr>
          <p:cNvPr id="7" name="TextBox 6"/>
          <p:cNvSpPr txBox="1"/>
          <p:nvPr/>
        </p:nvSpPr>
        <p:spPr>
          <a:xfrm>
            <a:off x="838200" y="6096000"/>
            <a:ext cx="7878567" cy="400110"/>
          </a:xfrm>
          <a:prstGeom prst="rect">
            <a:avLst/>
          </a:prstGeom>
          <a:noFill/>
        </p:spPr>
        <p:txBody>
          <a:bodyPr wrap="none" rtlCol="0">
            <a:spAutoFit/>
          </a:bodyPr>
          <a:lstStyle/>
          <a:p>
            <a:r>
              <a:rPr lang="en-AU" sz="2000" b="1" dirty="0" err="1" smtClean="0">
                <a:solidFill>
                  <a:srgbClr val="FF0000"/>
                </a:solidFill>
              </a:rPr>
              <a:t>MethodScience</a:t>
            </a:r>
            <a:r>
              <a:rPr lang="en-AU" sz="2000" b="1" dirty="0" smtClean="0">
                <a:solidFill>
                  <a:srgbClr val="FF0000"/>
                </a:solidFill>
              </a:rPr>
              <a:t> is a Registered Education Provider (R.E.P.) of the PMI</a:t>
            </a:r>
            <a:endParaRPr lang="en-AU" sz="2000" b="1" dirty="0">
              <a:solidFill>
                <a:srgbClr val="FF0000"/>
              </a:solidFill>
            </a:endParaRPr>
          </a:p>
        </p:txBody>
      </p:sp>
    </p:spTree>
    <p:extLst>
      <p:ext uri="{BB962C8B-B14F-4D97-AF65-F5344CB8AC3E}">
        <p14:creationId xmlns:p14="http://schemas.microsoft.com/office/powerpoint/2010/main" val="88790026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PMBOK5 Fig 3-4.jpg"/>
          <p:cNvPicPr>
            <a:picLocks noGrp="1" noChangeAspect="1"/>
          </p:cNvPicPr>
          <p:nvPr>
            <p:ph idx="1"/>
          </p:nvPr>
        </p:nvPicPr>
        <p:blipFill>
          <a:blip r:embed="rId3" cstate="print"/>
          <a:stretch>
            <a:fillRect/>
          </a:stretch>
        </p:blipFill>
        <p:spPr>
          <a:xfrm>
            <a:off x="228600" y="1485151"/>
            <a:ext cx="8686800" cy="4649698"/>
          </a:xfrm>
        </p:spPr>
      </p:pic>
      <p:sp>
        <p:nvSpPr>
          <p:cNvPr id="3" name="Footer Placeholder 2"/>
          <p:cNvSpPr>
            <a:spLocks noGrp="1"/>
          </p:cNvSpPr>
          <p:nvPr>
            <p:ph type="ftr" sz="quarter" idx="10"/>
          </p:nvPr>
        </p:nvSpPr>
        <p:spPr/>
        <p:txBody>
          <a:bodyPr/>
          <a:lstStyle/>
          <a:p>
            <a:r>
              <a:rPr lang="en-US" smtClean="0"/>
              <a:t>MethodScience.com, 1998-2013</a:t>
            </a:r>
            <a:endParaRPr lang="en-US" dirty="0"/>
          </a:p>
        </p:txBody>
      </p:sp>
      <p:sp>
        <p:nvSpPr>
          <p:cNvPr id="4" name="Slide Number Placeholder 3"/>
          <p:cNvSpPr>
            <a:spLocks noGrp="1"/>
          </p:cNvSpPr>
          <p:nvPr>
            <p:ph type="sldNum" sz="quarter" idx="11"/>
          </p:nvPr>
        </p:nvSpPr>
        <p:spPr/>
        <p:txBody>
          <a:bodyPr/>
          <a:lstStyle/>
          <a:p>
            <a:fld id="{C875F366-C446-4B97-B257-F362FC5B2650}" type="slidenum">
              <a:rPr lang="en-US" smtClean="0"/>
              <a:pPr/>
              <a:t>30</a:t>
            </a:fld>
            <a:endParaRPr lang="en-US"/>
          </a:p>
        </p:txBody>
      </p:sp>
      <p:sp>
        <p:nvSpPr>
          <p:cNvPr id="5" name="Title 4"/>
          <p:cNvSpPr>
            <a:spLocks noGrp="1"/>
          </p:cNvSpPr>
          <p:nvPr>
            <p:ph type="title"/>
          </p:nvPr>
        </p:nvSpPr>
        <p:spPr/>
        <p:txBody>
          <a:bodyPr>
            <a:normAutofit fontScale="90000"/>
          </a:bodyPr>
          <a:lstStyle/>
          <a:p>
            <a:r>
              <a:rPr lang="en-AU" dirty="0" smtClean="0"/>
              <a:t>Process-Groups operate within Project Boundaries </a:t>
            </a:r>
            <a:br>
              <a:rPr lang="en-AU" dirty="0" smtClean="0"/>
            </a:br>
            <a:r>
              <a:rPr lang="en-AU" sz="2400" b="0" dirty="0" smtClean="0"/>
              <a:t>– taking Inputs and producing Outputs</a:t>
            </a:r>
            <a:endParaRPr lang="en-AU" sz="2400" b="0" dirty="0"/>
          </a:p>
        </p:txBody>
      </p:sp>
    </p:spTree>
    <p:extLst>
      <p:ext uri="{BB962C8B-B14F-4D97-AF65-F5344CB8AC3E}">
        <p14:creationId xmlns:p14="http://schemas.microsoft.com/office/powerpoint/2010/main" val="2079048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PMBOK5 Fig 3-5.jpg"/>
          <p:cNvPicPr>
            <a:picLocks noGrp="1" noChangeAspect="1"/>
          </p:cNvPicPr>
          <p:nvPr>
            <p:ph idx="1"/>
          </p:nvPr>
        </p:nvPicPr>
        <p:blipFill>
          <a:blip r:embed="rId3" cstate="print"/>
          <a:stretch>
            <a:fillRect/>
          </a:stretch>
        </p:blipFill>
        <p:spPr>
          <a:xfrm>
            <a:off x="1244600" y="1063863"/>
            <a:ext cx="6654800" cy="5593110"/>
          </a:xfrm>
        </p:spPr>
      </p:pic>
      <p:sp>
        <p:nvSpPr>
          <p:cNvPr id="3" name="Footer Placeholder 2"/>
          <p:cNvSpPr>
            <a:spLocks noGrp="1"/>
          </p:cNvSpPr>
          <p:nvPr>
            <p:ph type="ftr" sz="quarter" idx="10"/>
          </p:nvPr>
        </p:nvSpPr>
        <p:spPr/>
        <p:txBody>
          <a:bodyPr/>
          <a:lstStyle/>
          <a:p>
            <a:r>
              <a:rPr lang="en-US" smtClean="0"/>
              <a:t>MethodScience.com, 1998-2013</a:t>
            </a:r>
            <a:endParaRPr lang="en-US" dirty="0"/>
          </a:p>
        </p:txBody>
      </p:sp>
      <p:sp>
        <p:nvSpPr>
          <p:cNvPr id="4" name="Slide Number Placeholder 3"/>
          <p:cNvSpPr>
            <a:spLocks noGrp="1"/>
          </p:cNvSpPr>
          <p:nvPr>
            <p:ph type="sldNum" sz="quarter" idx="11"/>
          </p:nvPr>
        </p:nvSpPr>
        <p:spPr/>
        <p:txBody>
          <a:bodyPr/>
          <a:lstStyle/>
          <a:p>
            <a:fld id="{C875F366-C446-4B97-B257-F362FC5B2650}" type="slidenum">
              <a:rPr lang="en-US" smtClean="0"/>
              <a:pPr/>
              <a:t>31</a:t>
            </a:fld>
            <a:endParaRPr lang="en-US"/>
          </a:p>
        </p:txBody>
      </p:sp>
      <p:sp>
        <p:nvSpPr>
          <p:cNvPr id="5" name="Title 4"/>
          <p:cNvSpPr>
            <a:spLocks noGrp="1"/>
          </p:cNvSpPr>
          <p:nvPr>
            <p:ph type="title"/>
          </p:nvPr>
        </p:nvSpPr>
        <p:spPr/>
        <p:txBody>
          <a:bodyPr/>
          <a:lstStyle/>
          <a:p>
            <a:r>
              <a:rPr lang="en-AU" dirty="0" smtClean="0"/>
              <a:t>Flow of Project Information</a:t>
            </a:r>
            <a:endParaRPr lang="en-AU" dirty="0"/>
          </a:p>
        </p:txBody>
      </p:sp>
    </p:spTree>
    <p:extLst>
      <p:ext uri="{BB962C8B-B14F-4D97-AF65-F5344CB8AC3E}">
        <p14:creationId xmlns:p14="http://schemas.microsoft.com/office/powerpoint/2010/main" val="409813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PMBOK5 TAB A1-1.jpg"/>
          <p:cNvPicPr>
            <a:picLocks noGrp="1" noChangeAspect="1"/>
          </p:cNvPicPr>
          <p:nvPr>
            <p:ph idx="1"/>
          </p:nvPr>
        </p:nvPicPr>
        <p:blipFill>
          <a:blip r:embed="rId3" cstate="print"/>
          <a:stretch>
            <a:fillRect/>
          </a:stretch>
        </p:blipFill>
        <p:spPr>
          <a:xfrm>
            <a:off x="50800" y="598933"/>
            <a:ext cx="9042400" cy="6182867"/>
          </a:xfrm>
        </p:spPr>
      </p:pic>
      <p:sp>
        <p:nvSpPr>
          <p:cNvPr id="3" name="Footer Placeholder 2"/>
          <p:cNvSpPr>
            <a:spLocks noGrp="1"/>
          </p:cNvSpPr>
          <p:nvPr>
            <p:ph type="ftr" sz="quarter" idx="10"/>
          </p:nvPr>
        </p:nvSpPr>
        <p:spPr/>
        <p:txBody>
          <a:bodyPr/>
          <a:lstStyle/>
          <a:p>
            <a:r>
              <a:rPr lang="en-US" smtClean="0"/>
              <a:t>MethodScience.com, 1998-2013</a:t>
            </a:r>
            <a:endParaRPr lang="en-US" dirty="0"/>
          </a:p>
        </p:txBody>
      </p:sp>
      <p:sp>
        <p:nvSpPr>
          <p:cNvPr id="4" name="Slide Number Placeholder 3"/>
          <p:cNvSpPr>
            <a:spLocks noGrp="1"/>
          </p:cNvSpPr>
          <p:nvPr>
            <p:ph type="sldNum" sz="quarter" idx="11"/>
          </p:nvPr>
        </p:nvSpPr>
        <p:spPr/>
        <p:txBody>
          <a:bodyPr/>
          <a:lstStyle/>
          <a:p>
            <a:fld id="{C875F366-C446-4B97-B257-F362FC5B2650}" type="slidenum">
              <a:rPr lang="en-US" smtClean="0"/>
              <a:pPr/>
              <a:t>32</a:t>
            </a:fld>
            <a:endParaRPr lang="en-US"/>
          </a:p>
        </p:txBody>
      </p:sp>
      <p:sp>
        <p:nvSpPr>
          <p:cNvPr id="5" name="Title 4"/>
          <p:cNvSpPr>
            <a:spLocks noGrp="1"/>
          </p:cNvSpPr>
          <p:nvPr>
            <p:ph type="title"/>
          </p:nvPr>
        </p:nvSpPr>
        <p:spPr>
          <a:xfrm>
            <a:off x="723900" y="-38100"/>
            <a:ext cx="7772400" cy="571500"/>
          </a:xfrm>
        </p:spPr>
        <p:txBody>
          <a:bodyPr>
            <a:normAutofit fontScale="90000"/>
          </a:bodyPr>
          <a:lstStyle/>
          <a:p>
            <a:r>
              <a:rPr lang="en-AU" dirty="0" smtClean="0"/>
              <a:t>Process Groups – Knowledge Areas</a:t>
            </a:r>
            <a:endParaRPr lang="en-AU" b="0" dirty="0"/>
          </a:p>
        </p:txBody>
      </p:sp>
      <p:sp>
        <p:nvSpPr>
          <p:cNvPr id="7" name="Oval 6"/>
          <p:cNvSpPr/>
          <p:nvPr/>
        </p:nvSpPr>
        <p:spPr bwMode="auto">
          <a:xfrm>
            <a:off x="1676400" y="762000"/>
            <a:ext cx="7391400" cy="1219200"/>
          </a:xfrm>
          <a:prstGeom prst="ellipse">
            <a:avLst/>
          </a:prstGeom>
          <a:noFill/>
          <a:ln>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smtClean="0">
              <a:ln>
                <a:noFill/>
              </a:ln>
              <a:solidFill>
                <a:schemeClr val="tx1"/>
              </a:solidFill>
              <a:effectLst/>
              <a:latin typeface="Times New Roman" pitchFamily="18" charset="0"/>
            </a:endParaRPr>
          </a:p>
        </p:txBody>
      </p:sp>
      <p:sp>
        <p:nvSpPr>
          <p:cNvPr id="9" name="Oval 8"/>
          <p:cNvSpPr/>
          <p:nvPr/>
        </p:nvSpPr>
        <p:spPr bwMode="auto">
          <a:xfrm>
            <a:off x="127000" y="838200"/>
            <a:ext cx="1447800" cy="965200"/>
          </a:xfrm>
          <a:prstGeom prst="ellipse">
            <a:avLst/>
          </a:prstGeom>
          <a:noFill/>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487789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Each Process has </a:t>
            </a:r>
            <a:endParaRPr lang="en-US" dirty="0"/>
          </a:p>
        </p:txBody>
      </p:sp>
      <p:sp>
        <p:nvSpPr>
          <p:cNvPr id="4" name="Footer Placeholder 3"/>
          <p:cNvSpPr>
            <a:spLocks noGrp="1"/>
          </p:cNvSpPr>
          <p:nvPr>
            <p:ph type="ftr" sz="quarter" idx="10"/>
          </p:nvPr>
        </p:nvSpPr>
        <p:spPr/>
        <p:txBody>
          <a:bodyPr/>
          <a:lstStyle/>
          <a:p>
            <a:r>
              <a:rPr lang="en-US" dirty="0" smtClean="0"/>
              <a:t>Course: Software Project Management  SW 909</a:t>
            </a:r>
          </a:p>
          <a:p>
            <a:r>
              <a:rPr lang="en-US" dirty="0" smtClean="0"/>
              <a:t>MS University of Baroda, India; © </a:t>
            </a:r>
            <a:r>
              <a:rPr lang="en-US" dirty="0" err="1" smtClean="0"/>
              <a:t>MethodScience</a:t>
            </a:r>
            <a:endParaRPr lang="en-US" dirty="0"/>
          </a:p>
        </p:txBody>
      </p:sp>
      <p:sp>
        <p:nvSpPr>
          <p:cNvPr id="5" name="Slide Number Placeholder 4"/>
          <p:cNvSpPr>
            <a:spLocks noGrp="1"/>
          </p:cNvSpPr>
          <p:nvPr>
            <p:ph type="sldNum" sz="quarter" idx="11"/>
          </p:nvPr>
        </p:nvSpPr>
        <p:spPr/>
        <p:txBody>
          <a:bodyPr/>
          <a:lstStyle/>
          <a:p>
            <a:fld id="{C875F366-C446-4B97-B257-F362FC5B2650}" type="slidenum">
              <a:rPr lang="en-US" smtClean="0"/>
              <a:pPr/>
              <a:t>33</a:t>
            </a:fld>
            <a:endParaRPr lang="en-US"/>
          </a:p>
        </p:txBody>
      </p:sp>
      <p:graphicFrame>
        <p:nvGraphicFramePr>
          <p:cNvPr id="7" name="Content Placeholder 6"/>
          <p:cNvGraphicFramePr>
            <a:graphicFrameLocks noGrp="1"/>
          </p:cNvGraphicFramePr>
          <p:nvPr>
            <p:ph idx="1"/>
          </p:nvPr>
        </p:nvGraphicFramePr>
        <p:xfrm>
          <a:off x="685800" y="762000"/>
          <a:ext cx="7772400"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10" descr="http://t3.gstatic.com/images?q=tbn:ANd9GcQ9ru1TeDGhlKKow0eQmxqQFzExv0SG1WNswPRWAWzyH_car0QeyO6Z7w"/>
          <p:cNvPicPr>
            <a:picLocks noChangeAspect="1" noChangeArrowheads="1"/>
          </p:cNvPicPr>
          <p:nvPr/>
        </p:nvPicPr>
        <p:blipFill>
          <a:blip r:embed="rId8" cstate="print"/>
          <a:srcRect/>
          <a:stretch>
            <a:fillRect/>
          </a:stretch>
        </p:blipFill>
        <p:spPr bwMode="auto">
          <a:xfrm>
            <a:off x="1447800" y="3962400"/>
            <a:ext cx="1004888" cy="1066800"/>
          </a:xfrm>
          <a:prstGeom prst="rect">
            <a:avLst/>
          </a:prstGeom>
          <a:noFill/>
        </p:spPr>
      </p:pic>
      <p:pic>
        <p:nvPicPr>
          <p:cNvPr id="9" name="Picture 2" descr="Creative Tools and Techniques"/>
          <p:cNvPicPr>
            <a:picLocks noChangeAspect="1" noChangeArrowheads="1"/>
          </p:cNvPicPr>
          <p:nvPr/>
        </p:nvPicPr>
        <p:blipFill>
          <a:blip r:embed="rId9" cstate="print"/>
          <a:srcRect/>
          <a:stretch>
            <a:fillRect/>
          </a:stretch>
        </p:blipFill>
        <p:spPr bwMode="auto">
          <a:xfrm>
            <a:off x="3862332" y="4012946"/>
            <a:ext cx="1497068" cy="1489584"/>
          </a:xfrm>
          <a:prstGeom prst="rect">
            <a:avLst/>
          </a:prstGeom>
          <a:noFill/>
          <a:ln w="9525">
            <a:noFill/>
            <a:miter lim="800000"/>
            <a:headEnd/>
            <a:tailEnd/>
          </a:ln>
          <a:effectLst/>
        </p:spPr>
      </p:pic>
      <p:pic>
        <p:nvPicPr>
          <p:cNvPr id="10" name="Picture 2" descr="C:\Users\Ted\AppData\Local\Microsoft\Windows\Temporary Internet Files\Content.IE5\E9ENSKW8\MC900326036[1].wmf"/>
          <p:cNvPicPr>
            <a:picLocks noChangeAspect="1" noChangeArrowheads="1"/>
          </p:cNvPicPr>
          <p:nvPr/>
        </p:nvPicPr>
        <p:blipFill>
          <a:blip r:embed="rId10" cstate="print"/>
          <a:srcRect/>
          <a:stretch>
            <a:fillRect/>
          </a:stretch>
        </p:blipFill>
        <p:spPr bwMode="auto">
          <a:xfrm>
            <a:off x="6874764" y="4191000"/>
            <a:ext cx="745236" cy="950062"/>
          </a:xfrm>
          <a:prstGeom prst="rect">
            <a:avLst/>
          </a:prstGeom>
          <a:noFill/>
        </p:spPr>
      </p:pic>
    </p:spTree>
    <p:extLst>
      <p:ext uri="{BB962C8B-B14F-4D97-AF65-F5344CB8AC3E}">
        <p14:creationId xmlns:p14="http://schemas.microsoft.com/office/powerpoint/2010/main" val="311347783"/>
      </p:ext>
    </p:extLst>
  </p:cSld>
  <p:clrMapOvr>
    <a:masterClrMapping/>
  </p:clrMapOvr>
  <p:transition>
    <p:sndAc>
      <p:stSnd>
        <p:snd r:embed="rId2" name="click.wav"/>
      </p:stSnd>
    </p:sndAc>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3" cstate="print"/>
          <a:srcRect/>
          <a:stretch>
            <a:fillRect/>
          </a:stretch>
        </p:blipFill>
        <p:spPr bwMode="auto">
          <a:xfrm>
            <a:off x="7712967" y="4356100"/>
            <a:ext cx="1431033" cy="2478218"/>
          </a:xfrm>
          <a:prstGeom prst="rect">
            <a:avLst/>
          </a:prstGeom>
          <a:noFill/>
          <a:ln w="9525">
            <a:noFill/>
            <a:miter lim="800000"/>
            <a:headEnd/>
            <a:tailEnd/>
          </a:ln>
          <a:effectLst/>
        </p:spPr>
      </p:pic>
      <p:sp>
        <p:nvSpPr>
          <p:cNvPr id="2" name="Title 1"/>
          <p:cNvSpPr>
            <a:spLocks noGrp="1"/>
          </p:cNvSpPr>
          <p:nvPr>
            <p:ph type="title"/>
          </p:nvPr>
        </p:nvSpPr>
        <p:spPr>
          <a:xfrm>
            <a:off x="754379" y="685953"/>
            <a:ext cx="7004705" cy="412039"/>
          </a:xfrm>
        </p:spPr>
        <p:txBody>
          <a:bodyPr>
            <a:normAutofit fontScale="90000"/>
          </a:bodyPr>
          <a:lstStyle/>
          <a:p>
            <a:r>
              <a:rPr lang="en-US" dirty="0" smtClean="0"/>
              <a:t>Short Exercise</a:t>
            </a:r>
            <a:endParaRPr lang="en-US" dirty="0"/>
          </a:p>
        </p:txBody>
      </p:sp>
      <p:sp>
        <p:nvSpPr>
          <p:cNvPr id="3" name="Content Placeholder 2"/>
          <p:cNvSpPr>
            <a:spLocks noGrp="1"/>
          </p:cNvSpPr>
          <p:nvPr>
            <p:ph idx="1"/>
          </p:nvPr>
        </p:nvSpPr>
        <p:spPr/>
        <p:txBody>
          <a:bodyPr>
            <a:normAutofit fontScale="92500" lnSpcReduction="10000"/>
          </a:bodyPr>
          <a:lstStyle/>
          <a:p>
            <a:pPr>
              <a:buFont typeface="Arial" pitchFamily="34" charset="0"/>
              <a:buChar char="•"/>
            </a:pPr>
            <a:r>
              <a:rPr lang="en-US" dirty="0" smtClean="0"/>
              <a:t>List a Knowledge Area from PMBOK that you think you will like – and write a process next to it that you like; Repeat the same for a Knowledge Area that you may not Like:</a:t>
            </a:r>
          </a:p>
          <a:p>
            <a:pPr>
              <a:buFont typeface="Arial" pitchFamily="34" charset="0"/>
              <a:buChar char="•"/>
            </a:pPr>
            <a:endParaRPr lang="en-US" dirty="0" smtClean="0"/>
          </a:p>
          <a:p>
            <a:pPr>
              <a:buFont typeface="Arial" pitchFamily="34" charset="0"/>
              <a:buChar char="•"/>
            </a:pPr>
            <a:r>
              <a:rPr lang="en-US" dirty="0" smtClean="0"/>
              <a:t>_______________________________________ </a:t>
            </a:r>
          </a:p>
          <a:p>
            <a:pPr>
              <a:buFont typeface="Arial" pitchFamily="34" charset="0"/>
              <a:buChar char="•"/>
            </a:pPr>
            <a:r>
              <a:rPr lang="en-US" dirty="0" smtClean="0"/>
              <a:t>_______________________________________ </a:t>
            </a:r>
          </a:p>
          <a:p>
            <a:pPr>
              <a:buFont typeface="Arial" pitchFamily="34" charset="0"/>
              <a:buChar char="•"/>
            </a:pPr>
            <a:r>
              <a:rPr lang="en-US" dirty="0" smtClean="0"/>
              <a:t>_______________________________________ </a:t>
            </a:r>
          </a:p>
          <a:p>
            <a:pPr>
              <a:buFont typeface="Arial" pitchFamily="34" charset="0"/>
              <a:buChar char="•"/>
            </a:pPr>
            <a:r>
              <a:rPr lang="en-US" dirty="0" smtClean="0"/>
              <a:t>_______________________________________ </a:t>
            </a:r>
          </a:p>
          <a:p>
            <a:pPr>
              <a:buFont typeface="Arial" pitchFamily="34" charset="0"/>
              <a:buChar char="•"/>
            </a:pPr>
            <a:endParaRPr lang="en-US" dirty="0" smtClean="0"/>
          </a:p>
        </p:txBody>
      </p:sp>
      <p:sp>
        <p:nvSpPr>
          <p:cNvPr id="8" name="Slide Number Placeholder 7"/>
          <p:cNvSpPr>
            <a:spLocks noGrp="1"/>
          </p:cNvSpPr>
          <p:nvPr>
            <p:ph type="sldNum" sz="quarter" idx="11"/>
          </p:nvPr>
        </p:nvSpPr>
        <p:spPr/>
        <p:txBody>
          <a:bodyPr/>
          <a:lstStyle/>
          <a:p>
            <a:fld id="{C875F366-C446-4B97-B257-F362FC5B2650}" type="slidenum">
              <a:rPr lang="en-US" smtClean="0"/>
              <a:pPr/>
              <a:t>34</a:t>
            </a:fld>
            <a:endParaRPr lang="en-US"/>
          </a:p>
        </p:txBody>
      </p:sp>
      <p:sp>
        <p:nvSpPr>
          <p:cNvPr id="9" name="Footer Placeholder 8"/>
          <p:cNvSpPr>
            <a:spLocks noGrp="1"/>
          </p:cNvSpPr>
          <p:nvPr>
            <p:ph type="ftr" sz="quarter" idx="10"/>
          </p:nvPr>
        </p:nvSpPr>
        <p:spPr/>
        <p:txBody>
          <a:bodyPr/>
          <a:lstStyle/>
          <a:p>
            <a:r>
              <a:rPr lang="en-US" smtClean="0"/>
              <a:t>MethodScience.com, 1998-2013</a:t>
            </a:r>
            <a:endParaRPr lang="en-US" dirty="0"/>
          </a:p>
        </p:txBody>
      </p:sp>
    </p:spTree>
    <p:extLst>
      <p:ext uri="{BB962C8B-B14F-4D97-AF65-F5344CB8AC3E}">
        <p14:creationId xmlns:p14="http://schemas.microsoft.com/office/powerpoint/2010/main" val="18478565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 PROJECT SCOPE MANAGEMENT</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pPr>
              <a:buFont typeface="Arial" pitchFamily="34" charset="0"/>
              <a:buChar char="•"/>
            </a:pPr>
            <a:r>
              <a:rPr lang="en-US" sz="2800" dirty="0" smtClean="0">
                <a:solidFill>
                  <a:srgbClr val="FF0000"/>
                </a:solidFill>
              </a:rPr>
              <a:t> Defining and controlling what is and is not included in the project</a:t>
            </a: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p:cNvPicPr>
            <a:picLocks noChangeAspect="1" noChangeArrowheads="1"/>
          </p:cNvPicPr>
          <p:nvPr/>
        </p:nvPicPr>
        <p:blipFill>
          <a:blip r:embed="rId8" cstate="print"/>
          <a:srcRect/>
          <a:stretch>
            <a:fillRect/>
          </a:stretch>
        </p:blipFill>
        <p:spPr bwMode="auto">
          <a:xfrm>
            <a:off x="5486400" y="5715000"/>
            <a:ext cx="3200400" cy="819150"/>
          </a:xfrm>
          <a:prstGeom prst="rect">
            <a:avLst/>
          </a:prstGeom>
          <a:noFill/>
          <a:ln w="9525">
            <a:noFill/>
            <a:miter lim="800000"/>
            <a:headEnd/>
            <a:tailEnd/>
          </a:ln>
          <a:effectLst/>
        </p:spPr>
      </p:pic>
    </p:spTree>
    <p:extLst>
      <p:ext uri="{BB962C8B-B14F-4D97-AF65-F5344CB8AC3E}">
        <p14:creationId xmlns:p14="http://schemas.microsoft.com/office/powerpoint/2010/main" val="1530032502"/>
      </p:ext>
    </p:extLst>
  </p:cSld>
  <p:clrMapOvr>
    <a:masterClrMapping/>
  </p:clrMapOvr>
  <p:transition spd="med">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152400"/>
            <a:ext cx="7772400" cy="1143000"/>
          </a:xfrm>
        </p:spPr>
        <p:txBody>
          <a:bodyPr>
            <a:normAutofit fontScale="90000"/>
          </a:bodyPr>
          <a:lstStyle/>
          <a:p>
            <a:r>
              <a:rPr lang="en-AU" dirty="0" smtClean="0"/>
              <a:t>Project Management Institute:</a:t>
            </a:r>
            <a:br>
              <a:rPr lang="en-AU" dirty="0" smtClean="0"/>
            </a:br>
            <a:r>
              <a:rPr lang="en-AU" dirty="0" smtClean="0"/>
              <a:t>PMI® Intellectual Property Acknowledgement</a:t>
            </a:r>
            <a:endParaRPr lang="en-AU" dirty="0"/>
          </a:p>
        </p:txBody>
      </p:sp>
      <p:sp>
        <p:nvSpPr>
          <p:cNvPr id="4" name="Text Placeholder 3"/>
          <p:cNvSpPr>
            <a:spLocks noGrp="1"/>
          </p:cNvSpPr>
          <p:nvPr>
            <p:ph type="body" idx="4294967295"/>
          </p:nvPr>
        </p:nvSpPr>
        <p:spPr/>
        <p:txBody>
          <a:bodyPr/>
          <a:lstStyle/>
          <a:p>
            <a:r>
              <a:rPr lang="en-AU" sz="2400" dirty="0" smtClean="0"/>
              <a:t>Materials in this course are based on the Project Management Institute, </a:t>
            </a:r>
            <a:r>
              <a:rPr lang="en-AU" sz="2400" i="1" dirty="0" smtClean="0"/>
              <a:t>A Guide to the Project Management Body of Knowledge (PMBOK® Guide) – Fifth Edition</a:t>
            </a:r>
          </a:p>
          <a:p>
            <a:pPr lvl="1"/>
            <a:r>
              <a:rPr lang="en-AU" i="1" dirty="0" smtClean="0"/>
              <a:t>Project Management Institute, Inc., 2008</a:t>
            </a:r>
          </a:p>
          <a:p>
            <a:pPr lvl="1"/>
            <a:endParaRPr lang="en-AU" i="1" dirty="0" smtClean="0"/>
          </a:p>
          <a:p>
            <a:pPr lvl="1"/>
            <a:r>
              <a:rPr lang="en-AU" dirty="0" smtClean="0"/>
              <a:t>PMBOK is a registered trademark of the Project Management Institute, Inc. </a:t>
            </a:r>
          </a:p>
          <a:p>
            <a:endParaRPr lang="en-AU" sz="2400" dirty="0" smtClean="0"/>
          </a:p>
        </p:txBody>
      </p:sp>
      <p:pic>
        <p:nvPicPr>
          <p:cNvPr id="153602" name="Picture 2" descr="http://www.cheetahlearning.com/images/pmi_logo.gif"/>
          <p:cNvPicPr>
            <a:picLocks noChangeAspect="1" noChangeArrowheads="1"/>
          </p:cNvPicPr>
          <p:nvPr/>
        </p:nvPicPr>
        <p:blipFill>
          <a:blip r:embed="rId2" cstate="print"/>
          <a:srcRect/>
          <a:stretch>
            <a:fillRect/>
          </a:stretch>
        </p:blipFill>
        <p:spPr bwMode="auto">
          <a:xfrm>
            <a:off x="381000" y="4724400"/>
            <a:ext cx="3019425" cy="1381126"/>
          </a:xfrm>
          <a:prstGeom prst="rect">
            <a:avLst/>
          </a:prstGeom>
          <a:noFill/>
        </p:spPr>
      </p:pic>
      <p:sp>
        <p:nvSpPr>
          <p:cNvPr id="6" name="TextBox 5"/>
          <p:cNvSpPr txBox="1"/>
          <p:nvPr/>
        </p:nvSpPr>
        <p:spPr>
          <a:xfrm>
            <a:off x="3429000" y="5029200"/>
            <a:ext cx="3886200" cy="923330"/>
          </a:xfrm>
          <a:prstGeom prst="rect">
            <a:avLst/>
          </a:prstGeom>
          <a:noFill/>
        </p:spPr>
        <p:txBody>
          <a:bodyPr wrap="square" rtlCol="0">
            <a:spAutoFit/>
          </a:bodyPr>
          <a:lstStyle/>
          <a:p>
            <a:pPr algn="ctr"/>
            <a:r>
              <a:rPr lang="en-AU" dirty="0" smtClean="0"/>
              <a:t>The PMI Registered Education Provider Logo is a registered mark of the Project Management Institute, Inc.</a:t>
            </a:r>
            <a:endParaRPr lang="en-AU" dirty="0"/>
          </a:p>
        </p:txBody>
      </p:sp>
      <p:sp>
        <p:nvSpPr>
          <p:cNvPr id="7" name="TextBox 6"/>
          <p:cNvSpPr txBox="1"/>
          <p:nvPr/>
        </p:nvSpPr>
        <p:spPr>
          <a:xfrm>
            <a:off x="838200" y="6096000"/>
            <a:ext cx="7878567" cy="400110"/>
          </a:xfrm>
          <a:prstGeom prst="rect">
            <a:avLst/>
          </a:prstGeom>
          <a:noFill/>
        </p:spPr>
        <p:txBody>
          <a:bodyPr wrap="none" rtlCol="0">
            <a:spAutoFit/>
          </a:bodyPr>
          <a:lstStyle/>
          <a:p>
            <a:r>
              <a:rPr lang="en-AU" sz="2000" b="1" dirty="0" err="1" smtClean="0">
                <a:solidFill>
                  <a:srgbClr val="FF0000"/>
                </a:solidFill>
              </a:rPr>
              <a:t>MethodScience</a:t>
            </a:r>
            <a:r>
              <a:rPr lang="en-AU" sz="2000" b="1" dirty="0" smtClean="0">
                <a:solidFill>
                  <a:srgbClr val="FF0000"/>
                </a:solidFill>
              </a:rPr>
              <a:t> is a Registered Education Provider (R.E.P.) of the PMI</a:t>
            </a:r>
            <a:endParaRPr lang="en-AU" sz="2000" b="1" dirty="0">
              <a:solidFill>
                <a:srgbClr val="FF0000"/>
              </a:solidFill>
            </a:endParaRPr>
          </a:p>
        </p:txBody>
      </p:sp>
    </p:spTree>
    <p:extLst>
      <p:ext uri="{BB962C8B-B14F-4D97-AF65-F5344CB8AC3E}">
        <p14:creationId xmlns:p14="http://schemas.microsoft.com/office/powerpoint/2010/main" val="4068642521"/>
      </p:ext>
    </p:extLst>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PMBOK5 TAB A1-1.jpg"/>
          <p:cNvPicPr>
            <a:picLocks noGrp="1" noChangeAspect="1"/>
          </p:cNvPicPr>
          <p:nvPr>
            <p:ph idx="1"/>
          </p:nvPr>
        </p:nvPicPr>
        <p:blipFill>
          <a:blip r:embed="rId3" cstate="print"/>
          <a:stretch>
            <a:fillRect/>
          </a:stretch>
        </p:blipFill>
        <p:spPr>
          <a:xfrm>
            <a:off x="50800" y="598933"/>
            <a:ext cx="9042400" cy="6182867"/>
          </a:xfrm>
        </p:spPr>
      </p:pic>
      <p:sp>
        <p:nvSpPr>
          <p:cNvPr id="3" name="Footer Placeholder 2"/>
          <p:cNvSpPr>
            <a:spLocks noGrp="1"/>
          </p:cNvSpPr>
          <p:nvPr>
            <p:ph type="ftr" sz="quarter" idx="10"/>
          </p:nvPr>
        </p:nvSpPr>
        <p:spPr/>
        <p:txBody>
          <a:bodyPr/>
          <a:lstStyle/>
          <a:p>
            <a:r>
              <a:rPr lang="en-US" smtClean="0"/>
              <a:t>MethodScience.com, 1998-2013</a:t>
            </a:r>
            <a:endParaRPr lang="en-US" dirty="0"/>
          </a:p>
        </p:txBody>
      </p:sp>
      <p:sp>
        <p:nvSpPr>
          <p:cNvPr id="4" name="Slide Number Placeholder 3"/>
          <p:cNvSpPr>
            <a:spLocks noGrp="1"/>
          </p:cNvSpPr>
          <p:nvPr>
            <p:ph type="sldNum" sz="quarter" idx="11"/>
          </p:nvPr>
        </p:nvSpPr>
        <p:spPr/>
        <p:txBody>
          <a:bodyPr/>
          <a:lstStyle/>
          <a:p>
            <a:fld id="{C875F366-C446-4B97-B257-F362FC5B2650}" type="slidenum">
              <a:rPr lang="en-US" smtClean="0"/>
              <a:pPr/>
              <a:t>37</a:t>
            </a:fld>
            <a:endParaRPr lang="en-US"/>
          </a:p>
        </p:txBody>
      </p:sp>
      <p:sp>
        <p:nvSpPr>
          <p:cNvPr id="5" name="Title 4"/>
          <p:cNvSpPr>
            <a:spLocks noGrp="1"/>
          </p:cNvSpPr>
          <p:nvPr>
            <p:ph type="title"/>
          </p:nvPr>
        </p:nvSpPr>
        <p:spPr>
          <a:xfrm>
            <a:off x="723900" y="-38100"/>
            <a:ext cx="7772400" cy="571500"/>
          </a:xfrm>
        </p:spPr>
        <p:txBody>
          <a:bodyPr>
            <a:normAutofit fontScale="90000"/>
          </a:bodyPr>
          <a:lstStyle/>
          <a:p>
            <a:r>
              <a:rPr lang="en-AU" dirty="0" smtClean="0"/>
              <a:t>Process Groups – Knowledge Areas</a:t>
            </a:r>
            <a:endParaRPr lang="en-AU" b="0" dirty="0"/>
          </a:p>
        </p:txBody>
      </p:sp>
      <p:sp>
        <p:nvSpPr>
          <p:cNvPr id="7" name="Oval 6"/>
          <p:cNvSpPr/>
          <p:nvPr/>
        </p:nvSpPr>
        <p:spPr bwMode="auto">
          <a:xfrm>
            <a:off x="1676400" y="1600200"/>
            <a:ext cx="7391400" cy="762000"/>
          </a:xfrm>
          <a:prstGeom prst="ellipse">
            <a:avLst/>
          </a:prstGeom>
          <a:noFill/>
          <a:ln>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smtClean="0">
              <a:ln>
                <a:noFill/>
              </a:ln>
              <a:solidFill>
                <a:schemeClr val="tx1"/>
              </a:solidFill>
              <a:effectLst/>
              <a:latin typeface="Times New Roman" pitchFamily="18" charset="0"/>
            </a:endParaRPr>
          </a:p>
        </p:txBody>
      </p:sp>
      <p:sp>
        <p:nvSpPr>
          <p:cNvPr id="9" name="Oval 8"/>
          <p:cNvSpPr/>
          <p:nvPr/>
        </p:nvSpPr>
        <p:spPr bwMode="auto">
          <a:xfrm>
            <a:off x="127000" y="1524000"/>
            <a:ext cx="1447800" cy="685800"/>
          </a:xfrm>
          <a:prstGeom prst="ellipse">
            <a:avLst/>
          </a:prstGeom>
          <a:noFill/>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602859951"/>
      </p:ext>
    </p:extLst>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What is Scope? And Scope Management?</a:t>
            </a:r>
            <a:endParaRPr lang="en-AU" dirty="0"/>
          </a:p>
        </p:txBody>
      </p:sp>
      <p:sp>
        <p:nvSpPr>
          <p:cNvPr id="3" name="Content Placeholder 2"/>
          <p:cNvSpPr>
            <a:spLocks noGrp="1"/>
          </p:cNvSpPr>
          <p:nvPr>
            <p:ph idx="1"/>
          </p:nvPr>
        </p:nvSpPr>
        <p:spPr/>
        <p:txBody>
          <a:bodyPr>
            <a:normAutofit lnSpcReduction="10000"/>
          </a:bodyPr>
          <a:lstStyle/>
          <a:p>
            <a:r>
              <a:rPr lang="en-AU" dirty="0" smtClean="0"/>
              <a:t>Scope describes what is and is not included within a Project</a:t>
            </a:r>
          </a:p>
          <a:p>
            <a:r>
              <a:rPr lang="en-AU" dirty="0" smtClean="0"/>
              <a:t>Scope Management is the effort to ensure that the project includes ALL the work required and ONLY the work required to achieve the Project Objective</a:t>
            </a:r>
          </a:p>
          <a:p>
            <a:r>
              <a:rPr lang="en-AU" dirty="0" smtClean="0"/>
              <a:t>Knowing and Declaring what is IN-scope and what is OUT-of-scope is immensely valuable in Expectation Management </a:t>
            </a:r>
            <a:endParaRPr lang="en-AU" dirty="0"/>
          </a:p>
        </p:txBody>
      </p:sp>
      <p:sp>
        <p:nvSpPr>
          <p:cNvPr id="4" name="Footer Placeholder 3"/>
          <p:cNvSpPr>
            <a:spLocks noGrp="1"/>
          </p:cNvSpPr>
          <p:nvPr>
            <p:ph type="ftr" sz="quarter" idx="10"/>
          </p:nvPr>
        </p:nvSpPr>
        <p:spPr/>
        <p:txBody>
          <a:bodyPr/>
          <a:lstStyle/>
          <a:p>
            <a:r>
              <a:rPr lang="en-US" smtClean="0"/>
              <a:t>Course: Software Project Management  SW 909</a:t>
            </a:r>
          </a:p>
          <a:p>
            <a:r>
              <a:rPr lang="en-US" smtClean="0"/>
              <a:t>MS University of Baroda, India; © MethodScience</a:t>
            </a:r>
            <a:endParaRPr lang="en-US" dirty="0"/>
          </a:p>
        </p:txBody>
      </p:sp>
      <p:sp>
        <p:nvSpPr>
          <p:cNvPr id="5" name="Slide Number Placeholder 4"/>
          <p:cNvSpPr>
            <a:spLocks noGrp="1"/>
          </p:cNvSpPr>
          <p:nvPr>
            <p:ph type="sldNum" sz="quarter" idx="11"/>
          </p:nvPr>
        </p:nvSpPr>
        <p:spPr/>
        <p:txBody>
          <a:bodyPr/>
          <a:lstStyle/>
          <a:p>
            <a:fld id="{C875F366-C446-4B97-B257-F362FC5B2650}" type="slidenum">
              <a:rPr lang="en-US" smtClean="0"/>
              <a:pPr/>
              <a:t>38</a:t>
            </a:fld>
            <a:endParaRPr lang="en-US"/>
          </a:p>
        </p:txBody>
      </p:sp>
    </p:spTree>
    <p:extLst>
      <p:ext uri="{BB962C8B-B14F-4D97-AF65-F5344CB8AC3E}">
        <p14:creationId xmlns:p14="http://schemas.microsoft.com/office/powerpoint/2010/main" val="3266857429"/>
      </p:ext>
    </p:extLst>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dirty="0" smtClean="0">
                <a:solidFill>
                  <a:srgbClr val="990000"/>
                </a:solidFill>
                <a:latin typeface="Copperplate Gothic Bold" pitchFamily="34" charset="0"/>
              </a:rPr>
              <a:t>5.1 Plan Scope Management</a:t>
            </a:r>
            <a:r>
              <a:rPr lang="en-US" b="1" dirty="0" smtClean="0">
                <a:solidFill>
                  <a:srgbClr val="990000"/>
                </a:solidFill>
                <a:latin typeface="Copperplate Gothic Bold" pitchFamily="34" charset="0"/>
              </a:rPr>
              <a:t> </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rgbClr val="FF0000"/>
                </a:solidFill>
              </a:rPr>
              <a:t>Planning the Approach – How we will manage the scope? </a:t>
            </a: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150165"/>
      </p:ext>
    </p:extLst>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dirty="0" smtClean="0">
                <a:solidFill>
                  <a:srgbClr val="990000"/>
                </a:solidFill>
                <a:latin typeface="Copperplate Gothic Bold" pitchFamily="34" charset="0"/>
              </a:rPr>
              <a:t>Software Process Architecture</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rgbClr val="FF0000"/>
                </a:solidFill>
              </a:rPr>
              <a:t>As Basis for Project Management Discipline and Frameworks</a:t>
            </a: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81602" y="0"/>
            <a:ext cx="1246632" cy="19751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744532614"/>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 Plan Scope Management </a:t>
            </a:r>
            <a:endParaRPr lang="en-US" dirty="0"/>
          </a:p>
        </p:txBody>
      </p:sp>
      <p:sp>
        <p:nvSpPr>
          <p:cNvPr id="4" name="Footer Placeholder 3"/>
          <p:cNvSpPr>
            <a:spLocks noGrp="1"/>
          </p:cNvSpPr>
          <p:nvPr>
            <p:ph type="ftr" sz="quarter" idx="10"/>
          </p:nvPr>
        </p:nvSpPr>
        <p:spPr/>
        <p:txBody>
          <a:bodyPr/>
          <a:lstStyle/>
          <a:p>
            <a:r>
              <a:rPr lang="en-US" dirty="0" smtClean="0"/>
              <a:t>Course: Software Project Management  SW 909</a:t>
            </a:r>
          </a:p>
          <a:p>
            <a:r>
              <a:rPr lang="en-US" dirty="0" smtClean="0"/>
              <a:t>MS University of Baroda, India; © </a:t>
            </a:r>
            <a:r>
              <a:rPr lang="en-US" dirty="0" err="1" smtClean="0"/>
              <a:t>MethodScience</a:t>
            </a:r>
            <a:endParaRPr lang="en-US" dirty="0"/>
          </a:p>
        </p:txBody>
      </p:sp>
      <p:sp>
        <p:nvSpPr>
          <p:cNvPr id="5" name="Slide Number Placeholder 4"/>
          <p:cNvSpPr>
            <a:spLocks noGrp="1"/>
          </p:cNvSpPr>
          <p:nvPr>
            <p:ph type="sldNum" sz="quarter" idx="11"/>
          </p:nvPr>
        </p:nvSpPr>
        <p:spPr/>
        <p:txBody>
          <a:bodyPr/>
          <a:lstStyle/>
          <a:p>
            <a:fld id="{C875F366-C446-4B97-B257-F362FC5B2650}" type="slidenum">
              <a:rPr lang="en-US" smtClean="0"/>
              <a:pPr/>
              <a:t>40</a:t>
            </a:fld>
            <a:endParaRPr lang="en-US"/>
          </a:p>
        </p:txBody>
      </p:sp>
      <p:graphicFrame>
        <p:nvGraphicFramePr>
          <p:cNvPr id="6" name="Diagram 5"/>
          <p:cNvGraphicFramePr/>
          <p:nvPr/>
        </p:nvGraphicFramePr>
        <p:xfrm>
          <a:off x="609600" y="1066800"/>
          <a:ext cx="80010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6349501"/>
      </p:ext>
    </p:extLst>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descr="http://t3.gstatic.com/images?q=tbn:ANd9GcQ9ru1TeDGhlKKow0eQmxqQFzExv0SG1WNswPRWAWzyH_car0QeyO6Z7w"/>
          <p:cNvPicPr>
            <a:picLocks noChangeAspect="1" noChangeArrowheads="1"/>
          </p:cNvPicPr>
          <p:nvPr/>
        </p:nvPicPr>
        <p:blipFill>
          <a:blip r:embed="rId3" cstate="print"/>
          <a:srcRect/>
          <a:stretch>
            <a:fillRect/>
          </a:stretch>
        </p:blipFill>
        <p:spPr bwMode="auto">
          <a:xfrm>
            <a:off x="7986712" y="5715000"/>
            <a:ext cx="1004888" cy="1066800"/>
          </a:xfrm>
          <a:prstGeom prst="rect">
            <a:avLst/>
          </a:prstGeom>
          <a:noFill/>
        </p:spPr>
      </p:pic>
      <p:sp>
        <p:nvSpPr>
          <p:cNvPr id="2" name="Title 1"/>
          <p:cNvSpPr>
            <a:spLocks noGrp="1"/>
          </p:cNvSpPr>
          <p:nvPr>
            <p:ph type="title"/>
          </p:nvPr>
        </p:nvSpPr>
        <p:spPr/>
        <p:txBody>
          <a:bodyPr>
            <a:normAutofit fontScale="90000"/>
          </a:bodyPr>
          <a:lstStyle/>
          <a:p>
            <a:r>
              <a:rPr lang="en-AU" dirty="0" smtClean="0"/>
              <a:t>Inputs to Plan Scope Management: </a:t>
            </a:r>
            <a:endParaRPr lang="en-AU" dirty="0"/>
          </a:p>
        </p:txBody>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41</a:t>
            </a:fld>
            <a:endParaRPr lang="en-US" dirty="0"/>
          </a:p>
        </p:txBody>
      </p:sp>
      <p:sp>
        <p:nvSpPr>
          <p:cNvPr id="6" name="Text Placeholder 5"/>
          <p:cNvSpPr>
            <a:spLocks noGrp="1"/>
          </p:cNvSpPr>
          <p:nvPr>
            <p:ph type="body" idx="4294967295"/>
          </p:nvPr>
        </p:nvSpPr>
        <p:spPr>
          <a:xfrm>
            <a:off x="381000" y="1143000"/>
            <a:ext cx="8077200" cy="4495800"/>
          </a:xfrm>
        </p:spPr>
        <p:txBody>
          <a:bodyPr/>
          <a:lstStyle/>
          <a:p>
            <a:r>
              <a:rPr lang="en-AU" sz="2800" b="1" dirty="0" smtClean="0"/>
              <a:t>Project Management Plan: </a:t>
            </a:r>
            <a:r>
              <a:rPr lang="en-AU" sz="2800" dirty="0" smtClean="0"/>
              <a:t>Approves subsidiary plans which are to used to create scope management plan.  </a:t>
            </a:r>
          </a:p>
          <a:p>
            <a:r>
              <a:rPr lang="en-AU" sz="2800" b="1" dirty="0" smtClean="0"/>
              <a:t>Project Charter: </a:t>
            </a:r>
            <a:r>
              <a:rPr lang="en-AU" sz="2800" dirty="0" smtClean="0"/>
              <a:t>Provides the project context needed to plan the scope management processes.</a:t>
            </a:r>
          </a:p>
          <a:p>
            <a:r>
              <a:rPr lang="en-AU" sz="2800" b="1" dirty="0" smtClean="0"/>
              <a:t>Enterprise Environmental Factors: </a:t>
            </a:r>
            <a:r>
              <a:rPr lang="en-AU" sz="2800" dirty="0" smtClean="0"/>
              <a:t>Include infrastructure, marketplace conditions.</a:t>
            </a:r>
          </a:p>
          <a:p>
            <a:r>
              <a:rPr lang="en-AU" sz="2800" b="1" dirty="0" smtClean="0"/>
              <a:t>Organizational Process Assets: </a:t>
            </a:r>
            <a:r>
              <a:rPr lang="en-AU" sz="2800" dirty="0" smtClean="0"/>
              <a:t>Include policies &amp; procedures, and historical information.</a:t>
            </a:r>
          </a:p>
          <a:p>
            <a:pPr>
              <a:buNone/>
            </a:pPr>
            <a:endParaRPr lang="en-AU" sz="2400" dirty="0"/>
          </a:p>
        </p:txBody>
      </p:sp>
    </p:spTree>
    <p:extLst>
      <p:ext uri="{BB962C8B-B14F-4D97-AF65-F5344CB8AC3E}">
        <p14:creationId xmlns:p14="http://schemas.microsoft.com/office/powerpoint/2010/main" val="1838910565"/>
      </p:ext>
    </p:extLst>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normAutofit fontScale="90000"/>
          </a:bodyPr>
          <a:lstStyle/>
          <a:p>
            <a:r>
              <a:rPr lang="en-AU" dirty="0" smtClean="0"/>
              <a:t>Tools &amp; Techniques of Plan Scope Management: </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42</a:t>
            </a:fld>
            <a:endParaRPr lang="en-US"/>
          </a:p>
        </p:txBody>
      </p:sp>
      <p:sp>
        <p:nvSpPr>
          <p:cNvPr id="6" name="Text Placeholder 5"/>
          <p:cNvSpPr>
            <a:spLocks noGrp="1"/>
          </p:cNvSpPr>
          <p:nvPr>
            <p:ph type="body" idx="4294967295"/>
          </p:nvPr>
        </p:nvSpPr>
        <p:spPr>
          <a:xfrm>
            <a:off x="685800" y="1295400"/>
            <a:ext cx="7772400" cy="4572000"/>
          </a:xfrm>
        </p:spPr>
        <p:txBody>
          <a:bodyPr/>
          <a:lstStyle/>
          <a:p>
            <a:r>
              <a:rPr lang="en-AU" sz="2800" b="1" dirty="0" smtClean="0"/>
              <a:t>Expert Judgment: </a:t>
            </a:r>
            <a:r>
              <a:rPr lang="en-AU" sz="2800" dirty="0" smtClean="0"/>
              <a:t>Expertise provided by any group or person with specialized education, knowledge, skill and experience.</a:t>
            </a:r>
          </a:p>
          <a:p>
            <a:r>
              <a:rPr lang="en-AU" sz="2800" b="1" dirty="0" smtClean="0"/>
              <a:t>Meetings: </a:t>
            </a:r>
            <a:r>
              <a:rPr lang="en-AU" sz="2800" dirty="0" smtClean="0"/>
              <a:t>Helpful in developing the scope management plan. Attendees may include the project manager, the project sponsor, project team members, selected stakeholders.</a:t>
            </a:r>
          </a:p>
        </p:txBody>
      </p:sp>
      <p:pic>
        <p:nvPicPr>
          <p:cNvPr id="7" name="Picture 2" descr="Creative Tools and Techniques"/>
          <p:cNvPicPr>
            <a:picLocks noGrp="1" noChangeAspect="1" noChangeArrowheads="1"/>
          </p:cNvPicPr>
          <p:nvPr>
            <p:ph type="dgm" idx="1"/>
          </p:nvPr>
        </p:nvPicPr>
        <p:blipFill>
          <a:blip r:embed="rId3" cstate="print"/>
          <a:srcRect/>
          <a:stretch>
            <a:fillRect/>
          </a:stretch>
        </p:blipFill>
        <p:spPr bwMode="auto">
          <a:xfrm>
            <a:off x="7459176" y="5105400"/>
            <a:ext cx="1684824" cy="1676400"/>
          </a:xfrm>
          <a:prstGeom prst="rect">
            <a:avLst/>
          </a:prstGeom>
          <a:noFill/>
        </p:spPr>
      </p:pic>
    </p:spTree>
    <p:extLst>
      <p:ext uri="{BB962C8B-B14F-4D97-AF65-F5344CB8AC3E}">
        <p14:creationId xmlns:p14="http://schemas.microsoft.com/office/powerpoint/2010/main" val="61612101"/>
      </p:ext>
    </p:extLst>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Outputs of Plan Scope Management:  </a:t>
            </a:r>
            <a:endParaRPr lang="en-US" dirty="0"/>
          </a:p>
        </p:txBody>
      </p:sp>
      <p:sp>
        <p:nvSpPr>
          <p:cNvPr id="3" name="Content Placeholder 2"/>
          <p:cNvSpPr>
            <a:spLocks noGrp="1"/>
          </p:cNvSpPr>
          <p:nvPr>
            <p:ph idx="1"/>
          </p:nvPr>
        </p:nvSpPr>
        <p:spPr>
          <a:xfrm>
            <a:off x="457200" y="1143000"/>
            <a:ext cx="8229600" cy="4572000"/>
          </a:xfrm>
        </p:spPr>
        <p:txBody>
          <a:bodyPr>
            <a:normAutofit fontScale="92500" lnSpcReduction="20000"/>
          </a:bodyPr>
          <a:lstStyle/>
          <a:p>
            <a:r>
              <a:rPr lang="en-US" b="1" dirty="0" smtClean="0"/>
              <a:t>Scope Management Plan: </a:t>
            </a:r>
            <a:r>
              <a:rPr lang="en-US" dirty="0" smtClean="0"/>
              <a:t>Describes how the scope will be defined, developed, monitored, controlled, developed, monitored, and verified. Includes the following processes; preparing detailed project scope statement, creation of the WBS from it, approving WBS, and the like.</a:t>
            </a:r>
          </a:p>
          <a:p>
            <a:r>
              <a:rPr lang="en-US" b="1" dirty="0" smtClean="0"/>
              <a:t>Requirements Management Plan: </a:t>
            </a:r>
            <a:r>
              <a:rPr lang="en-US" dirty="0" smtClean="0"/>
              <a:t>Describes how the requirements will be analyzed, documented, and managed. Components include; Configuration management activities, requirements prioritization process, and the like.</a:t>
            </a:r>
            <a:endParaRPr lang="en-US" b="1" dirty="0"/>
          </a:p>
        </p:txBody>
      </p:sp>
      <p:sp>
        <p:nvSpPr>
          <p:cNvPr id="4" name="Footer Placeholder 3"/>
          <p:cNvSpPr>
            <a:spLocks noGrp="1"/>
          </p:cNvSpPr>
          <p:nvPr>
            <p:ph type="ftr" sz="quarter" idx="10"/>
          </p:nvPr>
        </p:nvSpPr>
        <p:spPr/>
        <p:txBody>
          <a:bodyPr/>
          <a:lstStyle/>
          <a:p>
            <a:r>
              <a:rPr lang="en-US" dirty="0" smtClean="0"/>
              <a:t>Course: Software Project Management  SW 909</a:t>
            </a:r>
          </a:p>
          <a:p>
            <a:r>
              <a:rPr lang="en-US" dirty="0" smtClean="0"/>
              <a:t>MS University of Baroda, India; © </a:t>
            </a:r>
            <a:r>
              <a:rPr lang="en-US" dirty="0" err="1" smtClean="0"/>
              <a:t>MethodScience</a:t>
            </a:r>
            <a:endParaRPr lang="en-US" dirty="0"/>
          </a:p>
        </p:txBody>
      </p:sp>
      <p:sp>
        <p:nvSpPr>
          <p:cNvPr id="5" name="Slide Number Placeholder 4"/>
          <p:cNvSpPr>
            <a:spLocks noGrp="1"/>
          </p:cNvSpPr>
          <p:nvPr>
            <p:ph type="sldNum" sz="quarter" idx="11"/>
          </p:nvPr>
        </p:nvSpPr>
        <p:spPr/>
        <p:txBody>
          <a:bodyPr/>
          <a:lstStyle/>
          <a:p>
            <a:fld id="{C875F366-C446-4B97-B257-F362FC5B2650}" type="slidenum">
              <a:rPr lang="en-US" smtClean="0"/>
              <a:pPr/>
              <a:t>43</a:t>
            </a:fld>
            <a:endParaRPr lang="en-US"/>
          </a:p>
        </p:txBody>
      </p:sp>
      <p:pic>
        <p:nvPicPr>
          <p:cNvPr id="1026" name="Picture 2" descr="C:\Users\Ted\AppData\Local\Microsoft\Windows\Temporary Internet Files\Content.IE5\E9ENSKW8\MC900326036[1].wmf"/>
          <p:cNvPicPr>
            <a:picLocks noChangeAspect="1" noChangeArrowheads="1"/>
          </p:cNvPicPr>
          <p:nvPr/>
        </p:nvPicPr>
        <p:blipFill>
          <a:blip r:embed="rId2" cstate="print"/>
          <a:srcRect/>
          <a:stretch>
            <a:fillRect/>
          </a:stretch>
        </p:blipFill>
        <p:spPr bwMode="auto">
          <a:xfrm>
            <a:off x="7924800" y="5715000"/>
            <a:ext cx="745236" cy="950062"/>
          </a:xfrm>
          <a:prstGeom prst="rect">
            <a:avLst/>
          </a:prstGeom>
          <a:noFill/>
        </p:spPr>
      </p:pic>
    </p:spTree>
    <p:extLst>
      <p:ext uri="{BB962C8B-B14F-4D97-AF65-F5344CB8AC3E}">
        <p14:creationId xmlns:p14="http://schemas.microsoft.com/office/powerpoint/2010/main" val="152539511"/>
      </p:ext>
    </p:extLst>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3.3_Requirements Management Plan</a:t>
            </a:r>
            <a:endParaRPr lang="en-AU" dirty="0"/>
          </a:p>
        </p:txBody>
      </p:sp>
      <p:sp>
        <p:nvSpPr>
          <p:cNvPr id="4" name="Footer Placeholder 3"/>
          <p:cNvSpPr>
            <a:spLocks noGrp="1"/>
          </p:cNvSpPr>
          <p:nvPr>
            <p:ph type="ftr" sz="quarter" idx="10"/>
          </p:nvPr>
        </p:nvSpPr>
        <p:spPr>
          <a:xfrm>
            <a:off x="457200" y="6356350"/>
            <a:ext cx="5029200" cy="365125"/>
          </a:xfrm>
        </p:spPr>
        <p:txBody>
          <a:bodyPr/>
          <a:lstStyle/>
          <a:p>
            <a:r>
              <a:rPr lang="en-US" dirty="0" smtClean="0"/>
              <a:t>Course: Software Project Management  SW 909</a:t>
            </a:r>
          </a:p>
          <a:p>
            <a:r>
              <a:rPr lang="en-US" dirty="0" smtClean="0"/>
              <a:t>MS University of Baroda, India; © </a:t>
            </a:r>
            <a:r>
              <a:rPr lang="en-US" dirty="0" err="1" smtClean="0"/>
              <a:t>MethodScience</a:t>
            </a:r>
            <a:endParaRPr lang="en-US" dirty="0"/>
          </a:p>
        </p:txBody>
      </p:sp>
      <p:sp>
        <p:nvSpPr>
          <p:cNvPr id="5" name="Slide Number Placeholder 4"/>
          <p:cNvSpPr>
            <a:spLocks noGrp="1"/>
          </p:cNvSpPr>
          <p:nvPr>
            <p:ph type="sldNum" sz="quarter" idx="11"/>
          </p:nvPr>
        </p:nvSpPr>
        <p:spPr/>
        <p:txBody>
          <a:bodyPr/>
          <a:lstStyle/>
          <a:p>
            <a:fld id="{C875F366-C446-4B97-B257-F362FC5B2650}" type="slidenum">
              <a:rPr lang="en-US" smtClean="0"/>
              <a:pPr/>
              <a:t>44</a:t>
            </a:fld>
            <a:endParaRPr lang="en-US"/>
          </a:p>
        </p:txBody>
      </p:sp>
      <p:graphicFrame>
        <p:nvGraphicFramePr>
          <p:cNvPr id="6" name="Content Placeholder 5"/>
          <p:cNvGraphicFramePr>
            <a:graphicFrameLocks noGrp="1" noChangeAspect="1"/>
          </p:cNvGraphicFramePr>
          <p:nvPr>
            <p:ph idx="1"/>
          </p:nvPr>
        </p:nvGraphicFramePr>
        <p:xfrm>
          <a:off x="536447" y="1143000"/>
          <a:ext cx="8071106" cy="5334000"/>
        </p:xfrm>
        <a:graphic>
          <a:graphicData uri="http://schemas.openxmlformats.org/presentationml/2006/ole">
            <mc:AlternateContent xmlns:mc="http://schemas.openxmlformats.org/markup-compatibility/2006">
              <mc:Choice xmlns:v="urn:schemas-microsoft-com:vml" Requires="v">
                <p:oleObj spid="_x0000_s7174" name="Document" r:id="rId3" imgW="6664697" imgH="8510819" progId="Word.Document.8">
                  <p:embed/>
                </p:oleObj>
              </mc:Choice>
              <mc:Fallback>
                <p:oleObj name="Document" r:id="rId3" imgW="6664697" imgH="8510819" progId="Word.Document.8">
                  <p:embed/>
                  <p:pic>
                    <p:nvPicPr>
                      <p:cNvPr id="6" name="Content Placeholder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47" y="1143000"/>
                        <a:ext cx="8071106" cy="533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64906758"/>
      </p:ext>
    </p:extLst>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3" cstate="print"/>
          <a:srcRect/>
          <a:stretch>
            <a:fillRect/>
          </a:stretch>
        </p:blipFill>
        <p:spPr bwMode="auto">
          <a:xfrm>
            <a:off x="7712967" y="4356100"/>
            <a:ext cx="1431033" cy="2478218"/>
          </a:xfrm>
          <a:prstGeom prst="rect">
            <a:avLst/>
          </a:prstGeom>
          <a:noFill/>
          <a:ln w="9525">
            <a:noFill/>
            <a:miter lim="800000"/>
            <a:headEnd/>
            <a:tailEnd/>
          </a:ln>
          <a:effectLst/>
        </p:spPr>
      </p:pic>
      <p:sp>
        <p:nvSpPr>
          <p:cNvPr id="2" name="Title 1"/>
          <p:cNvSpPr>
            <a:spLocks noGrp="1"/>
          </p:cNvSpPr>
          <p:nvPr>
            <p:ph type="title"/>
          </p:nvPr>
        </p:nvSpPr>
        <p:spPr>
          <a:xfrm>
            <a:off x="754379" y="152400"/>
            <a:ext cx="7004705" cy="412039"/>
          </a:xfrm>
        </p:spPr>
        <p:txBody>
          <a:bodyPr>
            <a:normAutofit fontScale="90000"/>
          </a:bodyPr>
          <a:lstStyle/>
          <a:p>
            <a:r>
              <a:rPr lang="en-US" dirty="0" smtClean="0"/>
              <a:t>Short Exercise –</a:t>
            </a:r>
            <a:r>
              <a:rPr lang="en-US" sz="2000" dirty="0" smtClean="0"/>
              <a:t> Circle the Best Option (Answers Separately Provided) </a:t>
            </a:r>
            <a:endParaRPr lang="en-US" dirty="0"/>
          </a:p>
        </p:txBody>
      </p:sp>
      <p:sp>
        <p:nvSpPr>
          <p:cNvPr id="3" name="Content Placeholder 2"/>
          <p:cNvSpPr>
            <a:spLocks noGrp="1"/>
          </p:cNvSpPr>
          <p:nvPr>
            <p:ph idx="1"/>
          </p:nvPr>
        </p:nvSpPr>
        <p:spPr>
          <a:xfrm>
            <a:off x="76200" y="838200"/>
            <a:ext cx="3886200" cy="4953000"/>
          </a:xfrm>
          <a:ln w="9525">
            <a:solidFill>
              <a:schemeClr val="tx1"/>
            </a:solidFill>
            <a:prstDash val="dash"/>
          </a:ln>
        </p:spPr>
        <p:txBody>
          <a:bodyPr/>
          <a:lstStyle/>
          <a:p>
            <a:pPr>
              <a:buNone/>
            </a:pPr>
            <a:r>
              <a:rPr lang="en-US" sz="1800" dirty="0" smtClean="0"/>
              <a:t>Q 1: Which of the following is </a:t>
            </a:r>
            <a:r>
              <a:rPr lang="en-US" sz="1800" i="1" dirty="0" smtClean="0"/>
              <a:t>not </a:t>
            </a:r>
            <a:r>
              <a:rPr lang="en-US" sz="1800" dirty="0" smtClean="0"/>
              <a:t>an input to Plan Scope Management? </a:t>
            </a:r>
          </a:p>
          <a:p>
            <a:pPr>
              <a:buNone/>
            </a:pPr>
            <a:endParaRPr lang="en-US" sz="1800" dirty="0" smtClean="0"/>
          </a:p>
          <a:p>
            <a:pPr>
              <a:buNone/>
            </a:pPr>
            <a:r>
              <a:rPr lang="en-US" sz="1800" dirty="0" smtClean="0"/>
              <a:t>[A] Project Management Plan</a:t>
            </a:r>
          </a:p>
          <a:p>
            <a:pPr>
              <a:buNone/>
            </a:pPr>
            <a:r>
              <a:rPr lang="en-US" sz="1800" dirty="0" smtClean="0"/>
              <a:t>[B] Change Management Plan</a:t>
            </a:r>
          </a:p>
          <a:p>
            <a:pPr>
              <a:buNone/>
            </a:pPr>
            <a:r>
              <a:rPr lang="en-US" sz="1800" dirty="0" smtClean="0"/>
              <a:t>[C] Project Charter</a:t>
            </a:r>
          </a:p>
          <a:p>
            <a:pPr>
              <a:buNone/>
            </a:pPr>
            <a:r>
              <a:rPr lang="en-US" sz="1800" dirty="0" smtClean="0"/>
              <a:t>[D] Organizational Process Assets</a:t>
            </a:r>
          </a:p>
        </p:txBody>
      </p:sp>
      <p:sp>
        <p:nvSpPr>
          <p:cNvPr id="8" name="Slide Number Placeholder 7"/>
          <p:cNvSpPr>
            <a:spLocks noGrp="1"/>
          </p:cNvSpPr>
          <p:nvPr>
            <p:ph type="sldNum" sz="quarter" idx="11"/>
          </p:nvPr>
        </p:nvSpPr>
        <p:spPr/>
        <p:txBody>
          <a:bodyPr/>
          <a:lstStyle/>
          <a:p>
            <a:fld id="{C875F366-C446-4B97-B257-F362FC5B2650}" type="slidenum">
              <a:rPr lang="en-US" smtClean="0"/>
              <a:pPr/>
              <a:t>45</a:t>
            </a:fld>
            <a:endParaRPr lang="en-US"/>
          </a:p>
        </p:txBody>
      </p:sp>
      <p:sp>
        <p:nvSpPr>
          <p:cNvPr id="9" name="Footer Placeholder 8"/>
          <p:cNvSpPr>
            <a:spLocks noGrp="1"/>
          </p:cNvSpPr>
          <p:nvPr>
            <p:ph type="ftr" sz="quarter" idx="10"/>
          </p:nvPr>
        </p:nvSpPr>
        <p:spPr/>
        <p:txBody>
          <a:bodyPr/>
          <a:lstStyle/>
          <a:p>
            <a:r>
              <a:rPr lang="en-US" smtClean="0"/>
              <a:t>MethodScience.com, 1998-2013</a:t>
            </a:r>
            <a:endParaRPr lang="en-US" dirty="0"/>
          </a:p>
        </p:txBody>
      </p:sp>
      <p:sp>
        <p:nvSpPr>
          <p:cNvPr id="10" name="Content Placeholder 2"/>
          <p:cNvSpPr txBox="1">
            <a:spLocks/>
          </p:cNvSpPr>
          <p:nvPr/>
        </p:nvSpPr>
        <p:spPr bwMode="auto">
          <a:xfrm>
            <a:off x="4419600" y="838200"/>
            <a:ext cx="3886200" cy="4953000"/>
          </a:xfrm>
          <a:prstGeom prst="rect">
            <a:avLst/>
          </a:prstGeom>
          <a:noFill/>
          <a:ln w="9525">
            <a:solidFill>
              <a:schemeClr val="tx1"/>
            </a:solidFill>
            <a:prstDash val="dash"/>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b="0" i="0" u="none" strike="noStrike" kern="0" cap="none" spc="0" normalizeH="0" baseline="0" noProof="0" dirty="0" smtClean="0">
                <a:ln>
                  <a:noFill/>
                </a:ln>
                <a:solidFill>
                  <a:srgbClr val="800000"/>
                </a:solidFill>
                <a:effectLst/>
                <a:uLnTx/>
                <a:uFillTx/>
                <a:latin typeface="+mn-lt"/>
                <a:ea typeface="+mn-ea"/>
                <a:cs typeface="+mn-cs"/>
              </a:rPr>
              <a:t>Q 2: An Important output</a:t>
            </a:r>
            <a:r>
              <a:rPr kumimoji="0" lang="en-US" b="0" i="0" u="none" strike="noStrike" kern="0" cap="none" spc="0" normalizeH="0" noProof="0" dirty="0" smtClean="0">
                <a:ln>
                  <a:noFill/>
                </a:ln>
                <a:solidFill>
                  <a:srgbClr val="800000"/>
                </a:solidFill>
                <a:effectLst/>
                <a:uLnTx/>
                <a:uFillTx/>
                <a:latin typeface="+mn-lt"/>
                <a:ea typeface="+mn-ea"/>
                <a:cs typeface="+mn-cs"/>
              </a:rPr>
              <a:t> of Plan Scope Management is:</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kern="0" baseline="0" dirty="0" smtClean="0">
              <a:solidFill>
                <a:srgbClr val="800000"/>
              </a:solidFill>
              <a:latin typeface="+mn-lt"/>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b="0" i="0" u="none" strike="noStrike" kern="0" cap="none" spc="0" normalizeH="0" baseline="0" noProof="0" dirty="0" smtClean="0">
                <a:ln>
                  <a:noFill/>
                </a:ln>
                <a:solidFill>
                  <a:srgbClr val="800000"/>
                </a:solidFill>
                <a:effectLst/>
                <a:uLnTx/>
                <a:uFillTx/>
                <a:latin typeface="+mn-lt"/>
                <a:ea typeface="+mn-ea"/>
                <a:cs typeface="+mn-cs"/>
              </a:rPr>
              <a:t>[A] Organizational Process Assets</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b="0" i="0" u="none" strike="noStrike" kern="0" cap="none" spc="0" normalizeH="0" baseline="0" noProof="0" dirty="0" smtClean="0">
                <a:ln>
                  <a:noFill/>
                </a:ln>
                <a:solidFill>
                  <a:srgbClr val="800000"/>
                </a:solidFill>
                <a:effectLst/>
                <a:uLnTx/>
                <a:uFillTx/>
                <a:latin typeface="+mn-lt"/>
                <a:ea typeface="+mn-ea"/>
                <a:cs typeface="+mn-cs"/>
              </a:rPr>
              <a:t>[B] Enterprise Environmental Factors</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b="0" i="0" u="none" strike="noStrike" kern="0" cap="none" spc="0" normalizeH="0" baseline="0" noProof="0" dirty="0" smtClean="0">
                <a:ln>
                  <a:noFill/>
                </a:ln>
                <a:solidFill>
                  <a:srgbClr val="800000"/>
                </a:solidFill>
                <a:effectLst/>
                <a:uLnTx/>
                <a:uFillTx/>
                <a:latin typeface="+mn-lt"/>
                <a:ea typeface="+mn-ea"/>
                <a:cs typeface="+mn-cs"/>
              </a:rPr>
              <a:t>[C] </a:t>
            </a:r>
            <a:r>
              <a:rPr lang="en-US" kern="0" dirty="0" smtClean="0">
                <a:solidFill>
                  <a:srgbClr val="800000"/>
                </a:solidFill>
                <a:latin typeface="+mn-lt"/>
              </a:rPr>
              <a:t>Requirements Management Plan</a:t>
            </a:r>
            <a:endParaRPr kumimoji="0" lang="en-US" b="0" i="0" u="none" strike="noStrike" kern="0" cap="none" spc="0" normalizeH="0" baseline="0" noProof="0" dirty="0" smtClean="0">
              <a:ln>
                <a:noFill/>
              </a:ln>
              <a:solidFill>
                <a:srgbClr val="80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b="0" i="0" u="none" strike="noStrike" kern="0" cap="none" spc="0" normalizeH="0" baseline="0" noProof="0" dirty="0" smtClean="0">
                <a:ln>
                  <a:noFill/>
                </a:ln>
                <a:solidFill>
                  <a:srgbClr val="800000"/>
                </a:solidFill>
                <a:effectLst/>
                <a:uLnTx/>
                <a:uFillTx/>
                <a:latin typeface="+mn-lt"/>
                <a:ea typeface="+mn-ea"/>
                <a:cs typeface="+mn-cs"/>
              </a:rPr>
              <a:t>[D] None of the Above</a:t>
            </a:r>
          </a:p>
        </p:txBody>
      </p:sp>
    </p:spTree>
    <p:extLst>
      <p:ext uri="{BB962C8B-B14F-4D97-AF65-F5344CB8AC3E}">
        <p14:creationId xmlns:p14="http://schemas.microsoft.com/office/powerpoint/2010/main" val="2491742632"/>
      </p:ext>
    </p:extLst>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dirty="0" smtClean="0">
                <a:solidFill>
                  <a:srgbClr val="990000"/>
                </a:solidFill>
                <a:latin typeface="Copperplate Gothic Bold" pitchFamily="34" charset="0"/>
              </a:rPr>
              <a:t>5.2 Collect Requirements</a:t>
            </a:r>
            <a:r>
              <a:rPr lang="en-US" b="1" dirty="0" smtClean="0">
                <a:solidFill>
                  <a:srgbClr val="990000"/>
                </a:solidFill>
                <a:latin typeface="Copperplate Gothic Bold" pitchFamily="34" charset="0"/>
              </a:rPr>
              <a:t> </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rgbClr val="FF0000"/>
                </a:solidFill>
              </a:rPr>
              <a:t>Part of 5: Project Scope Management</a:t>
            </a: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81602" y="0"/>
            <a:ext cx="1246632" cy="19751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624392725"/>
      </p:ext>
    </p:extLst>
  </p:cSld>
  <p:clrMapOvr>
    <a:masterClrMapping/>
  </p:clrMapOvr>
  <p:transition spd="med">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5.2: Collect Requirements </a:t>
            </a:r>
            <a:endParaRPr lang="en-US" dirty="0"/>
          </a:p>
        </p:txBody>
      </p:sp>
      <p:sp>
        <p:nvSpPr>
          <p:cNvPr id="4" name="Footer Placeholder 3"/>
          <p:cNvSpPr>
            <a:spLocks noGrp="1"/>
          </p:cNvSpPr>
          <p:nvPr>
            <p:ph type="ftr" sz="quarter" idx="10"/>
          </p:nvPr>
        </p:nvSpPr>
        <p:spPr/>
        <p:txBody>
          <a:bodyPr/>
          <a:lstStyle/>
          <a:p>
            <a:r>
              <a:rPr lang="en-US" dirty="0" smtClean="0"/>
              <a:t>Course: Software Project Management  SW 909</a:t>
            </a:r>
          </a:p>
          <a:p>
            <a:r>
              <a:rPr lang="en-US" dirty="0" smtClean="0"/>
              <a:t>MS University of Baroda, India; © </a:t>
            </a:r>
            <a:r>
              <a:rPr lang="en-US" dirty="0" err="1" smtClean="0"/>
              <a:t>MethodScience</a:t>
            </a:r>
            <a:endParaRPr lang="en-US" dirty="0"/>
          </a:p>
        </p:txBody>
      </p:sp>
      <p:sp>
        <p:nvSpPr>
          <p:cNvPr id="5" name="Slide Number Placeholder 4"/>
          <p:cNvSpPr>
            <a:spLocks noGrp="1"/>
          </p:cNvSpPr>
          <p:nvPr>
            <p:ph type="sldNum" sz="quarter" idx="11"/>
          </p:nvPr>
        </p:nvSpPr>
        <p:spPr/>
        <p:txBody>
          <a:bodyPr/>
          <a:lstStyle/>
          <a:p>
            <a:fld id="{C875F366-C446-4B97-B257-F362FC5B2650}" type="slidenum">
              <a:rPr lang="en-US" smtClean="0"/>
              <a:pPr/>
              <a:t>47</a:t>
            </a:fld>
            <a:endParaRPr lang="en-US"/>
          </a:p>
        </p:txBody>
      </p:sp>
      <p:graphicFrame>
        <p:nvGraphicFramePr>
          <p:cNvPr id="8" name="Content Placeholder 7"/>
          <p:cNvGraphicFramePr>
            <a:graphicFrameLocks noGrp="1"/>
          </p:cNvGraphicFramePr>
          <p:nvPr>
            <p:ph idx="1"/>
          </p:nvPr>
        </p:nvGraphicFramePr>
        <p:xfrm>
          <a:off x="1219200" y="1066800"/>
          <a:ext cx="72390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10" descr="http://t3.gstatic.com/images?q=tbn:ANd9GcQ9ru1TeDGhlKKow0eQmxqQFzExv0SG1WNswPRWAWzyH_car0QeyO6Z7w"/>
          <p:cNvPicPr>
            <a:picLocks noChangeAspect="1" noChangeArrowheads="1"/>
          </p:cNvPicPr>
          <p:nvPr/>
        </p:nvPicPr>
        <p:blipFill>
          <a:blip r:embed="rId7" cstate="print"/>
          <a:srcRect/>
          <a:stretch>
            <a:fillRect/>
          </a:stretch>
        </p:blipFill>
        <p:spPr bwMode="auto">
          <a:xfrm>
            <a:off x="1621801" y="5257800"/>
            <a:ext cx="909184" cy="965200"/>
          </a:xfrm>
          <a:prstGeom prst="rect">
            <a:avLst/>
          </a:prstGeom>
          <a:noFill/>
        </p:spPr>
      </p:pic>
      <p:pic>
        <p:nvPicPr>
          <p:cNvPr id="7" name="Picture 2" descr="C:\Users\Ted\AppData\Local\Microsoft\Windows\Temporary Internet Files\Content.IE5\E9ENSKW8\MC900326036[1].wmf"/>
          <p:cNvPicPr>
            <a:picLocks noChangeAspect="1" noChangeArrowheads="1"/>
          </p:cNvPicPr>
          <p:nvPr/>
        </p:nvPicPr>
        <p:blipFill>
          <a:blip r:embed="rId8" cstate="print"/>
          <a:srcRect/>
          <a:stretch>
            <a:fillRect/>
          </a:stretch>
        </p:blipFill>
        <p:spPr bwMode="auto">
          <a:xfrm>
            <a:off x="7255764" y="5257800"/>
            <a:ext cx="745236" cy="950062"/>
          </a:xfrm>
          <a:prstGeom prst="rect">
            <a:avLst/>
          </a:prstGeom>
          <a:noFill/>
        </p:spPr>
      </p:pic>
      <p:pic>
        <p:nvPicPr>
          <p:cNvPr id="9" name="Picture 2" descr="Creative Tools and Techniques"/>
          <p:cNvPicPr>
            <a:picLocks noChangeAspect="1" noChangeArrowheads="1"/>
          </p:cNvPicPr>
          <p:nvPr/>
        </p:nvPicPr>
        <p:blipFill>
          <a:blip r:embed="rId9" cstate="print"/>
          <a:srcRect/>
          <a:stretch>
            <a:fillRect/>
          </a:stretch>
        </p:blipFill>
        <p:spPr bwMode="auto">
          <a:xfrm>
            <a:off x="4418068" y="5257800"/>
            <a:ext cx="992132" cy="987170"/>
          </a:xfrm>
          <a:prstGeom prst="rect">
            <a:avLst/>
          </a:prstGeom>
          <a:noFill/>
          <a:ln w="9525">
            <a:noFill/>
            <a:miter lim="800000"/>
            <a:headEnd/>
            <a:tailEnd/>
          </a:ln>
          <a:effectLst/>
        </p:spPr>
      </p:pic>
    </p:spTree>
    <p:extLst>
      <p:ext uri="{BB962C8B-B14F-4D97-AF65-F5344CB8AC3E}">
        <p14:creationId xmlns:p14="http://schemas.microsoft.com/office/powerpoint/2010/main" val="1611807924"/>
      </p:ext>
    </p:extLst>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descr="http://t3.gstatic.com/images?q=tbn:ANd9GcQ9ru1TeDGhlKKow0eQmxqQFzExv0SG1WNswPRWAWzyH_car0QeyO6Z7w"/>
          <p:cNvPicPr>
            <a:picLocks noChangeAspect="1" noChangeArrowheads="1"/>
          </p:cNvPicPr>
          <p:nvPr/>
        </p:nvPicPr>
        <p:blipFill>
          <a:blip r:embed="rId3" cstate="print"/>
          <a:srcRect/>
          <a:stretch>
            <a:fillRect/>
          </a:stretch>
        </p:blipFill>
        <p:spPr bwMode="auto">
          <a:xfrm>
            <a:off x="7467600" y="5867400"/>
            <a:ext cx="1676400" cy="990599"/>
          </a:xfrm>
          <a:prstGeom prst="rect">
            <a:avLst/>
          </a:prstGeom>
          <a:noFill/>
        </p:spPr>
      </p:pic>
      <p:sp>
        <p:nvSpPr>
          <p:cNvPr id="2" name="Title 1"/>
          <p:cNvSpPr>
            <a:spLocks noGrp="1"/>
          </p:cNvSpPr>
          <p:nvPr>
            <p:ph type="title"/>
          </p:nvPr>
        </p:nvSpPr>
        <p:spPr>
          <a:xfrm>
            <a:off x="723900" y="0"/>
            <a:ext cx="7772400" cy="685800"/>
          </a:xfrm>
        </p:spPr>
        <p:txBody>
          <a:bodyPr>
            <a:normAutofit fontScale="90000"/>
          </a:bodyPr>
          <a:lstStyle/>
          <a:p>
            <a:r>
              <a:rPr lang="en-AU" dirty="0" smtClean="0"/>
              <a:t>Inputs to Collect Requirements: </a:t>
            </a:r>
            <a:endParaRPr lang="en-AU" dirty="0"/>
          </a:p>
        </p:txBody>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48</a:t>
            </a:fld>
            <a:endParaRPr lang="en-US" dirty="0"/>
          </a:p>
        </p:txBody>
      </p:sp>
      <p:sp>
        <p:nvSpPr>
          <p:cNvPr id="6" name="Text Placeholder 5"/>
          <p:cNvSpPr>
            <a:spLocks noGrp="1"/>
          </p:cNvSpPr>
          <p:nvPr>
            <p:ph type="body" idx="4294967295"/>
          </p:nvPr>
        </p:nvSpPr>
        <p:spPr>
          <a:xfrm>
            <a:off x="533400" y="685800"/>
            <a:ext cx="8001000" cy="5181600"/>
          </a:xfrm>
        </p:spPr>
        <p:txBody>
          <a:bodyPr/>
          <a:lstStyle/>
          <a:p>
            <a:r>
              <a:rPr lang="en-AU" sz="2400" b="1" dirty="0" smtClean="0"/>
              <a:t>Scope Management Plan:</a:t>
            </a:r>
            <a:r>
              <a:rPr lang="en-AU" sz="2400" dirty="0" smtClean="0"/>
              <a:t> Guides project teams in determining which type of requirements need to be collected.</a:t>
            </a:r>
          </a:p>
          <a:p>
            <a:r>
              <a:rPr lang="en-AU" sz="2400" b="1" dirty="0" smtClean="0"/>
              <a:t>Requirements Management Plan: </a:t>
            </a:r>
            <a:r>
              <a:rPr lang="en-AU" sz="2400" dirty="0" smtClean="0"/>
              <a:t>Provides the processes used to define and document the stakeholder needs.</a:t>
            </a:r>
          </a:p>
          <a:p>
            <a:r>
              <a:rPr lang="en-AU" sz="2400" b="1" dirty="0" smtClean="0"/>
              <a:t>Stakeholder Management Plan: </a:t>
            </a:r>
            <a:r>
              <a:rPr lang="en-AU" sz="2400" dirty="0" smtClean="0"/>
              <a:t>Describes stakeholder communication requirements and the level of stakeholder engagement.</a:t>
            </a:r>
          </a:p>
          <a:p>
            <a:r>
              <a:rPr lang="en-AU" sz="2400" b="1" dirty="0" smtClean="0"/>
              <a:t>Project Charter:</a:t>
            </a:r>
            <a:r>
              <a:rPr lang="en-AU" sz="2400" dirty="0" smtClean="0"/>
              <a:t> Provides high-level description of the product, service, or result of the project.</a:t>
            </a:r>
          </a:p>
          <a:p>
            <a:r>
              <a:rPr lang="en-AU" sz="2400" b="1" dirty="0" smtClean="0"/>
              <a:t>Stakeholder Register</a:t>
            </a:r>
            <a:r>
              <a:rPr lang="en-AU" sz="2400" dirty="0" smtClean="0"/>
              <a:t>: Used to identify stakeholders who can provide information on the requirements.</a:t>
            </a:r>
            <a:endParaRPr lang="en-AU" sz="2400" dirty="0"/>
          </a:p>
        </p:txBody>
      </p:sp>
    </p:spTree>
    <p:extLst>
      <p:ext uri="{BB962C8B-B14F-4D97-AF65-F5344CB8AC3E}">
        <p14:creationId xmlns:p14="http://schemas.microsoft.com/office/powerpoint/2010/main" val="4017838868"/>
      </p:ext>
    </p:extLst>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Tools &amp; Techniques of Collect Requirements: </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49</a:t>
            </a:fld>
            <a:endParaRPr lang="en-US"/>
          </a:p>
        </p:txBody>
      </p:sp>
      <p:sp>
        <p:nvSpPr>
          <p:cNvPr id="6" name="Text Placeholder 5"/>
          <p:cNvSpPr>
            <a:spLocks noGrp="1"/>
          </p:cNvSpPr>
          <p:nvPr>
            <p:ph type="body" idx="4294967295"/>
          </p:nvPr>
        </p:nvSpPr>
        <p:spPr>
          <a:xfrm>
            <a:off x="457200" y="1219200"/>
            <a:ext cx="8305800" cy="4572000"/>
          </a:xfrm>
        </p:spPr>
        <p:txBody>
          <a:bodyPr/>
          <a:lstStyle/>
          <a:p>
            <a:r>
              <a:rPr lang="en-AU" sz="2400" b="1" dirty="0" smtClean="0"/>
              <a:t>Interviews: </a:t>
            </a:r>
            <a:r>
              <a:rPr lang="en-AU" sz="2400" dirty="0" smtClean="0"/>
              <a:t>Help to elicit information from stakeholders and collect data regarding desired product deliverables from project participants.</a:t>
            </a:r>
          </a:p>
          <a:p>
            <a:r>
              <a:rPr lang="en-AU" sz="2400" b="1" dirty="0" smtClean="0"/>
              <a:t>Focus Groups: </a:t>
            </a:r>
            <a:r>
              <a:rPr lang="en-AU" sz="2400" dirty="0" smtClean="0"/>
              <a:t>A trained moderator interacts with the group of stakeholders and subject matter experts regarding their attitudes about a proposed product, service or result.</a:t>
            </a:r>
          </a:p>
          <a:p>
            <a:r>
              <a:rPr lang="en-AU" sz="2400" b="1" dirty="0" smtClean="0"/>
              <a:t>Facilitated Workshops: </a:t>
            </a:r>
            <a:r>
              <a:rPr lang="en-AU" sz="2400" dirty="0" smtClean="0"/>
              <a:t>Interactive sessions that involve key stakeholders and help them define product requirements. May lead to increased consensus. E.g. Quality Function Deployment in the manufacturing industry.</a:t>
            </a:r>
          </a:p>
          <a:p>
            <a:endParaRPr lang="en-AU" dirty="0" smtClean="0"/>
          </a:p>
          <a:p>
            <a:endParaRPr lang="en-AU" dirty="0"/>
          </a:p>
        </p:txBody>
      </p:sp>
      <p:pic>
        <p:nvPicPr>
          <p:cNvPr id="7" name="Picture 2" descr="Creative Tools and Techniques"/>
          <p:cNvPicPr>
            <a:picLocks noGrp="1" noChangeAspect="1" noChangeArrowheads="1"/>
          </p:cNvPicPr>
          <p:nvPr>
            <p:ph type="dgm" idx="1"/>
          </p:nvPr>
        </p:nvPicPr>
        <p:blipFill>
          <a:blip r:embed="rId3" cstate="print"/>
          <a:srcRect/>
          <a:stretch>
            <a:fillRect/>
          </a:stretch>
        </p:blipFill>
        <p:spPr bwMode="auto">
          <a:xfrm>
            <a:off x="7924800" y="5562600"/>
            <a:ext cx="1219200" cy="1219200"/>
          </a:xfrm>
          <a:prstGeom prst="rect">
            <a:avLst/>
          </a:prstGeom>
          <a:noFill/>
        </p:spPr>
      </p:pic>
    </p:spTree>
    <p:extLst>
      <p:ext uri="{BB962C8B-B14F-4D97-AF65-F5344CB8AC3E}">
        <p14:creationId xmlns:p14="http://schemas.microsoft.com/office/powerpoint/2010/main" val="4086215667"/>
      </p:ext>
    </p:ext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2"/>
          <p:cNvSpPr>
            <a:spLocks noGrp="1"/>
          </p:cNvSpPr>
          <p:nvPr>
            <p:ph type="sldNum" sz="quarter" idx="11"/>
          </p:nvPr>
        </p:nvSpPr>
        <p:spPr>
          <a:xfrm>
            <a:off x="685800" y="6248400"/>
            <a:ext cx="1905000" cy="457200"/>
          </a:xfrm>
          <a:noFill/>
        </p:spPr>
        <p:txBody>
          <a:bodyPr/>
          <a:lstStyle/>
          <a:p>
            <a:pPr algn="l"/>
            <a:fld id="{55CC72E1-4DDA-4219-AF1B-2CFA7ECCC549}" type="slidenum">
              <a:rPr lang="en-US" altLang="en-US" sz="2400" smtClean="0"/>
              <a:pPr algn="l"/>
              <a:t>5</a:t>
            </a:fld>
            <a:endParaRPr lang="en-US" altLang="en-US" sz="2400" smtClean="0"/>
          </a:p>
        </p:txBody>
      </p:sp>
      <p:sp>
        <p:nvSpPr>
          <p:cNvPr id="2294316" name="Freeform 556"/>
          <p:cNvSpPr>
            <a:spLocks/>
          </p:cNvSpPr>
          <p:nvPr/>
        </p:nvSpPr>
        <p:spPr bwMode="auto">
          <a:xfrm>
            <a:off x="3913188" y="5367338"/>
            <a:ext cx="1951037" cy="1401762"/>
          </a:xfrm>
          <a:custGeom>
            <a:avLst/>
            <a:gdLst/>
            <a:ahLst/>
            <a:cxnLst>
              <a:cxn ang="0">
                <a:pos x="930" y="310"/>
              </a:cxn>
              <a:cxn ang="0">
                <a:pos x="898" y="260"/>
              </a:cxn>
              <a:cxn ang="0">
                <a:pos x="846" y="226"/>
              </a:cxn>
              <a:cxn ang="0">
                <a:pos x="856" y="190"/>
              </a:cxn>
              <a:cxn ang="0">
                <a:pos x="854" y="152"/>
              </a:cxn>
              <a:cxn ang="0">
                <a:pos x="838" y="116"/>
              </a:cxn>
              <a:cxn ang="0">
                <a:pos x="814" y="84"/>
              </a:cxn>
              <a:cxn ang="0">
                <a:pos x="782" y="62"/>
              </a:cxn>
              <a:cxn ang="0">
                <a:pos x="742" y="48"/>
              </a:cxn>
              <a:cxn ang="0">
                <a:pos x="690" y="48"/>
              </a:cxn>
              <a:cxn ang="0">
                <a:pos x="630" y="70"/>
              </a:cxn>
              <a:cxn ang="0">
                <a:pos x="594" y="30"/>
              </a:cxn>
              <a:cxn ang="0">
                <a:pos x="544" y="6"/>
              </a:cxn>
              <a:cxn ang="0">
                <a:pos x="488" y="2"/>
              </a:cxn>
              <a:cxn ang="0">
                <a:pos x="440" y="14"/>
              </a:cxn>
              <a:cxn ang="0">
                <a:pos x="402" y="40"/>
              </a:cxn>
              <a:cxn ang="0">
                <a:pos x="360" y="40"/>
              </a:cxn>
              <a:cxn ang="0">
                <a:pos x="300" y="38"/>
              </a:cxn>
              <a:cxn ang="0">
                <a:pos x="236" y="66"/>
              </a:cxn>
              <a:cxn ang="0">
                <a:pos x="192" y="118"/>
              </a:cxn>
              <a:cxn ang="0">
                <a:pos x="144" y="132"/>
              </a:cxn>
              <a:cxn ang="0">
                <a:pos x="100" y="138"/>
              </a:cxn>
              <a:cxn ang="0">
                <a:pos x="64" y="156"/>
              </a:cxn>
              <a:cxn ang="0">
                <a:pos x="32" y="180"/>
              </a:cxn>
              <a:cxn ang="0">
                <a:pos x="12" y="214"/>
              </a:cxn>
              <a:cxn ang="0">
                <a:pos x="0" y="250"/>
              </a:cxn>
              <a:cxn ang="0">
                <a:pos x="4" y="292"/>
              </a:cxn>
              <a:cxn ang="0">
                <a:pos x="18" y="328"/>
              </a:cxn>
              <a:cxn ang="0">
                <a:pos x="44" y="358"/>
              </a:cxn>
              <a:cxn ang="0">
                <a:pos x="28" y="402"/>
              </a:cxn>
              <a:cxn ang="0">
                <a:pos x="30" y="446"/>
              </a:cxn>
              <a:cxn ang="0">
                <a:pos x="44" y="482"/>
              </a:cxn>
              <a:cxn ang="0">
                <a:pos x="68" y="512"/>
              </a:cxn>
              <a:cxn ang="0">
                <a:pos x="102" y="536"/>
              </a:cxn>
              <a:cxn ang="0">
                <a:pos x="142" y="548"/>
              </a:cxn>
              <a:cxn ang="0">
                <a:pos x="192" y="550"/>
              </a:cxn>
              <a:cxn ang="0">
                <a:pos x="200" y="586"/>
              </a:cxn>
              <a:cxn ang="0">
                <a:pos x="220" y="620"/>
              </a:cxn>
              <a:cxn ang="0">
                <a:pos x="282" y="664"/>
              </a:cxn>
              <a:cxn ang="0">
                <a:pos x="322" y="674"/>
              </a:cxn>
              <a:cxn ang="0">
                <a:pos x="386" y="666"/>
              </a:cxn>
              <a:cxn ang="0">
                <a:pos x="450" y="656"/>
              </a:cxn>
              <a:cxn ang="0">
                <a:pos x="522" y="674"/>
              </a:cxn>
              <a:cxn ang="0">
                <a:pos x="576" y="664"/>
              </a:cxn>
              <a:cxn ang="0">
                <a:pos x="618" y="640"/>
              </a:cxn>
              <a:cxn ang="0">
                <a:pos x="654" y="620"/>
              </a:cxn>
              <a:cxn ang="0">
                <a:pos x="698" y="626"/>
              </a:cxn>
              <a:cxn ang="0">
                <a:pos x="740" y="620"/>
              </a:cxn>
              <a:cxn ang="0">
                <a:pos x="778" y="604"/>
              </a:cxn>
              <a:cxn ang="0">
                <a:pos x="808" y="578"/>
              </a:cxn>
              <a:cxn ang="0">
                <a:pos x="830" y="546"/>
              </a:cxn>
              <a:cxn ang="0">
                <a:pos x="840" y="508"/>
              </a:cxn>
              <a:cxn ang="0">
                <a:pos x="860" y="466"/>
              </a:cxn>
              <a:cxn ang="0">
                <a:pos x="910" y="428"/>
              </a:cxn>
              <a:cxn ang="0">
                <a:pos x="936" y="372"/>
              </a:cxn>
            </a:cxnLst>
            <a:rect l="0" t="0" r="r" b="b"/>
            <a:pathLst>
              <a:path w="938" h="674">
                <a:moveTo>
                  <a:pt x="938" y="350"/>
                </a:moveTo>
                <a:lnTo>
                  <a:pt x="936" y="330"/>
                </a:lnTo>
                <a:lnTo>
                  <a:pt x="930" y="310"/>
                </a:lnTo>
                <a:lnTo>
                  <a:pt x="922" y="292"/>
                </a:lnTo>
                <a:lnTo>
                  <a:pt x="912" y="274"/>
                </a:lnTo>
                <a:lnTo>
                  <a:pt x="898" y="260"/>
                </a:lnTo>
                <a:lnTo>
                  <a:pt x="882" y="246"/>
                </a:lnTo>
                <a:lnTo>
                  <a:pt x="866" y="236"/>
                </a:lnTo>
                <a:lnTo>
                  <a:pt x="846" y="226"/>
                </a:lnTo>
                <a:lnTo>
                  <a:pt x="850" y="216"/>
                </a:lnTo>
                <a:lnTo>
                  <a:pt x="854" y="204"/>
                </a:lnTo>
                <a:lnTo>
                  <a:pt x="856" y="190"/>
                </a:lnTo>
                <a:lnTo>
                  <a:pt x="856" y="178"/>
                </a:lnTo>
                <a:lnTo>
                  <a:pt x="856" y="164"/>
                </a:lnTo>
                <a:lnTo>
                  <a:pt x="854" y="152"/>
                </a:lnTo>
                <a:lnTo>
                  <a:pt x="850" y="138"/>
                </a:lnTo>
                <a:lnTo>
                  <a:pt x="844" y="126"/>
                </a:lnTo>
                <a:lnTo>
                  <a:pt x="838" y="116"/>
                </a:lnTo>
                <a:lnTo>
                  <a:pt x="832" y="104"/>
                </a:lnTo>
                <a:lnTo>
                  <a:pt x="824" y="94"/>
                </a:lnTo>
                <a:lnTo>
                  <a:pt x="814" y="84"/>
                </a:lnTo>
                <a:lnTo>
                  <a:pt x="804" y="76"/>
                </a:lnTo>
                <a:lnTo>
                  <a:pt x="792" y="68"/>
                </a:lnTo>
                <a:lnTo>
                  <a:pt x="782" y="62"/>
                </a:lnTo>
                <a:lnTo>
                  <a:pt x="768" y="56"/>
                </a:lnTo>
                <a:lnTo>
                  <a:pt x="756" y="52"/>
                </a:lnTo>
                <a:lnTo>
                  <a:pt x="742" y="48"/>
                </a:lnTo>
                <a:lnTo>
                  <a:pt x="728" y="46"/>
                </a:lnTo>
                <a:lnTo>
                  <a:pt x="712" y="46"/>
                </a:lnTo>
                <a:lnTo>
                  <a:pt x="690" y="48"/>
                </a:lnTo>
                <a:lnTo>
                  <a:pt x="668" y="52"/>
                </a:lnTo>
                <a:lnTo>
                  <a:pt x="648" y="60"/>
                </a:lnTo>
                <a:lnTo>
                  <a:pt x="630" y="70"/>
                </a:lnTo>
                <a:lnTo>
                  <a:pt x="620" y="56"/>
                </a:lnTo>
                <a:lnTo>
                  <a:pt x="608" y="42"/>
                </a:lnTo>
                <a:lnTo>
                  <a:pt x="594" y="30"/>
                </a:lnTo>
                <a:lnTo>
                  <a:pt x="578" y="20"/>
                </a:lnTo>
                <a:lnTo>
                  <a:pt x="562" y="12"/>
                </a:lnTo>
                <a:lnTo>
                  <a:pt x="544" y="6"/>
                </a:lnTo>
                <a:lnTo>
                  <a:pt x="524" y="2"/>
                </a:lnTo>
                <a:lnTo>
                  <a:pt x="504" y="0"/>
                </a:lnTo>
                <a:lnTo>
                  <a:pt x="488" y="2"/>
                </a:lnTo>
                <a:lnTo>
                  <a:pt x="470" y="4"/>
                </a:lnTo>
                <a:lnTo>
                  <a:pt x="456" y="8"/>
                </a:lnTo>
                <a:lnTo>
                  <a:pt x="440" y="14"/>
                </a:lnTo>
                <a:lnTo>
                  <a:pt x="426" y="22"/>
                </a:lnTo>
                <a:lnTo>
                  <a:pt x="414" y="30"/>
                </a:lnTo>
                <a:lnTo>
                  <a:pt x="402" y="40"/>
                </a:lnTo>
                <a:lnTo>
                  <a:pt x="392" y="52"/>
                </a:lnTo>
                <a:lnTo>
                  <a:pt x="376" y="46"/>
                </a:lnTo>
                <a:lnTo>
                  <a:pt x="360" y="40"/>
                </a:lnTo>
                <a:lnTo>
                  <a:pt x="342" y="38"/>
                </a:lnTo>
                <a:lnTo>
                  <a:pt x="324" y="36"/>
                </a:lnTo>
                <a:lnTo>
                  <a:pt x="300" y="38"/>
                </a:lnTo>
                <a:lnTo>
                  <a:pt x="276" y="44"/>
                </a:lnTo>
                <a:lnTo>
                  <a:pt x="254" y="54"/>
                </a:lnTo>
                <a:lnTo>
                  <a:pt x="236" y="66"/>
                </a:lnTo>
                <a:lnTo>
                  <a:pt x="218" y="80"/>
                </a:lnTo>
                <a:lnTo>
                  <a:pt x="204" y="98"/>
                </a:lnTo>
                <a:lnTo>
                  <a:pt x="192" y="118"/>
                </a:lnTo>
                <a:lnTo>
                  <a:pt x="186" y="138"/>
                </a:lnTo>
                <a:lnTo>
                  <a:pt x="166" y="134"/>
                </a:lnTo>
                <a:lnTo>
                  <a:pt x="144" y="132"/>
                </a:lnTo>
                <a:lnTo>
                  <a:pt x="128" y="134"/>
                </a:lnTo>
                <a:lnTo>
                  <a:pt x="114" y="136"/>
                </a:lnTo>
                <a:lnTo>
                  <a:pt x="100" y="138"/>
                </a:lnTo>
                <a:lnTo>
                  <a:pt x="88" y="142"/>
                </a:lnTo>
                <a:lnTo>
                  <a:pt x="76" y="148"/>
                </a:lnTo>
                <a:lnTo>
                  <a:pt x="64" y="156"/>
                </a:lnTo>
                <a:lnTo>
                  <a:pt x="52" y="162"/>
                </a:lnTo>
                <a:lnTo>
                  <a:pt x="42" y="172"/>
                </a:lnTo>
                <a:lnTo>
                  <a:pt x="32" y="180"/>
                </a:lnTo>
                <a:lnTo>
                  <a:pt x="24" y="190"/>
                </a:lnTo>
                <a:lnTo>
                  <a:pt x="18" y="202"/>
                </a:lnTo>
                <a:lnTo>
                  <a:pt x="12" y="214"/>
                </a:lnTo>
                <a:lnTo>
                  <a:pt x="6" y="226"/>
                </a:lnTo>
                <a:lnTo>
                  <a:pt x="4" y="238"/>
                </a:lnTo>
                <a:lnTo>
                  <a:pt x="0" y="250"/>
                </a:lnTo>
                <a:lnTo>
                  <a:pt x="0" y="264"/>
                </a:lnTo>
                <a:lnTo>
                  <a:pt x="2" y="278"/>
                </a:lnTo>
                <a:lnTo>
                  <a:pt x="4" y="292"/>
                </a:lnTo>
                <a:lnTo>
                  <a:pt x="6" y="304"/>
                </a:lnTo>
                <a:lnTo>
                  <a:pt x="12" y="316"/>
                </a:lnTo>
                <a:lnTo>
                  <a:pt x="18" y="328"/>
                </a:lnTo>
                <a:lnTo>
                  <a:pt x="26" y="338"/>
                </a:lnTo>
                <a:lnTo>
                  <a:pt x="34" y="350"/>
                </a:lnTo>
                <a:lnTo>
                  <a:pt x="44" y="358"/>
                </a:lnTo>
                <a:lnTo>
                  <a:pt x="36" y="372"/>
                </a:lnTo>
                <a:lnTo>
                  <a:pt x="32" y="388"/>
                </a:lnTo>
                <a:lnTo>
                  <a:pt x="28" y="402"/>
                </a:lnTo>
                <a:lnTo>
                  <a:pt x="26" y="420"/>
                </a:lnTo>
                <a:lnTo>
                  <a:pt x="28" y="432"/>
                </a:lnTo>
                <a:lnTo>
                  <a:pt x="30" y="446"/>
                </a:lnTo>
                <a:lnTo>
                  <a:pt x="34" y="458"/>
                </a:lnTo>
                <a:lnTo>
                  <a:pt x="38" y="470"/>
                </a:lnTo>
                <a:lnTo>
                  <a:pt x="44" y="482"/>
                </a:lnTo>
                <a:lnTo>
                  <a:pt x="52" y="492"/>
                </a:lnTo>
                <a:lnTo>
                  <a:pt x="60" y="504"/>
                </a:lnTo>
                <a:lnTo>
                  <a:pt x="68" y="512"/>
                </a:lnTo>
                <a:lnTo>
                  <a:pt x="80" y="520"/>
                </a:lnTo>
                <a:lnTo>
                  <a:pt x="90" y="528"/>
                </a:lnTo>
                <a:lnTo>
                  <a:pt x="102" y="536"/>
                </a:lnTo>
                <a:lnTo>
                  <a:pt x="114" y="540"/>
                </a:lnTo>
                <a:lnTo>
                  <a:pt x="128" y="546"/>
                </a:lnTo>
                <a:lnTo>
                  <a:pt x="142" y="548"/>
                </a:lnTo>
                <a:lnTo>
                  <a:pt x="156" y="550"/>
                </a:lnTo>
                <a:lnTo>
                  <a:pt x="170" y="552"/>
                </a:lnTo>
                <a:lnTo>
                  <a:pt x="192" y="550"/>
                </a:lnTo>
                <a:lnTo>
                  <a:pt x="194" y="562"/>
                </a:lnTo>
                <a:lnTo>
                  <a:pt x="196" y="574"/>
                </a:lnTo>
                <a:lnTo>
                  <a:pt x="200" y="586"/>
                </a:lnTo>
                <a:lnTo>
                  <a:pt x="206" y="598"/>
                </a:lnTo>
                <a:lnTo>
                  <a:pt x="212" y="608"/>
                </a:lnTo>
                <a:lnTo>
                  <a:pt x="220" y="620"/>
                </a:lnTo>
                <a:lnTo>
                  <a:pt x="238" y="638"/>
                </a:lnTo>
                <a:lnTo>
                  <a:pt x="258" y="652"/>
                </a:lnTo>
                <a:lnTo>
                  <a:pt x="282" y="664"/>
                </a:lnTo>
                <a:lnTo>
                  <a:pt x="294" y="668"/>
                </a:lnTo>
                <a:lnTo>
                  <a:pt x="308" y="672"/>
                </a:lnTo>
                <a:lnTo>
                  <a:pt x="322" y="674"/>
                </a:lnTo>
                <a:lnTo>
                  <a:pt x="336" y="674"/>
                </a:lnTo>
                <a:lnTo>
                  <a:pt x="362" y="672"/>
                </a:lnTo>
                <a:lnTo>
                  <a:pt x="386" y="666"/>
                </a:lnTo>
                <a:lnTo>
                  <a:pt x="408" y="656"/>
                </a:lnTo>
                <a:lnTo>
                  <a:pt x="428" y="642"/>
                </a:lnTo>
                <a:lnTo>
                  <a:pt x="450" y="656"/>
                </a:lnTo>
                <a:lnTo>
                  <a:pt x="472" y="666"/>
                </a:lnTo>
                <a:lnTo>
                  <a:pt x="496" y="672"/>
                </a:lnTo>
                <a:lnTo>
                  <a:pt x="522" y="674"/>
                </a:lnTo>
                <a:lnTo>
                  <a:pt x="540" y="672"/>
                </a:lnTo>
                <a:lnTo>
                  <a:pt x="558" y="670"/>
                </a:lnTo>
                <a:lnTo>
                  <a:pt x="576" y="664"/>
                </a:lnTo>
                <a:lnTo>
                  <a:pt x="590" y="658"/>
                </a:lnTo>
                <a:lnTo>
                  <a:pt x="606" y="650"/>
                </a:lnTo>
                <a:lnTo>
                  <a:pt x="618" y="640"/>
                </a:lnTo>
                <a:lnTo>
                  <a:pt x="632" y="628"/>
                </a:lnTo>
                <a:lnTo>
                  <a:pt x="642" y="614"/>
                </a:lnTo>
                <a:lnTo>
                  <a:pt x="654" y="620"/>
                </a:lnTo>
                <a:lnTo>
                  <a:pt x="668" y="622"/>
                </a:lnTo>
                <a:lnTo>
                  <a:pt x="684" y="626"/>
                </a:lnTo>
                <a:lnTo>
                  <a:pt x="698" y="626"/>
                </a:lnTo>
                <a:lnTo>
                  <a:pt x="712" y="626"/>
                </a:lnTo>
                <a:lnTo>
                  <a:pt x="728" y="624"/>
                </a:lnTo>
                <a:lnTo>
                  <a:pt x="740" y="620"/>
                </a:lnTo>
                <a:lnTo>
                  <a:pt x="754" y="616"/>
                </a:lnTo>
                <a:lnTo>
                  <a:pt x="766" y="610"/>
                </a:lnTo>
                <a:lnTo>
                  <a:pt x="778" y="604"/>
                </a:lnTo>
                <a:lnTo>
                  <a:pt x="790" y="596"/>
                </a:lnTo>
                <a:lnTo>
                  <a:pt x="800" y="588"/>
                </a:lnTo>
                <a:lnTo>
                  <a:pt x="808" y="578"/>
                </a:lnTo>
                <a:lnTo>
                  <a:pt x="818" y="568"/>
                </a:lnTo>
                <a:lnTo>
                  <a:pt x="824" y="556"/>
                </a:lnTo>
                <a:lnTo>
                  <a:pt x="830" y="546"/>
                </a:lnTo>
                <a:lnTo>
                  <a:pt x="836" y="534"/>
                </a:lnTo>
                <a:lnTo>
                  <a:pt x="838" y="520"/>
                </a:lnTo>
                <a:lnTo>
                  <a:pt x="840" y="508"/>
                </a:lnTo>
                <a:lnTo>
                  <a:pt x="842" y="494"/>
                </a:lnTo>
                <a:lnTo>
                  <a:pt x="840" y="474"/>
                </a:lnTo>
                <a:lnTo>
                  <a:pt x="860" y="466"/>
                </a:lnTo>
                <a:lnTo>
                  <a:pt x="880" y="456"/>
                </a:lnTo>
                <a:lnTo>
                  <a:pt x="896" y="442"/>
                </a:lnTo>
                <a:lnTo>
                  <a:pt x="910" y="428"/>
                </a:lnTo>
                <a:lnTo>
                  <a:pt x="922" y="410"/>
                </a:lnTo>
                <a:lnTo>
                  <a:pt x="930" y="392"/>
                </a:lnTo>
                <a:lnTo>
                  <a:pt x="936" y="372"/>
                </a:lnTo>
                <a:lnTo>
                  <a:pt x="938" y="350"/>
                </a:lnTo>
                <a:close/>
              </a:path>
            </a:pathLst>
          </a:custGeom>
          <a:solidFill>
            <a:schemeClr val="bg1">
              <a:lumMod val="95000"/>
            </a:schemeClr>
          </a:solidFill>
          <a:ln w="12700">
            <a:solidFill>
              <a:srgbClr val="99CCFF"/>
            </a:solidFill>
            <a:prstDash val="solid"/>
            <a:round/>
            <a:headEnd/>
            <a:tailEnd/>
          </a:ln>
        </p:spPr>
        <p:txBody>
          <a:bodyPr/>
          <a:lstStyle/>
          <a:p>
            <a:pPr>
              <a:defRPr/>
            </a:pPr>
            <a:endParaRPr lang="en-US"/>
          </a:p>
        </p:txBody>
      </p:sp>
      <p:sp>
        <p:nvSpPr>
          <p:cNvPr id="2294317" name="Freeform 557"/>
          <p:cNvSpPr>
            <a:spLocks/>
          </p:cNvSpPr>
          <p:nvPr/>
        </p:nvSpPr>
        <p:spPr bwMode="auto">
          <a:xfrm>
            <a:off x="2352675" y="5527675"/>
            <a:ext cx="1368425" cy="982663"/>
          </a:xfrm>
          <a:custGeom>
            <a:avLst/>
            <a:gdLst/>
            <a:ahLst/>
            <a:cxnLst>
              <a:cxn ang="0">
                <a:pos x="930" y="310"/>
              </a:cxn>
              <a:cxn ang="0">
                <a:pos x="898" y="260"/>
              </a:cxn>
              <a:cxn ang="0">
                <a:pos x="846" y="226"/>
              </a:cxn>
              <a:cxn ang="0">
                <a:pos x="856" y="190"/>
              </a:cxn>
              <a:cxn ang="0">
                <a:pos x="854" y="152"/>
              </a:cxn>
              <a:cxn ang="0">
                <a:pos x="838" y="116"/>
              </a:cxn>
              <a:cxn ang="0">
                <a:pos x="814" y="84"/>
              </a:cxn>
              <a:cxn ang="0">
                <a:pos x="782" y="62"/>
              </a:cxn>
              <a:cxn ang="0">
                <a:pos x="742" y="48"/>
              </a:cxn>
              <a:cxn ang="0">
                <a:pos x="690" y="48"/>
              </a:cxn>
              <a:cxn ang="0">
                <a:pos x="630" y="70"/>
              </a:cxn>
              <a:cxn ang="0">
                <a:pos x="594" y="30"/>
              </a:cxn>
              <a:cxn ang="0">
                <a:pos x="544" y="6"/>
              </a:cxn>
              <a:cxn ang="0">
                <a:pos x="488" y="2"/>
              </a:cxn>
              <a:cxn ang="0">
                <a:pos x="440" y="14"/>
              </a:cxn>
              <a:cxn ang="0">
                <a:pos x="402" y="40"/>
              </a:cxn>
              <a:cxn ang="0">
                <a:pos x="360" y="40"/>
              </a:cxn>
              <a:cxn ang="0">
                <a:pos x="300" y="38"/>
              </a:cxn>
              <a:cxn ang="0">
                <a:pos x="236" y="66"/>
              </a:cxn>
              <a:cxn ang="0">
                <a:pos x="192" y="118"/>
              </a:cxn>
              <a:cxn ang="0">
                <a:pos x="144" y="132"/>
              </a:cxn>
              <a:cxn ang="0">
                <a:pos x="100" y="138"/>
              </a:cxn>
              <a:cxn ang="0">
                <a:pos x="64" y="156"/>
              </a:cxn>
              <a:cxn ang="0">
                <a:pos x="32" y="180"/>
              </a:cxn>
              <a:cxn ang="0">
                <a:pos x="12" y="214"/>
              </a:cxn>
              <a:cxn ang="0">
                <a:pos x="0" y="250"/>
              </a:cxn>
              <a:cxn ang="0">
                <a:pos x="4" y="292"/>
              </a:cxn>
              <a:cxn ang="0">
                <a:pos x="18" y="328"/>
              </a:cxn>
              <a:cxn ang="0">
                <a:pos x="44" y="358"/>
              </a:cxn>
              <a:cxn ang="0">
                <a:pos x="28" y="402"/>
              </a:cxn>
              <a:cxn ang="0">
                <a:pos x="30" y="446"/>
              </a:cxn>
              <a:cxn ang="0">
                <a:pos x="44" y="482"/>
              </a:cxn>
              <a:cxn ang="0">
                <a:pos x="68" y="512"/>
              </a:cxn>
              <a:cxn ang="0">
                <a:pos x="102" y="536"/>
              </a:cxn>
              <a:cxn ang="0">
                <a:pos x="142" y="548"/>
              </a:cxn>
              <a:cxn ang="0">
                <a:pos x="192" y="550"/>
              </a:cxn>
              <a:cxn ang="0">
                <a:pos x="200" y="586"/>
              </a:cxn>
              <a:cxn ang="0">
                <a:pos x="220" y="620"/>
              </a:cxn>
              <a:cxn ang="0">
                <a:pos x="282" y="664"/>
              </a:cxn>
              <a:cxn ang="0">
                <a:pos x="322" y="674"/>
              </a:cxn>
              <a:cxn ang="0">
                <a:pos x="386" y="666"/>
              </a:cxn>
              <a:cxn ang="0">
                <a:pos x="450" y="656"/>
              </a:cxn>
              <a:cxn ang="0">
                <a:pos x="522" y="674"/>
              </a:cxn>
              <a:cxn ang="0">
                <a:pos x="576" y="664"/>
              </a:cxn>
              <a:cxn ang="0">
                <a:pos x="618" y="640"/>
              </a:cxn>
              <a:cxn ang="0">
                <a:pos x="654" y="620"/>
              </a:cxn>
              <a:cxn ang="0">
                <a:pos x="698" y="626"/>
              </a:cxn>
              <a:cxn ang="0">
                <a:pos x="740" y="620"/>
              </a:cxn>
              <a:cxn ang="0">
                <a:pos x="778" y="604"/>
              </a:cxn>
              <a:cxn ang="0">
                <a:pos x="808" y="578"/>
              </a:cxn>
              <a:cxn ang="0">
                <a:pos x="830" y="546"/>
              </a:cxn>
              <a:cxn ang="0">
                <a:pos x="840" y="508"/>
              </a:cxn>
              <a:cxn ang="0">
                <a:pos x="860" y="466"/>
              </a:cxn>
              <a:cxn ang="0">
                <a:pos x="910" y="428"/>
              </a:cxn>
              <a:cxn ang="0">
                <a:pos x="936" y="372"/>
              </a:cxn>
            </a:cxnLst>
            <a:rect l="0" t="0" r="r" b="b"/>
            <a:pathLst>
              <a:path w="938" h="674">
                <a:moveTo>
                  <a:pt x="938" y="350"/>
                </a:moveTo>
                <a:lnTo>
                  <a:pt x="936" y="330"/>
                </a:lnTo>
                <a:lnTo>
                  <a:pt x="930" y="310"/>
                </a:lnTo>
                <a:lnTo>
                  <a:pt x="922" y="292"/>
                </a:lnTo>
                <a:lnTo>
                  <a:pt x="912" y="274"/>
                </a:lnTo>
                <a:lnTo>
                  <a:pt x="898" y="260"/>
                </a:lnTo>
                <a:lnTo>
                  <a:pt x="882" y="246"/>
                </a:lnTo>
                <a:lnTo>
                  <a:pt x="866" y="236"/>
                </a:lnTo>
                <a:lnTo>
                  <a:pt x="846" y="226"/>
                </a:lnTo>
                <a:lnTo>
                  <a:pt x="850" y="216"/>
                </a:lnTo>
                <a:lnTo>
                  <a:pt x="854" y="204"/>
                </a:lnTo>
                <a:lnTo>
                  <a:pt x="856" y="190"/>
                </a:lnTo>
                <a:lnTo>
                  <a:pt x="856" y="178"/>
                </a:lnTo>
                <a:lnTo>
                  <a:pt x="856" y="164"/>
                </a:lnTo>
                <a:lnTo>
                  <a:pt x="854" y="152"/>
                </a:lnTo>
                <a:lnTo>
                  <a:pt x="850" y="138"/>
                </a:lnTo>
                <a:lnTo>
                  <a:pt x="844" y="126"/>
                </a:lnTo>
                <a:lnTo>
                  <a:pt x="838" y="116"/>
                </a:lnTo>
                <a:lnTo>
                  <a:pt x="832" y="104"/>
                </a:lnTo>
                <a:lnTo>
                  <a:pt x="824" y="94"/>
                </a:lnTo>
                <a:lnTo>
                  <a:pt x="814" y="84"/>
                </a:lnTo>
                <a:lnTo>
                  <a:pt x="804" y="76"/>
                </a:lnTo>
                <a:lnTo>
                  <a:pt x="792" y="68"/>
                </a:lnTo>
                <a:lnTo>
                  <a:pt x="782" y="62"/>
                </a:lnTo>
                <a:lnTo>
                  <a:pt x="768" y="56"/>
                </a:lnTo>
                <a:lnTo>
                  <a:pt x="756" y="52"/>
                </a:lnTo>
                <a:lnTo>
                  <a:pt x="742" y="48"/>
                </a:lnTo>
                <a:lnTo>
                  <a:pt x="728" y="46"/>
                </a:lnTo>
                <a:lnTo>
                  <a:pt x="712" y="46"/>
                </a:lnTo>
                <a:lnTo>
                  <a:pt x="690" y="48"/>
                </a:lnTo>
                <a:lnTo>
                  <a:pt x="668" y="52"/>
                </a:lnTo>
                <a:lnTo>
                  <a:pt x="648" y="60"/>
                </a:lnTo>
                <a:lnTo>
                  <a:pt x="630" y="70"/>
                </a:lnTo>
                <a:lnTo>
                  <a:pt x="620" y="56"/>
                </a:lnTo>
                <a:lnTo>
                  <a:pt x="608" y="42"/>
                </a:lnTo>
                <a:lnTo>
                  <a:pt x="594" y="30"/>
                </a:lnTo>
                <a:lnTo>
                  <a:pt x="578" y="20"/>
                </a:lnTo>
                <a:lnTo>
                  <a:pt x="562" y="12"/>
                </a:lnTo>
                <a:lnTo>
                  <a:pt x="544" y="6"/>
                </a:lnTo>
                <a:lnTo>
                  <a:pt x="524" y="2"/>
                </a:lnTo>
                <a:lnTo>
                  <a:pt x="504" y="0"/>
                </a:lnTo>
                <a:lnTo>
                  <a:pt x="488" y="2"/>
                </a:lnTo>
                <a:lnTo>
                  <a:pt x="470" y="4"/>
                </a:lnTo>
                <a:lnTo>
                  <a:pt x="456" y="8"/>
                </a:lnTo>
                <a:lnTo>
                  <a:pt x="440" y="14"/>
                </a:lnTo>
                <a:lnTo>
                  <a:pt x="426" y="22"/>
                </a:lnTo>
                <a:lnTo>
                  <a:pt x="414" y="30"/>
                </a:lnTo>
                <a:lnTo>
                  <a:pt x="402" y="40"/>
                </a:lnTo>
                <a:lnTo>
                  <a:pt x="392" y="52"/>
                </a:lnTo>
                <a:lnTo>
                  <a:pt x="376" y="46"/>
                </a:lnTo>
                <a:lnTo>
                  <a:pt x="360" y="40"/>
                </a:lnTo>
                <a:lnTo>
                  <a:pt x="342" y="38"/>
                </a:lnTo>
                <a:lnTo>
                  <a:pt x="324" y="36"/>
                </a:lnTo>
                <a:lnTo>
                  <a:pt x="300" y="38"/>
                </a:lnTo>
                <a:lnTo>
                  <a:pt x="276" y="44"/>
                </a:lnTo>
                <a:lnTo>
                  <a:pt x="254" y="54"/>
                </a:lnTo>
                <a:lnTo>
                  <a:pt x="236" y="66"/>
                </a:lnTo>
                <a:lnTo>
                  <a:pt x="218" y="80"/>
                </a:lnTo>
                <a:lnTo>
                  <a:pt x="204" y="98"/>
                </a:lnTo>
                <a:lnTo>
                  <a:pt x="192" y="118"/>
                </a:lnTo>
                <a:lnTo>
                  <a:pt x="186" y="138"/>
                </a:lnTo>
                <a:lnTo>
                  <a:pt x="166" y="134"/>
                </a:lnTo>
                <a:lnTo>
                  <a:pt x="144" y="132"/>
                </a:lnTo>
                <a:lnTo>
                  <a:pt x="128" y="134"/>
                </a:lnTo>
                <a:lnTo>
                  <a:pt x="114" y="136"/>
                </a:lnTo>
                <a:lnTo>
                  <a:pt x="100" y="138"/>
                </a:lnTo>
                <a:lnTo>
                  <a:pt x="88" y="142"/>
                </a:lnTo>
                <a:lnTo>
                  <a:pt x="76" y="148"/>
                </a:lnTo>
                <a:lnTo>
                  <a:pt x="64" y="156"/>
                </a:lnTo>
                <a:lnTo>
                  <a:pt x="52" y="162"/>
                </a:lnTo>
                <a:lnTo>
                  <a:pt x="42" y="172"/>
                </a:lnTo>
                <a:lnTo>
                  <a:pt x="32" y="180"/>
                </a:lnTo>
                <a:lnTo>
                  <a:pt x="24" y="190"/>
                </a:lnTo>
                <a:lnTo>
                  <a:pt x="18" y="202"/>
                </a:lnTo>
                <a:lnTo>
                  <a:pt x="12" y="214"/>
                </a:lnTo>
                <a:lnTo>
                  <a:pt x="6" y="226"/>
                </a:lnTo>
                <a:lnTo>
                  <a:pt x="4" y="238"/>
                </a:lnTo>
                <a:lnTo>
                  <a:pt x="0" y="250"/>
                </a:lnTo>
                <a:lnTo>
                  <a:pt x="0" y="264"/>
                </a:lnTo>
                <a:lnTo>
                  <a:pt x="2" y="278"/>
                </a:lnTo>
                <a:lnTo>
                  <a:pt x="4" y="292"/>
                </a:lnTo>
                <a:lnTo>
                  <a:pt x="6" y="304"/>
                </a:lnTo>
                <a:lnTo>
                  <a:pt x="12" y="316"/>
                </a:lnTo>
                <a:lnTo>
                  <a:pt x="18" y="328"/>
                </a:lnTo>
                <a:lnTo>
                  <a:pt x="26" y="338"/>
                </a:lnTo>
                <a:lnTo>
                  <a:pt x="34" y="350"/>
                </a:lnTo>
                <a:lnTo>
                  <a:pt x="44" y="358"/>
                </a:lnTo>
                <a:lnTo>
                  <a:pt x="36" y="372"/>
                </a:lnTo>
                <a:lnTo>
                  <a:pt x="32" y="388"/>
                </a:lnTo>
                <a:lnTo>
                  <a:pt x="28" y="402"/>
                </a:lnTo>
                <a:lnTo>
                  <a:pt x="26" y="420"/>
                </a:lnTo>
                <a:lnTo>
                  <a:pt x="28" y="432"/>
                </a:lnTo>
                <a:lnTo>
                  <a:pt x="30" y="446"/>
                </a:lnTo>
                <a:lnTo>
                  <a:pt x="34" y="458"/>
                </a:lnTo>
                <a:lnTo>
                  <a:pt x="38" y="470"/>
                </a:lnTo>
                <a:lnTo>
                  <a:pt x="44" y="482"/>
                </a:lnTo>
                <a:lnTo>
                  <a:pt x="52" y="492"/>
                </a:lnTo>
                <a:lnTo>
                  <a:pt x="60" y="504"/>
                </a:lnTo>
                <a:lnTo>
                  <a:pt x="68" y="512"/>
                </a:lnTo>
                <a:lnTo>
                  <a:pt x="80" y="520"/>
                </a:lnTo>
                <a:lnTo>
                  <a:pt x="90" y="528"/>
                </a:lnTo>
                <a:lnTo>
                  <a:pt x="102" y="536"/>
                </a:lnTo>
                <a:lnTo>
                  <a:pt x="114" y="540"/>
                </a:lnTo>
                <a:lnTo>
                  <a:pt x="128" y="546"/>
                </a:lnTo>
                <a:lnTo>
                  <a:pt x="142" y="548"/>
                </a:lnTo>
                <a:lnTo>
                  <a:pt x="156" y="550"/>
                </a:lnTo>
                <a:lnTo>
                  <a:pt x="170" y="552"/>
                </a:lnTo>
                <a:lnTo>
                  <a:pt x="192" y="550"/>
                </a:lnTo>
                <a:lnTo>
                  <a:pt x="194" y="562"/>
                </a:lnTo>
                <a:lnTo>
                  <a:pt x="196" y="574"/>
                </a:lnTo>
                <a:lnTo>
                  <a:pt x="200" y="586"/>
                </a:lnTo>
                <a:lnTo>
                  <a:pt x="206" y="598"/>
                </a:lnTo>
                <a:lnTo>
                  <a:pt x="212" y="608"/>
                </a:lnTo>
                <a:lnTo>
                  <a:pt x="220" y="620"/>
                </a:lnTo>
                <a:lnTo>
                  <a:pt x="238" y="638"/>
                </a:lnTo>
                <a:lnTo>
                  <a:pt x="258" y="652"/>
                </a:lnTo>
                <a:lnTo>
                  <a:pt x="282" y="664"/>
                </a:lnTo>
                <a:lnTo>
                  <a:pt x="294" y="668"/>
                </a:lnTo>
                <a:lnTo>
                  <a:pt x="308" y="672"/>
                </a:lnTo>
                <a:lnTo>
                  <a:pt x="322" y="674"/>
                </a:lnTo>
                <a:lnTo>
                  <a:pt x="336" y="674"/>
                </a:lnTo>
                <a:lnTo>
                  <a:pt x="362" y="672"/>
                </a:lnTo>
                <a:lnTo>
                  <a:pt x="386" y="666"/>
                </a:lnTo>
                <a:lnTo>
                  <a:pt x="408" y="656"/>
                </a:lnTo>
                <a:lnTo>
                  <a:pt x="428" y="642"/>
                </a:lnTo>
                <a:lnTo>
                  <a:pt x="450" y="656"/>
                </a:lnTo>
                <a:lnTo>
                  <a:pt x="472" y="666"/>
                </a:lnTo>
                <a:lnTo>
                  <a:pt x="496" y="672"/>
                </a:lnTo>
                <a:lnTo>
                  <a:pt x="522" y="674"/>
                </a:lnTo>
                <a:lnTo>
                  <a:pt x="540" y="672"/>
                </a:lnTo>
                <a:lnTo>
                  <a:pt x="558" y="670"/>
                </a:lnTo>
                <a:lnTo>
                  <a:pt x="576" y="664"/>
                </a:lnTo>
                <a:lnTo>
                  <a:pt x="590" y="658"/>
                </a:lnTo>
                <a:lnTo>
                  <a:pt x="606" y="650"/>
                </a:lnTo>
                <a:lnTo>
                  <a:pt x="618" y="640"/>
                </a:lnTo>
                <a:lnTo>
                  <a:pt x="632" y="628"/>
                </a:lnTo>
                <a:lnTo>
                  <a:pt x="642" y="614"/>
                </a:lnTo>
                <a:lnTo>
                  <a:pt x="654" y="620"/>
                </a:lnTo>
                <a:lnTo>
                  <a:pt x="668" y="622"/>
                </a:lnTo>
                <a:lnTo>
                  <a:pt x="684" y="626"/>
                </a:lnTo>
                <a:lnTo>
                  <a:pt x="698" y="626"/>
                </a:lnTo>
                <a:lnTo>
                  <a:pt x="712" y="626"/>
                </a:lnTo>
                <a:lnTo>
                  <a:pt x="728" y="624"/>
                </a:lnTo>
                <a:lnTo>
                  <a:pt x="740" y="620"/>
                </a:lnTo>
                <a:lnTo>
                  <a:pt x="754" y="616"/>
                </a:lnTo>
                <a:lnTo>
                  <a:pt x="766" y="610"/>
                </a:lnTo>
                <a:lnTo>
                  <a:pt x="778" y="604"/>
                </a:lnTo>
                <a:lnTo>
                  <a:pt x="790" y="596"/>
                </a:lnTo>
                <a:lnTo>
                  <a:pt x="800" y="588"/>
                </a:lnTo>
                <a:lnTo>
                  <a:pt x="808" y="578"/>
                </a:lnTo>
                <a:lnTo>
                  <a:pt x="818" y="568"/>
                </a:lnTo>
                <a:lnTo>
                  <a:pt x="824" y="556"/>
                </a:lnTo>
                <a:lnTo>
                  <a:pt x="830" y="546"/>
                </a:lnTo>
                <a:lnTo>
                  <a:pt x="836" y="534"/>
                </a:lnTo>
                <a:lnTo>
                  <a:pt x="838" y="520"/>
                </a:lnTo>
                <a:lnTo>
                  <a:pt x="840" y="508"/>
                </a:lnTo>
                <a:lnTo>
                  <a:pt x="842" y="494"/>
                </a:lnTo>
                <a:lnTo>
                  <a:pt x="840" y="474"/>
                </a:lnTo>
                <a:lnTo>
                  <a:pt x="860" y="466"/>
                </a:lnTo>
                <a:lnTo>
                  <a:pt x="880" y="456"/>
                </a:lnTo>
                <a:lnTo>
                  <a:pt x="896" y="442"/>
                </a:lnTo>
                <a:lnTo>
                  <a:pt x="910" y="428"/>
                </a:lnTo>
                <a:lnTo>
                  <a:pt x="922" y="410"/>
                </a:lnTo>
                <a:lnTo>
                  <a:pt x="930" y="392"/>
                </a:lnTo>
                <a:lnTo>
                  <a:pt x="936" y="372"/>
                </a:lnTo>
                <a:lnTo>
                  <a:pt x="938" y="350"/>
                </a:lnTo>
                <a:close/>
              </a:path>
            </a:pathLst>
          </a:custGeom>
          <a:solidFill>
            <a:schemeClr val="bg1">
              <a:lumMod val="95000"/>
            </a:schemeClr>
          </a:solidFill>
          <a:ln w="12700">
            <a:solidFill>
              <a:srgbClr val="99CCFF"/>
            </a:solidFill>
            <a:prstDash val="solid"/>
            <a:round/>
            <a:headEnd/>
            <a:tailEnd/>
          </a:ln>
        </p:spPr>
        <p:txBody>
          <a:bodyPr/>
          <a:lstStyle/>
          <a:p>
            <a:pPr>
              <a:defRPr/>
            </a:pPr>
            <a:endParaRPr lang="en-US"/>
          </a:p>
        </p:txBody>
      </p:sp>
      <p:sp>
        <p:nvSpPr>
          <p:cNvPr id="46085" name="Oval 3"/>
          <p:cNvSpPr>
            <a:spLocks noChangeArrowheads="1"/>
          </p:cNvSpPr>
          <p:nvPr/>
        </p:nvSpPr>
        <p:spPr bwMode="auto">
          <a:xfrm>
            <a:off x="6665913" y="1911350"/>
            <a:ext cx="846137" cy="846138"/>
          </a:xfrm>
          <a:prstGeom prst="ellipse">
            <a:avLst/>
          </a:prstGeom>
          <a:solidFill>
            <a:srgbClr val="CCFFCC"/>
          </a:solidFill>
          <a:ln w="12700">
            <a:solidFill>
              <a:schemeClr val="tx1"/>
            </a:solidFill>
            <a:round/>
            <a:headEnd/>
            <a:tailEnd/>
          </a:ln>
        </p:spPr>
        <p:txBody>
          <a:bodyPr wrap="none" anchor="ctr"/>
          <a:lstStyle/>
          <a:p>
            <a:r>
              <a:rPr lang="en-US" altLang="en-US" sz="1400"/>
              <a:t>Activity</a:t>
            </a:r>
            <a:endParaRPr lang="en-US" altLang="en-US" sz="1800"/>
          </a:p>
        </p:txBody>
      </p:sp>
      <p:sp>
        <p:nvSpPr>
          <p:cNvPr id="46086" name="Oval 4"/>
          <p:cNvSpPr>
            <a:spLocks noChangeArrowheads="1"/>
          </p:cNvSpPr>
          <p:nvPr/>
        </p:nvSpPr>
        <p:spPr bwMode="auto">
          <a:xfrm>
            <a:off x="6807200" y="2052638"/>
            <a:ext cx="846138" cy="846137"/>
          </a:xfrm>
          <a:prstGeom prst="ellipse">
            <a:avLst/>
          </a:prstGeom>
          <a:solidFill>
            <a:srgbClr val="CCFFCC"/>
          </a:solidFill>
          <a:ln w="12700">
            <a:solidFill>
              <a:schemeClr val="tx1"/>
            </a:solidFill>
            <a:round/>
            <a:headEnd/>
            <a:tailEnd/>
          </a:ln>
        </p:spPr>
        <p:txBody>
          <a:bodyPr wrap="none" anchor="ctr"/>
          <a:lstStyle/>
          <a:p>
            <a:r>
              <a:rPr lang="en-US" altLang="en-US" sz="1400"/>
              <a:t>Activity</a:t>
            </a:r>
            <a:endParaRPr lang="en-US" altLang="en-US" sz="1800"/>
          </a:p>
        </p:txBody>
      </p:sp>
      <p:sp>
        <p:nvSpPr>
          <p:cNvPr id="46087" name="Oval 5"/>
          <p:cNvSpPr>
            <a:spLocks noChangeArrowheads="1"/>
          </p:cNvSpPr>
          <p:nvPr/>
        </p:nvSpPr>
        <p:spPr bwMode="auto">
          <a:xfrm>
            <a:off x="6948488" y="2193925"/>
            <a:ext cx="846137" cy="846138"/>
          </a:xfrm>
          <a:prstGeom prst="ellipse">
            <a:avLst/>
          </a:prstGeom>
          <a:solidFill>
            <a:srgbClr val="CCFFCC"/>
          </a:solidFill>
          <a:ln w="12700">
            <a:solidFill>
              <a:schemeClr val="tx1"/>
            </a:solidFill>
            <a:round/>
            <a:headEnd/>
            <a:tailEnd/>
          </a:ln>
        </p:spPr>
        <p:txBody>
          <a:bodyPr wrap="none" anchor="ctr"/>
          <a:lstStyle/>
          <a:p>
            <a:r>
              <a:rPr lang="en-US" altLang="en-US" sz="1400"/>
              <a:t>Activity</a:t>
            </a:r>
            <a:endParaRPr lang="en-US" altLang="en-US" sz="1800"/>
          </a:p>
        </p:txBody>
      </p:sp>
      <p:sp>
        <p:nvSpPr>
          <p:cNvPr id="46088" name="Oval 6"/>
          <p:cNvSpPr>
            <a:spLocks noChangeArrowheads="1"/>
          </p:cNvSpPr>
          <p:nvPr/>
        </p:nvSpPr>
        <p:spPr bwMode="auto">
          <a:xfrm>
            <a:off x="7089775" y="2335213"/>
            <a:ext cx="846138" cy="846137"/>
          </a:xfrm>
          <a:prstGeom prst="ellipse">
            <a:avLst/>
          </a:prstGeom>
          <a:solidFill>
            <a:srgbClr val="CCFFCC"/>
          </a:solidFill>
          <a:ln w="12700">
            <a:solidFill>
              <a:schemeClr val="tx1"/>
            </a:solidFill>
            <a:round/>
            <a:headEnd/>
            <a:tailEnd/>
          </a:ln>
        </p:spPr>
        <p:txBody>
          <a:bodyPr wrap="none" anchor="ctr"/>
          <a:lstStyle/>
          <a:p>
            <a:r>
              <a:rPr lang="en-US" altLang="en-US" sz="1400"/>
              <a:t>Activity</a:t>
            </a:r>
            <a:endParaRPr lang="en-US" altLang="en-US" sz="1800"/>
          </a:p>
        </p:txBody>
      </p:sp>
      <p:sp>
        <p:nvSpPr>
          <p:cNvPr id="46089" name="Oval 7"/>
          <p:cNvSpPr>
            <a:spLocks noChangeArrowheads="1"/>
          </p:cNvSpPr>
          <p:nvPr/>
        </p:nvSpPr>
        <p:spPr bwMode="auto">
          <a:xfrm>
            <a:off x="7231063" y="2474913"/>
            <a:ext cx="846137" cy="847725"/>
          </a:xfrm>
          <a:prstGeom prst="ellipse">
            <a:avLst/>
          </a:prstGeom>
          <a:solidFill>
            <a:srgbClr val="CCFFCC"/>
          </a:solidFill>
          <a:ln w="12700">
            <a:solidFill>
              <a:schemeClr val="tx1"/>
            </a:solidFill>
            <a:round/>
            <a:headEnd/>
            <a:tailEnd/>
          </a:ln>
        </p:spPr>
        <p:txBody>
          <a:bodyPr wrap="none" anchor="ctr"/>
          <a:lstStyle/>
          <a:p>
            <a:r>
              <a:rPr lang="en-US" altLang="en-US" sz="1400"/>
              <a:t>Activity</a:t>
            </a:r>
            <a:endParaRPr lang="en-US" altLang="en-US" sz="1800"/>
          </a:p>
        </p:txBody>
      </p:sp>
      <p:sp>
        <p:nvSpPr>
          <p:cNvPr id="46090" name="Rectangle 123"/>
          <p:cNvSpPr>
            <a:spLocks noChangeArrowheads="1"/>
          </p:cNvSpPr>
          <p:nvPr/>
        </p:nvSpPr>
        <p:spPr bwMode="auto">
          <a:xfrm>
            <a:off x="6596063" y="3603625"/>
            <a:ext cx="1128712" cy="423863"/>
          </a:xfrm>
          <a:prstGeom prst="rect">
            <a:avLst/>
          </a:prstGeom>
          <a:solidFill>
            <a:schemeClr val="bg1"/>
          </a:solidFill>
          <a:ln w="9525">
            <a:solidFill>
              <a:schemeClr val="tx1"/>
            </a:solidFill>
            <a:miter lim="800000"/>
            <a:headEnd/>
            <a:tailEnd/>
          </a:ln>
        </p:spPr>
        <p:txBody>
          <a:bodyPr wrap="none" anchor="ctr"/>
          <a:lstStyle/>
          <a:p>
            <a:r>
              <a:rPr lang="en-US" altLang="en-US" sz="1600"/>
              <a:t>Tasks</a:t>
            </a:r>
            <a:endParaRPr lang="en-US" altLang="en-US" sz="1800"/>
          </a:p>
        </p:txBody>
      </p:sp>
      <p:sp>
        <p:nvSpPr>
          <p:cNvPr id="46091" name="Rectangle 124"/>
          <p:cNvSpPr>
            <a:spLocks noChangeArrowheads="1"/>
          </p:cNvSpPr>
          <p:nvPr/>
        </p:nvSpPr>
        <p:spPr bwMode="auto">
          <a:xfrm>
            <a:off x="6735763" y="3744913"/>
            <a:ext cx="1128712" cy="423862"/>
          </a:xfrm>
          <a:prstGeom prst="rect">
            <a:avLst/>
          </a:prstGeom>
          <a:solidFill>
            <a:schemeClr val="bg1"/>
          </a:solidFill>
          <a:ln w="9525">
            <a:solidFill>
              <a:schemeClr val="tx1"/>
            </a:solidFill>
            <a:miter lim="800000"/>
            <a:headEnd/>
            <a:tailEnd/>
          </a:ln>
        </p:spPr>
        <p:txBody>
          <a:bodyPr wrap="none" anchor="ctr"/>
          <a:lstStyle/>
          <a:p>
            <a:r>
              <a:rPr lang="en-US" altLang="en-US" sz="1600"/>
              <a:t>Tasks</a:t>
            </a:r>
          </a:p>
        </p:txBody>
      </p:sp>
      <p:sp>
        <p:nvSpPr>
          <p:cNvPr id="46092" name="Rectangle 125"/>
          <p:cNvSpPr>
            <a:spLocks noChangeArrowheads="1"/>
          </p:cNvSpPr>
          <p:nvPr/>
        </p:nvSpPr>
        <p:spPr bwMode="auto">
          <a:xfrm>
            <a:off x="6877050" y="3886200"/>
            <a:ext cx="1128713" cy="423863"/>
          </a:xfrm>
          <a:prstGeom prst="rect">
            <a:avLst/>
          </a:prstGeom>
          <a:solidFill>
            <a:schemeClr val="bg1"/>
          </a:solidFill>
          <a:ln w="9525">
            <a:solidFill>
              <a:schemeClr val="tx1"/>
            </a:solidFill>
            <a:miter lim="800000"/>
            <a:headEnd/>
            <a:tailEnd/>
          </a:ln>
        </p:spPr>
        <p:txBody>
          <a:bodyPr wrap="none" anchor="ctr"/>
          <a:lstStyle/>
          <a:p>
            <a:r>
              <a:rPr lang="en-US" altLang="en-US" sz="1600"/>
              <a:t>Tasks</a:t>
            </a:r>
            <a:endParaRPr lang="en-US" altLang="en-US" sz="1800"/>
          </a:p>
        </p:txBody>
      </p:sp>
      <p:sp>
        <p:nvSpPr>
          <p:cNvPr id="46093" name="Rectangle 126"/>
          <p:cNvSpPr>
            <a:spLocks noChangeArrowheads="1"/>
          </p:cNvSpPr>
          <p:nvPr/>
        </p:nvSpPr>
        <p:spPr bwMode="auto">
          <a:xfrm>
            <a:off x="7018338" y="4027488"/>
            <a:ext cx="1128712" cy="423862"/>
          </a:xfrm>
          <a:prstGeom prst="rect">
            <a:avLst/>
          </a:prstGeom>
          <a:solidFill>
            <a:schemeClr val="bg1"/>
          </a:solidFill>
          <a:ln w="9525">
            <a:solidFill>
              <a:schemeClr val="tx1"/>
            </a:solidFill>
            <a:miter lim="800000"/>
            <a:headEnd/>
            <a:tailEnd/>
          </a:ln>
        </p:spPr>
        <p:txBody>
          <a:bodyPr wrap="none" anchor="ctr"/>
          <a:lstStyle/>
          <a:p>
            <a:r>
              <a:rPr lang="en-US" altLang="en-US" sz="1600"/>
              <a:t>Tasks</a:t>
            </a:r>
            <a:endParaRPr lang="en-US" altLang="en-US" sz="1800"/>
          </a:p>
        </p:txBody>
      </p:sp>
      <p:sp>
        <p:nvSpPr>
          <p:cNvPr id="46094" name="Rectangle 127"/>
          <p:cNvSpPr>
            <a:spLocks noChangeArrowheads="1"/>
          </p:cNvSpPr>
          <p:nvPr/>
        </p:nvSpPr>
        <p:spPr bwMode="auto">
          <a:xfrm>
            <a:off x="7159625" y="4168775"/>
            <a:ext cx="1128713" cy="423863"/>
          </a:xfrm>
          <a:prstGeom prst="rect">
            <a:avLst/>
          </a:prstGeom>
          <a:solidFill>
            <a:schemeClr val="bg1"/>
          </a:solidFill>
          <a:ln w="9525">
            <a:solidFill>
              <a:schemeClr val="tx1"/>
            </a:solidFill>
            <a:miter lim="800000"/>
            <a:headEnd/>
            <a:tailEnd/>
          </a:ln>
        </p:spPr>
        <p:txBody>
          <a:bodyPr wrap="none" anchor="ctr"/>
          <a:lstStyle/>
          <a:p>
            <a:r>
              <a:rPr lang="en-US" altLang="en-US" sz="1600"/>
              <a:t>Tasks</a:t>
            </a:r>
            <a:endParaRPr lang="en-US" altLang="en-US" sz="1800"/>
          </a:p>
        </p:txBody>
      </p:sp>
      <p:sp>
        <p:nvSpPr>
          <p:cNvPr id="46095" name="Rectangle 128"/>
          <p:cNvSpPr>
            <a:spLocks noChangeArrowheads="1"/>
          </p:cNvSpPr>
          <p:nvPr/>
        </p:nvSpPr>
        <p:spPr bwMode="auto">
          <a:xfrm>
            <a:off x="7300913" y="4310063"/>
            <a:ext cx="1128712" cy="422275"/>
          </a:xfrm>
          <a:prstGeom prst="rect">
            <a:avLst/>
          </a:prstGeom>
          <a:solidFill>
            <a:schemeClr val="bg1"/>
          </a:solidFill>
          <a:ln w="9525">
            <a:solidFill>
              <a:schemeClr val="tx1"/>
            </a:solidFill>
            <a:miter lim="800000"/>
            <a:headEnd/>
            <a:tailEnd/>
          </a:ln>
        </p:spPr>
        <p:txBody>
          <a:bodyPr wrap="none" anchor="ctr"/>
          <a:lstStyle/>
          <a:p>
            <a:r>
              <a:rPr lang="en-US" altLang="en-US" sz="1600"/>
              <a:t>Tasks</a:t>
            </a:r>
            <a:endParaRPr lang="en-US" altLang="en-US" sz="1800"/>
          </a:p>
        </p:txBody>
      </p:sp>
      <p:sp>
        <p:nvSpPr>
          <p:cNvPr id="46096" name="Line 129"/>
          <p:cNvSpPr>
            <a:spLocks noChangeShapeType="1"/>
          </p:cNvSpPr>
          <p:nvPr/>
        </p:nvSpPr>
        <p:spPr bwMode="auto">
          <a:xfrm flipH="1">
            <a:off x="7159625" y="3322638"/>
            <a:ext cx="493713" cy="280987"/>
          </a:xfrm>
          <a:prstGeom prst="line">
            <a:avLst/>
          </a:prstGeom>
          <a:noFill/>
          <a:ln w="9525">
            <a:solidFill>
              <a:schemeClr val="tx1"/>
            </a:solidFill>
            <a:round/>
            <a:headEnd/>
            <a:tailEnd type="triangle" w="med" len="med"/>
          </a:ln>
        </p:spPr>
        <p:txBody>
          <a:bodyPr wrap="none" anchor="ctr"/>
          <a:lstStyle/>
          <a:p>
            <a:endParaRPr lang="en-AU"/>
          </a:p>
        </p:txBody>
      </p:sp>
      <p:sp>
        <p:nvSpPr>
          <p:cNvPr id="46097" name="Line 130"/>
          <p:cNvSpPr>
            <a:spLocks noChangeShapeType="1"/>
          </p:cNvSpPr>
          <p:nvPr/>
        </p:nvSpPr>
        <p:spPr bwMode="auto">
          <a:xfrm flipH="1">
            <a:off x="7300913" y="3322638"/>
            <a:ext cx="352425" cy="422275"/>
          </a:xfrm>
          <a:prstGeom prst="line">
            <a:avLst/>
          </a:prstGeom>
          <a:noFill/>
          <a:ln w="9525">
            <a:solidFill>
              <a:schemeClr val="tx1"/>
            </a:solidFill>
            <a:round/>
            <a:headEnd/>
            <a:tailEnd type="triangle" w="med" len="med"/>
          </a:ln>
        </p:spPr>
        <p:txBody>
          <a:bodyPr wrap="none" anchor="ctr"/>
          <a:lstStyle/>
          <a:p>
            <a:endParaRPr lang="en-AU"/>
          </a:p>
        </p:txBody>
      </p:sp>
      <p:sp>
        <p:nvSpPr>
          <p:cNvPr id="46098" name="Line 131"/>
          <p:cNvSpPr>
            <a:spLocks noChangeShapeType="1"/>
          </p:cNvSpPr>
          <p:nvPr/>
        </p:nvSpPr>
        <p:spPr bwMode="auto">
          <a:xfrm flipH="1">
            <a:off x="7512050" y="3322638"/>
            <a:ext cx="141288" cy="563562"/>
          </a:xfrm>
          <a:prstGeom prst="line">
            <a:avLst/>
          </a:prstGeom>
          <a:noFill/>
          <a:ln w="9525">
            <a:solidFill>
              <a:schemeClr val="tx1"/>
            </a:solidFill>
            <a:round/>
            <a:headEnd/>
            <a:tailEnd type="triangle" w="med" len="med"/>
          </a:ln>
        </p:spPr>
        <p:txBody>
          <a:bodyPr wrap="none" anchor="ctr"/>
          <a:lstStyle/>
          <a:p>
            <a:endParaRPr lang="en-AU"/>
          </a:p>
        </p:txBody>
      </p:sp>
      <p:sp>
        <p:nvSpPr>
          <p:cNvPr id="46099" name="Line 132"/>
          <p:cNvSpPr>
            <a:spLocks noChangeShapeType="1"/>
          </p:cNvSpPr>
          <p:nvPr/>
        </p:nvSpPr>
        <p:spPr bwMode="auto">
          <a:xfrm>
            <a:off x="7653338" y="3322638"/>
            <a:ext cx="0" cy="704850"/>
          </a:xfrm>
          <a:prstGeom prst="line">
            <a:avLst/>
          </a:prstGeom>
          <a:noFill/>
          <a:ln w="9525">
            <a:solidFill>
              <a:schemeClr val="tx1"/>
            </a:solidFill>
            <a:round/>
            <a:headEnd/>
            <a:tailEnd type="triangle" w="med" len="med"/>
          </a:ln>
        </p:spPr>
        <p:txBody>
          <a:bodyPr wrap="none" anchor="ctr"/>
          <a:lstStyle/>
          <a:p>
            <a:endParaRPr lang="en-AU"/>
          </a:p>
        </p:txBody>
      </p:sp>
      <p:sp>
        <p:nvSpPr>
          <p:cNvPr id="46100" name="Line 133"/>
          <p:cNvSpPr>
            <a:spLocks noChangeShapeType="1"/>
          </p:cNvSpPr>
          <p:nvPr/>
        </p:nvSpPr>
        <p:spPr bwMode="auto">
          <a:xfrm>
            <a:off x="7653338" y="3322638"/>
            <a:ext cx="141287" cy="846137"/>
          </a:xfrm>
          <a:prstGeom prst="line">
            <a:avLst/>
          </a:prstGeom>
          <a:noFill/>
          <a:ln w="9525">
            <a:solidFill>
              <a:schemeClr val="tx1"/>
            </a:solidFill>
            <a:round/>
            <a:headEnd/>
            <a:tailEnd type="triangle" w="med" len="med"/>
          </a:ln>
        </p:spPr>
        <p:txBody>
          <a:bodyPr wrap="none" anchor="ctr"/>
          <a:lstStyle/>
          <a:p>
            <a:endParaRPr lang="en-AU"/>
          </a:p>
        </p:txBody>
      </p:sp>
      <p:sp>
        <p:nvSpPr>
          <p:cNvPr id="46101" name="Line 134"/>
          <p:cNvSpPr>
            <a:spLocks noChangeShapeType="1"/>
          </p:cNvSpPr>
          <p:nvPr/>
        </p:nvSpPr>
        <p:spPr bwMode="auto">
          <a:xfrm>
            <a:off x="7653338" y="3322638"/>
            <a:ext cx="282575" cy="987425"/>
          </a:xfrm>
          <a:prstGeom prst="line">
            <a:avLst/>
          </a:prstGeom>
          <a:noFill/>
          <a:ln w="9525">
            <a:solidFill>
              <a:schemeClr val="tx1"/>
            </a:solidFill>
            <a:round/>
            <a:headEnd/>
            <a:tailEnd type="triangle" w="med" len="med"/>
          </a:ln>
        </p:spPr>
        <p:txBody>
          <a:bodyPr wrap="none" anchor="ctr"/>
          <a:lstStyle/>
          <a:p>
            <a:endParaRPr lang="en-AU"/>
          </a:p>
        </p:txBody>
      </p:sp>
      <p:sp>
        <p:nvSpPr>
          <p:cNvPr id="46102" name="AutoShape 140"/>
          <p:cNvSpPr>
            <a:spLocks noChangeArrowheads="1"/>
          </p:cNvSpPr>
          <p:nvPr/>
        </p:nvSpPr>
        <p:spPr bwMode="auto">
          <a:xfrm>
            <a:off x="6454775" y="4900613"/>
            <a:ext cx="1709738" cy="1028700"/>
          </a:xfrm>
          <a:prstGeom prst="flowChartMultidocument">
            <a:avLst/>
          </a:prstGeom>
          <a:solidFill>
            <a:srgbClr val="FFFF00">
              <a:alpha val="50195"/>
            </a:srgbClr>
          </a:solidFill>
          <a:ln w="9525">
            <a:solidFill>
              <a:schemeClr val="tx1"/>
            </a:solidFill>
            <a:miter lim="800000"/>
            <a:headEnd/>
            <a:tailEnd/>
          </a:ln>
        </p:spPr>
        <p:txBody>
          <a:bodyPr wrap="none" anchor="ctr"/>
          <a:lstStyle/>
          <a:p>
            <a:r>
              <a:rPr lang="en-US" altLang="en-US" sz="1600"/>
              <a:t>Deliverables</a:t>
            </a:r>
            <a:endParaRPr lang="en-US" altLang="en-US" sz="1800"/>
          </a:p>
        </p:txBody>
      </p:sp>
      <p:sp>
        <p:nvSpPr>
          <p:cNvPr id="46103" name="Line 141"/>
          <p:cNvSpPr>
            <a:spLocks noChangeShapeType="1"/>
          </p:cNvSpPr>
          <p:nvPr/>
        </p:nvSpPr>
        <p:spPr bwMode="auto">
          <a:xfrm flipH="1">
            <a:off x="6735763" y="4406900"/>
            <a:ext cx="354012" cy="635000"/>
          </a:xfrm>
          <a:prstGeom prst="line">
            <a:avLst/>
          </a:prstGeom>
          <a:noFill/>
          <a:ln w="9525">
            <a:solidFill>
              <a:schemeClr val="tx1"/>
            </a:solidFill>
            <a:round/>
            <a:headEnd/>
            <a:tailEnd type="triangle" w="med" len="med"/>
          </a:ln>
        </p:spPr>
        <p:txBody>
          <a:bodyPr wrap="none" anchor="ctr"/>
          <a:lstStyle/>
          <a:p>
            <a:endParaRPr lang="en-AU"/>
          </a:p>
        </p:txBody>
      </p:sp>
      <p:sp>
        <p:nvSpPr>
          <p:cNvPr id="46104" name="Line 142"/>
          <p:cNvSpPr>
            <a:spLocks noChangeShapeType="1"/>
          </p:cNvSpPr>
          <p:nvPr/>
        </p:nvSpPr>
        <p:spPr bwMode="auto">
          <a:xfrm>
            <a:off x="7089775" y="4406900"/>
            <a:ext cx="0" cy="563563"/>
          </a:xfrm>
          <a:prstGeom prst="line">
            <a:avLst/>
          </a:prstGeom>
          <a:noFill/>
          <a:ln w="9525">
            <a:solidFill>
              <a:schemeClr val="tx1"/>
            </a:solidFill>
            <a:round/>
            <a:headEnd/>
            <a:tailEnd type="triangle" w="med" len="med"/>
          </a:ln>
        </p:spPr>
        <p:txBody>
          <a:bodyPr wrap="none" anchor="ctr"/>
          <a:lstStyle/>
          <a:p>
            <a:endParaRPr lang="en-AU"/>
          </a:p>
        </p:txBody>
      </p:sp>
      <p:sp>
        <p:nvSpPr>
          <p:cNvPr id="46105" name="Line 143"/>
          <p:cNvSpPr>
            <a:spLocks noChangeShapeType="1"/>
          </p:cNvSpPr>
          <p:nvPr/>
        </p:nvSpPr>
        <p:spPr bwMode="auto">
          <a:xfrm>
            <a:off x="7089775" y="4406900"/>
            <a:ext cx="493713" cy="493713"/>
          </a:xfrm>
          <a:prstGeom prst="line">
            <a:avLst/>
          </a:prstGeom>
          <a:noFill/>
          <a:ln w="9525">
            <a:solidFill>
              <a:schemeClr val="tx1"/>
            </a:solidFill>
            <a:round/>
            <a:headEnd/>
            <a:tailEnd type="triangle" w="med" len="med"/>
          </a:ln>
        </p:spPr>
        <p:txBody>
          <a:bodyPr wrap="none" anchor="ctr"/>
          <a:lstStyle/>
          <a:p>
            <a:endParaRPr lang="en-AU"/>
          </a:p>
        </p:txBody>
      </p:sp>
      <p:sp>
        <p:nvSpPr>
          <p:cNvPr id="2294111" name="Text Box 351"/>
          <p:cNvSpPr txBox="1">
            <a:spLocks noChangeArrowheads="1"/>
          </p:cNvSpPr>
          <p:nvPr/>
        </p:nvSpPr>
        <p:spPr bwMode="auto">
          <a:xfrm>
            <a:off x="2376488" y="5772150"/>
            <a:ext cx="1344612" cy="523875"/>
          </a:xfrm>
          <a:prstGeom prst="rect">
            <a:avLst/>
          </a:prstGeom>
          <a:solidFill>
            <a:schemeClr val="bg1">
              <a:lumMod val="95000"/>
            </a:schemeClr>
          </a:solidFill>
          <a:ln w="9525">
            <a:noFill/>
            <a:miter lim="800000"/>
            <a:headEnd/>
            <a:tailEnd/>
          </a:ln>
          <a:effectLst/>
        </p:spPr>
        <p:txBody>
          <a:bodyPr wrap="none">
            <a:spAutoFit/>
          </a:bodyPr>
          <a:lstStyle/>
          <a:p>
            <a:pPr>
              <a:defRPr/>
            </a:pPr>
            <a:r>
              <a:rPr lang="en-US" altLang="en-US" sz="1400" dirty="0">
                <a:effectLst>
                  <a:outerShdw blurRad="38100" dist="38100" dir="2700000" algn="tl">
                    <a:srgbClr val="C0C0C0"/>
                  </a:outerShdw>
                </a:effectLst>
              </a:rPr>
              <a:t>Small – </a:t>
            </a:r>
          </a:p>
          <a:p>
            <a:pPr>
              <a:defRPr/>
            </a:pPr>
            <a:r>
              <a:rPr lang="en-US" altLang="en-US" sz="1400" dirty="0">
                <a:effectLst>
                  <a:outerShdw blurRad="38100" dist="38100" dir="2700000" algn="tl">
                    <a:srgbClr val="C0C0C0"/>
                  </a:outerShdw>
                </a:effectLst>
              </a:rPr>
              <a:t>Conversion</a:t>
            </a:r>
          </a:p>
        </p:txBody>
      </p:sp>
      <p:sp>
        <p:nvSpPr>
          <p:cNvPr id="2294215" name="Text Box 455"/>
          <p:cNvSpPr txBox="1">
            <a:spLocks noChangeArrowheads="1"/>
          </p:cNvSpPr>
          <p:nvPr/>
        </p:nvSpPr>
        <p:spPr bwMode="auto">
          <a:xfrm>
            <a:off x="4086225" y="5821363"/>
            <a:ext cx="1474788" cy="523875"/>
          </a:xfrm>
          <a:prstGeom prst="rect">
            <a:avLst/>
          </a:prstGeom>
          <a:solidFill>
            <a:schemeClr val="bg1">
              <a:lumMod val="95000"/>
            </a:schemeClr>
          </a:solidFill>
          <a:ln w="9525">
            <a:noFill/>
            <a:miter lim="800000"/>
            <a:headEnd/>
            <a:tailEnd/>
          </a:ln>
          <a:effectLst/>
        </p:spPr>
        <p:txBody>
          <a:bodyPr wrap="none">
            <a:spAutoFit/>
          </a:bodyPr>
          <a:lstStyle/>
          <a:p>
            <a:pPr>
              <a:defRPr/>
            </a:pPr>
            <a:r>
              <a:rPr lang="en-US" altLang="en-US" sz="1400" dirty="0"/>
              <a:t>Large – </a:t>
            </a:r>
          </a:p>
          <a:p>
            <a:pPr>
              <a:defRPr/>
            </a:pPr>
            <a:r>
              <a:rPr lang="en-US" altLang="en-US" sz="1400" dirty="0"/>
              <a:t>Development</a:t>
            </a:r>
          </a:p>
        </p:txBody>
      </p:sp>
      <p:sp>
        <p:nvSpPr>
          <p:cNvPr id="46108" name="Rectangle 456"/>
          <p:cNvSpPr>
            <a:spLocks noChangeArrowheads="1"/>
          </p:cNvSpPr>
          <p:nvPr/>
        </p:nvSpPr>
        <p:spPr bwMode="auto">
          <a:xfrm>
            <a:off x="5419725" y="3841750"/>
            <a:ext cx="822325" cy="282575"/>
          </a:xfrm>
          <a:prstGeom prst="rect">
            <a:avLst/>
          </a:prstGeom>
          <a:solidFill>
            <a:srgbClr val="CCFFFF"/>
          </a:solidFill>
          <a:ln w="9525">
            <a:solidFill>
              <a:schemeClr val="tx1"/>
            </a:solidFill>
            <a:miter lim="800000"/>
            <a:headEnd/>
            <a:tailEnd/>
          </a:ln>
        </p:spPr>
        <p:txBody>
          <a:bodyPr wrap="none" anchor="ctr"/>
          <a:lstStyle/>
          <a:p>
            <a:r>
              <a:rPr lang="en-US" altLang="en-US" sz="1000"/>
              <a:t>Techniques</a:t>
            </a:r>
            <a:endParaRPr lang="en-US" altLang="en-US" sz="1200"/>
          </a:p>
        </p:txBody>
      </p:sp>
      <p:sp>
        <p:nvSpPr>
          <p:cNvPr id="46109" name="Rectangle 457"/>
          <p:cNvSpPr>
            <a:spLocks noChangeArrowheads="1"/>
          </p:cNvSpPr>
          <p:nvPr/>
        </p:nvSpPr>
        <p:spPr bwMode="auto">
          <a:xfrm>
            <a:off x="5527675" y="3983038"/>
            <a:ext cx="855663" cy="282575"/>
          </a:xfrm>
          <a:prstGeom prst="rect">
            <a:avLst/>
          </a:prstGeom>
          <a:solidFill>
            <a:srgbClr val="CCFFFF"/>
          </a:solidFill>
          <a:ln w="9525">
            <a:solidFill>
              <a:schemeClr val="tx1"/>
            </a:solidFill>
            <a:miter lim="800000"/>
            <a:headEnd/>
            <a:tailEnd/>
          </a:ln>
        </p:spPr>
        <p:txBody>
          <a:bodyPr wrap="none" anchor="ctr"/>
          <a:lstStyle/>
          <a:p>
            <a:r>
              <a:rPr lang="en-US" altLang="en-US" sz="1000"/>
              <a:t>Techniques</a:t>
            </a:r>
            <a:endParaRPr lang="en-US" altLang="en-US" sz="1200"/>
          </a:p>
        </p:txBody>
      </p:sp>
      <p:sp>
        <p:nvSpPr>
          <p:cNvPr id="46110" name="Rectangle 458"/>
          <p:cNvSpPr>
            <a:spLocks noChangeArrowheads="1"/>
          </p:cNvSpPr>
          <p:nvPr/>
        </p:nvSpPr>
        <p:spPr bwMode="auto">
          <a:xfrm>
            <a:off x="5646738" y="4124325"/>
            <a:ext cx="877887" cy="282575"/>
          </a:xfrm>
          <a:prstGeom prst="rect">
            <a:avLst/>
          </a:prstGeom>
          <a:solidFill>
            <a:srgbClr val="CCFFFF"/>
          </a:solidFill>
          <a:ln w="9525">
            <a:solidFill>
              <a:schemeClr val="tx1"/>
            </a:solidFill>
            <a:miter lim="800000"/>
            <a:headEnd/>
            <a:tailEnd/>
          </a:ln>
        </p:spPr>
        <p:txBody>
          <a:bodyPr wrap="none" anchor="ctr"/>
          <a:lstStyle/>
          <a:p>
            <a:r>
              <a:rPr lang="en-US" altLang="en-US" sz="1000"/>
              <a:t>Techniques</a:t>
            </a:r>
            <a:endParaRPr lang="en-US" altLang="en-US" sz="1200"/>
          </a:p>
        </p:txBody>
      </p:sp>
      <p:sp>
        <p:nvSpPr>
          <p:cNvPr id="46111" name="Rectangle 459"/>
          <p:cNvSpPr>
            <a:spLocks noChangeArrowheads="1"/>
          </p:cNvSpPr>
          <p:nvPr/>
        </p:nvSpPr>
        <p:spPr bwMode="auto">
          <a:xfrm>
            <a:off x="5821363" y="4265613"/>
            <a:ext cx="844550" cy="282575"/>
          </a:xfrm>
          <a:prstGeom prst="rect">
            <a:avLst/>
          </a:prstGeom>
          <a:solidFill>
            <a:srgbClr val="CCFFFF"/>
          </a:solidFill>
          <a:ln w="9525">
            <a:solidFill>
              <a:schemeClr val="tx1"/>
            </a:solidFill>
            <a:miter lim="800000"/>
            <a:headEnd/>
            <a:tailEnd/>
          </a:ln>
        </p:spPr>
        <p:txBody>
          <a:bodyPr wrap="none" anchor="ctr"/>
          <a:lstStyle/>
          <a:p>
            <a:r>
              <a:rPr lang="en-US" altLang="en-US" sz="1000"/>
              <a:t>Techniques</a:t>
            </a:r>
            <a:endParaRPr lang="en-US" altLang="en-US" sz="1200"/>
          </a:p>
        </p:txBody>
      </p:sp>
      <p:sp>
        <p:nvSpPr>
          <p:cNvPr id="46112" name="Line 460"/>
          <p:cNvSpPr>
            <a:spLocks noChangeShapeType="1"/>
          </p:cNvSpPr>
          <p:nvPr/>
        </p:nvSpPr>
        <p:spPr bwMode="auto">
          <a:xfrm flipH="1" flipV="1">
            <a:off x="6242050" y="3983038"/>
            <a:ext cx="635000" cy="212725"/>
          </a:xfrm>
          <a:prstGeom prst="line">
            <a:avLst/>
          </a:prstGeom>
          <a:noFill/>
          <a:ln w="9525">
            <a:solidFill>
              <a:schemeClr val="tx1"/>
            </a:solidFill>
            <a:round/>
            <a:headEnd type="triangle" w="med" len="med"/>
            <a:tailEnd type="triangle" w="med" len="med"/>
          </a:ln>
        </p:spPr>
        <p:txBody>
          <a:bodyPr wrap="none" anchor="ctr"/>
          <a:lstStyle/>
          <a:p>
            <a:endParaRPr lang="en-AU"/>
          </a:p>
        </p:txBody>
      </p:sp>
      <p:sp>
        <p:nvSpPr>
          <p:cNvPr id="46113" name="Line 461"/>
          <p:cNvSpPr>
            <a:spLocks noChangeShapeType="1"/>
          </p:cNvSpPr>
          <p:nvPr/>
        </p:nvSpPr>
        <p:spPr bwMode="auto">
          <a:xfrm flipH="1" flipV="1">
            <a:off x="6313488" y="4124325"/>
            <a:ext cx="493712" cy="71438"/>
          </a:xfrm>
          <a:prstGeom prst="line">
            <a:avLst/>
          </a:prstGeom>
          <a:noFill/>
          <a:ln w="9525">
            <a:solidFill>
              <a:schemeClr val="tx1"/>
            </a:solidFill>
            <a:round/>
            <a:headEnd type="triangle" w="med" len="med"/>
            <a:tailEnd type="triangle" w="med" len="med"/>
          </a:ln>
        </p:spPr>
        <p:txBody>
          <a:bodyPr wrap="none" anchor="ctr"/>
          <a:lstStyle/>
          <a:p>
            <a:endParaRPr lang="en-AU"/>
          </a:p>
        </p:txBody>
      </p:sp>
      <p:sp>
        <p:nvSpPr>
          <p:cNvPr id="46114" name="Line 462"/>
          <p:cNvSpPr>
            <a:spLocks noChangeShapeType="1"/>
          </p:cNvSpPr>
          <p:nvPr/>
        </p:nvSpPr>
        <p:spPr bwMode="auto">
          <a:xfrm flipH="1">
            <a:off x="6665913" y="4195763"/>
            <a:ext cx="141287" cy="211137"/>
          </a:xfrm>
          <a:prstGeom prst="line">
            <a:avLst/>
          </a:prstGeom>
          <a:noFill/>
          <a:ln w="9525">
            <a:solidFill>
              <a:schemeClr val="tx1"/>
            </a:solidFill>
            <a:round/>
            <a:headEnd type="triangle" w="med" len="med"/>
            <a:tailEnd type="triangle" w="med" len="med"/>
          </a:ln>
        </p:spPr>
        <p:txBody>
          <a:bodyPr wrap="none" anchor="ctr"/>
          <a:lstStyle/>
          <a:p>
            <a:endParaRPr lang="en-AU"/>
          </a:p>
        </p:txBody>
      </p:sp>
      <p:sp>
        <p:nvSpPr>
          <p:cNvPr id="46115" name="Line 487"/>
          <p:cNvSpPr>
            <a:spLocks noChangeShapeType="1"/>
          </p:cNvSpPr>
          <p:nvPr/>
        </p:nvSpPr>
        <p:spPr bwMode="auto">
          <a:xfrm flipV="1">
            <a:off x="6357938" y="2643188"/>
            <a:ext cx="381000" cy="115887"/>
          </a:xfrm>
          <a:prstGeom prst="line">
            <a:avLst/>
          </a:prstGeom>
          <a:noFill/>
          <a:ln w="9525">
            <a:solidFill>
              <a:schemeClr val="tx1"/>
            </a:solidFill>
            <a:round/>
            <a:headEnd type="triangle" w="med" len="med"/>
            <a:tailEnd type="triangle" w="med" len="med"/>
          </a:ln>
        </p:spPr>
        <p:txBody>
          <a:bodyPr wrap="none" anchor="ctr"/>
          <a:lstStyle/>
          <a:p>
            <a:endParaRPr lang="en-AU"/>
          </a:p>
        </p:txBody>
      </p:sp>
      <p:grpSp>
        <p:nvGrpSpPr>
          <p:cNvPr id="2" name="Group 463"/>
          <p:cNvGrpSpPr>
            <a:grpSpLocks/>
          </p:cNvGrpSpPr>
          <p:nvPr/>
        </p:nvGrpSpPr>
        <p:grpSpPr bwMode="auto">
          <a:xfrm>
            <a:off x="5548313" y="2074863"/>
            <a:ext cx="328612" cy="587375"/>
            <a:chOff x="426" y="1386"/>
            <a:chExt cx="223" cy="399"/>
          </a:xfrm>
        </p:grpSpPr>
        <p:sp>
          <p:nvSpPr>
            <p:cNvPr id="46149" name="Oval 464"/>
            <p:cNvSpPr>
              <a:spLocks noChangeArrowheads="1"/>
            </p:cNvSpPr>
            <p:nvPr/>
          </p:nvSpPr>
          <p:spPr bwMode="auto">
            <a:xfrm>
              <a:off x="486" y="1386"/>
              <a:ext cx="109" cy="108"/>
            </a:xfrm>
            <a:prstGeom prst="ellipse">
              <a:avLst/>
            </a:prstGeom>
            <a:solidFill>
              <a:srgbClr val="FF99CC"/>
            </a:solidFill>
            <a:ln w="9525">
              <a:solidFill>
                <a:srgbClr val="990033"/>
              </a:solidFill>
              <a:round/>
              <a:headEnd/>
              <a:tailEnd/>
            </a:ln>
          </p:spPr>
          <p:txBody>
            <a:bodyPr/>
            <a:lstStyle/>
            <a:p>
              <a:endParaRPr lang="en-US"/>
            </a:p>
          </p:txBody>
        </p:sp>
        <p:sp>
          <p:nvSpPr>
            <p:cNvPr id="46150" name="Line 465"/>
            <p:cNvSpPr>
              <a:spLocks noChangeShapeType="1"/>
            </p:cNvSpPr>
            <p:nvPr/>
          </p:nvSpPr>
          <p:spPr bwMode="auto">
            <a:xfrm>
              <a:off x="541" y="1488"/>
              <a:ext cx="1" cy="91"/>
            </a:xfrm>
            <a:prstGeom prst="line">
              <a:avLst/>
            </a:prstGeom>
            <a:noFill/>
            <a:ln w="9525">
              <a:solidFill>
                <a:srgbClr val="990033"/>
              </a:solidFill>
              <a:round/>
              <a:headEnd/>
              <a:tailEnd/>
            </a:ln>
          </p:spPr>
          <p:txBody>
            <a:bodyPr/>
            <a:lstStyle/>
            <a:p>
              <a:endParaRPr lang="en-AU"/>
            </a:p>
          </p:txBody>
        </p:sp>
        <p:sp>
          <p:nvSpPr>
            <p:cNvPr id="46151" name="Line 466"/>
            <p:cNvSpPr>
              <a:spLocks noChangeShapeType="1"/>
            </p:cNvSpPr>
            <p:nvPr/>
          </p:nvSpPr>
          <p:spPr bwMode="auto">
            <a:xfrm>
              <a:off x="456" y="1512"/>
              <a:ext cx="163" cy="1"/>
            </a:xfrm>
            <a:prstGeom prst="line">
              <a:avLst/>
            </a:prstGeom>
            <a:noFill/>
            <a:ln w="9525">
              <a:solidFill>
                <a:srgbClr val="990033"/>
              </a:solidFill>
              <a:round/>
              <a:headEnd/>
              <a:tailEnd/>
            </a:ln>
          </p:spPr>
          <p:txBody>
            <a:bodyPr/>
            <a:lstStyle/>
            <a:p>
              <a:endParaRPr lang="en-AU"/>
            </a:p>
          </p:txBody>
        </p:sp>
        <p:sp>
          <p:nvSpPr>
            <p:cNvPr id="46152" name="Freeform 467"/>
            <p:cNvSpPr>
              <a:spLocks/>
            </p:cNvSpPr>
            <p:nvPr/>
          </p:nvSpPr>
          <p:spPr bwMode="auto">
            <a:xfrm>
              <a:off x="426" y="1579"/>
              <a:ext cx="223" cy="108"/>
            </a:xfrm>
            <a:custGeom>
              <a:avLst/>
              <a:gdLst>
                <a:gd name="T0" fmla="*/ 0 w 37"/>
                <a:gd name="T1" fmla="*/ 18 h 18"/>
                <a:gd name="T2" fmla="*/ 19 w 37"/>
                <a:gd name="T3" fmla="*/ 0 h 18"/>
                <a:gd name="T4" fmla="*/ 37 w 37"/>
                <a:gd name="T5" fmla="*/ 18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9" y="0"/>
                  </a:lnTo>
                  <a:lnTo>
                    <a:pt x="37" y="18"/>
                  </a:lnTo>
                </a:path>
              </a:pathLst>
            </a:custGeom>
            <a:noFill/>
            <a:ln w="9525">
              <a:solidFill>
                <a:srgbClr val="990033"/>
              </a:solidFill>
              <a:prstDash val="solid"/>
              <a:round/>
              <a:headEnd/>
              <a:tailEnd/>
            </a:ln>
          </p:spPr>
          <p:txBody>
            <a:bodyPr/>
            <a:lstStyle/>
            <a:p>
              <a:endParaRPr lang="en-AU"/>
            </a:p>
          </p:txBody>
        </p:sp>
        <p:sp>
          <p:nvSpPr>
            <p:cNvPr id="46153" name="Rectangle 468"/>
            <p:cNvSpPr>
              <a:spLocks noChangeArrowheads="1"/>
            </p:cNvSpPr>
            <p:nvPr/>
          </p:nvSpPr>
          <p:spPr bwMode="auto">
            <a:xfrm>
              <a:off x="460" y="1681"/>
              <a:ext cx="187" cy="104"/>
            </a:xfrm>
            <a:prstGeom prst="rect">
              <a:avLst/>
            </a:prstGeom>
            <a:noFill/>
            <a:ln w="9525">
              <a:noFill/>
              <a:miter lim="800000"/>
              <a:headEnd/>
              <a:tailEnd/>
            </a:ln>
          </p:spPr>
          <p:txBody>
            <a:bodyPr wrap="none" lIns="0" tIns="0" rIns="0" bIns="0">
              <a:spAutoFit/>
            </a:bodyPr>
            <a:lstStyle/>
            <a:p>
              <a:r>
                <a:rPr lang="en-US" altLang="en-US" sz="1000">
                  <a:solidFill>
                    <a:srgbClr val="C0C0C0"/>
                  </a:solidFill>
                </a:rPr>
                <a:t>Role</a:t>
              </a:r>
            </a:p>
          </p:txBody>
        </p:sp>
      </p:grpSp>
      <p:grpSp>
        <p:nvGrpSpPr>
          <p:cNvPr id="3" name="Group 469"/>
          <p:cNvGrpSpPr>
            <a:grpSpLocks/>
          </p:cNvGrpSpPr>
          <p:nvPr/>
        </p:nvGrpSpPr>
        <p:grpSpPr bwMode="auto">
          <a:xfrm>
            <a:off x="5689600" y="2216150"/>
            <a:ext cx="328613" cy="585788"/>
            <a:chOff x="426" y="1386"/>
            <a:chExt cx="223" cy="399"/>
          </a:xfrm>
        </p:grpSpPr>
        <p:sp>
          <p:nvSpPr>
            <p:cNvPr id="46144" name="Oval 470"/>
            <p:cNvSpPr>
              <a:spLocks noChangeArrowheads="1"/>
            </p:cNvSpPr>
            <p:nvPr/>
          </p:nvSpPr>
          <p:spPr bwMode="auto">
            <a:xfrm>
              <a:off x="486" y="1386"/>
              <a:ext cx="109" cy="108"/>
            </a:xfrm>
            <a:prstGeom prst="ellipse">
              <a:avLst/>
            </a:prstGeom>
            <a:solidFill>
              <a:srgbClr val="FF99CC"/>
            </a:solidFill>
            <a:ln w="9525">
              <a:solidFill>
                <a:srgbClr val="990033"/>
              </a:solidFill>
              <a:round/>
              <a:headEnd/>
              <a:tailEnd/>
            </a:ln>
          </p:spPr>
          <p:txBody>
            <a:bodyPr/>
            <a:lstStyle/>
            <a:p>
              <a:endParaRPr lang="en-US"/>
            </a:p>
          </p:txBody>
        </p:sp>
        <p:sp>
          <p:nvSpPr>
            <p:cNvPr id="46145" name="Line 471"/>
            <p:cNvSpPr>
              <a:spLocks noChangeShapeType="1"/>
            </p:cNvSpPr>
            <p:nvPr/>
          </p:nvSpPr>
          <p:spPr bwMode="auto">
            <a:xfrm>
              <a:off x="541" y="1488"/>
              <a:ext cx="1" cy="91"/>
            </a:xfrm>
            <a:prstGeom prst="line">
              <a:avLst/>
            </a:prstGeom>
            <a:noFill/>
            <a:ln w="9525">
              <a:solidFill>
                <a:srgbClr val="990033"/>
              </a:solidFill>
              <a:round/>
              <a:headEnd/>
              <a:tailEnd/>
            </a:ln>
          </p:spPr>
          <p:txBody>
            <a:bodyPr/>
            <a:lstStyle/>
            <a:p>
              <a:endParaRPr lang="en-AU"/>
            </a:p>
          </p:txBody>
        </p:sp>
        <p:sp>
          <p:nvSpPr>
            <p:cNvPr id="46146" name="Line 472"/>
            <p:cNvSpPr>
              <a:spLocks noChangeShapeType="1"/>
            </p:cNvSpPr>
            <p:nvPr/>
          </p:nvSpPr>
          <p:spPr bwMode="auto">
            <a:xfrm>
              <a:off x="456" y="1512"/>
              <a:ext cx="163" cy="1"/>
            </a:xfrm>
            <a:prstGeom prst="line">
              <a:avLst/>
            </a:prstGeom>
            <a:noFill/>
            <a:ln w="9525">
              <a:solidFill>
                <a:srgbClr val="990033"/>
              </a:solidFill>
              <a:round/>
              <a:headEnd/>
              <a:tailEnd/>
            </a:ln>
          </p:spPr>
          <p:txBody>
            <a:bodyPr/>
            <a:lstStyle/>
            <a:p>
              <a:endParaRPr lang="en-AU"/>
            </a:p>
          </p:txBody>
        </p:sp>
        <p:sp>
          <p:nvSpPr>
            <p:cNvPr id="46147" name="Freeform 473"/>
            <p:cNvSpPr>
              <a:spLocks/>
            </p:cNvSpPr>
            <p:nvPr/>
          </p:nvSpPr>
          <p:spPr bwMode="auto">
            <a:xfrm>
              <a:off x="426" y="1579"/>
              <a:ext cx="223" cy="108"/>
            </a:xfrm>
            <a:custGeom>
              <a:avLst/>
              <a:gdLst>
                <a:gd name="T0" fmla="*/ 0 w 37"/>
                <a:gd name="T1" fmla="*/ 18 h 18"/>
                <a:gd name="T2" fmla="*/ 19 w 37"/>
                <a:gd name="T3" fmla="*/ 0 h 18"/>
                <a:gd name="T4" fmla="*/ 37 w 37"/>
                <a:gd name="T5" fmla="*/ 18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9" y="0"/>
                  </a:lnTo>
                  <a:lnTo>
                    <a:pt x="37" y="18"/>
                  </a:lnTo>
                </a:path>
              </a:pathLst>
            </a:custGeom>
            <a:noFill/>
            <a:ln w="9525">
              <a:solidFill>
                <a:srgbClr val="990033"/>
              </a:solidFill>
              <a:prstDash val="solid"/>
              <a:round/>
              <a:headEnd/>
              <a:tailEnd/>
            </a:ln>
          </p:spPr>
          <p:txBody>
            <a:bodyPr/>
            <a:lstStyle/>
            <a:p>
              <a:endParaRPr lang="en-AU"/>
            </a:p>
          </p:txBody>
        </p:sp>
        <p:sp>
          <p:nvSpPr>
            <p:cNvPr id="46148" name="Rectangle 474"/>
            <p:cNvSpPr>
              <a:spLocks noChangeArrowheads="1"/>
            </p:cNvSpPr>
            <p:nvPr/>
          </p:nvSpPr>
          <p:spPr bwMode="auto">
            <a:xfrm>
              <a:off x="459" y="1681"/>
              <a:ext cx="187" cy="104"/>
            </a:xfrm>
            <a:prstGeom prst="rect">
              <a:avLst/>
            </a:prstGeom>
            <a:noFill/>
            <a:ln w="9525">
              <a:noFill/>
              <a:miter lim="800000"/>
              <a:headEnd/>
              <a:tailEnd/>
            </a:ln>
          </p:spPr>
          <p:txBody>
            <a:bodyPr wrap="none" lIns="0" tIns="0" rIns="0" bIns="0">
              <a:spAutoFit/>
            </a:bodyPr>
            <a:lstStyle/>
            <a:p>
              <a:r>
                <a:rPr lang="en-US" altLang="en-US" sz="1000">
                  <a:solidFill>
                    <a:srgbClr val="C0C0C0"/>
                  </a:solidFill>
                </a:rPr>
                <a:t>Role</a:t>
              </a:r>
            </a:p>
          </p:txBody>
        </p:sp>
      </p:grpSp>
      <p:grpSp>
        <p:nvGrpSpPr>
          <p:cNvPr id="4" name="Group 475"/>
          <p:cNvGrpSpPr>
            <a:grpSpLocks/>
          </p:cNvGrpSpPr>
          <p:nvPr/>
        </p:nvGrpSpPr>
        <p:grpSpPr bwMode="auto">
          <a:xfrm>
            <a:off x="5830888" y="2357438"/>
            <a:ext cx="327025" cy="584200"/>
            <a:chOff x="426" y="1386"/>
            <a:chExt cx="223" cy="398"/>
          </a:xfrm>
        </p:grpSpPr>
        <p:sp>
          <p:nvSpPr>
            <p:cNvPr id="46139" name="Oval 476"/>
            <p:cNvSpPr>
              <a:spLocks noChangeArrowheads="1"/>
            </p:cNvSpPr>
            <p:nvPr/>
          </p:nvSpPr>
          <p:spPr bwMode="auto">
            <a:xfrm>
              <a:off x="486" y="1386"/>
              <a:ext cx="109" cy="108"/>
            </a:xfrm>
            <a:prstGeom prst="ellipse">
              <a:avLst/>
            </a:prstGeom>
            <a:solidFill>
              <a:srgbClr val="FF99CC"/>
            </a:solidFill>
            <a:ln w="9525">
              <a:solidFill>
                <a:srgbClr val="990033"/>
              </a:solidFill>
              <a:round/>
              <a:headEnd/>
              <a:tailEnd/>
            </a:ln>
          </p:spPr>
          <p:txBody>
            <a:bodyPr/>
            <a:lstStyle/>
            <a:p>
              <a:endParaRPr lang="en-US"/>
            </a:p>
          </p:txBody>
        </p:sp>
        <p:sp>
          <p:nvSpPr>
            <p:cNvPr id="46140" name="Line 477"/>
            <p:cNvSpPr>
              <a:spLocks noChangeShapeType="1"/>
            </p:cNvSpPr>
            <p:nvPr/>
          </p:nvSpPr>
          <p:spPr bwMode="auto">
            <a:xfrm>
              <a:off x="541" y="1488"/>
              <a:ext cx="1" cy="91"/>
            </a:xfrm>
            <a:prstGeom prst="line">
              <a:avLst/>
            </a:prstGeom>
            <a:noFill/>
            <a:ln w="9525">
              <a:solidFill>
                <a:srgbClr val="990033"/>
              </a:solidFill>
              <a:round/>
              <a:headEnd/>
              <a:tailEnd/>
            </a:ln>
          </p:spPr>
          <p:txBody>
            <a:bodyPr/>
            <a:lstStyle/>
            <a:p>
              <a:endParaRPr lang="en-AU"/>
            </a:p>
          </p:txBody>
        </p:sp>
        <p:sp>
          <p:nvSpPr>
            <p:cNvPr id="46141" name="Line 478"/>
            <p:cNvSpPr>
              <a:spLocks noChangeShapeType="1"/>
            </p:cNvSpPr>
            <p:nvPr/>
          </p:nvSpPr>
          <p:spPr bwMode="auto">
            <a:xfrm>
              <a:off x="456" y="1512"/>
              <a:ext cx="163" cy="1"/>
            </a:xfrm>
            <a:prstGeom prst="line">
              <a:avLst/>
            </a:prstGeom>
            <a:noFill/>
            <a:ln w="9525">
              <a:solidFill>
                <a:srgbClr val="990033"/>
              </a:solidFill>
              <a:round/>
              <a:headEnd/>
              <a:tailEnd/>
            </a:ln>
          </p:spPr>
          <p:txBody>
            <a:bodyPr/>
            <a:lstStyle/>
            <a:p>
              <a:endParaRPr lang="en-AU"/>
            </a:p>
          </p:txBody>
        </p:sp>
        <p:sp>
          <p:nvSpPr>
            <p:cNvPr id="46142" name="Freeform 479"/>
            <p:cNvSpPr>
              <a:spLocks/>
            </p:cNvSpPr>
            <p:nvPr/>
          </p:nvSpPr>
          <p:spPr bwMode="auto">
            <a:xfrm>
              <a:off x="426" y="1579"/>
              <a:ext cx="223" cy="108"/>
            </a:xfrm>
            <a:custGeom>
              <a:avLst/>
              <a:gdLst>
                <a:gd name="T0" fmla="*/ 0 w 37"/>
                <a:gd name="T1" fmla="*/ 18 h 18"/>
                <a:gd name="T2" fmla="*/ 19 w 37"/>
                <a:gd name="T3" fmla="*/ 0 h 18"/>
                <a:gd name="T4" fmla="*/ 37 w 37"/>
                <a:gd name="T5" fmla="*/ 18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9" y="0"/>
                  </a:lnTo>
                  <a:lnTo>
                    <a:pt x="37" y="18"/>
                  </a:lnTo>
                </a:path>
              </a:pathLst>
            </a:custGeom>
            <a:noFill/>
            <a:ln w="9525">
              <a:solidFill>
                <a:srgbClr val="990033"/>
              </a:solidFill>
              <a:prstDash val="solid"/>
              <a:round/>
              <a:headEnd/>
              <a:tailEnd/>
            </a:ln>
          </p:spPr>
          <p:txBody>
            <a:bodyPr/>
            <a:lstStyle/>
            <a:p>
              <a:endParaRPr lang="en-AU"/>
            </a:p>
          </p:txBody>
        </p:sp>
        <p:sp>
          <p:nvSpPr>
            <p:cNvPr id="46143" name="Rectangle 480"/>
            <p:cNvSpPr>
              <a:spLocks noChangeArrowheads="1"/>
            </p:cNvSpPr>
            <p:nvPr/>
          </p:nvSpPr>
          <p:spPr bwMode="auto">
            <a:xfrm>
              <a:off x="460" y="1680"/>
              <a:ext cx="187" cy="104"/>
            </a:xfrm>
            <a:prstGeom prst="rect">
              <a:avLst/>
            </a:prstGeom>
            <a:noFill/>
            <a:ln w="9525">
              <a:noFill/>
              <a:miter lim="800000"/>
              <a:headEnd/>
              <a:tailEnd/>
            </a:ln>
          </p:spPr>
          <p:txBody>
            <a:bodyPr wrap="none" lIns="0" tIns="0" rIns="0" bIns="0">
              <a:spAutoFit/>
            </a:bodyPr>
            <a:lstStyle/>
            <a:p>
              <a:r>
                <a:rPr lang="en-US" altLang="en-US" sz="1000">
                  <a:solidFill>
                    <a:srgbClr val="C0C0C0"/>
                  </a:solidFill>
                </a:rPr>
                <a:t>Role</a:t>
              </a:r>
              <a:endParaRPr lang="en-US" altLang="en-US" sz="1000">
                <a:solidFill>
                  <a:srgbClr val="5F5F5F"/>
                </a:solidFill>
              </a:endParaRPr>
            </a:p>
          </p:txBody>
        </p:sp>
      </p:grpSp>
      <p:grpSp>
        <p:nvGrpSpPr>
          <p:cNvPr id="5" name="Group 481"/>
          <p:cNvGrpSpPr>
            <a:grpSpLocks/>
          </p:cNvGrpSpPr>
          <p:nvPr/>
        </p:nvGrpSpPr>
        <p:grpSpPr bwMode="auto">
          <a:xfrm>
            <a:off x="5972175" y="2498725"/>
            <a:ext cx="327025" cy="584200"/>
            <a:chOff x="426" y="1386"/>
            <a:chExt cx="223" cy="398"/>
          </a:xfrm>
        </p:grpSpPr>
        <p:sp>
          <p:nvSpPr>
            <p:cNvPr id="46134" name="Oval 482"/>
            <p:cNvSpPr>
              <a:spLocks noChangeArrowheads="1"/>
            </p:cNvSpPr>
            <p:nvPr/>
          </p:nvSpPr>
          <p:spPr bwMode="auto">
            <a:xfrm>
              <a:off x="486" y="1386"/>
              <a:ext cx="109" cy="108"/>
            </a:xfrm>
            <a:prstGeom prst="ellipse">
              <a:avLst/>
            </a:prstGeom>
            <a:solidFill>
              <a:srgbClr val="FF99CC"/>
            </a:solidFill>
            <a:ln w="9525">
              <a:solidFill>
                <a:srgbClr val="990033"/>
              </a:solidFill>
              <a:round/>
              <a:headEnd/>
              <a:tailEnd/>
            </a:ln>
          </p:spPr>
          <p:txBody>
            <a:bodyPr/>
            <a:lstStyle/>
            <a:p>
              <a:endParaRPr lang="en-US"/>
            </a:p>
          </p:txBody>
        </p:sp>
        <p:sp>
          <p:nvSpPr>
            <p:cNvPr id="46135" name="Line 483"/>
            <p:cNvSpPr>
              <a:spLocks noChangeShapeType="1"/>
            </p:cNvSpPr>
            <p:nvPr/>
          </p:nvSpPr>
          <p:spPr bwMode="auto">
            <a:xfrm>
              <a:off x="541" y="1488"/>
              <a:ext cx="1" cy="91"/>
            </a:xfrm>
            <a:prstGeom prst="line">
              <a:avLst/>
            </a:prstGeom>
            <a:noFill/>
            <a:ln w="9525">
              <a:solidFill>
                <a:srgbClr val="990033"/>
              </a:solidFill>
              <a:round/>
              <a:headEnd/>
              <a:tailEnd/>
            </a:ln>
          </p:spPr>
          <p:txBody>
            <a:bodyPr/>
            <a:lstStyle/>
            <a:p>
              <a:endParaRPr lang="en-AU"/>
            </a:p>
          </p:txBody>
        </p:sp>
        <p:sp>
          <p:nvSpPr>
            <p:cNvPr id="46136" name="Line 484"/>
            <p:cNvSpPr>
              <a:spLocks noChangeShapeType="1"/>
            </p:cNvSpPr>
            <p:nvPr/>
          </p:nvSpPr>
          <p:spPr bwMode="auto">
            <a:xfrm>
              <a:off x="456" y="1512"/>
              <a:ext cx="163" cy="1"/>
            </a:xfrm>
            <a:prstGeom prst="line">
              <a:avLst/>
            </a:prstGeom>
            <a:noFill/>
            <a:ln w="9525">
              <a:solidFill>
                <a:srgbClr val="990033"/>
              </a:solidFill>
              <a:round/>
              <a:headEnd/>
              <a:tailEnd/>
            </a:ln>
          </p:spPr>
          <p:txBody>
            <a:bodyPr/>
            <a:lstStyle/>
            <a:p>
              <a:endParaRPr lang="en-AU"/>
            </a:p>
          </p:txBody>
        </p:sp>
        <p:sp>
          <p:nvSpPr>
            <p:cNvPr id="46137" name="Freeform 485"/>
            <p:cNvSpPr>
              <a:spLocks/>
            </p:cNvSpPr>
            <p:nvPr/>
          </p:nvSpPr>
          <p:spPr bwMode="auto">
            <a:xfrm>
              <a:off x="426" y="1579"/>
              <a:ext cx="223" cy="108"/>
            </a:xfrm>
            <a:custGeom>
              <a:avLst/>
              <a:gdLst>
                <a:gd name="T0" fmla="*/ 0 w 37"/>
                <a:gd name="T1" fmla="*/ 18 h 18"/>
                <a:gd name="T2" fmla="*/ 19 w 37"/>
                <a:gd name="T3" fmla="*/ 0 h 18"/>
                <a:gd name="T4" fmla="*/ 37 w 37"/>
                <a:gd name="T5" fmla="*/ 18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9" y="0"/>
                  </a:lnTo>
                  <a:lnTo>
                    <a:pt x="37" y="18"/>
                  </a:lnTo>
                </a:path>
              </a:pathLst>
            </a:custGeom>
            <a:noFill/>
            <a:ln w="9525">
              <a:solidFill>
                <a:srgbClr val="990033"/>
              </a:solidFill>
              <a:prstDash val="solid"/>
              <a:round/>
              <a:headEnd/>
              <a:tailEnd/>
            </a:ln>
          </p:spPr>
          <p:txBody>
            <a:bodyPr/>
            <a:lstStyle/>
            <a:p>
              <a:endParaRPr lang="en-AU"/>
            </a:p>
          </p:txBody>
        </p:sp>
        <p:sp>
          <p:nvSpPr>
            <p:cNvPr id="46138" name="Rectangle 486"/>
            <p:cNvSpPr>
              <a:spLocks noChangeArrowheads="1"/>
            </p:cNvSpPr>
            <p:nvPr/>
          </p:nvSpPr>
          <p:spPr bwMode="auto">
            <a:xfrm>
              <a:off x="460" y="1680"/>
              <a:ext cx="187" cy="104"/>
            </a:xfrm>
            <a:prstGeom prst="rect">
              <a:avLst/>
            </a:prstGeom>
            <a:noFill/>
            <a:ln w="9525">
              <a:noFill/>
              <a:miter lim="800000"/>
              <a:headEnd/>
              <a:tailEnd/>
            </a:ln>
          </p:spPr>
          <p:txBody>
            <a:bodyPr wrap="none" lIns="0" tIns="0" rIns="0" bIns="0">
              <a:spAutoFit/>
            </a:bodyPr>
            <a:lstStyle/>
            <a:p>
              <a:r>
                <a:rPr lang="en-US" altLang="en-US" sz="1000">
                  <a:solidFill>
                    <a:srgbClr val="000000"/>
                  </a:solidFill>
                </a:rPr>
                <a:t>Role</a:t>
              </a:r>
              <a:endParaRPr lang="en-US" altLang="en-US"/>
            </a:p>
          </p:txBody>
        </p:sp>
      </p:grpSp>
      <p:grpSp>
        <p:nvGrpSpPr>
          <p:cNvPr id="6" name="Group 559"/>
          <p:cNvGrpSpPr>
            <a:grpSpLocks/>
          </p:cNvGrpSpPr>
          <p:nvPr/>
        </p:nvGrpSpPr>
        <p:grpSpPr bwMode="auto">
          <a:xfrm>
            <a:off x="571472" y="5445142"/>
            <a:ext cx="1546226" cy="1109662"/>
            <a:chOff x="393" y="3252"/>
            <a:chExt cx="974" cy="699"/>
          </a:xfrm>
          <a:solidFill>
            <a:schemeClr val="bg1">
              <a:lumMod val="95000"/>
            </a:schemeClr>
          </a:solidFill>
        </p:grpSpPr>
        <p:sp>
          <p:nvSpPr>
            <p:cNvPr id="2294318" name="Freeform 558"/>
            <p:cNvSpPr>
              <a:spLocks/>
            </p:cNvSpPr>
            <p:nvPr/>
          </p:nvSpPr>
          <p:spPr bwMode="auto">
            <a:xfrm>
              <a:off x="393" y="3252"/>
              <a:ext cx="974" cy="699"/>
            </a:xfrm>
            <a:custGeom>
              <a:avLst/>
              <a:gdLst/>
              <a:ahLst/>
              <a:cxnLst>
                <a:cxn ang="0">
                  <a:pos x="930" y="310"/>
                </a:cxn>
                <a:cxn ang="0">
                  <a:pos x="898" y="260"/>
                </a:cxn>
                <a:cxn ang="0">
                  <a:pos x="846" y="226"/>
                </a:cxn>
                <a:cxn ang="0">
                  <a:pos x="856" y="190"/>
                </a:cxn>
                <a:cxn ang="0">
                  <a:pos x="854" y="152"/>
                </a:cxn>
                <a:cxn ang="0">
                  <a:pos x="838" y="116"/>
                </a:cxn>
                <a:cxn ang="0">
                  <a:pos x="814" y="84"/>
                </a:cxn>
                <a:cxn ang="0">
                  <a:pos x="782" y="62"/>
                </a:cxn>
                <a:cxn ang="0">
                  <a:pos x="742" y="48"/>
                </a:cxn>
                <a:cxn ang="0">
                  <a:pos x="690" y="48"/>
                </a:cxn>
                <a:cxn ang="0">
                  <a:pos x="630" y="70"/>
                </a:cxn>
                <a:cxn ang="0">
                  <a:pos x="594" y="30"/>
                </a:cxn>
                <a:cxn ang="0">
                  <a:pos x="544" y="6"/>
                </a:cxn>
                <a:cxn ang="0">
                  <a:pos x="488" y="2"/>
                </a:cxn>
                <a:cxn ang="0">
                  <a:pos x="440" y="14"/>
                </a:cxn>
                <a:cxn ang="0">
                  <a:pos x="402" y="40"/>
                </a:cxn>
                <a:cxn ang="0">
                  <a:pos x="360" y="40"/>
                </a:cxn>
                <a:cxn ang="0">
                  <a:pos x="300" y="38"/>
                </a:cxn>
                <a:cxn ang="0">
                  <a:pos x="236" y="66"/>
                </a:cxn>
                <a:cxn ang="0">
                  <a:pos x="192" y="118"/>
                </a:cxn>
                <a:cxn ang="0">
                  <a:pos x="144" y="132"/>
                </a:cxn>
                <a:cxn ang="0">
                  <a:pos x="100" y="138"/>
                </a:cxn>
                <a:cxn ang="0">
                  <a:pos x="64" y="156"/>
                </a:cxn>
                <a:cxn ang="0">
                  <a:pos x="32" y="180"/>
                </a:cxn>
                <a:cxn ang="0">
                  <a:pos x="12" y="214"/>
                </a:cxn>
                <a:cxn ang="0">
                  <a:pos x="0" y="250"/>
                </a:cxn>
                <a:cxn ang="0">
                  <a:pos x="4" y="292"/>
                </a:cxn>
                <a:cxn ang="0">
                  <a:pos x="18" y="328"/>
                </a:cxn>
                <a:cxn ang="0">
                  <a:pos x="44" y="358"/>
                </a:cxn>
                <a:cxn ang="0">
                  <a:pos x="28" y="402"/>
                </a:cxn>
                <a:cxn ang="0">
                  <a:pos x="30" y="446"/>
                </a:cxn>
                <a:cxn ang="0">
                  <a:pos x="44" y="482"/>
                </a:cxn>
                <a:cxn ang="0">
                  <a:pos x="68" y="512"/>
                </a:cxn>
                <a:cxn ang="0">
                  <a:pos x="102" y="536"/>
                </a:cxn>
                <a:cxn ang="0">
                  <a:pos x="142" y="548"/>
                </a:cxn>
                <a:cxn ang="0">
                  <a:pos x="192" y="550"/>
                </a:cxn>
                <a:cxn ang="0">
                  <a:pos x="200" y="586"/>
                </a:cxn>
                <a:cxn ang="0">
                  <a:pos x="220" y="620"/>
                </a:cxn>
                <a:cxn ang="0">
                  <a:pos x="282" y="664"/>
                </a:cxn>
                <a:cxn ang="0">
                  <a:pos x="322" y="674"/>
                </a:cxn>
                <a:cxn ang="0">
                  <a:pos x="386" y="666"/>
                </a:cxn>
                <a:cxn ang="0">
                  <a:pos x="450" y="656"/>
                </a:cxn>
                <a:cxn ang="0">
                  <a:pos x="522" y="674"/>
                </a:cxn>
                <a:cxn ang="0">
                  <a:pos x="576" y="664"/>
                </a:cxn>
                <a:cxn ang="0">
                  <a:pos x="618" y="640"/>
                </a:cxn>
                <a:cxn ang="0">
                  <a:pos x="654" y="620"/>
                </a:cxn>
                <a:cxn ang="0">
                  <a:pos x="698" y="626"/>
                </a:cxn>
                <a:cxn ang="0">
                  <a:pos x="740" y="620"/>
                </a:cxn>
                <a:cxn ang="0">
                  <a:pos x="778" y="604"/>
                </a:cxn>
                <a:cxn ang="0">
                  <a:pos x="808" y="578"/>
                </a:cxn>
                <a:cxn ang="0">
                  <a:pos x="830" y="546"/>
                </a:cxn>
                <a:cxn ang="0">
                  <a:pos x="840" y="508"/>
                </a:cxn>
                <a:cxn ang="0">
                  <a:pos x="860" y="466"/>
                </a:cxn>
                <a:cxn ang="0">
                  <a:pos x="910" y="428"/>
                </a:cxn>
                <a:cxn ang="0">
                  <a:pos x="936" y="372"/>
                </a:cxn>
              </a:cxnLst>
              <a:rect l="0" t="0" r="r" b="b"/>
              <a:pathLst>
                <a:path w="938" h="674">
                  <a:moveTo>
                    <a:pt x="938" y="350"/>
                  </a:moveTo>
                  <a:lnTo>
                    <a:pt x="936" y="330"/>
                  </a:lnTo>
                  <a:lnTo>
                    <a:pt x="930" y="310"/>
                  </a:lnTo>
                  <a:lnTo>
                    <a:pt x="922" y="292"/>
                  </a:lnTo>
                  <a:lnTo>
                    <a:pt x="912" y="274"/>
                  </a:lnTo>
                  <a:lnTo>
                    <a:pt x="898" y="260"/>
                  </a:lnTo>
                  <a:lnTo>
                    <a:pt x="882" y="246"/>
                  </a:lnTo>
                  <a:lnTo>
                    <a:pt x="866" y="236"/>
                  </a:lnTo>
                  <a:lnTo>
                    <a:pt x="846" y="226"/>
                  </a:lnTo>
                  <a:lnTo>
                    <a:pt x="850" y="216"/>
                  </a:lnTo>
                  <a:lnTo>
                    <a:pt x="854" y="204"/>
                  </a:lnTo>
                  <a:lnTo>
                    <a:pt x="856" y="190"/>
                  </a:lnTo>
                  <a:lnTo>
                    <a:pt x="856" y="178"/>
                  </a:lnTo>
                  <a:lnTo>
                    <a:pt x="856" y="164"/>
                  </a:lnTo>
                  <a:lnTo>
                    <a:pt x="854" y="152"/>
                  </a:lnTo>
                  <a:lnTo>
                    <a:pt x="850" y="138"/>
                  </a:lnTo>
                  <a:lnTo>
                    <a:pt x="844" y="126"/>
                  </a:lnTo>
                  <a:lnTo>
                    <a:pt x="838" y="116"/>
                  </a:lnTo>
                  <a:lnTo>
                    <a:pt x="832" y="104"/>
                  </a:lnTo>
                  <a:lnTo>
                    <a:pt x="824" y="94"/>
                  </a:lnTo>
                  <a:lnTo>
                    <a:pt x="814" y="84"/>
                  </a:lnTo>
                  <a:lnTo>
                    <a:pt x="804" y="76"/>
                  </a:lnTo>
                  <a:lnTo>
                    <a:pt x="792" y="68"/>
                  </a:lnTo>
                  <a:lnTo>
                    <a:pt x="782" y="62"/>
                  </a:lnTo>
                  <a:lnTo>
                    <a:pt x="768" y="56"/>
                  </a:lnTo>
                  <a:lnTo>
                    <a:pt x="756" y="52"/>
                  </a:lnTo>
                  <a:lnTo>
                    <a:pt x="742" y="48"/>
                  </a:lnTo>
                  <a:lnTo>
                    <a:pt x="728" y="46"/>
                  </a:lnTo>
                  <a:lnTo>
                    <a:pt x="712" y="46"/>
                  </a:lnTo>
                  <a:lnTo>
                    <a:pt x="690" y="48"/>
                  </a:lnTo>
                  <a:lnTo>
                    <a:pt x="668" y="52"/>
                  </a:lnTo>
                  <a:lnTo>
                    <a:pt x="648" y="60"/>
                  </a:lnTo>
                  <a:lnTo>
                    <a:pt x="630" y="70"/>
                  </a:lnTo>
                  <a:lnTo>
                    <a:pt x="620" y="56"/>
                  </a:lnTo>
                  <a:lnTo>
                    <a:pt x="608" y="42"/>
                  </a:lnTo>
                  <a:lnTo>
                    <a:pt x="594" y="30"/>
                  </a:lnTo>
                  <a:lnTo>
                    <a:pt x="578" y="20"/>
                  </a:lnTo>
                  <a:lnTo>
                    <a:pt x="562" y="12"/>
                  </a:lnTo>
                  <a:lnTo>
                    <a:pt x="544" y="6"/>
                  </a:lnTo>
                  <a:lnTo>
                    <a:pt x="524" y="2"/>
                  </a:lnTo>
                  <a:lnTo>
                    <a:pt x="504" y="0"/>
                  </a:lnTo>
                  <a:lnTo>
                    <a:pt x="488" y="2"/>
                  </a:lnTo>
                  <a:lnTo>
                    <a:pt x="470" y="4"/>
                  </a:lnTo>
                  <a:lnTo>
                    <a:pt x="456" y="8"/>
                  </a:lnTo>
                  <a:lnTo>
                    <a:pt x="440" y="14"/>
                  </a:lnTo>
                  <a:lnTo>
                    <a:pt x="426" y="22"/>
                  </a:lnTo>
                  <a:lnTo>
                    <a:pt x="414" y="30"/>
                  </a:lnTo>
                  <a:lnTo>
                    <a:pt x="402" y="40"/>
                  </a:lnTo>
                  <a:lnTo>
                    <a:pt x="392" y="52"/>
                  </a:lnTo>
                  <a:lnTo>
                    <a:pt x="376" y="46"/>
                  </a:lnTo>
                  <a:lnTo>
                    <a:pt x="360" y="40"/>
                  </a:lnTo>
                  <a:lnTo>
                    <a:pt x="342" y="38"/>
                  </a:lnTo>
                  <a:lnTo>
                    <a:pt x="324" y="36"/>
                  </a:lnTo>
                  <a:lnTo>
                    <a:pt x="300" y="38"/>
                  </a:lnTo>
                  <a:lnTo>
                    <a:pt x="276" y="44"/>
                  </a:lnTo>
                  <a:lnTo>
                    <a:pt x="254" y="54"/>
                  </a:lnTo>
                  <a:lnTo>
                    <a:pt x="236" y="66"/>
                  </a:lnTo>
                  <a:lnTo>
                    <a:pt x="218" y="80"/>
                  </a:lnTo>
                  <a:lnTo>
                    <a:pt x="204" y="98"/>
                  </a:lnTo>
                  <a:lnTo>
                    <a:pt x="192" y="118"/>
                  </a:lnTo>
                  <a:lnTo>
                    <a:pt x="186" y="138"/>
                  </a:lnTo>
                  <a:lnTo>
                    <a:pt x="166" y="134"/>
                  </a:lnTo>
                  <a:lnTo>
                    <a:pt x="144" y="132"/>
                  </a:lnTo>
                  <a:lnTo>
                    <a:pt x="128" y="134"/>
                  </a:lnTo>
                  <a:lnTo>
                    <a:pt x="114" y="136"/>
                  </a:lnTo>
                  <a:lnTo>
                    <a:pt x="100" y="138"/>
                  </a:lnTo>
                  <a:lnTo>
                    <a:pt x="88" y="142"/>
                  </a:lnTo>
                  <a:lnTo>
                    <a:pt x="76" y="148"/>
                  </a:lnTo>
                  <a:lnTo>
                    <a:pt x="64" y="156"/>
                  </a:lnTo>
                  <a:lnTo>
                    <a:pt x="52" y="162"/>
                  </a:lnTo>
                  <a:lnTo>
                    <a:pt x="42" y="172"/>
                  </a:lnTo>
                  <a:lnTo>
                    <a:pt x="32" y="180"/>
                  </a:lnTo>
                  <a:lnTo>
                    <a:pt x="24" y="190"/>
                  </a:lnTo>
                  <a:lnTo>
                    <a:pt x="18" y="202"/>
                  </a:lnTo>
                  <a:lnTo>
                    <a:pt x="12" y="214"/>
                  </a:lnTo>
                  <a:lnTo>
                    <a:pt x="6" y="226"/>
                  </a:lnTo>
                  <a:lnTo>
                    <a:pt x="4" y="238"/>
                  </a:lnTo>
                  <a:lnTo>
                    <a:pt x="0" y="250"/>
                  </a:lnTo>
                  <a:lnTo>
                    <a:pt x="0" y="264"/>
                  </a:lnTo>
                  <a:lnTo>
                    <a:pt x="2" y="278"/>
                  </a:lnTo>
                  <a:lnTo>
                    <a:pt x="4" y="292"/>
                  </a:lnTo>
                  <a:lnTo>
                    <a:pt x="6" y="304"/>
                  </a:lnTo>
                  <a:lnTo>
                    <a:pt x="12" y="316"/>
                  </a:lnTo>
                  <a:lnTo>
                    <a:pt x="18" y="328"/>
                  </a:lnTo>
                  <a:lnTo>
                    <a:pt x="26" y="338"/>
                  </a:lnTo>
                  <a:lnTo>
                    <a:pt x="34" y="350"/>
                  </a:lnTo>
                  <a:lnTo>
                    <a:pt x="44" y="358"/>
                  </a:lnTo>
                  <a:lnTo>
                    <a:pt x="36" y="372"/>
                  </a:lnTo>
                  <a:lnTo>
                    <a:pt x="32" y="388"/>
                  </a:lnTo>
                  <a:lnTo>
                    <a:pt x="28" y="402"/>
                  </a:lnTo>
                  <a:lnTo>
                    <a:pt x="26" y="420"/>
                  </a:lnTo>
                  <a:lnTo>
                    <a:pt x="28" y="432"/>
                  </a:lnTo>
                  <a:lnTo>
                    <a:pt x="30" y="446"/>
                  </a:lnTo>
                  <a:lnTo>
                    <a:pt x="34" y="458"/>
                  </a:lnTo>
                  <a:lnTo>
                    <a:pt x="38" y="470"/>
                  </a:lnTo>
                  <a:lnTo>
                    <a:pt x="44" y="482"/>
                  </a:lnTo>
                  <a:lnTo>
                    <a:pt x="52" y="492"/>
                  </a:lnTo>
                  <a:lnTo>
                    <a:pt x="60" y="504"/>
                  </a:lnTo>
                  <a:lnTo>
                    <a:pt x="68" y="512"/>
                  </a:lnTo>
                  <a:lnTo>
                    <a:pt x="80" y="520"/>
                  </a:lnTo>
                  <a:lnTo>
                    <a:pt x="90" y="528"/>
                  </a:lnTo>
                  <a:lnTo>
                    <a:pt x="102" y="536"/>
                  </a:lnTo>
                  <a:lnTo>
                    <a:pt x="114" y="540"/>
                  </a:lnTo>
                  <a:lnTo>
                    <a:pt x="128" y="546"/>
                  </a:lnTo>
                  <a:lnTo>
                    <a:pt x="142" y="548"/>
                  </a:lnTo>
                  <a:lnTo>
                    <a:pt x="156" y="550"/>
                  </a:lnTo>
                  <a:lnTo>
                    <a:pt x="170" y="552"/>
                  </a:lnTo>
                  <a:lnTo>
                    <a:pt x="192" y="550"/>
                  </a:lnTo>
                  <a:lnTo>
                    <a:pt x="194" y="562"/>
                  </a:lnTo>
                  <a:lnTo>
                    <a:pt x="196" y="574"/>
                  </a:lnTo>
                  <a:lnTo>
                    <a:pt x="200" y="586"/>
                  </a:lnTo>
                  <a:lnTo>
                    <a:pt x="206" y="598"/>
                  </a:lnTo>
                  <a:lnTo>
                    <a:pt x="212" y="608"/>
                  </a:lnTo>
                  <a:lnTo>
                    <a:pt x="220" y="620"/>
                  </a:lnTo>
                  <a:lnTo>
                    <a:pt x="238" y="638"/>
                  </a:lnTo>
                  <a:lnTo>
                    <a:pt x="258" y="652"/>
                  </a:lnTo>
                  <a:lnTo>
                    <a:pt x="282" y="664"/>
                  </a:lnTo>
                  <a:lnTo>
                    <a:pt x="294" y="668"/>
                  </a:lnTo>
                  <a:lnTo>
                    <a:pt x="308" y="672"/>
                  </a:lnTo>
                  <a:lnTo>
                    <a:pt x="322" y="674"/>
                  </a:lnTo>
                  <a:lnTo>
                    <a:pt x="336" y="674"/>
                  </a:lnTo>
                  <a:lnTo>
                    <a:pt x="362" y="672"/>
                  </a:lnTo>
                  <a:lnTo>
                    <a:pt x="386" y="666"/>
                  </a:lnTo>
                  <a:lnTo>
                    <a:pt x="408" y="656"/>
                  </a:lnTo>
                  <a:lnTo>
                    <a:pt x="428" y="642"/>
                  </a:lnTo>
                  <a:lnTo>
                    <a:pt x="450" y="656"/>
                  </a:lnTo>
                  <a:lnTo>
                    <a:pt x="472" y="666"/>
                  </a:lnTo>
                  <a:lnTo>
                    <a:pt x="496" y="672"/>
                  </a:lnTo>
                  <a:lnTo>
                    <a:pt x="522" y="674"/>
                  </a:lnTo>
                  <a:lnTo>
                    <a:pt x="540" y="672"/>
                  </a:lnTo>
                  <a:lnTo>
                    <a:pt x="558" y="670"/>
                  </a:lnTo>
                  <a:lnTo>
                    <a:pt x="576" y="664"/>
                  </a:lnTo>
                  <a:lnTo>
                    <a:pt x="590" y="658"/>
                  </a:lnTo>
                  <a:lnTo>
                    <a:pt x="606" y="650"/>
                  </a:lnTo>
                  <a:lnTo>
                    <a:pt x="618" y="640"/>
                  </a:lnTo>
                  <a:lnTo>
                    <a:pt x="632" y="628"/>
                  </a:lnTo>
                  <a:lnTo>
                    <a:pt x="642" y="614"/>
                  </a:lnTo>
                  <a:lnTo>
                    <a:pt x="654" y="620"/>
                  </a:lnTo>
                  <a:lnTo>
                    <a:pt x="668" y="622"/>
                  </a:lnTo>
                  <a:lnTo>
                    <a:pt x="684" y="626"/>
                  </a:lnTo>
                  <a:lnTo>
                    <a:pt x="698" y="626"/>
                  </a:lnTo>
                  <a:lnTo>
                    <a:pt x="712" y="626"/>
                  </a:lnTo>
                  <a:lnTo>
                    <a:pt x="728" y="624"/>
                  </a:lnTo>
                  <a:lnTo>
                    <a:pt x="740" y="620"/>
                  </a:lnTo>
                  <a:lnTo>
                    <a:pt x="754" y="616"/>
                  </a:lnTo>
                  <a:lnTo>
                    <a:pt x="766" y="610"/>
                  </a:lnTo>
                  <a:lnTo>
                    <a:pt x="778" y="604"/>
                  </a:lnTo>
                  <a:lnTo>
                    <a:pt x="790" y="596"/>
                  </a:lnTo>
                  <a:lnTo>
                    <a:pt x="800" y="588"/>
                  </a:lnTo>
                  <a:lnTo>
                    <a:pt x="808" y="578"/>
                  </a:lnTo>
                  <a:lnTo>
                    <a:pt x="818" y="568"/>
                  </a:lnTo>
                  <a:lnTo>
                    <a:pt x="824" y="556"/>
                  </a:lnTo>
                  <a:lnTo>
                    <a:pt x="830" y="546"/>
                  </a:lnTo>
                  <a:lnTo>
                    <a:pt x="836" y="534"/>
                  </a:lnTo>
                  <a:lnTo>
                    <a:pt x="838" y="520"/>
                  </a:lnTo>
                  <a:lnTo>
                    <a:pt x="840" y="508"/>
                  </a:lnTo>
                  <a:lnTo>
                    <a:pt x="842" y="494"/>
                  </a:lnTo>
                  <a:lnTo>
                    <a:pt x="840" y="474"/>
                  </a:lnTo>
                  <a:lnTo>
                    <a:pt x="860" y="466"/>
                  </a:lnTo>
                  <a:lnTo>
                    <a:pt x="880" y="456"/>
                  </a:lnTo>
                  <a:lnTo>
                    <a:pt x="896" y="442"/>
                  </a:lnTo>
                  <a:lnTo>
                    <a:pt x="910" y="428"/>
                  </a:lnTo>
                  <a:lnTo>
                    <a:pt x="922" y="410"/>
                  </a:lnTo>
                  <a:lnTo>
                    <a:pt x="930" y="392"/>
                  </a:lnTo>
                  <a:lnTo>
                    <a:pt x="936" y="372"/>
                  </a:lnTo>
                  <a:lnTo>
                    <a:pt x="938" y="350"/>
                  </a:lnTo>
                  <a:close/>
                </a:path>
              </a:pathLst>
            </a:custGeom>
            <a:grpFill/>
            <a:ln w="12700">
              <a:solidFill>
                <a:srgbClr val="99CCFF"/>
              </a:solidFill>
              <a:prstDash val="solid"/>
              <a:round/>
              <a:headEnd/>
              <a:tailEnd/>
            </a:ln>
          </p:spPr>
          <p:txBody>
            <a:bodyPr/>
            <a:lstStyle/>
            <a:p>
              <a:pPr>
                <a:defRPr/>
              </a:pPr>
              <a:endParaRPr lang="en-US"/>
            </a:p>
          </p:txBody>
        </p:sp>
        <p:sp>
          <p:nvSpPr>
            <p:cNvPr id="2294007" name="Text Box 247"/>
            <p:cNvSpPr txBox="1">
              <a:spLocks noChangeArrowheads="1"/>
            </p:cNvSpPr>
            <p:nvPr/>
          </p:nvSpPr>
          <p:spPr bwMode="auto">
            <a:xfrm>
              <a:off x="485" y="3506"/>
              <a:ext cx="699" cy="330"/>
            </a:xfrm>
            <a:prstGeom prst="rect">
              <a:avLst/>
            </a:prstGeom>
            <a:grpFill/>
            <a:ln w="9525">
              <a:noFill/>
              <a:miter lim="800000"/>
              <a:headEnd/>
              <a:tailEnd/>
            </a:ln>
            <a:effectLst/>
          </p:spPr>
          <p:txBody>
            <a:bodyPr wrap="none">
              <a:spAutoFit/>
            </a:bodyPr>
            <a:lstStyle/>
            <a:p>
              <a:pPr>
                <a:defRPr/>
              </a:pPr>
              <a:r>
                <a:rPr lang="en-US" altLang="en-US" sz="1400" dirty="0">
                  <a:effectLst>
                    <a:outerShdw blurRad="38100" dist="38100" dir="2700000" algn="tl">
                      <a:srgbClr val="C0C0C0"/>
                    </a:outerShdw>
                  </a:effectLst>
                </a:rPr>
                <a:t>Medium – </a:t>
              </a:r>
            </a:p>
            <a:p>
              <a:pPr>
                <a:defRPr/>
              </a:pPr>
              <a:r>
                <a:rPr lang="en-US" altLang="en-US" sz="1400" dirty="0">
                  <a:effectLst>
                    <a:outerShdw blurRad="38100" dist="38100" dir="2700000" algn="tl">
                      <a:srgbClr val="C0C0C0"/>
                    </a:outerShdw>
                  </a:effectLst>
                </a:rPr>
                <a:t>Package</a:t>
              </a:r>
            </a:p>
          </p:txBody>
        </p:sp>
      </p:grpSp>
      <p:sp>
        <p:nvSpPr>
          <p:cNvPr id="46121" name="Rounded Rectangle 164"/>
          <p:cNvSpPr>
            <a:spLocks noChangeArrowheads="1"/>
          </p:cNvSpPr>
          <p:nvPr/>
        </p:nvSpPr>
        <p:spPr bwMode="auto">
          <a:xfrm>
            <a:off x="5543550" y="857250"/>
            <a:ext cx="1000125" cy="428625"/>
          </a:xfrm>
          <a:prstGeom prst="roundRect">
            <a:avLst>
              <a:gd name="adj" fmla="val 16667"/>
            </a:avLst>
          </a:prstGeom>
          <a:solidFill>
            <a:srgbClr val="FFFF99">
              <a:alpha val="50195"/>
            </a:srgbClr>
          </a:solidFill>
          <a:ln w="9525" algn="ctr">
            <a:solidFill>
              <a:srgbClr val="0000FF"/>
            </a:solidFill>
            <a:prstDash val="dash"/>
            <a:round/>
            <a:headEnd/>
            <a:tailEnd/>
          </a:ln>
        </p:spPr>
        <p:txBody>
          <a:bodyPr lIns="90000" tIns="46800" rIns="90000" bIns="46800"/>
          <a:lstStyle/>
          <a:p>
            <a:pPr algn="ctr" eaLnBrk="0" hangingPunct="0"/>
            <a:r>
              <a:rPr lang="en-US" sz="1800">
                <a:solidFill>
                  <a:srgbClr val="333399"/>
                </a:solidFill>
                <a:latin typeface="Calibri" pitchFamily="34" charset="0"/>
              </a:rPr>
              <a:t>Practice</a:t>
            </a:r>
          </a:p>
        </p:txBody>
      </p:sp>
      <p:sp>
        <p:nvSpPr>
          <p:cNvPr id="46122" name="Rounded Rectangle 165"/>
          <p:cNvSpPr>
            <a:spLocks noChangeArrowheads="1"/>
          </p:cNvSpPr>
          <p:nvPr/>
        </p:nvSpPr>
        <p:spPr bwMode="auto">
          <a:xfrm>
            <a:off x="5695950" y="1009650"/>
            <a:ext cx="1000125" cy="428625"/>
          </a:xfrm>
          <a:prstGeom prst="roundRect">
            <a:avLst>
              <a:gd name="adj" fmla="val 16667"/>
            </a:avLst>
          </a:prstGeom>
          <a:solidFill>
            <a:srgbClr val="FFFF99">
              <a:alpha val="50195"/>
            </a:srgbClr>
          </a:solidFill>
          <a:ln w="9525" algn="ctr">
            <a:solidFill>
              <a:srgbClr val="0000FF"/>
            </a:solidFill>
            <a:prstDash val="dash"/>
            <a:round/>
            <a:headEnd/>
            <a:tailEnd/>
          </a:ln>
        </p:spPr>
        <p:txBody>
          <a:bodyPr lIns="90000" tIns="46800" rIns="90000" bIns="46800"/>
          <a:lstStyle/>
          <a:p>
            <a:pPr algn="ctr" eaLnBrk="0" hangingPunct="0"/>
            <a:r>
              <a:rPr lang="en-US" sz="1800">
                <a:solidFill>
                  <a:srgbClr val="333399"/>
                </a:solidFill>
                <a:latin typeface="Calibri" pitchFamily="34" charset="0"/>
              </a:rPr>
              <a:t>Practice</a:t>
            </a:r>
          </a:p>
        </p:txBody>
      </p:sp>
      <p:sp>
        <p:nvSpPr>
          <p:cNvPr id="46123" name="Rounded Rectangle 166"/>
          <p:cNvSpPr>
            <a:spLocks noChangeArrowheads="1"/>
          </p:cNvSpPr>
          <p:nvPr/>
        </p:nvSpPr>
        <p:spPr bwMode="auto">
          <a:xfrm>
            <a:off x="5848350" y="1162050"/>
            <a:ext cx="1000125" cy="428625"/>
          </a:xfrm>
          <a:prstGeom prst="roundRect">
            <a:avLst>
              <a:gd name="adj" fmla="val 16667"/>
            </a:avLst>
          </a:prstGeom>
          <a:solidFill>
            <a:srgbClr val="FFFF99">
              <a:alpha val="50195"/>
            </a:srgbClr>
          </a:solidFill>
          <a:ln w="9525" algn="ctr">
            <a:solidFill>
              <a:srgbClr val="0000FF"/>
            </a:solidFill>
            <a:prstDash val="dash"/>
            <a:round/>
            <a:headEnd/>
            <a:tailEnd/>
          </a:ln>
        </p:spPr>
        <p:txBody>
          <a:bodyPr lIns="90000" tIns="46800" rIns="90000" bIns="46800"/>
          <a:lstStyle/>
          <a:p>
            <a:pPr algn="ctr" eaLnBrk="0" hangingPunct="0"/>
            <a:r>
              <a:rPr lang="en-US" sz="1800">
                <a:solidFill>
                  <a:srgbClr val="333399"/>
                </a:solidFill>
                <a:latin typeface="Calibri" pitchFamily="34" charset="0"/>
              </a:rPr>
              <a:t>Practice</a:t>
            </a:r>
          </a:p>
        </p:txBody>
      </p:sp>
      <p:sp>
        <p:nvSpPr>
          <p:cNvPr id="46124" name="Rounded Rectangle 167"/>
          <p:cNvSpPr>
            <a:spLocks noChangeArrowheads="1"/>
          </p:cNvSpPr>
          <p:nvPr/>
        </p:nvSpPr>
        <p:spPr bwMode="auto">
          <a:xfrm>
            <a:off x="6000750" y="1314450"/>
            <a:ext cx="1000125" cy="428625"/>
          </a:xfrm>
          <a:prstGeom prst="roundRect">
            <a:avLst>
              <a:gd name="adj" fmla="val 16667"/>
            </a:avLst>
          </a:prstGeom>
          <a:solidFill>
            <a:srgbClr val="FFFF99">
              <a:alpha val="50195"/>
            </a:srgbClr>
          </a:solidFill>
          <a:ln w="9525" algn="ctr">
            <a:solidFill>
              <a:srgbClr val="0000FF"/>
            </a:solidFill>
            <a:prstDash val="dash"/>
            <a:round/>
            <a:headEnd/>
            <a:tailEnd/>
          </a:ln>
        </p:spPr>
        <p:txBody>
          <a:bodyPr lIns="90000" tIns="46800" rIns="90000" bIns="46800"/>
          <a:lstStyle/>
          <a:p>
            <a:pPr algn="ctr" eaLnBrk="0" hangingPunct="0"/>
            <a:r>
              <a:rPr lang="en-US" sz="1800">
                <a:solidFill>
                  <a:srgbClr val="333399"/>
                </a:solidFill>
                <a:latin typeface="Calibri" pitchFamily="34" charset="0"/>
              </a:rPr>
              <a:t>Practice</a:t>
            </a:r>
          </a:p>
        </p:txBody>
      </p:sp>
      <p:sp>
        <p:nvSpPr>
          <p:cNvPr id="46125" name="Title 168"/>
          <p:cNvSpPr>
            <a:spLocks noGrp="1"/>
          </p:cNvSpPr>
          <p:nvPr>
            <p:ph type="title"/>
          </p:nvPr>
        </p:nvSpPr>
        <p:spPr>
          <a:xfrm>
            <a:off x="685800" y="-100013"/>
            <a:ext cx="7772400" cy="1143001"/>
          </a:xfrm>
        </p:spPr>
        <p:txBody>
          <a:bodyPr>
            <a:normAutofit fontScale="90000"/>
          </a:bodyPr>
          <a:lstStyle/>
          <a:p>
            <a:r>
              <a:rPr lang="en-US" sz="2400" dirty="0" smtClean="0"/>
              <a:t>Figure 4.6: Planned and Agile Elements of Process – basis for Process Configuration – from </a:t>
            </a:r>
            <a:r>
              <a:rPr lang="en-US" sz="2400" i="1" dirty="0" smtClean="0"/>
              <a:t>The Art of Agile Practice </a:t>
            </a:r>
            <a:r>
              <a:rPr lang="en-US" sz="2400" dirty="0" smtClean="0"/>
              <a:t>by B. Unhelkar, CRC Press, USA, 2013</a:t>
            </a:r>
          </a:p>
        </p:txBody>
      </p:sp>
      <p:graphicFrame>
        <p:nvGraphicFramePr>
          <p:cNvPr id="172" name="Diagram 171"/>
          <p:cNvGraphicFramePr/>
          <p:nvPr/>
        </p:nvGraphicFramePr>
        <p:xfrm>
          <a:off x="142844" y="71435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6127" name="Line 487"/>
          <p:cNvSpPr>
            <a:spLocks noChangeShapeType="1"/>
          </p:cNvSpPr>
          <p:nvPr/>
        </p:nvSpPr>
        <p:spPr bwMode="auto">
          <a:xfrm flipV="1">
            <a:off x="5929313" y="1785938"/>
            <a:ext cx="71437" cy="258762"/>
          </a:xfrm>
          <a:prstGeom prst="line">
            <a:avLst/>
          </a:prstGeom>
          <a:noFill/>
          <a:ln w="9525">
            <a:solidFill>
              <a:schemeClr val="tx1"/>
            </a:solidFill>
            <a:round/>
            <a:headEnd type="triangle" w="med" len="med"/>
            <a:tailEnd type="triangle" w="med" len="med"/>
          </a:ln>
        </p:spPr>
        <p:txBody>
          <a:bodyPr wrap="none" anchor="ctr"/>
          <a:lstStyle/>
          <a:p>
            <a:endParaRPr lang="en-AU"/>
          </a:p>
        </p:txBody>
      </p:sp>
      <p:sp>
        <p:nvSpPr>
          <p:cNvPr id="78" name="AutoShape 553"/>
          <p:cNvSpPr>
            <a:spLocks noChangeArrowheads="1"/>
          </p:cNvSpPr>
          <p:nvPr/>
        </p:nvSpPr>
        <p:spPr bwMode="auto">
          <a:xfrm rot="5400000">
            <a:off x="1164432" y="5083968"/>
            <a:ext cx="330200" cy="360363"/>
          </a:xfrm>
          <a:custGeom>
            <a:avLst/>
            <a:gdLst>
              <a:gd name="G0" fmla="+- 17582 0 0"/>
              <a:gd name="G1" fmla="+- 4521 0 0"/>
              <a:gd name="G2" fmla="+- 21600 0 4521"/>
              <a:gd name="G3" fmla="+- 10800 0 4521"/>
              <a:gd name="G4" fmla="+- 21600 0 17582"/>
              <a:gd name="G5" fmla="*/ G4 G3 10800"/>
              <a:gd name="G6" fmla="+- 21600 0 G5"/>
              <a:gd name="T0" fmla="*/ 17582 w 21600"/>
              <a:gd name="T1" fmla="*/ 0 h 21600"/>
              <a:gd name="T2" fmla="*/ 0 w 21600"/>
              <a:gd name="T3" fmla="*/ 10800 h 21600"/>
              <a:gd name="T4" fmla="*/ 17582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7582" y="0"/>
                </a:moveTo>
                <a:lnTo>
                  <a:pt x="17582" y="4521"/>
                </a:lnTo>
                <a:lnTo>
                  <a:pt x="3375" y="4521"/>
                </a:lnTo>
                <a:lnTo>
                  <a:pt x="3375" y="17079"/>
                </a:lnTo>
                <a:lnTo>
                  <a:pt x="17582" y="17079"/>
                </a:lnTo>
                <a:lnTo>
                  <a:pt x="17582" y="21600"/>
                </a:lnTo>
                <a:lnTo>
                  <a:pt x="21600" y="10800"/>
                </a:lnTo>
                <a:close/>
              </a:path>
              <a:path w="21600" h="21600">
                <a:moveTo>
                  <a:pt x="1350" y="4521"/>
                </a:moveTo>
                <a:lnTo>
                  <a:pt x="1350" y="17079"/>
                </a:lnTo>
                <a:lnTo>
                  <a:pt x="2700" y="17079"/>
                </a:lnTo>
                <a:lnTo>
                  <a:pt x="2700" y="4521"/>
                </a:lnTo>
                <a:close/>
              </a:path>
              <a:path w="21600" h="21600">
                <a:moveTo>
                  <a:pt x="0" y="4521"/>
                </a:moveTo>
                <a:lnTo>
                  <a:pt x="0" y="17079"/>
                </a:lnTo>
                <a:lnTo>
                  <a:pt x="675" y="17079"/>
                </a:lnTo>
                <a:lnTo>
                  <a:pt x="675" y="4521"/>
                </a:lnTo>
                <a:close/>
              </a:path>
            </a:pathLst>
          </a:custGeom>
          <a:solidFill>
            <a:schemeClr val="accent1">
              <a:lumMod val="20000"/>
              <a:lumOff val="80000"/>
            </a:schemeClr>
          </a:solidFill>
          <a:ln w="9525">
            <a:solidFill>
              <a:schemeClr val="tx1"/>
            </a:solidFill>
            <a:miter lim="800000"/>
            <a:headEnd/>
            <a:tailEnd/>
          </a:ln>
          <a:effectLst/>
        </p:spPr>
        <p:txBody>
          <a:bodyPr wrap="none" anchor="ctr"/>
          <a:lstStyle/>
          <a:p>
            <a:pPr>
              <a:defRPr/>
            </a:pPr>
            <a:endParaRPr lang="en-US"/>
          </a:p>
        </p:txBody>
      </p:sp>
      <p:sp>
        <p:nvSpPr>
          <p:cNvPr id="79" name="AutoShape 553"/>
          <p:cNvSpPr>
            <a:spLocks noChangeArrowheads="1"/>
          </p:cNvSpPr>
          <p:nvPr/>
        </p:nvSpPr>
        <p:spPr bwMode="auto">
          <a:xfrm rot="5400000">
            <a:off x="2804319" y="5082382"/>
            <a:ext cx="330200" cy="360362"/>
          </a:xfrm>
          <a:custGeom>
            <a:avLst/>
            <a:gdLst>
              <a:gd name="G0" fmla="+- 17582 0 0"/>
              <a:gd name="G1" fmla="+- 4521 0 0"/>
              <a:gd name="G2" fmla="+- 21600 0 4521"/>
              <a:gd name="G3" fmla="+- 10800 0 4521"/>
              <a:gd name="G4" fmla="+- 21600 0 17582"/>
              <a:gd name="G5" fmla="*/ G4 G3 10800"/>
              <a:gd name="G6" fmla="+- 21600 0 G5"/>
              <a:gd name="T0" fmla="*/ 17582 w 21600"/>
              <a:gd name="T1" fmla="*/ 0 h 21600"/>
              <a:gd name="T2" fmla="*/ 0 w 21600"/>
              <a:gd name="T3" fmla="*/ 10800 h 21600"/>
              <a:gd name="T4" fmla="*/ 17582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7582" y="0"/>
                </a:moveTo>
                <a:lnTo>
                  <a:pt x="17582" y="4521"/>
                </a:lnTo>
                <a:lnTo>
                  <a:pt x="3375" y="4521"/>
                </a:lnTo>
                <a:lnTo>
                  <a:pt x="3375" y="17079"/>
                </a:lnTo>
                <a:lnTo>
                  <a:pt x="17582" y="17079"/>
                </a:lnTo>
                <a:lnTo>
                  <a:pt x="17582" y="21600"/>
                </a:lnTo>
                <a:lnTo>
                  <a:pt x="21600" y="10800"/>
                </a:lnTo>
                <a:close/>
              </a:path>
              <a:path w="21600" h="21600">
                <a:moveTo>
                  <a:pt x="1350" y="4521"/>
                </a:moveTo>
                <a:lnTo>
                  <a:pt x="1350" y="17079"/>
                </a:lnTo>
                <a:lnTo>
                  <a:pt x="2700" y="17079"/>
                </a:lnTo>
                <a:lnTo>
                  <a:pt x="2700" y="4521"/>
                </a:lnTo>
                <a:close/>
              </a:path>
              <a:path w="21600" h="21600">
                <a:moveTo>
                  <a:pt x="0" y="4521"/>
                </a:moveTo>
                <a:lnTo>
                  <a:pt x="0" y="17079"/>
                </a:lnTo>
                <a:lnTo>
                  <a:pt x="675" y="17079"/>
                </a:lnTo>
                <a:lnTo>
                  <a:pt x="675" y="4521"/>
                </a:lnTo>
                <a:close/>
              </a:path>
            </a:pathLst>
          </a:custGeom>
          <a:solidFill>
            <a:schemeClr val="accent1">
              <a:lumMod val="20000"/>
              <a:lumOff val="80000"/>
            </a:schemeClr>
          </a:solidFill>
          <a:ln w="9525">
            <a:solidFill>
              <a:schemeClr val="tx1"/>
            </a:solidFill>
            <a:miter lim="800000"/>
            <a:headEnd/>
            <a:tailEnd/>
          </a:ln>
          <a:effectLst/>
        </p:spPr>
        <p:txBody>
          <a:bodyPr wrap="none" anchor="ctr"/>
          <a:lstStyle/>
          <a:p>
            <a:pPr>
              <a:defRPr/>
            </a:pPr>
            <a:endParaRPr lang="en-US"/>
          </a:p>
        </p:txBody>
      </p:sp>
      <p:sp>
        <p:nvSpPr>
          <p:cNvPr id="80" name="AutoShape 553"/>
          <p:cNvSpPr>
            <a:spLocks noChangeArrowheads="1"/>
          </p:cNvSpPr>
          <p:nvPr/>
        </p:nvSpPr>
        <p:spPr bwMode="auto">
          <a:xfrm rot="5400000">
            <a:off x="4661694" y="5074444"/>
            <a:ext cx="330200" cy="360362"/>
          </a:xfrm>
          <a:custGeom>
            <a:avLst/>
            <a:gdLst>
              <a:gd name="G0" fmla="+- 17582 0 0"/>
              <a:gd name="G1" fmla="+- 4521 0 0"/>
              <a:gd name="G2" fmla="+- 21600 0 4521"/>
              <a:gd name="G3" fmla="+- 10800 0 4521"/>
              <a:gd name="G4" fmla="+- 21600 0 17582"/>
              <a:gd name="G5" fmla="*/ G4 G3 10800"/>
              <a:gd name="G6" fmla="+- 21600 0 G5"/>
              <a:gd name="T0" fmla="*/ 17582 w 21600"/>
              <a:gd name="T1" fmla="*/ 0 h 21600"/>
              <a:gd name="T2" fmla="*/ 0 w 21600"/>
              <a:gd name="T3" fmla="*/ 10800 h 21600"/>
              <a:gd name="T4" fmla="*/ 17582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7582" y="0"/>
                </a:moveTo>
                <a:lnTo>
                  <a:pt x="17582" y="4521"/>
                </a:lnTo>
                <a:lnTo>
                  <a:pt x="3375" y="4521"/>
                </a:lnTo>
                <a:lnTo>
                  <a:pt x="3375" y="17079"/>
                </a:lnTo>
                <a:lnTo>
                  <a:pt x="17582" y="17079"/>
                </a:lnTo>
                <a:lnTo>
                  <a:pt x="17582" y="21600"/>
                </a:lnTo>
                <a:lnTo>
                  <a:pt x="21600" y="10800"/>
                </a:lnTo>
                <a:close/>
              </a:path>
              <a:path w="21600" h="21600">
                <a:moveTo>
                  <a:pt x="1350" y="4521"/>
                </a:moveTo>
                <a:lnTo>
                  <a:pt x="1350" y="17079"/>
                </a:lnTo>
                <a:lnTo>
                  <a:pt x="2700" y="17079"/>
                </a:lnTo>
                <a:lnTo>
                  <a:pt x="2700" y="4521"/>
                </a:lnTo>
                <a:close/>
              </a:path>
              <a:path w="21600" h="21600">
                <a:moveTo>
                  <a:pt x="0" y="4521"/>
                </a:moveTo>
                <a:lnTo>
                  <a:pt x="0" y="17079"/>
                </a:lnTo>
                <a:lnTo>
                  <a:pt x="675" y="17079"/>
                </a:lnTo>
                <a:lnTo>
                  <a:pt x="675" y="4521"/>
                </a:lnTo>
                <a:close/>
              </a:path>
            </a:pathLst>
          </a:custGeom>
          <a:solidFill>
            <a:schemeClr val="accent1">
              <a:lumMod val="20000"/>
              <a:lumOff val="80000"/>
            </a:schemeClr>
          </a:solidFill>
          <a:ln w="9525">
            <a:solidFill>
              <a:schemeClr val="tx1"/>
            </a:solidFill>
            <a:miter lim="800000"/>
            <a:headEnd/>
            <a:tailEnd/>
          </a:ln>
          <a:effectLst/>
        </p:spPr>
        <p:txBody>
          <a:bodyPr wrap="none" anchor="ctr"/>
          <a:lstStyle/>
          <a:p>
            <a:pPr>
              <a:defRPr/>
            </a:pPr>
            <a:endParaRPr lang="en-US"/>
          </a:p>
        </p:txBody>
      </p:sp>
      <p:cxnSp>
        <p:nvCxnSpPr>
          <p:cNvPr id="81" name="Straight Connector 80"/>
          <p:cNvCxnSpPr>
            <a:stCxn id="78" idx="1"/>
            <a:endCxn id="80" idx="1"/>
          </p:cNvCxnSpPr>
          <p:nvPr/>
        </p:nvCxnSpPr>
        <p:spPr bwMode="auto">
          <a:xfrm rot="5400000" flipH="1" flipV="1">
            <a:off x="3072606" y="3345657"/>
            <a:ext cx="9525" cy="3497262"/>
          </a:xfrm>
          <a:prstGeom prst="line">
            <a:avLst/>
          </a:prstGeom>
          <a:ln w="12700">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82" name="TextBox 81"/>
          <p:cNvSpPr txBox="1"/>
          <p:nvPr/>
        </p:nvSpPr>
        <p:spPr>
          <a:xfrm>
            <a:off x="400020" y="2416168"/>
            <a:ext cx="1000132" cy="954107"/>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a:spAutoFit/>
          </a:bodyPr>
          <a:lstStyle/>
          <a:p>
            <a:pPr>
              <a:defRPr/>
            </a:pPr>
            <a:r>
              <a:rPr lang="en-US" sz="1400" dirty="0">
                <a:latin typeface="Calibri" pitchFamily="34" charset="0"/>
                <a:cs typeface="Calibri" pitchFamily="34" charset="0"/>
              </a:rPr>
              <a:t>CAMS Process-Map</a:t>
            </a:r>
          </a:p>
          <a:p>
            <a:pPr>
              <a:defRPr/>
            </a:pPr>
            <a:r>
              <a:rPr lang="en-US" sz="1400" dirty="0">
                <a:latin typeface="Calibri" pitchFamily="34" charset="0"/>
                <a:cs typeface="Calibri" pitchFamily="34" charset="0"/>
              </a:rPr>
              <a:t>Elements</a:t>
            </a:r>
          </a:p>
        </p:txBody>
      </p:sp>
      <p:sp>
        <p:nvSpPr>
          <p:cNvPr id="46133" name="TextBox 74"/>
          <p:cNvSpPr txBox="1">
            <a:spLocks noChangeArrowheads="1"/>
          </p:cNvSpPr>
          <p:nvPr/>
        </p:nvSpPr>
        <p:spPr bwMode="auto">
          <a:xfrm>
            <a:off x="976313" y="4805363"/>
            <a:ext cx="4238625" cy="338137"/>
          </a:xfrm>
          <a:prstGeom prst="rect">
            <a:avLst/>
          </a:prstGeom>
          <a:noFill/>
          <a:ln w="9525">
            <a:noFill/>
            <a:miter lim="800000"/>
            <a:headEnd/>
            <a:tailEnd/>
          </a:ln>
        </p:spPr>
        <p:txBody>
          <a:bodyPr>
            <a:spAutoFit/>
          </a:bodyPr>
          <a:lstStyle/>
          <a:p>
            <a:r>
              <a:rPr lang="en-US" sz="1600" i="1">
                <a:latin typeface="Calibri" pitchFamily="34" charset="0"/>
              </a:rPr>
              <a:t>Project-Specific Processes: (Using Process-Maps)</a:t>
            </a:r>
          </a:p>
        </p:txBody>
      </p:sp>
    </p:spTree>
    <p:extLst>
      <p:ext uri="{BB962C8B-B14F-4D97-AF65-F5344CB8AC3E}">
        <p14:creationId xmlns:p14="http://schemas.microsoft.com/office/powerpoint/2010/main" val="930110074"/>
      </p:ext>
    </p:extLst>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7772400" cy="914400"/>
          </a:xfrm>
        </p:spPr>
        <p:txBody>
          <a:bodyPr>
            <a:normAutofit fontScale="90000"/>
          </a:bodyPr>
          <a:lstStyle/>
          <a:p>
            <a:r>
              <a:rPr lang="en-US" dirty="0" smtClean="0"/>
              <a:t>Tools &amp; Techniques of Collect Requirements- 1:</a:t>
            </a:r>
            <a:endParaRPr lang="en-US" dirty="0"/>
          </a:p>
        </p:txBody>
      </p:sp>
      <p:sp>
        <p:nvSpPr>
          <p:cNvPr id="6" name="Content Placeholder 5"/>
          <p:cNvSpPr>
            <a:spLocks noGrp="1"/>
          </p:cNvSpPr>
          <p:nvPr>
            <p:ph idx="1"/>
          </p:nvPr>
        </p:nvSpPr>
        <p:spPr>
          <a:xfrm>
            <a:off x="0" y="914400"/>
            <a:ext cx="8763000" cy="5181600"/>
          </a:xfrm>
        </p:spPr>
        <p:txBody>
          <a:bodyPr/>
          <a:lstStyle/>
          <a:p>
            <a:r>
              <a:rPr lang="en-US" sz="2400" b="1" dirty="0" smtClean="0"/>
              <a:t>Group Creativity Techniques: </a:t>
            </a:r>
            <a:r>
              <a:rPr lang="en-US" sz="2400" dirty="0" smtClean="0"/>
              <a:t>Group activities like brainstorming, mind mapping, etc. can be used to identify project and product requirements. </a:t>
            </a:r>
          </a:p>
          <a:p>
            <a:r>
              <a:rPr lang="en-US" sz="2400" b="1" dirty="0" smtClean="0"/>
              <a:t>Group Decision-making Techniques: </a:t>
            </a:r>
            <a:r>
              <a:rPr lang="en-US" sz="2400" dirty="0" smtClean="0"/>
              <a:t>Methods like unanimity, dictatorship, can be used for making decisions regarding classification of product requirements.</a:t>
            </a:r>
          </a:p>
          <a:p>
            <a:r>
              <a:rPr lang="en-US" sz="2400" b="1" dirty="0" smtClean="0"/>
              <a:t>Questionnaires and Surveys: </a:t>
            </a:r>
            <a:r>
              <a:rPr lang="en-US" sz="2400" dirty="0" smtClean="0"/>
              <a:t>Written sets of questions designed to quickly gather information from large number of respondents.</a:t>
            </a:r>
          </a:p>
          <a:p>
            <a:r>
              <a:rPr lang="en-US" sz="2400" b="1" dirty="0" smtClean="0"/>
              <a:t>Observations: </a:t>
            </a:r>
            <a:r>
              <a:rPr lang="en-US" sz="2400" dirty="0" smtClean="0"/>
              <a:t>Also known as “job shadowing”. Usually done by an external observer. </a:t>
            </a:r>
            <a:endParaRPr lang="en-US" sz="2400" dirty="0"/>
          </a:p>
        </p:txBody>
      </p:sp>
      <p:sp>
        <p:nvSpPr>
          <p:cNvPr id="4" name="Footer Placeholder 3"/>
          <p:cNvSpPr>
            <a:spLocks noGrp="1"/>
          </p:cNvSpPr>
          <p:nvPr>
            <p:ph type="ftr" sz="quarter" idx="10"/>
          </p:nvPr>
        </p:nvSpPr>
        <p:spPr/>
        <p:txBody>
          <a:bodyPr/>
          <a:lstStyle/>
          <a:p>
            <a:r>
              <a:rPr lang="en-US" dirty="0" smtClean="0"/>
              <a:t>Course: Software Project Management  SW 909</a:t>
            </a:r>
          </a:p>
          <a:p>
            <a:r>
              <a:rPr lang="en-US" dirty="0" smtClean="0"/>
              <a:t>MS University of Baroda, India; © MethodScience</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50</a:t>
            </a:fld>
            <a:endParaRPr lang="en-US" dirty="0"/>
          </a:p>
        </p:txBody>
      </p:sp>
      <p:pic>
        <p:nvPicPr>
          <p:cNvPr id="7" name="Picture 2" descr="Creative Tools and Techniques"/>
          <p:cNvPicPr>
            <a:picLocks noChangeAspect="1" noChangeArrowheads="1"/>
          </p:cNvPicPr>
          <p:nvPr/>
        </p:nvPicPr>
        <p:blipFill>
          <a:blip r:embed="rId2" cstate="print"/>
          <a:srcRect/>
          <a:stretch>
            <a:fillRect/>
          </a:stretch>
        </p:blipFill>
        <p:spPr bwMode="auto">
          <a:xfrm>
            <a:off x="8001000" y="5638800"/>
            <a:ext cx="1143000" cy="1143000"/>
          </a:xfrm>
          <a:prstGeom prst="rect">
            <a:avLst/>
          </a:prstGeom>
          <a:noFill/>
          <a:ln w="9525">
            <a:noFill/>
            <a:miter lim="800000"/>
            <a:headEnd/>
            <a:tailEnd/>
          </a:ln>
          <a:effectLst/>
        </p:spPr>
      </p:pic>
    </p:spTree>
    <p:extLst>
      <p:ext uri="{BB962C8B-B14F-4D97-AF65-F5344CB8AC3E}">
        <p14:creationId xmlns:p14="http://schemas.microsoft.com/office/powerpoint/2010/main" val="3813371607"/>
      </p:ext>
    </p:extLst>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7772400" cy="914400"/>
          </a:xfrm>
        </p:spPr>
        <p:txBody>
          <a:bodyPr>
            <a:normAutofit fontScale="90000"/>
          </a:bodyPr>
          <a:lstStyle/>
          <a:p>
            <a:r>
              <a:rPr lang="en-US" dirty="0" smtClean="0"/>
              <a:t>Tools &amp; Techniques of Collect Requirements -2:</a:t>
            </a:r>
            <a:endParaRPr lang="en-US" dirty="0"/>
          </a:p>
        </p:txBody>
      </p:sp>
      <p:sp>
        <p:nvSpPr>
          <p:cNvPr id="3" name="Content Placeholder 2"/>
          <p:cNvSpPr>
            <a:spLocks noGrp="1"/>
          </p:cNvSpPr>
          <p:nvPr>
            <p:ph idx="1"/>
          </p:nvPr>
        </p:nvSpPr>
        <p:spPr>
          <a:xfrm>
            <a:off x="381000" y="990600"/>
            <a:ext cx="8458200" cy="4572000"/>
          </a:xfrm>
        </p:spPr>
        <p:txBody>
          <a:bodyPr>
            <a:normAutofit fontScale="92500"/>
          </a:bodyPr>
          <a:lstStyle/>
          <a:p>
            <a:r>
              <a:rPr lang="en-US" sz="2400" b="1" dirty="0" smtClean="0"/>
              <a:t>Prototypes: </a:t>
            </a:r>
            <a:r>
              <a:rPr lang="en-US" sz="2400" dirty="0" smtClean="0"/>
              <a:t>Working model of the expected product is termed as prototype. Support the concept of progressive elaboration in cycles of mock-up creation, user experimentation, feedback generation, and prototype revision. E.g. Storyboarding.</a:t>
            </a:r>
          </a:p>
          <a:p>
            <a:r>
              <a:rPr lang="en-US" sz="2400" b="1" dirty="0" smtClean="0"/>
              <a:t>Benchmarking: </a:t>
            </a:r>
            <a:r>
              <a:rPr lang="en-US" sz="2400" dirty="0" smtClean="0"/>
              <a:t>Provides scope for improvement by comparing actual or planned practices to those of comparable organizations.</a:t>
            </a:r>
          </a:p>
          <a:p>
            <a:r>
              <a:rPr lang="en-US" sz="2400" b="1" dirty="0" smtClean="0"/>
              <a:t>Context Diagrams: </a:t>
            </a:r>
            <a:r>
              <a:rPr lang="en-US" sz="2400" dirty="0" smtClean="0"/>
              <a:t>Visually depict the product scope by showing a business system and how people and other systems interact with it.</a:t>
            </a:r>
          </a:p>
          <a:p>
            <a:r>
              <a:rPr lang="en-US" sz="2400" b="1" dirty="0" smtClean="0"/>
              <a:t>Document Analysis: </a:t>
            </a:r>
            <a:r>
              <a:rPr lang="en-US" sz="2400" dirty="0" smtClean="0"/>
              <a:t>Used to elicit requirements by analyzing existing documentation and identifying information relevant to the requirements.</a:t>
            </a:r>
          </a:p>
          <a:p>
            <a:endParaRPr lang="en-US" dirty="0"/>
          </a:p>
        </p:txBody>
      </p:sp>
      <p:sp>
        <p:nvSpPr>
          <p:cNvPr id="4" name="Footer Placeholder 3"/>
          <p:cNvSpPr>
            <a:spLocks noGrp="1"/>
          </p:cNvSpPr>
          <p:nvPr>
            <p:ph type="ftr" sz="quarter" idx="10"/>
          </p:nvPr>
        </p:nvSpPr>
        <p:spPr/>
        <p:txBody>
          <a:bodyPr/>
          <a:lstStyle/>
          <a:p>
            <a:r>
              <a:rPr lang="en-US" smtClean="0"/>
              <a:t>Course: Software Project Management  SW 909</a:t>
            </a:r>
          </a:p>
          <a:p>
            <a:r>
              <a:rPr lang="en-US" smtClean="0"/>
              <a:t>MS University of Baroda, India; © MethodScience</a:t>
            </a:r>
            <a:endParaRPr lang="en-US" dirty="0"/>
          </a:p>
        </p:txBody>
      </p:sp>
      <p:sp>
        <p:nvSpPr>
          <p:cNvPr id="5" name="Slide Number Placeholder 4"/>
          <p:cNvSpPr>
            <a:spLocks noGrp="1"/>
          </p:cNvSpPr>
          <p:nvPr>
            <p:ph type="sldNum" sz="quarter" idx="11"/>
          </p:nvPr>
        </p:nvSpPr>
        <p:spPr/>
        <p:txBody>
          <a:bodyPr/>
          <a:lstStyle/>
          <a:p>
            <a:fld id="{C875F366-C446-4B97-B257-F362FC5B2650}" type="slidenum">
              <a:rPr lang="en-US" smtClean="0"/>
              <a:pPr/>
              <a:t>51</a:t>
            </a:fld>
            <a:endParaRPr lang="en-US"/>
          </a:p>
        </p:txBody>
      </p:sp>
    </p:spTree>
    <p:extLst>
      <p:ext uri="{BB962C8B-B14F-4D97-AF65-F5344CB8AC3E}">
        <p14:creationId xmlns:p14="http://schemas.microsoft.com/office/powerpoint/2010/main" val="3072055106"/>
      </p:ext>
    </p:extLst>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7772400" cy="762000"/>
          </a:xfrm>
        </p:spPr>
        <p:txBody>
          <a:bodyPr/>
          <a:lstStyle/>
          <a:p>
            <a:r>
              <a:rPr lang="en-US" dirty="0" smtClean="0"/>
              <a:t>Outputs of Collect Requirements:  </a:t>
            </a:r>
            <a:endParaRPr lang="en-US" dirty="0"/>
          </a:p>
        </p:txBody>
      </p:sp>
      <p:sp>
        <p:nvSpPr>
          <p:cNvPr id="3" name="Content Placeholder 2"/>
          <p:cNvSpPr>
            <a:spLocks noGrp="1"/>
          </p:cNvSpPr>
          <p:nvPr>
            <p:ph idx="1"/>
          </p:nvPr>
        </p:nvSpPr>
        <p:spPr>
          <a:xfrm>
            <a:off x="457200" y="762000"/>
            <a:ext cx="8229600" cy="4572000"/>
          </a:xfrm>
        </p:spPr>
        <p:txBody>
          <a:bodyPr>
            <a:normAutofit fontScale="92500" lnSpcReduction="20000"/>
          </a:bodyPr>
          <a:lstStyle/>
          <a:p>
            <a:r>
              <a:rPr lang="en-US" sz="2400" b="1" dirty="0" smtClean="0"/>
              <a:t>Requirements Documentation: </a:t>
            </a:r>
            <a:r>
              <a:rPr lang="en-US" dirty="0" smtClean="0"/>
              <a:t>Describes how individual requirements meet the business need for the project. It’s components include business requirements, project requirements, transition requirements, and the like.</a:t>
            </a:r>
          </a:p>
          <a:p>
            <a:r>
              <a:rPr lang="en-US" sz="2400" b="1" dirty="0" smtClean="0"/>
              <a:t>Requirements Traceability Matrix : </a:t>
            </a:r>
            <a:r>
              <a:rPr lang="en-US" dirty="0" smtClean="0"/>
              <a:t>Ensures that the approved requirements get converted into deliverables at the end of the project. Tracing includes tracing requirements for  business needs, WBS deliverables, product design and the like. Typical attributes used in the matrix may include a unique identifier, owner, source, etc.</a:t>
            </a:r>
          </a:p>
          <a:p>
            <a:pPr lvl="1"/>
            <a:endParaRPr lang="en-US" dirty="0"/>
          </a:p>
        </p:txBody>
      </p:sp>
      <p:sp>
        <p:nvSpPr>
          <p:cNvPr id="4" name="Footer Placeholder 3"/>
          <p:cNvSpPr>
            <a:spLocks noGrp="1"/>
          </p:cNvSpPr>
          <p:nvPr>
            <p:ph type="ftr" sz="quarter" idx="10"/>
          </p:nvPr>
        </p:nvSpPr>
        <p:spPr/>
        <p:txBody>
          <a:bodyPr/>
          <a:lstStyle/>
          <a:p>
            <a:r>
              <a:rPr lang="en-US" dirty="0" smtClean="0"/>
              <a:t>Course: Software Project Management  SW 909</a:t>
            </a:r>
          </a:p>
          <a:p>
            <a:r>
              <a:rPr lang="en-US" dirty="0" smtClean="0"/>
              <a:t>MS University of Baroda, India; © MethodScience</a:t>
            </a:r>
            <a:endParaRPr lang="en-US" dirty="0"/>
          </a:p>
        </p:txBody>
      </p:sp>
      <p:sp>
        <p:nvSpPr>
          <p:cNvPr id="5" name="Slide Number Placeholder 4"/>
          <p:cNvSpPr>
            <a:spLocks noGrp="1"/>
          </p:cNvSpPr>
          <p:nvPr>
            <p:ph type="sldNum" sz="quarter" idx="11"/>
          </p:nvPr>
        </p:nvSpPr>
        <p:spPr/>
        <p:txBody>
          <a:bodyPr/>
          <a:lstStyle/>
          <a:p>
            <a:fld id="{C875F366-C446-4B97-B257-F362FC5B2650}" type="slidenum">
              <a:rPr lang="en-US" smtClean="0"/>
              <a:pPr/>
              <a:t>52</a:t>
            </a:fld>
            <a:endParaRPr lang="en-US" dirty="0"/>
          </a:p>
        </p:txBody>
      </p:sp>
      <p:pic>
        <p:nvPicPr>
          <p:cNvPr id="1026" name="Picture 2" descr="C:\Users\Ted\AppData\Local\Microsoft\Windows\Temporary Internet Files\Content.IE5\E9ENSKW8\MC900326036[1].wmf"/>
          <p:cNvPicPr>
            <a:picLocks noChangeAspect="1" noChangeArrowheads="1"/>
          </p:cNvPicPr>
          <p:nvPr/>
        </p:nvPicPr>
        <p:blipFill>
          <a:blip r:embed="rId2" cstate="print"/>
          <a:srcRect/>
          <a:stretch>
            <a:fillRect/>
          </a:stretch>
        </p:blipFill>
        <p:spPr bwMode="auto">
          <a:xfrm>
            <a:off x="7924800" y="5715000"/>
            <a:ext cx="745236" cy="950062"/>
          </a:xfrm>
          <a:prstGeom prst="rect">
            <a:avLst/>
          </a:prstGeom>
          <a:noFill/>
        </p:spPr>
      </p:pic>
    </p:spTree>
    <p:extLst>
      <p:ext uri="{BB962C8B-B14F-4D97-AF65-F5344CB8AC3E}">
        <p14:creationId xmlns:p14="http://schemas.microsoft.com/office/powerpoint/2010/main" val="3612615256"/>
      </p:ext>
    </p:extLst>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3.2_Requirements Documentation</a:t>
            </a:r>
            <a:endParaRPr lang="en-AU" dirty="0"/>
          </a:p>
        </p:txBody>
      </p:sp>
      <p:sp>
        <p:nvSpPr>
          <p:cNvPr id="4" name="Footer Placeholder 3"/>
          <p:cNvSpPr>
            <a:spLocks noGrp="1"/>
          </p:cNvSpPr>
          <p:nvPr>
            <p:ph type="ftr" sz="quarter" idx="10"/>
          </p:nvPr>
        </p:nvSpPr>
        <p:spPr/>
        <p:txBody>
          <a:bodyPr/>
          <a:lstStyle/>
          <a:p>
            <a:r>
              <a:rPr lang="en-US" smtClean="0"/>
              <a:t>Course: Software Project Management  SW 909</a:t>
            </a:r>
          </a:p>
          <a:p>
            <a:r>
              <a:rPr lang="en-US" smtClean="0"/>
              <a:t>MS University of Baroda, India; © MethodScience</a:t>
            </a:r>
            <a:endParaRPr lang="en-US" dirty="0"/>
          </a:p>
        </p:txBody>
      </p:sp>
      <p:sp>
        <p:nvSpPr>
          <p:cNvPr id="5" name="Slide Number Placeholder 4"/>
          <p:cNvSpPr>
            <a:spLocks noGrp="1"/>
          </p:cNvSpPr>
          <p:nvPr>
            <p:ph type="sldNum" sz="quarter" idx="11"/>
          </p:nvPr>
        </p:nvSpPr>
        <p:spPr/>
        <p:txBody>
          <a:bodyPr/>
          <a:lstStyle/>
          <a:p>
            <a:fld id="{C875F366-C446-4B97-B257-F362FC5B2650}" type="slidenum">
              <a:rPr lang="en-US" smtClean="0"/>
              <a:pPr/>
              <a:t>53</a:t>
            </a:fld>
            <a:endParaRPr lang="en-US"/>
          </a:p>
        </p:txBody>
      </p:sp>
      <p:graphicFrame>
        <p:nvGraphicFramePr>
          <p:cNvPr id="6" name="Content Placeholder 5"/>
          <p:cNvGraphicFramePr>
            <a:graphicFrameLocks noGrp="1" noChangeAspect="1"/>
          </p:cNvGraphicFramePr>
          <p:nvPr>
            <p:ph idx="1"/>
          </p:nvPr>
        </p:nvGraphicFramePr>
        <p:xfrm>
          <a:off x="459373" y="1158240"/>
          <a:ext cx="8225254" cy="5303520"/>
        </p:xfrm>
        <a:graphic>
          <a:graphicData uri="http://schemas.openxmlformats.org/presentationml/2006/ole">
            <mc:AlternateContent xmlns:mc="http://schemas.openxmlformats.org/markup-compatibility/2006">
              <mc:Choice xmlns:v="urn:schemas-microsoft-com:vml" Requires="v">
                <p:oleObj spid="_x0000_s8198" name="Document" r:id="rId3" imgW="9117038" imgH="5879155" progId="">
                  <p:embed/>
                </p:oleObj>
              </mc:Choice>
              <mc:Fallback>
                <p:oleObj name="Document" r:id="rId3" imgW="9117038" imgH="5879155" progId="">
                  <p:embed/>
                  <p:pic>
                    <p:nvPicPr>
                      <p:cNvPr id="6" name="Content Placeholder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373" y="1158240"/>
                        <a:ext cx="8225254" cy="5303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91960266"/>
      </p:ext>
    </p:extLst>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9" y="685953"/>
            <a:ext cx="7004705" cy="412039"/>
          </a:xfrm>
        </p:spPr>
        <p:txBody>
          <a:bodyPr>
            <a:normAutofit fontScale="90000"/>
          </a:bodyPr>
          <a:lstStyle/>
          <a:p>
            <a:r>
              <a:rPr lang="en-US" dirty="0" smtClean="0"/>
              <a:t>Short Exercise</a:t>
            </a:r>
            <a:endParaRPr lang="en-US" dirty="0"/>
          </a:p>
        </p:txBody>
      </p:sp>
      <p:sp>
        <p:nvSpPr>
          <p:cNvPr id="3" name="Content Placeholder 2"/>
          <p:cNvSpPr>
            <a:spLocks noGrp="1"/>
          </p:cNvSpPr>
          <p:nvPr>
            <p:ph idx="1"/>
          </p:nvPr>
        </p:nvSpPr>
        <p:spPr>
          <a:xfrm>
            <a:off x="685800" y="1219200"/>
            <a:ext cx="7772400" cy="4953000"/>
          </a:xfrm>
        </p:spPr>
        <p:txBody>
          <a:bodyPr/>
          <a:lstStyle/>
          <a:p>
            <a:r>
              <a:rPr lang="en-US" sz="1800" dirty="0" smtClean="0"/>
              <a:t>What will you need to run a Facilitated Workshop to collect Functional Requirements with Use cases and Activity Graphs (remember your UML lessons? – answer in terms of people, tools, UML standards, environment etc.) : _____________________________________________________________________________________________________________________________________________________________________________________________</a:t>
            </a:r>
          </a:p>
          <a:p>
            <a:pPr>
              <a:buNone/>
            </a:pPr>
            <a:endParaRPr lang="en-US" sz="1800" dirty="0" smtClean="0"/>
          </a:p>
          <a:p>
            <a:pPr>
              <a:buFont typeface="Arial" pitchFamily="34" charset="0"/>
              <a:buChar char="•"/>
            </a:pPr>
            <a:endParaRPr lang="en-US" sz="1800" dirty="0" smtClean="0"/>
          </a:p>
          <a:p>
            <a:pPr>
              <a:buFont typeface="Arial" pitchFamily="34" charset="0"/>
              <a:buChar char="•"/>
            </a:pPr>
            <a:r>
              <a:rPr lang="en-US" sz="1800" dirty="0" smtClean="0"/>
              <a:t>What is the importance of Requirements Traceability Matrix? (You are welcome to bring your Requirements Engineering knowledge – if you are doing that; else answer based on current discussion) : _______________________________________________________________</a:t>
            </a:r>
          </a:p>
          <a:p>
            <a:pPr>
              <a:buFont typeface="Arial" pitchFamily="34" charset="0"/>
              <a:buChar char="•"/>
            </a:pPr>
            <a:r>
              <a:rPr lang="en-US" sz="1800" dirty="0" smtClean="0"/>
              <a:t>_______________________________________________________________</a:t>
            </a:r>
          </a:p>
          <a:p>
            <a:pPr>
              <a:buFont typeface="Arial" pitchFamily="34" charset="0"/>
              <a:buChar char="•"/>
            </a:pPr>
            <a:r>
              <a:rPr lang="en-US" sz="1800" dirty="0" smtClean="0"/>
              <a:t>_______________________________________________________________</a:t>
            </a:r>
          </a:p>
          <a:p>
            <a:pPr>
              <a:buNone/>
            </a:pPr>
            <a:endParaRPr lang="en-US" sz="1800" dirty="0" smtClean="0"/>
          </a:p>
        </p:txBody>
      </p:sp>
      <p:pic>
        <p:nvPicPr>
          <p:cNvPr id="5" name="Picture 3"/>
          <p:cNvPicPr>
            <a:picLocks noChangeAspect="1" noChangeArrowheads="1"/>
          </p:cNvPicPr>
          <p:nvPr/>
        </p:nvPicPr>
        <p:blipFill>
          <a:blip r:embed="rId3" cstate="print"/>
          <a:srcRect/>
          <a:stretch>
            <a:fillRect/>
          </a:stretch>
        </p:blipFill>
        <p:spPr bwMode="auto">
          <a:xfrm>
            <a:off x="7010400" y="5842526"/>
            <a:ext cx="1703752" cy="1015474"/>
          </a:xfrm>
          <a:prstGeom prst="rect">
            <a:avLst/>
          </a:prstGeom>
          <a:noFill/>
          <a:ln w="9525">
            <a:noFill/>
            <a:miter lim="800000"/>
            <a:headEnd/>
            <a:tailEnd/>
          </a:ln>
          <a:effectLst/>
        </p:spPr>
      </p:pic>
      <p:sp>
        <p:nvSpPr>
          <p:cNvPr id="6" name="Slide Number Placeholder 5"/>
          <p:cNvSpPr>
            <a:spLocks noGrp="1"/>
          </p:cNvSpPr>
          <p:nvPr>
            <p:ph type="sldNum" sz="quarter" idx="11"/>
          </p:nvPr>
        </p:nvSpPr>
        <p:spPr/>
        <p:txBody>
          <a:bodyPr/>
          <a:lstStyle/>
          <a:p>
            <a:fld id="{C875F366-C446-4B97-B257-F362FC5B2650}" type="slidenum">
              <a:rPr lang="en-US" smtClean="0"/>
              <a:pPr/>
              <a:t>54</a:t>
            </a:fld>
            <a:endParaRPr lang="en-US"/>
          </a:p>
        </p:txBody>
      </p:sp>
      <p:sp>
        <p:nvSpPr>
          <p:cNvPr id="7" name="Footer Placeholder 6"/>
          <p:cNvSpPr>
            <a:spLocks noGrp="1"/>
          </p:cNvSpPr>
          <p:nvPr>
            <p:ph type="ftr" sz="quarter" idx="10"/>
          </p:nvPr>
        </p:nvSpPr>
        <p:spPr/>
        <p:txBody>
          <a:bodyPr/>
          <a:lstStyle/>
          <a:p>
            <a:r>
              <a:rPr lang="en-US" smtClean="0"/>
              <a:t>MethodScience.com, 1998-2013</a:t>
            </a:r>
            <a:endParaRPr lang="en-US" dirty="0"/>
          </a:p>
        </p:txBody>
      </p:sp>
    </p:spTree>
    <p:extLst>
      <p:ext uri="{BB962C8B-B14F-4D97-AF65-F5344CB8AC3E}">
        <p14:creationId xmlns:p14="http://schemas.microsoft.com/office/powerpoint/2010/main" val="2254954652"/>
      </p:ext>
    </p:extLst>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dirty="0" smtClean="0">
                <a:solidFill>
                  <a:srgbClr val="990000"/>
                </a:solidFill>
                <a:latin typeface="Copperplate Gothic Bold" pitchFamily="34" charset="0"/>
              </a:rPr>
              <a:t>5.3 Define Scope</a:t>
            </a:r>
            <a:r>
              <a:rPr lang="en-US" b="1" dirty="0" smtClean="0">
                <a:solidFill>
                  <a:srgbClr val="990000"/>
                </a:solidFill>
                <a:latin typeface="Copperplate Gothic Bold" pitchFamily="34" charset="0"/>
              </a:rPr>
              <a:t> </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rgbClr val="FF0000"/>
                </a:solidFill>
              </a:rPr>
              <a:t>Part of 5: Project Scope Management</a:t>
            </a: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8037973"/>
      </p:ext>
    </p:extLst>
  </p:cSld>
  <p:clrMapOvr>
    <a:masterClrMapping/>
  </p:clrMapOvr>
  <p:transition spd="med">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5.3: Define Scope </a:t>
            </a:r>
            <a:endParaRPr lang="en-US" dirty="0"/>
          </a:p>
        </p:txBody>
      </p:sp>
      <p:sp>
        <p:nvSpPr>
          <p:cNvPr id="4" name="Footer Placeholder 3"/>
          <p:cNvSpPr>
            <a:spLocks noGrp="1"/>
          </p:cNvSpPr>
          <p:nvPr>
            <p:ph type="ftr" sz="quarter" idx="10"/>
          </p:nvPr>
        </p:nvSpPr>
        <p:spPr/>
        <p:txBody>
          <a:bodyPr/>
          <a:lstStyle/>
          <a:p>
            <a:r>
              <a:rPr lang="en-US" dirty="0" smtClean="0"/>
              <a:t>Course: Software Project Management  SW 909</a:t>
            </a:r>
          </a:p>
          <a:p>
            <a:r>
              <a:rPr lang="en-US" dirty="0" smtClean="0"/>
              <a:t>MS University of Baroda, India; © </a:t>
            </a:r>
            <a:r>
              <a:rPr lang="en-US" dirty="0" err="1" smtClean="0"/>
              <a:t>MethodScience</a:t>
            </a:r>
            <a:endParaRPr lang="en-US" dirty="0"/>
          </a:p>
        </p:txBody>
      </p:sp>
      <p:sp>
        <p:nvSpPr>
          <p:cNvPr id="5" name="Slide Number Placeholder 4"/>
          <p:cNvSpPr>
            <a:spLocks noGrp="1"/>
          </p:cNvSpPr>
          <p:nvPr>
            <p:ph type="sldNum" sz="quarter" idx="11"/>
          </p:nvPr>
        </p:nvSpPr>
        <p:spPr/>
        <p:txBody>
          <a:bodyPr/>
          <a:lstStyle/>
          <a:p>
            <a:fld id="{C875F366-C446-4B97-B257-F362FC5B2650}" type="slidenum">
              <a:rPr lang="en-US" smtClean="0"/>
              <a:pPr/>
              <a:t>56</a:t>
            </a:fld>
            <a:endParaRPr lang="en-US"/>
          </a:p>
        </p:txBody>
      </p:sp>
      <p:graphicFrame>
        <p:nvGraphicFramePr>
          <p:cNvPr id="8" name="Content Placeholder 7"/>
          <p:cNvGraphicFramePr>
            <a:graphicFrameLocks noGrp="1"/>
          </p:cNvGraphicFramePr>
          <p:nvPr>
            <p:ph idx="1"/>
          </p:nvPr>
        </p:nvGraphicFramePr>
        <p:xfrm>
          <a:off x="1219200" y="1066800"/>
          <a:ext cx="72390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10" descr="http://t3.gstatic.com/images?q=tbn:ANd9GcQ9ru1TeDGhlKKow0eQmxqQFzExv0SG1WNswPRWAWzyH_car0QeyO6Z7w"/>
          <p:cNvPicPr>
            <a:picLocks noChangeAspect="1" noChangeArrowheads="1"/>
          </p:cNvPicPr>
          <p:nvPr/>
        </p:nvPicPr>
        <p:blipFill>
          <a:blip r:embed="rId7" cstate="print"/>
          <a:srcRect/>
          <a:stretch>
            <a:fillRect/>
          </a:stretch>
        </p:blipFill>
        <p:spPr bwMode="auto">
          <a:xfrm>
            <a:off x="1621801" y="5257800"/>
            <a:ext cx="909184" cy="965200"/>
          </a:xfrm>
          <a:prstGeom prst="rect">
            <a:avLst/>
          </a:prstGeom>
          <a:noFill/>
        </p:spPr>
      </p:pic>
      <p:pic>
        <p:nvPicPr>
          <p:cNvPr id="7" name="Picture 2" descr="C:\Users\Ted\AppData\Local\Microsoft\Windows\Temporary Internet Files\Content.IE5\E9ENSKW8\MC900326036[1].wmf"/>
          <p:cNvPicPr>
            <a:picLocks noChangeAspect="1" noChangeArrowheads="1"/>
          </p:cNvPicPr>
          <p:nvPr/>
        </p:nvPicPr>
        <p:blipFill>
          <a:blip r:embed="rId8" cstate="print"/>
          <a:srcRect/>
          <a:stretch>
            <a:fillRect/>
          </a:stretch>
        </p:blipFill>
        <p:spPr bwMode="auto">
          <a:xfrm>
            <a:off x="7255764" y="5257800"/>
            <a:ext cx="745236" cy="950062"/>
          </a:xfrm>
          <a:prstGeom prst="rect">
            <a:avLst/>
          </a:prstGeom>
          <a:noFill/>
        </p:spPr>
      </p:pic>
      <p:pic>
        <p:nvPicPr>
          <p:cNvPr id="9" name="Picture 2" descr="Creative Tools and Techniques"/>
          <p:cNvPicPr>
            <a:picLocks noChangeAspect="1" noChangeArrowheads="1"/>
          </p:cNvPicPr>
          <p:nvPr/>
        </p:nvPicPr>
        <p:blipFill>
          <a:blip r:embed="rId9" cstate="print"/>
          <a:srcRect/>
          <a:stretch>
            <a:fillRect/>
          </a:stretch>
        </p:blipFill>
        <p:spPr bwMode="auto">
          <a:xfrm>
            <a:off x="4418068" y="5257800"/>
            <a:ext cx="992132" cy="987170"/>
          </a:xfrm>
          <a:prstGeom prst="rect">
            <a:avLst/>
          </a:prstGeom>
          <a:noFill/>
          <a:ln w="9525">
            <a:noFill/>
            <a:miter lim="800000"/>
            <a:headEnd/>
            <a:tailEnd/>
          </a:ln>
          <a:effectLst/>
        </p:spPr>
      </p:pic>
    </p:spTree>
    <p:extLst>
      <p:ext uri="{BB962C8B-B14F-4D97-AF65-F5344CB8AC3E}">
        <p14:creationId xmlns:p14="http://schemas.microsoft.com/office/powerpoint/2010/main" val="2078762752"/>
      </p:ext>
    </p:extLst>
  </p:cSld>
  <p:clrMapOvr>
    <a:masterClrMapping/>
  </p:clrMapOvr>
  <p:transition>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descr="http://t3.gstatic.com/images?q=tbn:ANd9GcQ9ru1TeDGhlKKow0eQmxqQFzExv0SG1WNswPRWAWzyH_car0QeyO6Z7w"/>
          <p:cNvPicPr>
            <a:picLocks noChangeAspect="1" noChangeArrowheads="1"/>
          </p:cNvPicPr>
          <p:nvPr/>
        </p:nvPicPr>
        <p:blipFill>
          <a:blip r:embed="rId3" cstate="print"/>
          <a:srcRect/>
          <a:stretch>
            <a:fillRect/>
          </a:stretch>
        </p:blipFill>
        <p:spPr bwMode="auto">
          <a:xfrm>
            <a:off x="7986712" y="5715000"/>
            <a:ext cx="1004888" cy="1066800"/>
          </a:xfrm>
          <a:prstGeom prst="rect">
            <a:avLst/>
          </a:prstGeom>
          <a:noFill/>
        </p:spPr>
      </p:pic>
      <p:sp>
        <p:nvSpPr>
          <p:cNvPr id="2" name="Title 1"/>
          <p:cNvSpPr>
            <a:spLocks noGrp="1"/>
          </p:cNvSpPr>
          <p:nvPr>
            <p:ph type="title"/>
          </p:nvPr>
        </p:nvSpPr>
        <p:spPr>
          <a:xfrm>
            <a:off x="762000" y="0"/>
            <a:ext cx="7772400" cy="914400"/>
          </a:xfrm>
        </p:spPr>
        <p:txBody>
          <a:bodyPr/>
          <a:lstStyle/>
          <a:p>
            <a:r>
              <a:rPr lang="en-AU" dirty="0" smtClean="0"/>
              <a:t>Inputs to Define Scope: </a:t>
            </a:r>
            <a:endParaRPr lang="en-AU" dirty="0"/>
          </a:p>
        </p:txBody>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57</a:t>
            </a:fld>
            <a:endParaRPr lang="en-US" dirty="0"/>
          </a:p>
        </p:txBody>
      </p:sp>
      <p:sp>
        <p:nvSpPr>
          <p:cNvPr id="6" name="Text Placeholder 5"/>
          <p:cNvSpPr>
            <a:spLocks noGrp="1"/>
          </p:cNvSpPr>
          <p:nvPr>
            <p:ph type="body" idx="4294967295"/>
          </p:nvPr>
        </p:nvSpPr>
        <p:spPr>
          <a:xfrm>
            <a:off x="533400" y="838200"/>
            <a:ext cx="8077200" cy="4572000"/>
          </a:xfrm>
        </p:spPr>
        <p:txBody>
          <a:bodyPr/>
          <a:lstStyle/>
          <a:p>
            <a:r>
              <a:rPr lang="en-AU" sz="2400" b="1" dirty="0" smtClean="0"/>
              <a:t>Scope Management Plan: </a:t>
            </a:r>
            <a:r>
              <a:rPr lang="en-AU" sz="2400" dirty="0" smtClean="0"/>
              <a:t>A component of the project management plan that establishes the activities for developing, monitoring, and controlling the project scope.</a:t>
            </a:r>
          </a:p>
          <a:p>
            <a:r>
              <a:rPr lang="en-AU" sz="2400" b="1" dirty="0" smtClean="0"/>
              <a:t>Project Charter: </a:t>
            </a:r>
            <a:r>
              <a:rPr lang="en-AU" sz="2400" dirty="0" smtClean="0"/>
              <a:t>Provides the high-level project description and product characteristics. Also contain project approval requirements.</a:t>
            </a:r>
          </a:p>
          <a:p>
            <a:r>
              <a:rPr lang="en-AU" sz="2400" b="1" dirty="0" smtClean="0"/>
              <a:t>Requirements Documentation: </a:t>
            </a:r>
            <a:r>
              <a:rPr lang="en-AU" sz="2400" dirty="0" smtClean="0"/>
              <a:t>Used to select the requirements to be included in the project.</a:t>
            </a:r>
            <a:endParaRPr lang="en-AU" sz="2400" b="1" dirty="0" smtClean="0"/>
          </a:p>
          <a:p>
            <a:r>
              <a:rPr lang="en-AU" sz="2400" b="1" dirty="0" smtClean="0"/>
              <a:t>Organizational Process Assets: </a:t>
            </a:r>
            <a:r>
              <a:rPr lang="en-AU" sz="2400" dirty="0" smtClean="0"/>
              <a:t>Examples of assets that can influence the process include policies for a project statement, project files from previous projects. </a:t>
            </a:r>
            <a:endParaRPr lang="en-AU" sz="2400" dirty="0"/>
          </a:p>
        </p:txBody>
      </p:sp>
    </p:spTree>
    <p:extLst>
      <p:ext uri="{BB962C8B-B14F-4D97-AF65-F5344CB8AC3E}">
        <p14:creationId xmlns:p14="http://schemas.microsoft.com/office/powerpoint/2010/main" val="1736244640"/>
      </p:ext>
    </p:extLst>
  </p:cSld>
  <p:clrMapOvr>
    <a:masterClrMapping/>
  </p:clrMapOvr>
  <p:transition>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7772400" cy="838200"/>
          </a:xfrm>
        </p:spPr>
        <p:txBody>
          <a:bodyPr>
            <a:normAutofit fontScale="90000"/>
          </a:bodyPr>
          <a:lstStyle/>
          <a:p>
            <a:r>
              <a:rPr lang="en-AU" dirty="0" smtClean="0"/>
              <a:t>Tools &amp; Techniques of Define Scope: </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58</a:t>
            </a:fld>
            <a:endParaRPr lang="en-US"/>
          </a:p>
        </p:txBody>
      </p:sp>
      <p:sp>
        <p:nvSpPr>
          <p:cNvPr id="6" name="Text Placeholder 5"/>
          <p:cNvSpPr>
            <a:spLocks noGrp="1"/>
          </p:cNvSpPr>
          <p:nvPr>
            <p:ph type="body" idx="4294967295"/>
          </p:nvPr>
        </p:nvSpPr>
        <p:spPr>
          <a:xfrm>
            <a:off x="304800" y="838200"/>
            <a:ext cx="8839200" cy="4648200"/>
          </a:xfrm>
        </p:spPr>
        <p:txBody>
          <a:bodyPr/>
          <a:lstStyle/>
          <a:p>
            <a:r>
              <a:rPr lang="en-AU" sz="2400" b="1" dirty="0" smtClean="0"/>
              <a:t>Expert Judgement: </a:t>
            </a:r>
            <a:r>
              <a:rPr lang="en-AU" sz="2400" dirty="0" smtClean="0"/>
              <a:t>Needed to develop the project scope statement. Available from sources like consultants, professional and technical associations, etc.</a:t>
            </a:r>
          </a:p>
          <a:p>
            <a:r>
              <a:rPr lang="en-AU" sz="2400" b="1" dirty="0" smtClean="0"/>
              <a:t>Product Analysis:  </a:t>
            </a:r>
            <a:r>
              <a:rPr lang="en-AU" sz="2400" dirty="0" smtClean="0"/>
              <a:t>Consists of methods for translating high-level product descriptions into tangible deliverables. Includes techniques such as systems engineering, value analysis,</a:t>
            </a:r>
          </a:p>
          <a:p>
            <a:r>
              <a:rPr lang="en-AU" sz="2400" b="1" dirty="0" smtClean="0"/>
              <a:t>Alternatives Generation:  </a:t>
            </a:r>
            <a:r>
              <a:rPr lang="en-AU" sz="2400" dirty="0" smtClean="0"/>
              <a:t>Identifying and developing potential approaches to execute and perform the work of the project.</a:t>
            </a:r>
          </a:p>
          <a:p>
            <a:r>
              <a:rPr lang="en-AU" sz="2400" b="1" dirty="0" smtClean="0"/>
              <a:t>Facilitated Workshops: </a:t>
            </a:r>
            <a:r>
              <a:rPr lang="en-AU" sz="2400" dirty="0" smtClean="0"/>
              <a:t>Key players participate in these sessions to reach a common understanding of the project objectives and its limits.</a:t>
            </a:r>
            <a:endParaRPr lang="en-AU" dirty="0" smtClean="0"/>
          </a:p>
          <a:p>
            <a:endParaRPr lang="en-AU" dirty="0"/>
          </a:p>
        </p:txBody>
      </p:sp>
      <p:pic>
        <p:nvPicPr>
          <p:cNvPr id="7" name="Picture 2" descr="Creative Tools and Techniques"/>
          <p:cNvPicPr>
            <a:picLocks noGrp="1" noChangeAspect="1" noChangeArrowheads="1"/>
          </p:cNvPicPr>
          <p:nvPr>
            <p:ph type="dgm" idx="1"/>
          </p:nvPr>
        </p:nvPicPr>
        <p:blipFill>
          <a:blip r:embed="rId3" cstate="print"/>
          <a:srcRect/>
          <a:stretch>
            <a:fillRect/>
          </a:stretch>
        </p:blipFill>
        <p:spPr bwMode="auto">
          <a:xfrm>
            <a:off x="8148422" y="5867400"/>
            <a:ext cx="995578" cy="914400"/>
          </a:xfrm>
          <a:prstGeom prst="rect">
            <a:avLst/>
          </a:prstGeom>
          <a:noFill/>
        </p:spPr>
      </p:pic>
    </p:spTree>
    <p:extLst>
      <p:ext uri="{BB962C8B-B14F-4D97-AF65-F5344CB8AC3E}">
        <p14:creationId xmlns:p14="http://schemas.microsoft.com/office/powerpoint/2010/main" val="2884006217"/>
      </p:ext>
    </p:extLst>
  </p:cSld>
  <p:clrMapOvr>
    <a:masterClrMapping/>
  </p:clrMapOvr>
  <p:transition>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609600"/>
          </a:xfrm>
        </p:spPr>
        <p:txBody>
          <a:bodyPr>
            <a:normAutofit fontScale="90000"/>
          </a:bodyPr>
          <a:lstStyle/>
          <a:p>
            <a:r>
              <a:rPr lang="en-US" dirty="0" smtClean="0"/>
              <a:t>Outputs of Define Scope:  </a:t>
            </a:r>
            <a:endParaRPr lang="en-US" dirty="0"/>
          </a:p>
        </p:txBody>
      </p:sp>
      <p:sp>
        <p:nvSpPr>
          <p:cNvPr id="3" name="Content Placeholder 2"/>
          <p:cNvSpPr>
            <a:spLocks noGrp="1"/>
          </p:cNvSpPr>
          <p:nvPr>
            <p:ph idx="1"/>
          </p:nvPr>
        </p:nvSpPr>
        <p:spPr>
          <a:xfrm>
            <a:off x="381000" y="762000"/>
            <a:ext cx="8382000" cy="5029200"/>
          </a:xfrm>
        </p:spPr>
        <p:txBody>
          <a:bodyPr/>
          <a:lstStyle/>
          <a:p>
            <a:r>
              <a:rPr lang="en-US" sz="2000" b="1" dirty="0" smtClean="0"/>
              <a:t>Project Scope Statement:</a:t>
            </a:r>
          </a:p>
          <a:p>
            <a:pPr lvl="1"/>
            <a:r>
              <a:rPr lang="en-US" sz="2000" dirty="0" smtClean="0"/>
              <a:t>Describes the project scope, major deliverables, assumptions and constraints  in detail.</a:t>
            </a:r>
          </a:p>
          <a:p>
            <a:pPr lvl="1"/>
            <a:r>
              <a:rPr lang="en-US" sz="2000" dirty="0" smtClean="0"/>
              <a:t>Enables detailed planning, guides work execution, and provides the baseline for evaluating change requests.</a:t>
            </a:r>
          </a:p>
          <a:p>
            <a:pPr lvl="1"/>
            <a:r>
              <a:rPr lang="en-US" sz="2000" dirty="0" smtClean="0"/>
              <a:t>The level of detail i.e. work inclusions and exclusions can help determine how well the project scope can be controlled.</a:t>
            </a:r>
          </a:p>
          <a:p>
            <a:pPr lvl="1"/>
            <a:r>
              <a:rPr lang="en-US" sz="2000" dirty="0" smtClean="0"/>
              <a:t>Includes product scope description, acceptance criteria, deliverable, project exclusion, constraints and assumptions.</a:t>
            </a:r>
          </a:p>
          <a:p>
            <a:r>
              <a:rPr lang="en-US" sz="2000" b="1" dirty="0" smtClean="0"/>
              <a:t>Project Documents Updates: </a:t>
            </a:r>
            <a:r>
              <a:rPr lang="en-US" sz="2000" dirty="0" smtClean="0"/>
              <a:t>Documents that may be updated include</a:t>
            </a:r>
            <a:r>
              <a:rPr lang="en-US" sz="2000" b="1" dirty="0" smtClean="0"/>
              <a:t> </a:t>
            </a:r>
            <a:r>
              <a:rPr lang="en-US" sz="2000" dirty="0" smtClean="0"/>
              <a:t>stakeholder register, requirements documentation and requirements traceability matrix.</a:t>
            </a:r>
            <a:endParaRPr lang="en-US" sz="2000" dirty="0"/>
          </a:p>
        </p:txBody>
      </p:sp>
      <p:sp>
        <p:nvSpPr>
          <p:cNvPr id="4" name="Footer Placeholder 3"/>
          <p:cNvSpPr>
            <a:spLocks noGrp="1"/>
          </p:cNvSpPr>
          <p:nvPr>
            <p:ph type="ftr" sz="quarter" idx="10"/>
          </p:nvPr>
        </p:nvSpPr>
        <p:spPr/>
        <p:txBody>
          <a:bodyPr/>
          <a:lstStyle/>
          <a:p>
            <a:r>
              <a:rPr lang="en-US" dirty="0" smtClean="0"/>
              <a:t>Course: Software Project Management  SW 909</a:t>
            </a:r>
          </a:p>
          <a:p>
            <a:r>
              <a:rPr lang="en-US" dirty="0" smtClean="0"/>
              <a:t>MS University of Baroda, India; © </a:t>
            </a:r>
            <a:r>
              <a:rPr lang="en-US" dirty="0" err="1" smtClean="0"/>
              <a:t>MethodScience</a:t>
            </a:r>
            <a:endParaRPr lang="en-US" dirty="0"/>
          </a:p>
        </p:txBody>
      </p:sp>
      <p:sp>
        <p:nvSpPr>
          <p:cNvPr id="5" name="Slide Number Placeholder 4"/>
          <p:cNvSpPr>
            <a:spLocks noGrp="1"/>
          </p:cNvSpPr>
          <p:nvPr>
            <p:ph type="sldNum" sz="quarter" idx="11"/>
          </p:nvPr>
        </p:nvSpPr>
        <p:spPr/>
        <p:txBody>
          <a:bodyPr/>
          <a:lstStyle/>
          <a:p>
            <a:fld id="{C875F366-C446-4B97-B257-F362FC5B2650}" type="slidenum">
              <a:rPr lang="en-US" smtClean="0"/>
              <a:pPr/>
              <a:t>59</a:t>
            </a:fld>
            <a:endParaRPr lang="en-US"/>
          </a:p>
        </p:txBody>
      </p:sp>
      <p:pic>
        <p:nvPicPr>
          <p:cNvPr id="1026" name="Picture 2" descr="C:\Users\Ted\AppData\Local\Microsoft\Windows\Temporary Internet Files\Content.IE5\E9ENSKW8\MC900326036[1].wmf"/>
          <p:cNvPicPr>
            <a:picLocks noChangeAspect="1" noChangeArrowheads="1"/>
          </p:cNvPicPr>
          <p:nvPr/>
        </p:nvPicPr>
        <p:blipFill>
          <a:blip r:embed="rId2" cstate="print"/>
          <a:srcRect/>
          <a:stretch>
            <a:fillRect/>
          </a:stretch>
        </p:blipFill>
        <p:spPr bwMode="auto">
          <a:xfrm>
            <a:off x="8001000" y="5334000"/>
            <a:ext cx="745236" cy="950062"/>
          </a:xfrm>
          <a:prstGeom prst="rect">
            <a:avLst/>
          </a:prstGeom>
          <a:noFill/>
        </p:spPr>
      </p:pic>
    </p:spTree>
    <p:extLst>
      <p:ext uri="{BB962C8B-B14F-4D97-AF65-F5344CB8AC3E}">
        <p14:creationId xmlns:p14="http://schemas.microsoft.com/office/powerpoint/2010/main" val="2013009305"/>
      </p:ext>
    </p:extLst>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4294967295"/>
          </p:nvPr>
        </p:nvSpPr>
        <p:spPr bwMode="auto">
          <a:xfrm>
            <a:off x="6011863" y="6248400"/>
            <a:ext cx="2808287" cy="457200"/>
          </a:xfrm>
          <a:prstGeom prst="rect">
            <a:avLst/>
          </a:prstGeom>
          <a:noFill/>
          <a:ln>
            <a:miter lim="800000"/>
            <a:headEnd/>
            <a:tailEnd/>
          </a:ln>
        </p:spPr>
        <p:txBody>
          <a:bodyPr/>
          <a:lstStyle/>
          <a:p>
            <a:pPr algn="r"/>
            <a:r>
              <a:rPr lang="en-US" sz="1400"/>
              <a:t>"Copyright Practical OO Analysis, Thomson Publishing, 2005".</a:t>
            </a:r>
          </a:p>
        </p:txBody>
      </p:sp>
      <p:sp>
        <p:nvSpPr>
          <p:cNvPr id="45059" name="Slide Number Placeholder 4"/>
          <p:cNvSpPr>
            <a:spLocks noGrp="1"/>
          </p:cNvSpPr>
          <p:nvPr>
            <p:ph type="sldNum" sz="quarter" idx="11"/>
          </p:nvPr>
        </p:nvSpPr>
        <p:spPr>
          <a:noFill/>
        </p:spPr>
        <p:txBody>
          <a:bodyPr/>
          <a:lstStyle/>
          <a:p>
            <a:fld id="{BACC3473-D1DC-4E8E-AE0F-F81F1DAAC602}" type="slidenum">
              <a:rPr lang="en-US" smtClean="0"/>
              <a:pPr/>
              <a:t>6</a:t>
            </a:fld>
            <a:endParaRPr lang="en-US" smtClean="0"/>
          </a:p>
        </p:txBody>
      </p:sp>
      <p:sp>
        <p:nvSpPr>
          <p:cNvPr id="45060" name="Rectangle 2"/>
          <p:cNvSpPr>
            <a:spLocks noGrp="1" noChangeArrowheads="1"/>
          </p:cNvSpPr>
          <p:nvPr>
            <p:ph type="title"/>
          </p:nvPr>
        </p:nvSpPr>
        <p:spPr>
          <a:xfrm>
            <a:off x="381000" y="762000"/>
            <a:ext cx="8534400" cy="433388"/>
          </a:xfrm>
        </p:spPr>
        <p:txBody>
          <a:bodyPr>
            <a:normAutofit fontScale="90000"/>
          </a:bodyPr>
          <a:lstStyle/>
          <a:p>
            <a:r>
              <a:rPr lang="en-US" sz="2800" b="1" smtClean="0">
                <a:solidFill>
                  <a:srgbClr val="0033CC"/>
                </a:solidFill>
              </a:rPr>
              <a:t>Model of a Process (Helps in Understanding Process Configurations</a:t>
            </a:r>
            <a:r>
              <a:rPr lang="en-US" sz="3200" b="1" smtClean="0">
                <a:solidFill>
                  <a:srgbClr val="0033CC"/>
                </a:solidFill>
              </a:rPr>
              <a:t>) </a:t>
            </a:r>
            <a:r>
              <a:rPr lang="en-US" sz="2800" b="1" smtClean="0">
                <a:solidFill>
                  <a:srgbClr val="0033CC"/>
                </a:solidFill>
              </a:rPr>
              <a:t>(based on Unhelkar, 2003)</a:t>
            </a:r>
          </a:p>
        </p:txBody>
      </p:sp>
      <p:sp>
        <p:nvSpPr>
          <p:cNvPr id="45061" name="Rectangle 3"/>
          <p:cNvSpPr>
            <a:spLocks noChangeArrowheads="1"/>
          </p:cNvSpPr>
          <p:nvPr/>
        </p:nvSpPr>
        <p:spPr bwMode="auto">
          <a:xfrm>
            <a:off x="2311400" y="2079625"/>
            <a:ext cx="1219200" cy="523875"/>
          </a:xfrm>
          <a:prstGeom prst="rect">
            <a:avLst/>
          </a:prstGeom>
          <a:solidFill>
            <a:srgbClr val="FFFFCC"/>
          </a:solidFill>
          <a:ln w="12700">
            <a:solidFill>
              <a:srgbClr val="990033"/>
            </a:solidFill>
            <a:miter lim="800000"/>
            <a:headEnd/>
            <a:tailEnd/>
          </a:ln>
        </p:spPr>
        <p:txBody>
          <a:bodyPr wrap="none" anchor="ctr"/>
          <a:lstStyle/>
          <a:p>
            <a:pPr algn="ctr" eaLnBrk="0" hangingPunct="0"/>
            <a:r>
              <a:rPr lang="en-US" sz="1600" b="1">
                <a:solidFill>
                  <a:srgbClr val="333399"/>
                </a:solidFill>
                <a:latin typeface="Arial" pitchFamily="34" charset="0"/>
              </a:rPr>
              <a:t>Process-</a:t>
            </a:r>
          </a:p>
          <a:p>
            <a:pPr algn="ctr" eaLnBrk="0" hangingPunct="0"/>
            <a:r>
              <a:rPr lang="en-US" sz="1600" b="1">
                <a:solidFill>
                  <a:srgbClr val="333399"/>
                </a:solidFill>
                <a:latin typeface="Arial" pitchFamily="34" charset="0"/>
              </a:rPr>
              <a:t>component</a:t>
            </a:r>
          </a:p>
        </p:txBody>
      </p:sp>
      <p:sp>
        <p:nvSpPr>
          <p:cNvPr id="45062" name="Rectangle 4"/>
          <p:cNvSpPr>
            <a:spLocks noChangeArrowheads="1"/>
          </p:cNvSpPr>
          <p:nvPr/>
        </p:nvSpPr>
        <p:spPr bwMode="auto">
          <a:xfrm>
            <a:off x="5588000" y="2112963"/>
            <a:ext cx="1066800" cy="457200"/>
          </a:xfrm>
          <a:prstGeom prst="rect">
            <a:avLst/>
          </a:prstGeom>
          <a:solidFill>
            <a:srgbClr val="FFFFCC"/>
          </a:solidFill>
          <a:ln w="12700">
            <a:solidFill>
              <a:srgbClr val="990033"/>
            </a:solidFill>
            <a:miter lim="800000"/>
            <a:headEnd/>
            <a:tailEnd/>
          </a:ln>
        </p:spPr>
        <p:txBody>
          <a:bodyPr wrap="none" anchor="ctr"/>
          <a:lstStyle/>
          <a:p>
            <a:pPr algn="ctr" eaLnBrk="0" hangingPunct="0"/>
            <a:r>
              <a:rPr lang="en-US" sz="1600" b="1">
                <a:solidFill>
                  <a:srgbClr val="333399"/>
                </a:solidFill>
                <a:latin typeface="Arial" pitchFamily="34" charset="0"/>
              </a:rPr>
              <a:t>SEP</a:t>
            </a:r>
          </a:p>
        </p:txBody>
      </p:sp>
      <p:sp>
        <p:nvSpPr>
          <p:cNvPr id="45063" name="Line 5"/>
          <p:cNvSpPr>
            <a:spLocks noChangeShapeType="1"/>
          </p:cNvSpPr>
          <p:nvPr/>
        </p:nvSpPr>
        <p:spPr bwMode="auto">
          <a:xfrm>
            <a:off x="5283200" y="2951163"/>
            <a:ext cx="1981200" cy="0"/>
          </a:xfrm>
          <a:prstGeom prst="line">
            <a:avLst/>
          </a:prstGeom>
          <a:noFill/>
          <a:ln w="12700">
            <a:solidFill>
              <a:srgbClr val="990033"/>
            </a:solidFill>
            <a:round/>
            <a:headEnd/>
            <a:tailEnd/>
          </a:ln>
        </p:spPr>
        <p:txBody>
          <a:bodyPr/>
          <a:lstStyle/>
          <a:p>
            <a:endParaRPr lang="en-AU"/>
          </a:p>
        </p:txBody>
      </p:sp>
      <p:sp>
        <p:nvSpPr>
          <p:cNvPr id="45064" name="Rectangle 6"/>
          <p:cNvSpPr>
            <a:spLocks noChangeArrowheads="1"/>
          </p:cNvSpPr>
          <p:nvPr/>
        </p:nvSpPr>
        <p:spPr bwMode="auto">
          <a:xfrm>
            <a:off x="2254250" y="3255963"/>
            <a:ext cx="1066800" cy="457200"/>
          </a:xfrm>
          <a:prstGeom prst="rect">
            <a:avLst/>
          </a:prstGeom>
          <a:solidFill>
            <a:srgbClr val="FFFFCC"/>
          </a:solidFill>
          <a:ln w="12700">
            <a:solidFill>
              <a:srgbClr val="990033"/>
            </a:solidFill>
            <a:miter lim="800000"/>
            <a:headEnd/>
            <a:tailEnd/>
          </a:ln>
        </p:spPr>
        <p:txBody>
          <a:bodyPr wrap="none" anchor="ctr"/>
          <a:lstStyle/>
          <a:p>
            <a:pPr algn="ctr" eaLnBrk="0" hangingPunct="0"/>
            <a:r>
              <a:rPr lang="en-US" sz="1400" b="1">
                <a:solidFill>
                  <a:srgbClr val="333399"/>
                </a:solidFill>
                <a:latin typeface="Arial" pitchFamily="34" charset="0"/>
              </a:rPr>
              <a:t>Deliverable</a:t>
            </a:r>
            <a:endParaRPr lang="en-US" sz="1600" b="1">
              <a:solidFill>
                <a:srgbClr val="333399"/>
              </a:solidFill>
              <a:latin typeface="Arial" pitchFamily="34" charset="0"/>
            </a:endParaRPr>
          </a:p>
          <a:p>
            <a:pPr algn="ctr" eaLnBrk="0" hangingPunct="0"/>
            <a:r>
              <a:rPr lang="en-US" sz="1000" b="1">
                <a:solidFill>
                  <a:srgbClr val="333399"/>
                </a:solidFill>
                <a:latin typeface="Arial" pitchFamily="34" charset="0"/>
              </a:rPr>
              <a:t>{templates}</a:t>
            </a:r>
          </a:p>
        </p:txBody>
      </p:sp>
      <p:sp>
        <p:nvSpPr>
          <p:cNvPr id="45065" name="Rectangle 7"/>
          <p:cNvSpPr>
            <a:spLocks noChangeArrowheads="1"/>
          </p:cNvSpPr>
          <p:nvPr/>
        </p:nvSpPr>
        <p:spPr bwMode="auto">
          <a:xfrm>
            <a:off x="762000" y="3255963"/>
            <a:ext cx="1066800" cy="457200"/>
          </a:xfrm>
          <a:prstGeom prst="rect">
            <a:avLst/>
          </a:prstGeom>
          <a:solidFill>
            <a:srgbClr val="FFFFCC"/>
          </a:solidFill>
          <a:ln w="12700">
            <a:solidFill>
              <a:srgbClr val="990033"/>
            </a:solidFill>
            <a:miter lim="800000"/>
            <a:headEnd/>
            <a:tailEnd/>
          </a:ln>
        </p:spPr>
        <p:txBody>
          <a:bodyPr wrap="none" anchor="ctr"/>
          <a:lstStyle/>
          <a:p>
            <a:pPr algn="ctr" eaLnBrk="0" hangingPunct="0"/>
            <a:r>
              <a:rPr lang="en-US" sz="1400" b="1">
                <a:solidFill>
                  <a:srgbClr val="333399"/>
                </a:solidFill>
                <a:latin typeface="Arial" pitchFamily="34" charset="0"/>
              </a:rPr>
              <a:t>Activity</a:t>
            </a:r>
            <a:endParaRPr lang="en-US" sz="1600" b="1">
              <a:solidFill>
                <a:srgbClr val="333399"/>
              </a:solidFill>
              <a:latin typeface="Arial" pitchFamily="34" charset="0"/>
            </a:endParaRPr>
          </a:p>
        </p:txBody>
      </p:sp>
      <p:sp>
        <p:nvSpPr>
          <p:cNvPr id="45066" name="AutoShape 8"/>
          <p:cNvSpPr>
            <a:spLocks noChangeArrowheads="1"/>
          </p:cNvSpPr>
          <p:nvPr/>
        </p:nvSpPr>
        <p:spPr bwMode="auto">
          <a:xfrm>
            <a:off x="6045200" y="2590800"/>
            <a:ext cx="228600" cy="152400"/>
          </a:xfrm>
          <a:prstGeom prst="diamond">
            <a:avLst/>
          </a:prstGeom>
          <a:solidFill>
            <a:srgbClr val="FFFFCC"/>
          </a:solidFill>
          <a:ln w="12700">
            <a:solidFill>
              <a:srgbClr val="990033"/>
            </a:solidFill>
            <a:miter lim="800000"/>
            <a:headEnd/>
            <a:tailEnd/>
          </a:ln>
        </p:spPr>
        <p:txBody>
          <a:bodyPr wrap="none" anchor="ctr"/>
          <a:lstStyle/>
          <a:p>
            <a:endParaRPr lang="en-US"/>
          </a:p>
        </p:txBody>
      </p:sp>
      <p:sp>
        <p:nvSpPr>
          <p:cNvPr id="45067" name="Line 9"/>
          <p:cNvSpPr>
            <a:spLocks noChangeShapeType="1"/>
          </p:cNvSpPr>
          <p:nvPr/>
        </p:nvSpPr>
        <p:spPr bwMode="auto">
          <a:xfrm rot="16200000" flipV="1">
            <a:off x="4559300" y="1312863"/>
            <a:ext cx="0" cy="2057400"/>
          </a:xfrm>
          <a:prstGeom prst="line">
            <a:avLst/>
          </a:prstGeom>
          <a:noFill/>
          <a:ln w="12700">
            <a:solidFill>
              <a:srgbClr val="990033"/>
            </a:solidFill>
            <a:prstDash val="dash"/>
            <a:round/>
            <a:headEnd/>
            <a:tailEnd type="triangle" w="med" len="med"/>
          </a:ln>
        </p:spPr>
        <p:txBody>
          <a:bodyPr/>
          <a:lstStyle/>
          <a:p>
            <a:endParaRPr lang="en-AU"/>
          </a:p>
        </p:txBody>
      </p:sp>
      <p:sp>
        <p:nvSpPr>
          <p:cNvPr id="45068" name="Rectangle 10"/>
          <p:cNvSpPr>
            <a:spLocks noChangeArrowheads="1"/>
          </p:cNvSpPr>
          <p:nvPr/>
        </p:nvSpPr>
        <p:spPr bwMode="auto">
          <a:xfrm>
            <a:off x="4978400" y="3255963"/>
            <a:ext cx="1066800" cy="457200"/>
          </a:xfrm>
          <a:prstGeom prst="rect">
            <a:avLst/>
          </a:prstGeom>
          <a:solidFill>
            <a:srgbClr val="FFFFCC"/>
          </a:solidFill>
          <a:ln w="12700">
            <a:solidFill>
              <a:srgbClr val="990033"/>
            </a:solidFill>
            <a:miter lim="800000"/>
            <a:headEnd/>
            <a:tailEnd/>
          </a:ln>
        </p:spPr>
        <p:txBody>
          <a:bodyPr wrap="none" anchor="ctr"/>
          <a:lstStyle/>
          <a:p>
            <a:pPr algn="ctr" eaLnBrk="0" hangingPunct="0"/>
            <a:r>
              <a:rPr lang="en-US" sz="1400" b="1">
                <a:solidFill>
                  <a:srgbClr val="333399"/>
                </a:solidFill>
                <a:latin typeface="Arial" pitchFamily="34" charset="0"/>
              </a:rPr>
              <a:t>Iteration</a:t>
            </a:r>
          </a:p>
          <a:p>
            <a:pPr algn="ctr" eaLnBrk="0" hangingPunct="0"/>
            <a:r>
              <a:rPr lang="en-US" sz="1000" b="1">
                <a:solidFill>
                  <a:srgbClr val="333399"/>
                </a:solidFill>
                <a:latin typeface="Arial" pitchFamily="34" charset="0"/>
              </a:rPr>
              <a:t>{1, 2, 3...}</a:t>
            </a:r>
          </a:p>
        </p:txBody>
      </p:sp>
      <p:sp>
        <p:nvSpPr>
          <p:cNvPr id="45069" name="AutoShape 11"/>
          <p:cNvSpPr>
            <a:spLocks noChangeArrowheads="1"/>
          </p:cNvSpPr>
          <p:nvPr/>
        </p:nvSpPr>
        <p:spPr bwMode="auto">
          <a:xfrm>
            <a:off x="2844800" y="2590800"/>
            <a:ext cx="228600" cy="152400"/>
          </a:xfrm>
          <a:prstGeom prst="diamond">
            <a:avLst/>
          </a:prstGeom>
          <a:solidFill>
            <a:srgbClr val="FFFFCC"/>
          </a:solidFill>
          <a:ln w="12700">
            <a:solidFill>
              <a:srgbClr val="990033"/>
            </a:solidFill>
            <a:miter lim="800000"/>
            <a:headEnd/>
            <a:tailEnd/>
          </a:ln>
        </p:spPr>
        <p:txBody>
          <a:bodyPr wrap="none" anchor="ctr"/>
          <a:lstStyle/>
          <a:p>
            <a:endParaRPr lang="en-US"/>
          </a:p>
        </p:txBody>
      </p:sp>
      <p:sp>
        <p:nvSpPr>
          <p:cNvPr id="45070" name="Line 12"/>
          <p:cNvSpPr>
            <a:spLocks noChangeShapeType="1"/>
          </p:cNvSpPr>
          <p:nvPr/>
        </p:nvSpPr>
        <p:spPr bwMode="auto">
          <a:xfrm flipH="1">
            <a:off x="1244600" y="2957513"/>
            <a:ext cx="2895600" cy="0"/>
          </a:xfrm>
          <a:prstGeom prst="line">
            <a:avLst/>
          </a:prstGeom>
          <a:noFill/>
          <a:ln w="12700">
            <a:solidFill>
              <a:srgbClr val="990033"/>
            </a:solidFill>
            <a:round/>
            <a:headEnd/>
            <a:tailEnd/>
          </a:ln>
        </p:spPr>
        <p:txBody>
          <a:bodyPr/>
          <a:lstStyle/>
          <a:p>
            <a:endParaRPr lang="en-AU"/>
          </a:p>
        </p:txBody>
      </p:sp>
      <p:sp>
        <p:nvSpPr>
          <p:cNvPr id="45071" name="Line 13"/>
          <p:cNvSpPr>
            <a:spLocks noChangeShapeType="1"/>
          </p:cNvSpPr>
          <p:nvPr/>
        </p:nvSpPr>
        <p:spPr bwMode="auto">
          <a:xfrm>
            <a:off x="2959100" y="2741613"/>
            <a:ext cx="0" cy="222250"/>
          </a:xfrm>
          <a:prstGeom prst="line">
            <a:avLst/>
          </a:prstGeom>
          <a:noFill/>
          <a:ln w="12700">
            <a:solidFill>
              <a:srgbClr val="990033"/>
            </a:solidFill>
            <a:round/>
            <a:headEnd/>
            <a:tailEnd/>
          </a:ln>
        </p:spPr>
        <p:txBody>
          <a:bodyPr/>
          <a:lstStyle/>
          <a:p>
            <a:endParaRPr lang="en-AU"/>
          </a:p>
        </p:txBody>
      </p:sp>
      <p:sp>
        <p:nvSpPr>
          <p:cNvPr id="45072" name="Line 14"/>
          <p:cNvSpPr>
            <a:spLocks noChangeShapeType="1"/>
          </p:cNvSpPr>
          <p:nvPr/>
        </p:nvSpPr>
        <p:spPr bwMode="auto">
          <a:xfrm>
            <a:off x="1244600" y="2957513"/>
            <a:ext cx="0" cy="298450"/>
          </a:xfrm>
          <a:prstGeom prst="line">
            <a:avLst/>
          </a:prstGeom>
          <a:noFill/>
          <a:ln w="12700">
            <a:solidFill>
              <a:srgbClr val="990033"/>
            </a:solidFill>
            <a:round/>
            <a:headEnd/>
            <a:tailEnd/>
          </a:ln>
        </p:spPr>
        <p:txBody>
          <a:bodyPr/>
          <a:lstStyle/>
          <a:p>
            <a:endParaRPr lang="en-AU"/>
          </a:p>
        </p:txBody>
      </p:sp>
      <p:sp>
        <p:nvSpPr>
          <p:cNvPr id="45073" name="Line 15"/>
          <p:cNvSpPr>
            <a:spLocks noChangeShapeType="1"/>
          </p:cNvSpPr>
          <p:nvPr/>
        </p:nvSpPr>
        <p:spPr bwMode="auto">
          <a:xfrm>
            <a:off x="2768600" y="2951163"/>
            <a:ext cx="0" cy="298450"/>
          </a:xfrm>
          <a:prstGeom prst="line">
            <a:avLst/>
          </a:prstGeom>
          <a:noFill/>
          <a:ln w="12700">
            <a:solidFill>
              <a:srgbClr val="990033"/>
            </a:solidFill>
            <a:round/>
            <a:headEnd/>
            <a:tailEnd/>
          </a:ln>
        </p:spPr>
        <p:txBody>
          <a:bodyPr/>
          <a:lstStyle/>
          <a:p>
            <a:endParaRPr lang="en-AU"/>
          </a:p>
        </p:txBody>
      </p:sp>
      <p:sp>
        <p:nvSpPr>
          <p:cNvPr id="45074" name="Rectangle 16"/>
          <p:cNvSpPr>
            <a:spLocks noChangeArrowheads="1"/>
          </p:cNvSpPr>
          <p:nvPr/>
        </p:nvSpPr>
        <p:spPr bwMode="auto">
          <a:xfrm>
            <a:off x="3651250" y="3249613"/>
            <a:ext cx="1066800" cy="457200"/>
          </a:xfrm>
          <a:prstGeom prst="rect">
            <a:avLst/>
          </a:prstGeom>
          <a:solidFill>
            <a:srgbClr val="FFFFCC"/>
          </a:solidFill>
          <a:ln w="12700">
            <a:solidFill>
              <a:srgbClr val="990033"/>
            </a:solidFill>
            <a:miter lim="800000"/>
            <a:headEnd/>
            <a:tailEnd/>
          </a:ln>
        </p:spPr>
        <p:txBody>
          <a:bodyPr wrap="none" anchor="ctr"/>
          <a:lstStyle/>
          <a:p>
            <a:pPr algn="ctr" eaLnBrk="0" hangingPunct="0"/>
            <a:r>
              <a:rPr lang="en-US" sz="1400" b="1">
                <a:solidFill>
                  <a:srgbClr val="333399"/>
                </a:solidFill>
                <a:latin typeface="Arial" pitchFamily="34" charset="0"/>
              </a:rPr>
              <a:t>Role</a:t>
            </a:r>
            <a:endParaRPr lang="en-US" sz="1600" b="1">
              <a:solidFill>
                <a:srgbClr val="333399"/>
              </a:solidFill>
              <a:latin typeface="Arial" pitchFamily="34" charset="0"/>
            </a:endParaRPr>
          </a:p>
        </p:txBody>
      </p:sp>
      <p:sp>
        <p:nvSpPr>
          <p:cNvPr id="45075" name="Line 17"/>
          <p:cNvSpPr>
            <a:spLocks noChangeShapeType="1"/>
          </p:cNvSpPr>
          <p:nvPr/>
        </p:nvSpPr>
        <p:spPr bwMode="auto">
          <a:xfrm>
            <a:off x="4165600" y="2951163"/>
            <a:ext cx="0" cy="298450"/>
          </a:xfrm>
          <a:prstGeom prst="line">
            <a:avLst/>
          </a:prstGeom>
          <a:noFill/>
          <a:ln w="12700">
            <a:solidFill>
              <a:srgbClr val="990033"/>
            </a:solidFill>
            <a:round/>
            <a:headEnd/>
            <a:tailEnd/>
          </a:ln>
        </p:spPr>
        <p:txBody>
          <a:bodyPr/>
          <a:lstStyle/>
          <a:p>
            <a:endParaRPr lang="en-AU"/>
          </a:p>
        </p:txBody>
      </p:sp>
      <p:sp>
        <p:nvSpPr>
          <p:cNvPr id="45076" name="Rectangle 18"/>
          <p:cNvSpPr>
            <a:spLocks noChangeArrowheads="1"/>
          </p:cNvSpPr>
          <p:nvPr/>
        </p:nvSpPr>
        <p:spPr bwMode="auto">
          <a:xfrm>
            <a:off x="755650" y="4076700"/>
            <a:ext cx="1066800" cy="457200"/>
          </a:xfrm>
          <a:prstGeom prst="rect">
            <a:avLst/>
          </a:prstGeom>
          <a:solidFill>
            <a:srgbClr val="FFFFCC"/>
          </a:solidFill>
          <a:ln w="12700">
            <a:solidFill>
              <a:srgbClr val="990033"/>
            </a:solidFill>
            <a:miter lim="800000"/>
            <a:headEnd/>
            <a:tailEnd/>
          </a:ln>
        </p:spPr>
        <p:txBody>
          <a:bodyPr wrap="none" anchor="ctr"/>
          <a:lstStyle/>
          <a:p>
            <a:pPr algn="ctr" eaLnBrk="0" hangingPunct="0"/>
            <a:r>
              <a:rPr lang="en-US" sz="1400" b="1">
                <a:solidFill>
                  <a:srgbClr val="333399"/>
                </a:solidFill>
                <a:latin typeface="Arial" pitchFamily="34" charset="0"/>
              </a:rPr>
              <a:t>Task</a:t>
            </a:r>
            <a:endParaRPr lang="en-US" sz="1600" b="1">
              <a:solidFill>
                <a:srgbClr val="333399"/>
              </a:solidFill>
              <a:latin typeface="Arial" pitchFamily="34" charset="0"/>
            </a:endParaRPr>
          </a:p>
        </p:txBody>
      </p:sp>
      <p:sp>
        <p:nvSpPr>
          <p:cNvPr id="45077" name="Line 19"/>
          <p:cNvSpPr>
            <a:spLocks noChangeShapeType="1"/>
          </p:cNvSpPr>
          <p:nvPr/>
        </p:nvSpPr>
        <p:spPr bwMode="auto">
          <a:xfrm>
            <a:off x="1219200" y="3810000"/>
            <a:ext cx="0" cy="298450"/>
          </a:xfrm>
          <a:prstGeom prst="line">
            <a:avLst/>
          </a:prstGeom>
          <a:noFill/>
          <a:ln w="12700">
            <a:solidFill>
              <a:srgbClr val="990033"/>
            </a:solidFill>
            <a:round/>
            <a:headEnd/>
            <a:tailEnd/>
          </a:ln>
        </p:spPr>
        <p:txBody>
          <a:bodyPr/>
          <a:lstStyle/>
          <a:p>
            <a:endParaRPr lang="en-AU"/>
          </a:p>
        </p:txBody>
      </p:sp>
      <p:sp>
        <p:nvSpPr>
          <p:cNvPr id="45078" name="Rectangle 20"/>
          <p:cNvSpPr>
            <a:spLocks noChangeArrowheads="1"/>
          </p:cNvSpPr>
          <p:nvPr/>
        </p:nvSpPr>
        <p:spPr bwMode="auto">
          <a:xfrm>
            <a:off x="6502400" y="3255963"/>
            <a:ext cx="1422400" cy="457200"/>
          </a:xfrm>
          <a:prstGeom prst="rect">
            <a:avLst/>
          </a:prstGeom>
          <a:solidFill>
            <a:srgbClr val="FFFFCC"/>
          </a:solidFill>
          <a:ln w="12700">
            <a:solidFill>
              <a:srgbClr val="990033"/>
            </a:solidFill>
            <a:miter lim="800000"/>
            <a:headEnd/>
            <a:tailEnd/>
          </a:ln>
        </p:spPr>
        <p:txBody>
          <a:bodyPr wrap="none" anchor="ctr"/>
          <a:lstStyle/>
          <a:p>
            <a:pPr algn="ctr" eaLnBrk="0" hangingPunct="0"/>
            <a:r>
              <a:rPr lang="en-US" sz="1400" b="1">
                <a:solidFill>
                  <a:srgbClr val="333399"/>
                </a:solidFill>
                <a:latin typeface="Arial" pitchFamily="34" charset="0"/>
              </a:rPr>
              <a:t>Increment</a:t>
            </a:r>
          </a:p>
          <a:p>
            <a:pPr algn="ctr" eaLnBrk="0" hangingPunct="0"/>
            <a:r>
              <a:rPr lang="en-US" sz="1000" b="1">
                <a:solidFill>
                  <a:srgbClr val="333399"/>
                </a:solidFill>
                <a:latin typeface="Arial" pitchFamily="34" charset="0"/>
              </a:rPr>
              <a:t>{first, second, third…}</a:t>
            </a:r>
          </a:p>
        </p:txBody>
      </p:sp>
      <p:sp>
        <p:nvSpPr>
          <p:cNvPr id="45079" name="Rectangle 21"/>
          <p:cNvSpPr>
            <a:spLocks noChangeArrowheads="1"/>
          </p:cNvSpPr>
          <p:nvPr/>
        </p:nvSpPr>
        <p:spPr bwMode="auto">
          <a:xfrm>
            <a:off x="7467600" y="2041525"/>
            <a:ext cx="1185863" cy="623888"/>
          </a:xfrm>
          <a:prstGeom prst="rect">
            <a:avLst/>
          </a:prstGeom>
          <a:solidFill>
            <a:srgbClr val="FFFFCC"/>
          </a:solidFill>
          <a:ln w="12700">
            <a:solidFill>
              <a:srgbClr val="990033"/>
            </a:solidFill>
            <a:miter lim="800000"/>
            <a:headEnd/>
            <a:tailEnd/>
          </a:ln>
        </p:spPr>
        <p:txBody>
          <a:bodyPr wrap="none" anchor="ctr"/>
          <a:lstStyle/>
          <a:p>
            <a:pPr algn="ctr" eaLnBrk="0" hangingPunct="0"/>
            <a:r>
              <a:rPr lang="en-US" sz="1600" b="1">
                <a:solidFill>
                  <a:srgbClr val="333399"/>
                </a:solidFill>
                <a:latin typeface="Arial" pitchFamily="34" charset="0"/>
              </a:rPr>
              <a:t>Lifecycle</a:t>
            </a:r>
          </a:p>
          <a:p>
            <a:pPr algn="ctr" eaLnBrk="0" hangingPunct="0"/>
            <a:r>
              <a:rPr lang="en-US" sz="1000" b="1">
                <a:solidFill>
                  <a:srgbClr val="333399"/>
                </a:solidFill>
                <a:latin typeface="Arial" pitchFamily="34" charset="0"/>
              </a:rPr>
              <a:t>{waterfall, spiral,</a:t>
            </a:r>
          </a:p>
          <a:p>
            <a:pPr algn="ctr" eaLnBrk="0" hangingPunct="0"/>
            <a:r>
              <a:rPr lang="en-US" sz="1000" b="1">
                <a:solidFill>
                  <a:srgbClr val="333399"/>
                </a:solidFill>
                <a:latin typeface="Arial" pitchFamily="34" charset="0"/>
              </a:rPr>
              <a:t>fountain}</a:t>
            </a:r>
          </a:p>
        </p:txBody>
      </p:sp>
      <p:sp>
        <p:nvSpPr>
          <p:cNvPr id="45080" name="Line 22"/>
          <p:cNvSpPr>
            <a:spLocks noChangeShapeType="1"/>
          </p:cNvSpPr>
          <p:nvPr/>
        </p:nvSpPr>
        <p:spPr bwMode="auto">
          <a:xfrm>
            <a:off x="6159500" y="2728913"/>
            <a:ext cx="0" cy="222250"/>
          </a:xfrm>
          <a:prstGeom prst="line">
            <a:avLst/>
          </a:prstGeom>
          <a:noFill/>
          <a:ln w="12700">
            <a:solidFill>
              <a:srgbClr val="990033"/>
            </a:solidFill>
            <a:round/>
            <a:headEnd/>
            <a:tailEnd/>
          </a:ln>
        </p:spPr>
        <p:txBody>
          <a:bodyPr/>
          <a:lstStyle/>
          <a:p>
            <a:endParaRPr lang="en-AU"/>
          </a:p>
        </p:txBody>
      </p:sp>
      <p:sp>
        <p:nvSpPr>
          <p:cNvPr id="45081" name="Line 23"/>
          <p:cNvSpPr>
            <a:spLocks noChangeShapeType="1"/>
          </p:cNvSpPr>
          <p:nvPr/>
        </p:nvSpPr>
        <p:spPr bwMode="auto">
          <a:xfrm>
            <a:off x="5270500" y="2951163"/>
            <a:ext cx="0" cy="298450"/>
          </a:xfrm>
          <a:prstGeom prst="line">
            <a:avLst/>
          </a:prstGeom>
          <a:noFill/>
          <a:ln w="12700">
            <a:solidFill>
              <a:srgbClr val="990033"/>
            </a:solidFill>
            <a:round/>
            <a:headEnd/>
            <a:tailEnd/>
          </a:ln>
        </p:spPr>
        <p:txBody>
          <a:bodyPr/>
          <a:lstStyle/>
          <a:p>
            <a:endParaRPr lang="en-AU"/>
          </a:p>
        </p:txBody>
      </p:sp>
      <p:sp>
        <p:nvSpPr>
          <p:cNvPr id="45082" name="Line 24"/>
          <p:cNvSpPr>
            <a:spLocks noChangeShapeType="1"/>
          </p:cNvSpPr>
          <p:nvPr/>
        </p:nvSpPr>
        <p:spPr bwMode="auto">
          <a:xfrm>
            <a:off x="7264400" y="2951163"/>
            <a:ext cx="0" cy="298450"/>
          </a:xfrm>
          <a:prstGeom prst="line">
            <a:avLst/>
          </a:prstGeom>
          <a:noFill/>
          <a:ln w="12700">
            <a:solidFill>
              <a:srgbClr val="990033"/>
            </a:solidFill>
            <a:round/>
            <a:headEnd/>
            <a:tailEnd/>
          </a:ln>
        </p:spPr>
        <p:txBody>
          <a:bodyPr/>
          <a:lstStyle/>
          <a:p>
            <a:endParaRPr lang="en-AU"/>
          </a:p>
        </p:txBody>
      </p:sp>
      <p:sp>
        <p:nvSpPr>
          <p:cNvPr id="45083" name="Line 25"/>
          <p:cNvSpPr>
            <a:spLocks noChangeShapeType="1"/>
          </p:cNvSpPr>
          <p:nvPr/>
        </p:nvSpPr>
        <p:spPr bwMode="auto">
          <a:xfrm flipH="1">
            <a:off x="6045200" y="3505200"/>
            <a:ext cx="304800" cy="0"/>
          </a:xfrm>
          <a:prstGeom prst="line">
            <a:avLst/>
          </a:prstGeom>
          <a:noFill/>
          <a:ln w="12700">
            <a:solidFill>
              <a:srgbClr val="990033"/>
            </a:solidFill>
            <a:round/>
            <a:headEnd/>
            <a:tailEnd/>
          </a:ln>
        </p:spPr>
        <p:txBody>
          <a:bodyPr/>
          <a:lstStyle/>
          <a:p>
            <a:endParaRPr lang="en-AU"/>
          </a:p>
        </p:txBody>
      </p:sp>
      <p:sp>
        <p:nvSpPr>
          <p:cNvPr id="45084" name="Line 26"/>
          <p:cNvSpPr>
            <a:spLocks noChangeShapeType="1"/>
          </p:cNvSpPr>
          <p:nvPr/>
        </p:nvSpPr>
        <p:spPr bwMode="auto">
          <a:xfrm rot="-5400000">
            <a:off x="7023100" y="1973263"/>
            <a:ext cx="0" cy="736600"/>
          </a:xfrm>
          <a:prstGeom prst="line">
            <a:avLst/>
          </a:prstGeom>
          <a:noFill/>
          <a:ln w="12700">
            <a:solidFill>
              <a:srgbClr val="990033"/>
            </a:solidFill>
            <a:prstDash val="dash"/>
            <a:round/>
            <a:headEnd/>
            <a:tailEnd type="triangle" w="med" len="med"/>
          </a:ln>
        </p:spPr>
        <p:txBody>
          <a:bodyPr/>
          <a:lstStyle/>
          <a:p>
            <a:endParaRPr lang="en-AU"/>
          </a:p>
        </p:txBody>
      </p:sp>
      <p:sp>
        <p:nvSpPr>
          <p:cNvPr id="45085" name="Text Box 27"/>
          <p:cNvSpPr txBox="1">
            <a:spLocks noChangeArrowheads="1"/>
          </p:cNvSpPr>
          <p:nvPr/>
        </p:nvSpPr>
        <p:spPr bwMode="auto">
          <a:xfrm>
            <a:off x="4048125" y="2159000"/>
            <a:ext cx="1085850" cy="228600"/>
          </a:xfrm>
          <a:prstGeom prst="rect">
            <a:avLst/>
          </a:prstGeom>
          <a:noFill/>
          <a:ln w="0">
            <a:noFill/>
            <a:miter lim="800000"/>
            <a:headEnd/>
            <a:tailEnd/>
          </a:ln>
        </p:spPr>
        <p:txBody>
          <a:bodyPr wrap="none">
            <a:spAutoFit/>
          </a:bodyPr>
          <a:lstStyle/>
          <a:p>
            <a:pPr algn="ctr" eaLnBrk="0" hangingPunct="0"/>
            <a:r>
              <a:rPr lang="en-US" sz="900" b="1">
                <a:solidFill>
                  <a:srgbClr val="333399"/>
                </a:solidFill>
                <a:latin typeface="Arial" pitchFamily="34" charset="0"/>
              </a:rPr>
              <a:t>&lt;&lt;Instantiates&gt;&gt;</a:t>
            </a:r>
          </a:p>
        </p:txBody>
      </p:sp>
      <p:sp>
        <p:nvSpPr>
          <p:cNvPr id="45086" name="Text Box 28"/>
          <p:cNvSpPr txBox="1">
            <a:spLocks noChangeArrowheads="1"/>
          </p:cNvSpPr>
          <p:nvPr/>
        </p:nvSpPr>
        <p:spPr bwMode="auto">
          <a:xfrm>
            <a:off x="6608763" y="2112963"/>
            <a:ext cx="866775" cy="214312"/>
          </a:xfrm>
          <a:prstGeom prst="rect">
            <a:avLst/>
          </a:prstGeom>
          <a:noFill/>
          <a:ln w="0">
            <a:noFill/>
            <a:miter lim="800000"/>
            <a:headEnd/>
            <a:tailEnd/>
          </a:ln>
        </p:spPr>
        <p:txBody>
          <a:bodyPr wrap="none">
            <a:spAutoFit/>
          </a:bodyPr>
          <a:lstStyle/>
          <a:p>
            <a:pPr algn="ctr" eaLnBrk="0" hangingPunct="0"/>
            <a:r>
              <a:rPr lang="en-US" sz="800" b="1">
                <a:solidFill>
                  <a:srgbClr val="333399"/>
                </a:solidFill>
                <a:latin typeface="Arial" pitchFamily="34" charset="0"/>
              </a:rPr>
              <a:t>&lt;&lt;based on&gt;&gt;</a:t>
            </a:r>
          </a:p>
        </p:txBody>
      </p:sp>
      <p:sp>
        <p:nvSpPr>
          <p:cNvPr id="45087" name="Text Box 29"/>
          <p:cNvSpPr txBox="1">
            <a:spLocks noChangeArrowheads="1"/>
          </p:cNvSpPr>
          <p:nvPr/>
        </p:nvSpPr>
        <p:spPr bwMode="auto">
          <a:xfrm>
            <a:off x="3810000" y="3914775"/>
            <a:ext cx="4648200" cy="1155700"/>
          </a:xfrm>
          <a:prstGeom prst="rect">
            <a:avLst/>
          </a:prstGeom>
          <a:noFill/>
          <a:ln w="0">
            <a:noFill/>
            <a:miter lim="800000"/>
            <a:headEnd/>
            <a:tailEnd/>
          </a:ln>
        </p:spPr>
        <p:txBody>
          <a:bodyPr>
            <a:spAutoFit/>
          </a:bodyPr>
          <a:lstStyle/>
          <a:p>
            <a:pPr eaLnBrk="0" hangingPunct="0"/>
            <a:r>
              <a:rPr lang="en-US" sz="1400" b="1" i="1">
                <a:solidFill>
                  <a:srgbClr val="990000"/>
                </a:solidFill>
                <a:latin typeface="Arial" pitchFamily="34" charset="0"/>
              </a:rPr>
              <a:t>Note:</a:t>
            </a:r>
            <a:r>
              <a:rPr lang="en-US" sz="1400" b="1">
                <a:solidFill>
                  <a:srgbClr val="990000"/>
                </a:solidFill>
                <a:latin typeface="Arial" pitchFamily="34" charset="0"/>
              </a:rPr>
              <a:t> This is an informal process metamodel (i.e. not an OMG standard). The process-components provide the building blocks for a SEP. And the SEP is based on a SDLC. Eventually, a configured process is enacted (enactment is not shown here).</a:t>
            </a:r>
          </a:p>
        </p:txBody>
      </p:sp>
      <p:sp>
        <p:nvSpPr>
          <p:cNvPr id="45088" name="AutoShape 30"/>
          <p:cNvSpPr>
            <a:spLocks noChangeArrowheads="1"/>
          </p:cNvSpPr>
          <p:nvPr/>
        </p:nvSpPr>
        <p:spPr bwMode="auto">
          <a:xfrm>
            <a:off x="1116013" y="3716338"/>
            <a:ext cx="228600" cy="152400"/>
          </a:xfrm>
          <a:prstGeom prst="diamond">
            <a:avLst/>
          </a:prstGeom>
          <a:solidFill>
            <a:srgbClr val="FFFFCC"/>
          </a:solidFill>
          <a:ln w="12700">
            <a:solidFill>
              <a:srgbClr val="990033"/>
            </a:solidFill>
            <a:miter lim="800000"/>
            <a:headEnd/>
            <a:tailEnd/>
          </a:ln>
        </p:spPr>
        <p:txBody>
          <a:bodyPr wrap="none" anchor="ctr"/>
          <a:lstStyle/>
          <a:p>
            <a:endParaRPr lang="en-US"/>
          </a:p>
        </p:txBody>
      </p:sp>
      <p:sp>
        <p:nvSpPr>
          <p:cNvPr id="45089" name="AutoShape 31"/>
          <p:cNvSpPr>
            <a:spLocks noChangeArrowheads="1"/>
          </p:cNvSpPr>
          <p:nvPr/>
        </p:nvSpPr>
        <p:spPr bwMode="auto">
          <a:xfrm>
            <a:off x="6324600" y="3425825"/>
            <a:ext cx="177800" cy="117475"/>
          </a:xfrm>
          <a:prstGeom prst="diamond">
            <a:avLst/>
          </a:prstGeom>
          <a:solidFill>
            <a:srgbClr val="FFFFCC"/>
          </a:solidFill>
          <a:ln w="12700">
            <a:solidFill>
              <a:srgbClr val="990033"/>
            </a:solidFill>
            <a:miter lim="800000"/>
            <a:headEnd/>
            <a:tailEnd/>
          </a:ln>
        </p:spPr>
        <p:txBody>
          <a:bodyPr wrap="none" anchor="ctr"/>
          <a:lstStyle/>
          <a:p>
            <a:endParaRPr lang="en-US"/>
          </a:p>
        </p:txBody>
      </p:sp>
      <p:sp>
        <p:nvSpPr>
          <p:cNvPr id="35" name="Rectangle 18"/>
          <p:cNvSpPr>
            <a:spLocks noChangeArrowheads="1"/>
          </p:cNvSpPr>
          <p:nvPr/>
        </p:nvSpPr>
        <p:spPr bwMode="auto">
          <a:xfrm>
            <a:off x="762000" y="4856162"/>
            <a:ext cx="1066800" cy="457200"/>
          </a:xfrm>
          <a:prstGeom prst="rect">
            <a:avLst/>
          </a:prstGeom>
          <a:solidFill>
            <a:srgbClr val="FFFFCC"/>
          </a:solidFill>
          <a:ln w="12700">
            <a:solidFill>
              <a:srgbClr val="990033"/>
            </a:solidFill>
            <a:miter lim="800000"/>
            <a:headEnd/>
            <a:tailEnd/>
          </a:ln>
        </p:spPr>
        <p:txBody>
          <a:bodyPr wrap="none" anchor="ctr"/>
          <a:lstStyle/>
          <a:p>
            <a:pPr algn="ctr" eaLnBrk="0" hangingPunct="0"/>
            <a:r>
              <a:rPr lang="en-US" sz="1400" b="1" dirty="0" smtClean="0">
                <a:solidFill>
                  <a:srgbClr val="333399"/>
                </a:solidFill>
                <a:latin typeface="Arial" pitchFamily="34" charset="0"/>
              </a:rPr>
              <a:t>Techniques</a:t>
            </a:r>
          </a:p>
          <a:p>
            <a:pPr algn="ctr" eaLnBrk="0" hangingPunct="0"/>
            <a:r>
              <a:rPr lang="en-US" sz="1400" b="1" dirty="0" smtClean="0">
                <a:solidFill>
                  <a:srgbClr val="333399"/>
                </a:solidFill>
                <a:latin typeface="Arial" pitchFamily="34" charset="0"/>
              </a:rPr>
              <a:t>/Practices</a:t>
            </a:r>
            <a:endParaRPr lang="en-US" sz="1600" b="1" dirty="0">
              <a:solidFill>
                <a:srgbClr val="333399"/>
              </a:solidFill>
              <a:latin typeface="Arial" pitchFamily="34" charset="0"/>
            </a:endParaRPr>
          </a:p>
        </p:txBody>
      </p:sp>
      <p:sp>
        <p:nvSpPr>
          <p:cNvPr id="36" name="Line 19"/>
          <p:cNvSpPr>
            <a:spLocks noChangeShapeType="1"/>
          </p:cNvSpPr>
          <p:nvPr/>
        </p:nvSpPr>
        <p:spPr bwMode="auto">
          <a:xfrm>
            <a:off x="1225550" y="4589462"/>
            <a:ext cx="0" cy="298450"/>
          </a:xfrm>
          <a:prstGeom prst="line">
            <a:avLst/>
          </a:prstGeom>
          <a:noFill/>
          <a:ln w="12700">
            <a:solidFill>
              <a:srgbClr val="990033"/>
            </a:solidFill>
            <a:round/>
            <a:headEnd/>
            <a:tailEnd/>
          </a:ln>
        </p:spPr>
        <p:txBody>
          <a:bodyPr/>
          <a:lstStyle/>
          <a:p>
            <a:endParaRPr lang="en-AU"/>
          </a:p>
        </p:txBody>
      </p:sp>
      <p:sp>
        <p:nvSpPr>
          <p:cNvPr id="37" name="AutoShape 30"/>
          <p:cNvSpPr>
            <a:spLocks noChangeArrowheads="1"/>
          </p:cNvSpPr>
          <p:nvPr/>
        </p:nvSpPr>
        <p:spPr bwMode="auto">
          <a:xfrm>
            <a:off x="1122363" y="4495800"/>
            <a:ext cx="228600" cy="152400"/>
          </a:xfrm>
          <a:prstGeom prst="diamond">
            <a:avLst/>
          </a:prstGeom>
          <a:solidFill>
            <a:srgbClr val="FFFFCC"/>
          </a:solidFill>
          <a:ln w="12700">
            <a:solidFill>
              <a:srgbClr val="990033"/>
            </a:solidFill>
            <a:miter lim="800000"/>
            <a:headEnd/>
            <a:tailEnd/>
          </a:ln>
        </p:spPr>
        <p:txBody>
          <a:bodyPr wrap="none" anchor="ctr"/>
          <a:lstStyle/>
          <a:p>
            <a:endParaRPr lang="en-US"/>
          </a:p>
        </p:txBody>
      </p:sp>
    </p:spTree>
    <p:extLst>
      <p:ext uri="{BB962C8B-B14F-4D97-AF65-F5344CB8AC3E}">
        <p14:creationId xmlns:p14="http://schemas.microsoft.com/office/powerpoint/2010/main" val="31600282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3.5_Project Scope Statement</a:t>
            </a:r>
            <a:endParaRPr lang="en-AU" dirty="0"/>
          </a:p>
        </p:txBody>
      </p:sp>
      <p:sp>
        <p:nvSpPr>
          <p:cNvPr id="4" name="Footer Placeholder 3"/>
          <p:cNvSpPr>
            <a:spLocks noGrp="1"/>
          </p:cNvSpPr>
          <p:nvPr>
            <p:ph type="ftr" sz="quarter" idx="10"/>
          </p:nvPr>
        </p:nvSpPr>
        <p:spPr/>
        <p:txBody>
          <a:bodyPr/>
          <a:lstStyle/>
          <a:p>
            <a:r>
              <a:rPr lang="en-US" smtClean="0"/>
              <a:t>Course: Software Project Management  SW 909</a:t>
            </a:r>
          </a:p>
          <a:p>
            <a:r>
              <a:rPr lang="en-US" smtClean="0"/>
              <a:t>MS University of Baroda, India; © MethodScience</a:t>
            </a:r>
            <a:endParaRPr lang="en-US" dirty="0"/>
          </a:p>
        </p:txBody>
      </p:sp>
      <p:sp>
        <p:nvSpPr>
          <p:cNvPr id="5" name="Slide Number Placeholder 4"/>
          <p:cNvSpPr>
            <a:spLocks noGrp="1"/>
          </p:cNvSpPr>
          <p:nvPr>
            <p:ph type="sldNum" sz="quarter" idx="11"/>
          </p:nvPr>
        </p:nvSpPr>
        <p:spPr/>
        <p:txBody>
          <a:bodyPr/>
          <a:lstStyle/>
          <a:p>
            <a:fld id="{C875F366-C446-4B97-B257-F362FC5B2650}" type="slidenum">
              <a:rPr lang="en-US" smtClean="0"/>
              <a:pPr/>
              <a:t>60</a:t>
            </a:fld>
            <a:endParaRPr lang="en-US"/>
          </a:p>
        </p:txBody>
      </p:sp>
      <p:graphicFrame>
        <p:nvGraphicFramePr>
          <p:cNvPr id="6" name="Content Placeholder 5"/>
          <p:cNvGraphicFramePr>
            <a:graphicFrameLocks noGrp="1" noChangeAspect="1"/>
          </p:cNvGraphicFramePr>
          <p:nvPr>
            <p:ph idx="1"/>
          </p:nvPr>
        </p:nvGraphicFramePr>
        <p:xfrm>
          <a:off x="633983" y="1371600"/>
          <a:ext cx="7876034" cy="5029200"/>
        </p:xfrm>
        <a:graphic>
          <a:graphicData uri="http://schemas.openxmlformats.org/presentationml/2006/ole">
            <mc:AlternateContent xmlns:mc="http://schemas.openxmlformats.org/markup-compatibility/2006">
              <mc:Choice xmlns:v="urn:schemas-microsoft-com:vml" Requires="v">
                <p:oleObj spid="_x0000_s9222" name="Document" r:id="rId3" imgW="6702841" imgH="8602616" progId="Word.Document.8">
                  <p:embed/>
                </p:oleObj>
              </mc:Choice>
              <mc:Fallback>
                <p:oleObj name="Document" r:id="rId3" imgW="6702841" imgH="8602616" progId="Word.Document.8">
                  <p:embed/>
                  <p:pic>
                    <p:nvPicPr>
                      <p:cNvPr id="6" name="Content Placeholder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983" y="1371600"/>
                        <a:ext cx="7876034" cy="502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67786669"/>
      </p:ext>
    </p:extLst>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9" y="685953"/>
            <a:ext cx="7004705" cy="412039"/>
          </a:xfrm>
        </p:spPr>
        <p:txBody>
          <a:bodyPr>
            <a:normAutofit fontScale="90000"/>
          </a:bodyPr>
          <a:lstStyle/>
          <a:p>
            <a:r>
              <a:rPr lang="en-US" dirty="0" smtClean="0"/>
              <a:t>Short Exercise</a:t>
            </a:r>
            <a:endParaRPr lang="en-US" dirty="0"/>
          </a:p>
        </p:txBody>
      </p:sp>
      <p:sp>
        <p:nvSpPr>
          <p:cNvPr id="3" name="Content Placeholder 2"/>
          <p:cNvSpPr>
            <a:spLocks noGrp="1"/>
          </p:cNvSpPr>
          <p:nvPr>
            <p:ph idx="1"/>
          </p:nvPr>
        </p:nvSpPr>
        <p:spPr>
          <a:xfrm>
            <a:off x="685800" y="1219200"/>
            <a:ext cx="7772400" cy="4953000"/>
          </a:xfrm>
        </p:spPr>
        <p:txBody>
          <a:bodyPr/>
          <a:lstStyle/>
          <a:p>
            <a:r>
              <a:rPr lang="en-US" sz="1800" dirty="0" smtClean="0"/>
              <a:t>List FOUR major DELIVERABLES that are likely to come out of your Project (based on your understanding of the Case study). Add specific Inclusions and Exclusions to each of your Deliverables. </a:t>
            </a:r>
          </a:p>
          <a:p>
            <a:r>
              <a:rPr lang="en-US" sz="1800" dirty="0" smtClean="0"/>
              <a:t>_____________________________________________________________________________________________________________________________________________________________________________________________</a:t>
            </a:r>
          </a:p>
          <a:p>
            <a:pPr>
              <a:buFont typeface="Arial" pitchFamily="34" charset="0"/>
              <a:buChar char="•"/>
            </a:pPr>
            <a:r>
              <a:rPr lang="en-US" sz="1800" dirty="0" smtClean="0"/>
              <a:t>_______________________________________________________________</a:t>
            </a:r>
          </a:p>
          <a:p>
            <a:pPr>
              <a:buFont typeface="Arial" pitchFamily="34" charset="0"/>
              <a:buChar char="•"/>
            </a:pPr>
            <a:r>
              <a:rPr lang="en-US" sz="1800" dirty="0" smtClean="0"/>
              <a:t>_______________________________________________________________</a:t>
            </a:r>
          </a:p>
          <a:p>
            <a:pPr>
              <a:buNone/>
            </a:pPr>
            <a:endParaRPr lang="en-US" sz="1800" dirty="0" smtClean="0"/>
          </a:p>
        </p:txBody>
      </p:sp>
      <p:pic>
        <p:nvPicPr>
          <p:cNvPr id="5" name="Picture 3"/>
          <p:cNvPicPr>
            <a:picLocks noChangeAspect="1" noChangeArrowheads="1"/>
          </p:cNvPicPr>
          <p:nvPr/>
        </p:nvPicPr>
        <p:blipFill>
          <a:blip r:embed="rId3" cstate="print"/>
          <a:srcRect/>
          <a:stretch>
            <a:fillRect/>
          </a:stretch>
        </p:blipFill>
        <p:spPr bwMode="auto">
          <a:xfrm>
            <a:off x="7010400" y="5842526"/>
            <a:ext cx="1703752" cy="1015474"/>
          </a:xfrm>
          <a:prstGeom prst="rect">
            <a:avLst/>
          </a:prstGeom>
          <a:noFill/>
          <a:ln w="9525">
            <a:noFill/>
            <a:miter lim="800000"/>
            <a:headEnd/>
            <a:tailEnd/>
          </a:ln>
          <a:effectLst/>
        </p:spPr>
      </p:pic>
      <p:sp>
        <p:nvSpPr>
          <p:cNvPr id="6" name="Slide Number Placeholder 5"/>
          <p:cNvSpPr>
            <a:spLocks noGrp="1"/>
          </p:cNvSpPr>
          <p:nvPr>
            <p:ph type="sldNum" sz="quarter" idx="11"/>
          </p:nvPr>
        </p:nvSpPr>
        <p:spPr/>
        <p:txBody>
          <a:bodyPr/>
          <a:lstStyle/>
          <a:p>
            <a:fld id="{C875F366-C446-4B97-B257-F362FC5B2650}" type="slidenum">
              <a:rPr lang="en-US" smtClean="0"/>
              <a:pPr/>
              <a:t>61</a:t>
            </a:fld>
            <a:endParaRPr lang="en-US"/>
          </a:p>
        </p:txBody>
      </p:sp>
      <p:sp>
        <p:nvSpPr>
          <p:cNvPr id="7" name="Footer Placeholder 6"/>
          <p:cNvSpPr>
            <a:spLocks noGrp="1"/>
          </p:cNvSpPr>
          <p:nvPr>
            <p:ph type="ftr" sz="quarter" idx="10"/>
          </p:nvPr>
        </p:nvSpPr>
        <p:spPr/>
        <p:txBody>
          <a:bodyPr/>
          <a:lstStyle/>
          <a:p>
            <a:r>
              <a:rPr lang="en-US" smtClean="0"/>
              <a:t>MethodScience.com, 1998-2013</a:t>
            </a:r>
            <a:endParaRPr lang="en-US" dirty="0"/>
          </a:p>
        </p:txBody>
      </p:sp>
    </p:spTree>
    <p:extLst>
      <p:ext uri="{BB962C8B-B14F-4D97-AF65-F5344CB8AC3E}">
        <p14:creationId xmlns:p14="http://schemas.microsoft.com/office/powerpoint/2010/main" val="891729207"/>
      </p:ext>
    </p:extLst>
  </p:cSld>
  <p:clrMapOvr>
    <a:masterClrMapping/>
  </p:clrMapOvr>
  <p:transition>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3" cstate="print"/>
          <a:srcRect/>
          <a:stretch>
            <a:fillRect/>
          </a:stretch>
        </p:blipFill>
        <p:spPr bwMode="auto">
          <a:xfrm>
            <a:off x="7712967" y="4356100"/>
            <a:ext cx="1431033" cy="2478218"/>
          </a:xfrm>
          <a:prstGeom prst="rect">
            <a:avLst/>
          </a:prstGeom>
          <a:noFill/>
          <a:ln w="9525">
            <a:noFill/>
            <a:miter lim="800000"/>
            <a:headEnd/>
            <a:tailEnd/>
          </a:ln>
          <a:effectLst/>
        </p:spPr>
      </p:pic>
      <p:sp>
        <p:nvSpPr>
          <p:cNvPr id="2" name="Title 1"/>
          <p:cNvSpPr>
            <a:spLocks noGrp="1"/>
          </p:cNvSpPr>
          <p:nvPr>
            <p:ph type="title"/>
          </p:nvPr>
        </p:nvSpPr>
        <p:spPr>
          <a:xfrm>
            <a:off x="754379" y="152400"/>
            <a:ext cx="7004705" cy="412039"/>
          </a:xfrm>
        </p:spPr>
        <p:txBody>
          <a:bodyPr>
            <a:normAutofit fontScale="90000"/>
          </a:bodyPr>
          <a:lstStyle/>
          <a:p>
            <a:r>
              <a:rPr lang="en-US" dirty="0" smtClean="0"/>
              <a:t>Short Exercise –</a:t>
            </a:r>
            <a:r>
              <a:rPr lang="en-US" sz="2000" dirty="0" smtClean="0"/>
              <a:t> Circle the Best Option (Answers Separately Provided) </a:t>
            </a:r>
            <a:endParaRPr lang="en-US" dirty="0"/>
          </a:p>
        </p:txBody>
      </p:sp>
      <p:sp>
        <p:nvSpPr>
          <p:cNvPr id="3" name="Content Placeholder 2"/>
          <p:cNvSpPr>
            <a:spLocks noGrp="1"/>
          </p:cNvSpPr>
          <p:nvPr>
            <p:ph idx="1"/>
          </p:nvPr>
        </p:nvSpPr>
        <p:spPr>
          <a:xfrm>
            <a:off x="76200" y="838200"/>
            <a:ext cx="3886200" cy="4953000"/>
          </a:xfrm>
          <a:ln w="9525">
            <a:solidFill>
              <a:schemeClr val="tx1"/>
            </a:solidFill>
            <a:prstDash val="dash"/>
          </a:ln>
        </p:spPr>
        <p:txBody>
          <a:bodyPr/>
          <a:lstStyle/>
          <a:p>
            <a:pPr>
              <a:buNone/>
            </a:pPr>
            <a:r>
              <a:rPr lang="en-US" sz="1800" dirty="0" smtClean="0"/>
              <a:t>Q 1: In order to define Scope you do </a:t>
            </a:r>
            <a:r>
              <a:rPr lang="en-US" sz="1800" i="1" dirty="0" smtClean="0"/>
              <a:t>not </a:t>
            </a:r>
            <a:r>
              <a:rPr lang="en-US" sz="1800" dirty="0" smtClean="0"/>
              <a:t>need one of the following:  </a:t>
            </a:r>
          </a:p>
          <a:p>
            <a:pPr>
              <a:buNone/>
            </a:pPr>
            <a:endParaRPr lang="en-US" sz="1800" dirty="0" smtClean="0"/>
          </a:p>
          <a:p>
            <a:pPr>
              <a:buNone/>
            </a:pPr>
            <a:r>
              <a:rPr lang="en-US" sz="1800" dirty="0" smtClean="0"/>
              <a:t>[A] Scope Management Plan</a:t>
            </a:r>
          </a:p>
          <a:p>
            <a:pPr>
              <a:buNone/>
            </a:pPr>
            <a:r>
              <a:rPr lang="en-US" sz="1800" dirty="0" smtClean="0"/>
              <a:t>[B] Requirements Documentation</a:t>
            </a:r>
          </a:p>
          <a:p>
            <a:pPr>
              <a:buNone/>
            </a:pPr>
            <a:r>
              <a:rPr lang="en-US" sz="1800" dirty="0" smtClean="0"/>
              <a:t>[C] Enterprise Environmental Factors</a:t>
            </a:r>
          </a:p>
          <a:p>
            <a:pPr>
              <a:buNone/>
            </a:pPr>
            <a:r>
              <a:rPr lang="en-US" sz="1800" dirty="0" smtClean="0"/>
              <a:t>[D] Project Charter</a:t>
            </a:r>
          </a:p>
        </p:txBody>
      </p:sp>
      <p:sp>
        <p:nvSpPr>
          <p:cNvPr id="8" name="Slide Number Placeholder 7"/>
          <p:cNvSpPr>
            <a:spLocks noGrp="1"/>
          </p:cNvSpPr>
          <p:nvPr>
            <p:ph type="sldNum" sz="quarter" idx="11"/>
          </p:nvPr>
        </p:nvSpPr>
        <p:spPr/>
        <p:txBody>
          <a:bodyPr/>
          <a:lstStyle/>
          <a:p>
            <a:fld id="{C875F366-C446-4B97-B257-F362FC5B2650}" type="slidenum">
              <a:rPr lang="en-US" smtClean="0"/>
              <a:pPr/>
              <a:t>62</a:t>
            </a:fld>
            <a:endParaRPr lang="en-US"/>
          </a:p>
        </p:txBody>
      </p:sp>
      <p:sp>
        <p:nvSpPr>
          <p:cNvPr id="9" name="Footer Placeholder 8"/>
          <p:cNvSpPr>
            <a:spLocks noGrp="1"/>
          </p:cNvSpPr>
          <p:nvPr>
            <p:ph type="ftr" sz="quarter" idx="10"/>
          </p:nvPr>
        </p:nvSpPr>
        <p:spPr/>
        <p:txBody>
          <a:bodyPr/>
          <a:lstStyle/>
          <a:p>
            <a:r>
              <a:rPr lang="en-US" smtClean="0"/>
              <a:t>MethodScience.com, 1998-2013</a:t>
            </a:r>
            <a:endParaRPr lang="en-US" dirty="0"/>
          </a:p>
        </p:txBody>
      </p:sp>
      <p:sp>
        <p:nvSpPr>
          <p:cNvPr id="10" name="Content Placeholder 2"/>
          <p:cNvSpPr txBox="1">
            <a:spLocks/>
          </p:cNvSpPr>
          <p:nvPr/>
        </p:nvSpPr>
        <p:spPr bwMode="auto">
          <a:xfrm>
            <a:off x="4419600" y="838200"/>
            <a:ext cx="3886200" cy="4953000"/>
          </a:xfrm>
          <a:prstGeom prst="rect">
            <a:avLst/>
          </a:prstGeom>
          <a:noFill/>
          <a:ln w="9525">
            <a:solidFill>
              <a:schemeClr val="tx1"/>
            </a:solidFill>
            <a:prstDash val="dash"/>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b="0" i="0" u="none" strike="noStrike" kern="0" cap="none" spc="0" normalizeH="0" baseline="0" noProof="0" dirty="0" smtClean="0">
                <a:ln>
                  <a:noFill/>
                </a:ln>
                <a:solidFill>
                  <a:srgbClr val="800000"/>
                </a:solidFill>
                <a:effectLst/>
                <a:uLnTx/>
                <a:uFillTx/>
                <a:latin typeface="+mn-lt"/>
                <a:ea typeface="+mn-ea"/>
                <a:cs typeface="+mn-cs"/>
              </a:rPr>
              <a:t>Q 2: The project Scope Statement Describes: </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kern="0" dirty="0" smtClean="0">
              <a:solidFill>
                <a:srgbClr val="800000"/>
              </a:solidFill>
              <a:latin typeface="+mn-lt"/>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b="0" i="0" u="none" strike="noStrike" kern="0" cap="none" spc="0" normalizeH="0" baseline="0" noProof="0" dirty="0" smtClean="0">
              <a:ln>
                <a:noFill/>
              </a:ln>
              <a:solidFill>
                <a:srgbClr val="80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b="0" i="0" u="none" strike="noStrike" kern="0" cap="none" spc="0" normalizeH="0" baseline="0" noProof="0" dirty="0" smtClean="0">
                <a:ln>
                  <a:noFill/>
                </a:ln>
                <a:solidFill>
                  <a:srgbClr val="800000"/>
                </a:solidFill>
                <a:effectLst/>
                <a:uLnTx/>
                <a:uFillTx/>
                <a:latin typeface="+mn-lt"/>
                <a:ea typeface="+mn-ea"/>
                <a:cs typeface="+mn-cs"/>
              </a:rPr>
              <a:t>[A] </a:t>
            </a:r>
            <a:r>
              <a:rPr lang="en-US" kern="0" dirty="0" smtClean="0">
                <a:solidFill>
                  <a:srgbClr val="800000"/>
                </a:solidFill>
                <a:latin typeface="+mn-lt"/>
              </a:rPr>
              <a:t>Project Scope, Minor Deliverables, Assumptions and Constraints</a:t>
            </a:r>
            <a:endParaRPr kumimoji="0" lang="en-US" b="0" i="0" u="none" strike="noStrike" kern="0" cap="none" spc="0" normalizeH="0" baseline="0" noProof="0" dirty="0" smtClean="0">
              <a:ln>
                <a:noFill/>
              </a:ln>
              <a:solidFill>
                <a:srgbClr val="80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b="0" i="0" u="none" strike="noStrike" kern="0" cap="none" spc="0" normalizeH="0" baseline="0" noProof="0" dirty="0" smtClean="0">
                <a:ln>
                  <a:noFill/>
                </a:ln>
                <a:solidFill>
                  <a:srgbClr val="800000"/>
                </a:solidFill>
                <a:effectLst/>
                <a:uLnTx/>
                <a:uFillTx/>
                <a:latin typeface="+mn-lt"/>
                <a:ea typeface="+mn-ea"/>
                <a:cs typeface="+mn-cs"/>
              </a:rPr>
              <a:t>[B] Project Scope, Major Deliverables, Project Metrics</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b="0" i="0" u="none" strike="noStrike" kern="0" cap="none" spc="0" normalizeH="0" baseline="0" noProof="0" dirty="0" smtClean="0">
                <a:ln>
                  <a:noFill/>
                </a:ln>
                <a:solidFill>
                  <a:srgbClr val="800000"/>
                </a:solidFill>
                <a:effectLst/>
                <a:uLnTx/>
                <a:uFillTx/>
                <a:latin typeface="+mn-lt"/>
                <a:ea typeface="+mn-ea"/>
                <a:cs typeface="+mn-cs"/>
              </a:rPr>
              <a:t>[C] Project Scope, Major Deliverables, Quality Plan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b="0" i="0" u="none" strike="noStrike" kern="0" cap="none" spc="0" normalizeH="0" baseline="0" noProof="0" dirty="0" smtClean="0">
                <a:ln>
                  <a:noFill/>
                </a:ln>
                <a:solidFill>
                  <a:srgbClr val="800000"/>
                </a:solidFill>
                <a:effectLst/>
                <a:uLnTx/>
                <a:uFillTx/>
                <a:latin typeface="+mn-lt"/>
                <a:ea typeface="+mn-ea"/>
                <a:cs typeface="+mn-cs"/>
              </a:rPr>
              <a:t>[D] Project Scope, Major Deliverables, Assumptions and Constraints</a:t>
            </a:r>
          </a:p>
        </p:txBody>
      </p:sp>
    </p:spTree>
    <p:extLst>
      <p:ext uri="{BB962C8B-B14F-4D97-AF65-F5344CB8AC3E}">
        <p14:creationId xmlns:p14="http://schemas.microsoft.com/office/powerpoint/2010/main" val="211197811"/>
      </p:ext>
    </p:extLst>
  </p:cSld>
  <p:clrMapOvr>
    <a:masterClrMapping/>
  </p:clrMapOvr>
  <p:transition>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dirty="0" smtClean="0">
                <a:solidFill>
                  <a:srgbClr val="990000"/>
                </a:solidFill>
                <a:latin typeface="Copperplate Gothic Bold" pitchFamily="34" charset="0"/>
              </a:rPr>
              <a:t>5.4 Create Work Breakdown Structure</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rgbClr val="FF0000"/>
                </a:solidFill>
              </a:rPr>
              <a:t>Part of 5: Project Scope Management</a:t>
            </a: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81602" y="0"/>
            <a:ext cx="1246632" cy="19751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577415856"/>
      </p:ext>
    </p:extLst>
  </p:cSld>
  <p:clrMapOvr>
    <a:masterClrMapping/>
  </p:clrMapOvr>
  <p:transition spd="med">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5.4: Create WBS </a:t>
            </a:r>
            <a:endParaRPr lang="en-US" dirty="0"/>
          </a:p>
        </p:txBody>
      </p:sp>
      <p:sp>
        <p:nvSpPr>
          <p:cNvPr id="4" name="Footer Placeholder 3"/>
          <p:cNvSpPr>
            <a:spLocks noGrp="1"/>
          </p:cNvSpPr>
          <p:nvPr>
            <p:ph type="ftr" sz="quarter" idx="10"/>
          </p:nvPr>
        </p:nvSpPr>
        <p:spPr/>
        <p:txBody>
          <a:bodyPr/>
          <a:lstStyle/>
          <a:p>
            <a:r>
              <a:rPr lang="en-US" dirty="0" smtClean="0"/>
              <a:t>Course: Software Project Management  SW 909</a:t>
            </a:r>
          </a:p>
          <a:p>
            <a:r>
              <a:rPr lang="en-US" dirty="0" smtClean="0"/>
              <a:t>MS University of Baroda, India; © </a:t>
            </a:r>
            <a:r>
              <a:rPr lang="en-US" dirty="0" err="1" smtClean="0"/>
              <a:t>MethodScience</a:t>
            </a:r>
            <a:endParaRPr lang="en-US" dirty="0"/>
          </a:p>
        </p:txBody>
      </p:sp>
      <p:sp>
        <p:nvSpPr>
          <p:cNvPr id="5" name="Slide Number Placeholder 4"/>
          <p:cNvSpPr>
            <a:spLocks noGrp="1"/>
          </p:cNvSpPr>
          <p:nvPr>
            <p:ph type="sldNum" sz="quarter" idx="11"/>
          </p:nvPr>
        </p:nvSpPr>
        <p:spPr/>
        <p:txBody>
          <a:bodyPr/>
          <a:lstStyle/>
          <a:p>
            <a:fld id="{C875F366-C446-4B97-B257-F362FC5B2650}" type="slidenum">
              <a:rPr lang="en-US" smtClean="0"/>
              <a:pPr/>
              <a:t>64</a:t>
            </a:fld>
            <a:endParaRPr lang="en-US"/>
          </a:p>
        </p:txBody>
      </p:sp>
      <p:graphicFrame>
        <p:nvGraphicFramePr>
          <p:cNvPr id="8" name="Content Placeholder 7"/>
          <p:cNvGraphicFramePr>
            <a:graphicFrameLocks noGrp="1"/>
          </p:cNvGraphicFramePr>
          <p:nvPr>
            <p:ph idx="1"/>
          </p:nvPr>
        </p:nvGraphicFramePr>
        <p:xfrm>
          <a:off x="1219200" y="1066800"/>
          <a:ext cx="72390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10" descr="http://t3.gstatic.com/images?q=tbn:ANd9GcQ9ru1TeDGhlKKow0eQmxqQFzExv0SG1WNswPRWAWzyH_car0QeyO6Z7w"/>
          <p:cNvPicPr>
            <a:picLocks noChangeAspect="1" noChangeArrowheads="1"/>
          </p:cNvPicPr>
          <p:nvPr/>
        </p:nvPicPr>
        <p:blipFill>
          <a:blip r:embed="rId7" cstate="print"/>
          <a:srcRect/>
          <a:stretch>
            <a:fillRect/>
          </a:stretch>
        </p:blipFill>
        <p:spPr bwMode="auto">
          <a:xfrm>
            <a:off x="1621801" y="5257800"/>
            <a:ext cx="909184" cy="965200"/>
          </a:xfrm>
          <a:prstGeom prst="rect">
            <a:avLst/>
          </a:prstGeom>
          <a:noFill/>
        </p:spPr>
      </p:pic>
      <p:pic>
        <p:nvPicPr>
          <p:cNvPr id="7" name="Picture 2" descr="C:\Users\Ted\AppData\Local\Microsoft\Windows\Temporary Internet Files\Content.IE5\E9ENSKW8\MC900326036[1].wmf"/>
          <p:cNvPicPr>
            <a:picLocks noChangeAspect="1" noChangeArrowheads="1"/>
          </p:cNvPicPr>
          <p:nvPr/>
        </p:nvPicPr>
        <p:blipFill>
          <a:blip r:embed="rId8" cstate="print"/>
          <a:srcRect/>
          <a:stretch>
            <a:fillRect/>
          </a:stretch>
        </p:blipFill>
        <p:spPr bwMode="auto">
          <a:xfrm>
            <a:off x="7255764" y="5257800"/>
            <a:ext cx="745236" cy="950062"/>
          </a:xfrm>
          <a:prstGeom prst="rect">
            <a:avLst/>
          </a:prstGeom>
          <a:noFill/>
        </p:spPr>
      </p:pic>
      <p:pic>
        <p:nvPicPr>
          <p:cNvPr id="9" name="Picture 2" descr="Creative Tools and Techniques"/>
          <p:cNvPicPr>
            <a:picLocks noChangeAspect="1" noChangeArrowheads="1"/>
          </p:cNvPicPr>
          <p:nvPr/>
        </p:nvPicPr>
        <p:blipFill>
          <a:blip r:embed="rId9" cstate="print"/>
          <a:srcRect/>
          <a:stretch>
            <a:fillRect/>
          </a:stretch>
        </p:blipFill>
        <p:spPr bwMode="auto">
          <a:xfrm>
            <a:off x="4418068" y="5257800"/>
            <a:ext cx="992132" cy="987170"/>
          </a:xfrm>
          <a:prstGeom prst="rect">
            <a:avLst/>
          </a:prstGeom>
          <a:noFill/>
          <a:ln w="9525">
            <a:noFill/>
            <a:miter lim="800000"/>
            <a:headEnd/>
            <a:tailEnd/>
          </a:ln>
          <a:effectLst/>
        </p:spPr>
      </p:pic>
    </p:spTree>
    <p:extLst>
      <p:ext uri="{BB962C8B-B14F-4D97-AF65-F5344CB8AC3E}">
        <p14:creationId xmlns:p14="http://schemas.microsoft.com/office/powerpoint/2010/main" val="253540056"/>
      </p:ext>
    </p:extLst>
  </p:cSld>
  <p:clrMapOvr>
    <a:masterClrMapping/>
  </p:clrMapOvr>
  <p:transition>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838200"/>
          </a:xfrm>
        </p:spPr>
        <p:txBody>
          <a:bodyPr/>
          <a:lstStyle/>
          <a:p>
            <a:r>
              <a:rPr lang="en-US" dirty="0" smtClean="0"/>
              <a:t>Inputs to Create WBS:</a:t>
            </a:r>
            <a:endParaRPr lang="en-US" dirty="0"/>
          </a:p>
        </p:txBody>
      </p:sp>
      <p:sp>
        <p:nvSpPr>
          <p:cNvPr id="3" name="Content Placeholder 2"/>
          <p:cNvSpPr>
            <a:spLocks noGrp="1"/>
          </p:cNvSpPr>
          <p:nvPr>
            <p:ph idx="1"/>
          </p:nvPr>
        </p:nvSpPr>
        <p:spPr>
          <a:xfrm>
            <a:off x="457200" y="914400"/>
            <a:ext cx="8153400" cy="4572000"/>
          </a:xfrm>
        </p:spPr>
        <p:txBody>
          <a:bodyPr/>
          <a:lstStyle/>
          <a:p>
            <a:r>
              <a:rPr lang="en-US" sz="2000" b="1" dirty="0" smtClean="0"/>
              <a:t>Scope Management Plan: </a:t>
            </a:r>
            <a:r>
              <a:rPr lang="en-US" sz="2000" dirty="0" smtClean="0"/>
              <a:t>Specifies how to create, maintain and approve the WBS.</a:t>
            </a:r>
          </a:p>
          <a:p>
            <a:r>
              <a:rPr lang="en-US" sz="2000" b="1" dirty="0" smtClean="0"/>
              <a:t>Project Scope Statement: </a:t>
            </a:r>
            <a:r>
              <a:rPr lang="en-US" sz="2000" dirty="0" smtClean="0"/>
              <a:t>Describes the work that will b performed and the work that is excluded. Also describes the specific restrictions and limitations.</a:t>
            </a:r>
          </a:p>
          <a:p>
            <a:r>
              <a:rPr lang="en-US" sz="2000" b="1" dirty="0" smtClean="0"/>
              <a:t>Requirements Documentation: </a:t>
            </a:r>
            <a:r>
              <a:rPr lang="en-US" sz="2000" dirty="0" smtClean="0"/>
              <a:t>Helps to understand the outcome of the project, and what needs to be done to deliver it and it’s final product.</a:t>
            </a:r>
          </a:p>
          <a:p>
            <a:r>
              <a:rPr lang="en-US" sz="2000" b="1" dirty="0" smtClean="0"/>
              <a:t>Enterprise Environmental Factors:</a:t>
            </a:r>
            <a:r>
              <a:rPr lang="en-US" sz="2400" b="1" dirty="0" smtClean="0"/>
              <a:t> </a:t>
            </a:r>
            <a:r>
              <a:rPr lang="en-US" sz="2000" dirty="0" smtClean="0"/>
              <a:t>Industry-specific WBS standards, relevant to the nature of the project may serve as an external reference sources for creation of the WBS.</a:t>
            </a:r>
          </a:p>
          <a:p>
            <a:r>
              <a:rPr lang="en-US" sz="2000" b="1" dirty="0" smtClean="0"/>
              <a:t>Organizational Process Assets: </a:t>
            </a:r>
            <a:r>
              <a:rPr lang="en-US" sz="2000" dirty="0" smtClean="0"/>
              <a:t>Assets that can influence include policies procedures , and templates for the WBS, project files from previous projects, lessons learned from previous projects</a:t>
            </a:r>
            <a:endParaRPr lang="en-US" sz="2000" dirty="0"/>
          </a:p>
        </p:txBody>
      </p:sp>
      <p:sp>
        <p:nvSpPr>
          <p:cNvPr id="4" name="Footer Placeholder 3"/>
          <p:cNvSpPr>
            <a:spLocks noGrp="1"/>
          </p:cNvSpPr>
          <p:nvPr>
            <p:ph type="ftr" sz="quarter" idx="10"/>
          </p:nvPr>
        </p:nvSpPr>
        <p:spPr/>
        <p:txBody>
          <a:bodyPr/>
          <a:lstStyle/>
          <a:p>
            <a:r>
              <a:rPr lang="en-US" dirty="0" smtClean="0"/>
              <a:t>Course: Software Project Management  SW 909</a:t>
            </a:r>
          </a:p>
          <a:p>
            <a:r>
              <a:rPr lang="en-US" dirty="0" smtClean="0"/>
              <a:t>MS University of Baroda, India; © </a:t>
            </a:r>
            <a:r>
              <a:rPr lang="en-US" dirty="0" err="1" smtClean="0"/>
              <a:t>MethodScience</a:t>
            </a:r>
            <a:endParaRPr lang="en-US" dirty="0"/>
          </a:p>
        </p:txBody>
      </p:sp>
      <p:sp>
        <p:nvSpPr>
          <p:cNvPr id="5" name="Slide Number Placeholder 4"/>
          <p:cNvSpPr>
            <a:spLocks noGrp="1"/>
          </p:cNvSpPr>
          <p:nvPr>
            <p:ph type="sldNum" sz="quarter" idx="11"/>
          </p:nvPr>
        </p:nvSpPr>
        <p:spPr/>
        <p:txBody>
          <a:bodyPr/>
          <a:lstStyle/>
          <a:p>
            <a:fld id="{C875F366-C446-4B97-B257-F362FC5B2650}" type="slidenum">
              <a:rPr lang="en-US" smtClean="0"/>
              <a:pPr/>
              <a:t>65</a:t>
            </a:fld>
            <a:endParaRPr lang="en-US"/>
          </a:p>
        </p:txBody>
      </p:sp>
      <p:pic>
        <p:nvPicPr>
          <p:cNvPr id="6" name="Picture 10" descr="http://t3.gstatic.com/images?q=tbn:ANd9GcQ9ru1TeDGhlKKow0eQmxqQFzExv0SG1WNswPRWAWzyH_car0QeyO6Z7w"/>
          <p:cNvPicPr>
            <a:picLocks noChangeAspect="1" noChangeArrowheads="1"/>
          </p:cNvPicPr>
          <p:nvPr/>
        </p:nvPicPr>
        <p:blipFill>
          <a:blip r:embed="rId2" cstate="print"/>
          <a:srcRect/>
          <a:stretch>
            <a:fillRect/>
          </a:stretch>
        </p:blipFill>
        <p:spPr bwMode="auto">
          <a:xfrm>
            <a:off x="8001000" y="5562600"/>
            <a:ext cx="1061357" cy="990600"/>
          </a:xfrm>
          <a:prstGeom prst="rect">
            <a:avLst/>
          </a:prstGeom>
          <a:noFill/>
        </p:spPr>
      </p:pic>
    </p:spTree>
    <p:extLst>
      <p:ext uri="{BB962C8B-B14F-4D97-AF65-F5344CB8AC3E}">
        <p14:creationId xmlns:p14="http://schemas.microsoft.com/office/powerpoint/2010/main" val="1698719568"/>
      </p:ext>
    </p:extLst>
  </p:cSld>
  <p:clrMapOvr>
    <a:masterClrMapping/>
  </p:clrMapOvr>
  <p:transition>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914400"/>
          </a:xfrm>
        </p:spPr>
        <p:txBody>
          <a:bodyPr>
            <a:normAutofit fontScale="90000"/>
          </a:bodyPr>
          <a:lstStyle/>
          <a:p>
            <a:r>
              <a:rPr lang="en-US" dirty="0" smtClean="0"/>
              <a:t>Tools &amp;Techniques of Create WBS:</a:t>
            </a:r>
            <a:endParaRPr lang="en-US" dirty="0"/>
          </a:p>
        </p:txBody>
      </p:sp>
      <p:sp>
        <p:nvSpPr>
          <p:cNvPr id="3" name="Content Placeholder 2"/>
          <p:cNvSpPr>
            <a:spLocks noGrp="1"/>
          </p:cNvSpPr>
          <p:nvPr>
            <p:ph idx="1"/>
          </p:nvPr>
        </p:nvSpPr>
        <p:spPr>
          <a:xfrm>
            <a:off x="381000" y="762000"/>
            <a:ext cx="8153400" cy="4572000"/>
          </a:xfrm>
        </p:spPr>
        <p:txBody>
          <a:bodyPr>
            <a:normAutofit fontScale="92500" lnSpcReduction="20000"/>
          </a:bodyPr>
          <a:lstStyle/>
          <a:p>
            <a:r>
              <a:rPr lang="en-US" b="1" dirty="0" smtClean="0"/>
              <a:t>Decomposition: </a:t>
            </a:r>
            <a:r>
              <a:rPr lang="en-US" dirty="0" smtClean="0"/>
              <a:t>A technique used for dividing the project scope and project deliverables into manageable work packages. It involves identifying and analyzing the deliverables, organizing the WBS, developing codes to its components, and the like.</a:t>
            </a:r>
          </a:p>
          <a:p>
            <a:r>
              <a:rPr lang="en-US" b="1" dirty="0" smtClean="0"/>
              <a:t>Expert Judgment: </a:t>
            </a:r>
            <a:r>
              <a:rPr lang="en-US" dirty="0" smtClean="0"/>
              <a:t>Used to analyze the information needed to decompose the project deliverables. Provided by trained and experienced individual or group, and predefined templates that may be industry or discipline specific.</a:t>
            </a:r>
            <a:endParaRPr lang="en-US" dirty="0"/>
          </a:p>
        </p:txBody>
      </p:sp>
      <p:sp>
        <p:nvSpPr>
          <p:cNvPr id="4" name="Footer Placeholder 3"/>
          <p:cNvSpPr>
            <a:spLocks noGrp="1"/>
          </p:cNvSpPr>
          <p:nvPr>
            <p:ph type="ftr" sz="quarter" idx="10"/>
          </p:nvPr>
        </p:nvSpPr>
        <p:spPr/>
        <p:txBody>
          <a:bodyPr/>
          <a:lstStyle/>
          <a:p>
            <a:r>
              <a:rPr lang="en-US" smtClean="0"/>
              <a:t>Course: Software Project Management  SW 909</a:t>
            </a:r>
          </a:p>
          <a:p>
            <a:r>
              <a:rPr lang="en-US" smtClean="0"/>
              <a:t>MS University of Baroda, India; © MethodScience</a:t>
            </a:r>
            <a:endParaRPr lang="en-US" dirty="0"/>
          </a:p>
        </p:txBody>
      </p:sp>
      <p:sp>
        <p:nvSpPr>
          <p:cNvPr id="5" name="Slide Number Placeholder 4"/>
          <p:cNvSpPr>
            <a:spLocks noGrp="1"/>
          </p:cNvSpPr>
          <p:nvPr>
            <p:ph type="sldNum" sz="quarter" idx="11"/>
          </p:nvPr>
        </p:nvSpPr>
        <p:spPr/>
        <p:txBody>
          <a:bodyPr/>
          <a:lstStyle/>
          <a:p>
            <a:fld id="{C875F366-C446-4B97-B257-F362FC5B2650}" type="slidenum">
              <a:rPr lang="en-US" smtClean="0"/>
              <a:pPr/>
              <a:t>66</a:t>
            </a:fld>
            <a:endParaRPr lang="en-US"/>
          </a:p>
        </p:txBody>
      </p:sp>
      <p:pic>
        <p:nvPicPr>
          <p:cNvPr id="6" name="Picture 2" descr="Creative Tools and Techniques"/>
          <p:cNvPicPr>
            <a:picLocks noChangeAspect="1" noChangeArrowheads="1"/>
          </p:cNvPicPr>
          <p:nvPr/>
        </p:nvPicPr>
        <p:blipFill>
          <a:blip r:embed="rId2" cstate="print"/>
          <a:srcRect/>
          <a:stretch>
            <a:fillRect/>
          </a:stretch>
        </p:blipFill>
        <p:spPr bwMode="auto">
          <a:xfrm>
            <a:off x="7923268" y="5334000"/>
            <a:ext cx="1220732" cy="1139570"/>
          </a:xfrm>
          <a:prstGeom prst="rect">
            <a:avLst/>
          </a:prstGeom>
          <a:noFill/>
          <a:ln w="9525">
            <a:noFill/>
            <a:miter lim="800000"/>
            <a:headEnd/>
            <a:tailEnd/>
          </a:ln>
          <a:effectLst/>
        </p:spPr>
      </p:pic>
    </p:spTree>
    <p:extLst>
      <p:ext uri="{BB962C8B-B14F-4D97-AF65-F5344CB8AC3E}">
        <p14:creationId xmlns:p14="http://schemas.microsoft.com/office/powerpoint/2010/main" val="3039353020"/>
      </p:ext>
    </p:extLst>
  </p:cSld>
  <p:clrMapOvr>
    <a:masterClrMapping/>
  </p:clrMapOvr>
  <p:transition>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Outputs of Create WBS:</a:t>
            </a:r>
            <a:endParaRPr lang="en-US" dirty="0"/>
          </a:p>
        </p:txBody>
      </p:sp>
      <p:sp>
        <p:nvSpPr>
          <p:cNvPr id="3" name="Content Placeholder 2"/>
          <p:cNvSpPr>
            <a:spLocks noGrp="1"/>
          </p:cNvSpPr>
          <p:nvPr>
            <p:ph idx="1"/>
          </p:nvPr>
        </p:nvSpPr>
        <p:spPr>
          <a:xfrm>
            <a:off x="609600" y="990600"/>
            <a:ext cx="7772400" cy="4572000"/>
          </a:xfrm>
        </p:spPr>
        <p:txBody>
          <a:bodyPr>
            <a:normAutofit lnSpcReduction="10000"/>
          </a:bodyPr>
          <a:lstStyle/>
          <a:p>
            <a:r>
              <a:rPr lang="en-US" b="1" dirty="0" smtClean="0"/>
              <a:t>Scope Baseline: </a:t>
            </a:r>
            <a:r>
              <a:rPr lang="en-US" dirty="0" smtClean="0"/>
              <a:t>Approved version of a scope statement, WBS and its associated dictionary, that is used as a basis for comparison.</a:t>
            </a:r>
          </a:p>
          <a:p>
            <a:r>
              <a:rPr lang="en-US" b="1" dirty="0" smtClean="0"/>
              <a:t>Project Documents Updates: </a:t>
            </a:r>
            <a:r>
              <a:rPr lang="en-US" dirty="0" smtClean="0"/>
              <a:t>Project documents that may be updates include requirements documentation, which may need to be updated to include approved changes.</a:t>
            </a:r>
            <a:endParaRPr lang="en-US" dirty="0"/>
          </a:p>
        </p:txBody>
      </p:sp>
      <p:sp>
        <p:nvSpPr>
          <p:cNvPr id="4" name="Footer Placeholder 3"/>
          <p:cNvSpPr>
            <a:spLocks noGrp="1"/>
          </p:cNvSpPr>
          <p:nvPr>
            <p:ph type="ftr" sz="quarter" idx="10"/>
          </p:nvPr>
        </p:nvSpPr>
        <p:spPr/>
        <p:txBody>
          <a:bodyPr/>
          <a:lstStyle/>
          <a:p>
            <a:r>
              <a:rPr lang="en-US" smtClean="0"/>
              <a:t>Course: Software Project Management  SW 909</a:t>
            </a:r>
          </a:p>
          <a:p>
            <a:r>
              <a:rPr lang="en-US" smtClean="0"/>
              <a:t>MS University of Baroda, India; © MethodScience</a:t>
            </a:r>
            <a:endParaRPr lang="en-US" dirty="0"/>
          </a:p>
        </p:txBody>
      </p:sp>
      <p:sp>
        <p:nvSpPr>
          <p:cNvPr id="5" name="Slide Number Placeholder 4"/>
          <p:cNvSpPr>
            <a:spLocks noGrp="1"/>
          </p:cNvSpPr>
          <p:nvPr>
            <p:ph type="sldNum" sz="quarter" idx="11"/>
          </p:nvPr>
        </p:nvSpPr>
        <p:spPr/>
        <p:txBody>
          <a:bodyPr/>
          <a:lstStyle/>
          <a:p>
            <a:fld id="{C875F366-C446-4B97-B257-F362FC5B2650}" type="slidenum">
              <a:rPr lang="en-US" smtClean="0"/>
              <a:pPr/>
              <a:t>67</a:t>
            </a:fld>
            <a:endParaRPr lang="en-US"/>
          </a:p>
        </p:txBody>
      </p:sp>
      <p:pic>
        <p:nvPicPr>
          <p:cNvPr id="6" name="Picture 2" descr="C:\Users\Ted\AppData\Local\Microsoft\Windows\Temporary Internet Files\Content.IE5\E9ENSKW8\MC900326036[1].wmf"/>
          <p:cNvPicPr>
            <a:picLocks noChangeAspect="1" noChangeArrowheads="1"/>
          </p:cNvPicPr>
          <p:nvPr/>
        </p:nvPicPr>
        <p:blipFill>
          <a:blip r:embed="rId2" cstate="print"/>
          <a:srcRect/>
          <a:stretch>
            <a:fillRect/>
          </a:stretch>
        </p:blipFill>
        <p:spPr bwMode="auto">
          <a:xfrm>
            <a:off x="7848600" y="4876800"/>
            <a:ext cx="897636" cy="1102462"/>
          </a:xfrm>
          <a:prstGeom prst="rect">
            <a:avLst/>
          </a:prstGeom>
          <a:noFill/>
        </p:spPr>
      </p:pic>
    </p:spTree>
    <p:extLst>
      <p:ext uri="{BB962C8B-B14F-4D97-AF65-F5344CB8AC3E}">
        <p14:creationId xmlns:p14="http://schemas.microsoft.com/office/powerpoint/2010/main" val="3038987434"/>
      </p:ext>
    </p:extLst>
  </p:cSld>
  <p:clrMapOvr>
    <a:masterClrMapping/>
  </p:clrMapOvr>
  <p:transition>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8313" y="44450"/>
            <a:ext cx="8229600" cy="863600"/>
          </a:xfrm>
        </p:spPr>
        <p:txBody>
          <a:bodyPr/>
          <a:lstStyle/>
          <a:p>
            <a:r>
              <a:rPr lang="en-US" smtClean="0"/>
              <a:t>WBS - General</a:t>
            </a:r>
          </a:p>
        </p:txBody>
      </p:sp>
      <p:pic>
        <p:nvPicPr>
          <p:cNvPr id="18435" name="Picture 2" descr="http://www.NetMBA.com/images/operations/project/wbs/wbs.gif"/>
          <p:cNvPicPr>
            <a:picLocks noChangeAspect="1" noChangeArrowheads="1"/>
          </p:cNvPicPr>
          <p:nvPr/>
        </p:nvPicPr>
        <p:blipFill>
          <a:blip r:embed="rId3" cstate="print"/>
          <a:srcRect/>
          <a:stretch>
            <a:fillRect/>
          </a:stretch>
        </p:blipFill>
        <p:spPr bwMode="auto">
          <a:xfrm>
            <a:off x="0" y="2708275"/>
            <a:ext cx="3113088" cy="3024188"/>
          </a:xfrm>
          <a:prstGeom prst="rect">
            <a:avLst/>
          </a:prstGeom>
          <a:noFill/>
          <a:ln w="9525">
            <a:noFill/>
            <a:miter lim="800000"/>
            <a:headEnd/>
            <a:tailEnd/>
          </a:ln>
        </p:spPr>
      </p:pic>
      <p:pic>
        <p:nvPicPr>
          <p:cNvPr id="18436" name="Picture 6" descr="WBS, MindView, simple, WBS software, Work breakdown structure software"/>
          <p:cNvPicPr>
            <a:picLocks noChangeAspect="1" noChangeArrowheads="1"/>
          </p:cNvPicPr>
          <p:nvPr/>
        </p:nvPicPr>
        <p:blipFill>
          <a:blip r:embed="rId4" cstate="print"/>
          <a:srcRect/>
          <a:stretch>
            <a:fillRect/>
          </a:stretch>
        </p:blipFill>
        <p:spPr bwMode="auto">
          <a:xfrm>
            <a:off x="2771775" y="1052513"/>
            <a:ext cx="6324600" cy="5353050"/>
          </a:xfrm>
          <a:prstGeom prst="rect">
            <a:avLst/>
          </a:prstGeom>
          <a:noFill/>
          <a:ln w="9525">
            <a:noFill/>
            <a:miter lim="800000"/>
            <a:headEnd/>
            <a:tailEnd/>
          </a:ln>
        </p:spPr>
      </p:pic>
      <p:sp>
        <p:nvSpPr>
          <p:cNvPr id="18437" name="Rectangle 6"/>
          <p:cNvSpPr>
            <a:spLocks noChangeArrowheads="1"/>
          </p:cNvSpPr>
          <p:nvPr/>
        </p:nvSpPr>
        <p:spPr bwMode="auto">
          <a:xfrm>
            <a:off x="0" y="6351588"/>
            <a:ext cx="2771775" cy="461962"/>
          </a:xfrm>
          <a:prstGeom prst="rect">
            <a:avLst/>
          </a:prstGeom>
          <a:noFill/>
          <a:ln w="9525">
            <a:noFill/>
            <a:miter lim="800000"/>
            <a:headEnd/>
            <a:tailEnd/>
          </a:ln>
        </p:spPr>
        <p:txBody>
          <a:bodyPr>
            <a:spAutoFit/>
          </a:bodyPr>
          <a:lstStyle/>
          <a:p>
            <a:r>
              <a:rPr lang="en-US" sz="1200">
                <a:solidFill>
                  <a:srgbClr val="0070C0"/>
                </a:solidFill>
              </a:rPr>
              <a:t>http://www.matchware.com/en/products/mindview/mindview2_be/wbs.htm</a:t>
            </a:r>
          </a:p>
        </p:txBody>
      </p:sp>
    </p:spTree>
    <p:extLst>
      <p:ext uri="{BB962C8B-B14F-4D97-AF65-F5344CB8AC3E}">
        <p14:creationId xmlns:p14="http://schemas.microsoft.com/office/powerpoint/2010/main" val="3214399289"/>
      </p:ext>
    </p:extLst>
  </p:cSld>
  <p:clrMapOvr>
    <a:masterClrMapping/>
  </p:clrMapOvr>
  <p:transition>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79388" y="0"/>
            <a:ext cx="8229600" cy="863600"/>
          </a:xfrm>
        </p:spPr>
        <p:txBody>
          <a:bodyPr/>
          <a:lstStyle/>
          <a:p>
            <a:r>
              <a:rPr lang="en-US" smtClean="0"/>
              <a:t>Adding estimates</a:t>
            </a:r>
          </a:p>
        </p:txBody>
      </p:sp>
      <p:pic>
        <p:nvPicPr>
          <p:cNvPr id="19459" name="Picture 2" descr="budget figures, work percentage, WBS, MindView, WBS software, Work breakdown structure software"/>
          <p:cNvPicPr>
            <a:picLocks noChangeAspect="1" noChangeArrowheads="1"/>
          </p:cNvPicPr>
          <p:nvPr/>
        </p:nvPicPr>
        <p:blipFill>
          <a:blip r:embed="rId3" cstate="print"/>
          <a:srcRect/>
          <a:stretch>
            <a:fillRect/>
          </a:stretch>
        </p:blipFill>
        <p:spPr bwMode="auto">
          <a:xfrm>
            <a:off x="1547813" y="1125538"/>
            <a:ext cx="7056437" cy="5011737"/>
          </a:xfrm>
          <a:prstGeom prst="rect">
            <a:avLst/>
          </a:prstGeom>
          <a:noFill/>
          <a:ln w="9525">
            <a:noFill/>
            <a:miter lim="800000"/>
            <a:headEnd/>
            <a:tailEnd/>
          </a:ln>
        </p:spPr>
      </p:pic>
      <p:sp>
        <p:nvSpPr>
          <p:cNvPr id="19460" name="Rectangle 4"/>
          <p:cNvSpPr>
            <a:spLocks noChangeArrowheads="1"/>
          </p:cNvSpPr>
          <p:nvPr/>
        </p:nvSpPr>
        <p:spPr bwMode="auto">
          <a:xfrm>
            <a:off x="0" y="6351588"/>
            <a:ext cx="2771775" cy="461962"/>
          </a:xfrm>
          <a:prstGeom prst="rect">
            <a:avLst/>
          </a:prstGeom>
          <a:noFill/>
          <a:ln w="9525">
            <a:noFill/>
            <a:miter lim="800000"/>
            <a:headEnd/>
            <a:tailEnd/>
          </a:ln>
        </p:spPr>
        <p:txBody>
          <a:bodyPr>
            <a:spAutoFit/>
          </a:bodyPr>
          <a:lstStyle/>
          <a:p>
            <a:r>
              <a:rPr lang="en-US" sz="1200">
                <a:solidFill>
                  <a:srgbClr val="0070C0"/>
                </a:solidFill>
              </a:rPr>
              <a:t>http://www.matchware.com/en/products/mindview/mindview2_be/wbs.htm</a:t>
            </a:r>
          </a:p>
        </p:txBody>
      </p:sp>
    </p:spTree>
    <p:extLst>
      <p:ext uri="{BB962C8B-B14F-4D97-AF65-F5344CB8AC3E}">
        <p14:creationId xmlns:p14="http://schemas.microsoft.com/office/powerpoint/2010/main" val="2523831060"/>
      </p:ext>
    </p:ext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4294967295"/>
          </p:nvPr>
        </p:nvSpPr>
        <p:spPr bwMode="auto">
          <a:xfrm>
            <a:off x="457200" y="6356350"/>
            <a:ext cx="2133600" cy="365125"/>
          </a:xfrm>
          <a:prstGeom prst="rect">
            <a:avLst/>
          </a:prstGeom>
          <a:noFill/>
          <a:ln>
            <a:miter lim="800000"/>
            <a:headEnd/>
            <a:tailEnd/>
          </a:ln>
        </p:spPr>
        <p:txBody>
          <a:bodyPr/>
          <a:lstStyle/>
          <a:p>
            <a:pPr algn="l"/>
            <a:fld id="{E95CAE01-B4EC-487C-A8CD-E1AF6FF9622B}" type="slidenum">
              <a:rPr lang="en-US" altLang="en-US" sz="1200" smtClean="0">
                <a:solidFill>
                  <a:srgbClr val="898989"/>
                </a:solidFill>
                <a:latin typeface="Calibri" pitchFamily="34" charset="0"/>
                <a:ea typeface="ＭＳ Ｐゴシック" pitchFamily="34" charset="-128"/>
              </a:rPr>
              <a:pPr algn="l"/>
              <a:t>7</a:t>
            </a:fld>
            <a:endParaRPr lang="en-US" altLang="en-US" sz="1200" smtClean="0">
              <a:solidFill>
                <a:srgbClr val="898989"/>
              </a:solidFill>
              <a:latin typeface="Calibri" pitchFamily="34" charset="0"/>
              <a:ea typeface="ＭＳ Ｐゴシック" pitchFamily="34" charset="-128"/>
            </a:endParaRPr>
          </a:p>
        </p:txBody>
      </p:sp>
      <p:sp>
        <p:nvSpPr>
          <p:cNvPr id="26627" name="Line 3"/>
          <p:cNvSpPr>
            <a:spLocks noChangeShapeType="1"/>
          </p:cNvSpPr>
          <p:nvPr/>
        </p:nvSpPr>
        <p:spPr bwMode="auto">
          <a:xfrm>
            <a:off x="669925" y="1581150"/>
            <a:ext cx="8229600" cy="0"/>
          </a:xfrm>
          <a:prstGeom prst="line">
            <a:avLst/>
          </a:prstGeom>
          <a:noFill/>
          <a:ln w="9525">
            <a:solidFill>
              <a:schemeClr val="accent2"/>
            </a:solidFill>
            <a:prstDash val="lgDash"/>
            <a:round/>
            <a:headEnd/>
            <a:tailEnd/>
          </a:ln>
        </p:spPr>
        <p:txBody>
          <a:bodyPr wrap="none" anchor="ctr"/>
          <a:lstStyle/>
          <a:p>
            <a:endParaRPr lang="en-US"/>
          </a:p>
        </p:txBody>
      </p:sp>
      <p:sp>
        <p:nvSpPr>
          <p:cNvPr id="26628" name="Line 4"/>
          <p:cNvSpPr>
            <a:spLocks noChangeShapeType="1"/>
          </p:cNvSpPr>
          <p:nvPr/>
        </p:nvSpPr>
        <p:spPr bwMode="auto">
          <a:xfrm>
            <a:off x="685800" y="2714625"/>
            <a:ext cx="8229600" cy="0"/>
          </a:xfrm>
          <a:prstGeom prst="line">
            <a:avLst/>
          </a:prstGeom>
          <a:noFill/>
          <a:ln w="9525">
            <a:solidFill>
              <a:schemeClr val="accent2"/>
            </a:solidFill>
            <a:prstDash val="lgDash"/>
            <a:round/>
            <a:headEnd/>
            <a:tailEnd/>
          </a:ln>
        </p:spPr>
        <p:txBody>
          <a:bodyPr wrap="none" anchor="ctr"/>
          <a:lstStyle/>
          <a:p>
            <a:endParaRPr lang="en-US"/>
          </a:p>
        </p:txBody>
      </p:sp>
      <p:sp>
        <p:nvSpPr>
          <p:cNvPr id="26629" name="Text Box 5"/>
          <p:cNvSpPr txBox="1">
            <a:spLocks noChangeArrowheads="1"/>
          </p:cNvSpPr>
          <p:nvPr/>
        </p:nvSpPr>
        <p:spPr bwMode="auto">
          <a:xfrm>
            <a:off x="190500" y="2176463"/>
            <a:ext cx="876300" cy="244475"/>
          </a:xfrm>
          <a:prstGeom prst="rect">
            <a:avLst/>
          </a:prstGeom>
          <a:noFill/>
          <a:ln w="9525">
            <a:noFill/>
            <a:miter lim="800000"/>
            <a:headEnd/>
            <a:tailEnd/>
          </a:ln>
        </p:spPr>
        <p:txBody>
          <a:bodyPr>
            <a:spAutoFit/>
          </a:bodyPr>
          <a:lstStyle/>
          <a:p>
            <a:r>
              <a:rPr lang="en-US" altLang="en-US" sz="1000"/>
              <a:t>Role-1</a:t>
            </a:r>
          </a:p>
        </p:txBody>
      </p:sp>
      <p:sp>
        <p:nvSpPr>
          <p:cNvPr id="26630" name="AutoShape 6"/>
          <p:cNvSpPr>
            <a:spLocks noChangeArrowheads="1"/>
          </p:cNvSpPr>
          <p:nvPr/>
        </p:nvSpPr>
        <p:spPr bwMode="auto">
          <a:xfrm>
            <a:off x="304800" y="747698"/>
            <a:ext cx="2052638" cy="609600"/>
          </a:xfrm>
          <a:prstGeom prst="chevron">
            <a:avLst>
              <a:gd name="adj" fmla="val 56245"/>
            </a:avLst>
          </a:prstGeom>
          <a:solidFill>
            <a:srgbClr val="FFFF99">
              <a:alpha val="50195"/>
            </a:srgbClr>
          </a:solidFill>
          <a:ln w="12700">
            <a:solidFill>
              <a:schemeClr val="accent2"/>
            </a:solidFill>
            <a:miter lim="800000"/>
            <a:headEnd/>
            <a:tailEnd/>
          </a:ln>
        </p:spPr>
        <p:txBody>
          <a:bodyPr wrap="none" anchor="ctr"/>
          <a:lstStyle/>
          <a:p>
            <a:r>
              <a:rPr lang="en-US" altLang="en-US" sz="1200" dirty="0" smtClean="0">
                <a:solidFill>
                  <a:schemeClr val="tx2"/>
                </a:solidFill>
              </a:rPr>
              <a:t>Process-Map</a:t>
            </a:r>
            <a:endParaRPr lang="en-US" altLang="en-US" sz="1200" dirty="0">
              <a:solidFill>
                <a:schemeClr val="tx2"/>
              </a:solidFill>
            </a:endParaRPr>
          </a:p>
        </p:txBody>
      </p:sp>
      <p:grpSp>
        <p:nvGrpSpPr>
          <p:cNvPr id="2" name="Group 7"/>
          <p:cNvGrpSpPr>
            <a:grpSpLocks/>
          </p:cNvGrpSpPr>
          <p:nvPr/>
        </p:nvGrpSpPr>
        <p:grpSpPr bwMode="auto">
          <a:xfrm>
            <a:off x="444500" y="1719263"/>
            <a:ext cx="361950" cy="484187"/>
            <a:chOff x="1745" y="660"/>
            <a:chExt cx="228" cy="305"/>
          </a:xfrm>
        </p:grpSpPr>
        <p:sp>
          <p:nvSpPr>
            <p:cNvPr id="26764" name="Oval 8"/>
            <p:cNvSpPr>
              <a:spLocks noChangeArrowheads="1"/>
            </p:cNvSpPr>
            <p:nvPr/>
          </p:nvSpPr>
          <p:spPr bwMode="auto">
            <a:xfrm>
              <a:off x="1802" y="660"/>
              <a:ext cx="114" cy="108"/>
            </a:xfrm>
            <a:prstGeom prst="ellipse">
              <a:avLst/>
            </a:prstGeom>
            <a:noFill/>
            <a:ln w="9525">
              <a:solidFill>
                <a:srgbClr val="990033"/>
              </a:solidFill>
              <a:round/>
              <a:headEnd/>
              <a:tailEnd/>
            </a:ln>
          </p:spPr>
          <p:txBody>
            <a:bodyPr/>
            <a:lstStyle/>
            <a:p>
              <a:endParaRPr lang="en-US"/>
            </a:p>
          </p:txBody>
        </p:sp>
        <p:sp>
          <p:nvSpPr>
            <p:cNvPr id="26765" name="Line 9"/>
            <p:cNvSpPr>
              <a:spLocks noChangeShapeType="1"/>
            </p:cNvSpPr>
            <p:nvPr/>
          </p:nvSpPr>
          <p:spPr bwMode="auto">
            <a:xfrm>
              <a:off x="1859" y="768"/>
              <a:ext cx="1" cy="89"/>
            </a:xfrm>
            <a:prstGeom prst="line">
              <a:avLst/>
            </a:prstGeom>
            <a:noFill/>
            <a:ln w="9525">
              <a:solidFill>
                <a:srgbClr val="990033"/>
              </a:solidFill>
              <a:round/>
              <a:headEnd/>
              <a:tailEnd/>
            </a:ln>
          </p:spPr>
          <p:txBody>
            <a:bodyPr/>
            <a:lstStyle/>
            <a:p>
              <a:endParaRPr lang="en-US"/>
            </a:p>
          </p:txBody>
        </p:sp>
        <p:sp>
          <p:nvSpPr>
            <p:cNvPr id="26766" name="Line 10"/>
            <p:cNvSpPr>
              <a:spLocks noChangeShapeType="1"/>
            </p:cNvSpPr>
            <p:nvPr/>
          </p:nvSpPr>
          <p:spPr bwMode="auto">
            <a:xfrm>
              <a:off x="1781" y="792"/>
              <a:ext cx="156" cy="1"/>
            </a:xfrm>
            <a:prstGeom prst="line">
              <a:avLst/>
            </a:prstGeom>
            <a:noFill/>
            <a:ln w="9525">
              <a:solidFill>
                <a:srgbClr val="990033"/>
              </a:solidFill>
              <a:round/>
              <a:headEnd/>
              <a:tailEnd/>
            </a:ln>
          </p:spPr>
          <p:txBody>
            <a:bodyPr/>
            <a:lstStyle/>
            <a:p>
              <a:endParaRPr lang="en-US"/>
            </a:p>
          </p:txBody>
        </p:sp>
        <p:sp>
          <p:nvSpPr>
            <p:cNvPr id="26767" name="Freeform 11"/>
            <p:cNvSpPr>
              <a:spLocks/>
            </p:cNvSpPr>
            <p:nvPr/>
          </p:nvSpPr>
          <p:spPr bwMode="auto">
            <a:xfrm>
              <a:off x="1745" y="857"/>
              <a:ext cx="228" cy="108"/>
            </a:xfrm>
            <a:custGeom>
              <a:avLst/>
              <a:gdLst>
                <a:gd name="T0" fmla="*/ 0 w 38"/>
                <a:gd name="T1" fmla="*/ 108 h 18"/>
                <a:gd name="T2" fmla="*/ 114 w 38"/>
                <a:gd name="T3" fmla="*/ 0 h 18"/>
                <a:gd name="T4" fmla="*/ 228 w 38"/>
                <a:gd name="T5" fmla="*/ 108 h 18"/>
                <a:gd name="T6" fmla="*/ 0 60000 65536"/>
                <a:gd name="T7" fmla="*/ 0 60000 65536"/>
                <a:gd name="T8" fmla="*/ 0 60000 65536"/>
                <a:gd name="T9" fmla="*/ 0 w 38"/>
                <a:gd name="T10" fmla="*/ 0 h 18"/>
                <a:gd name="T11" fmla="*/ 38 w 38"/>
                <a:gd name="T12" fmla="*/ 18 h 18"/>
              </a:gdLst>
              <a:ahLst/>
              <a:cxnLst>
                <a:cxn ang="T6">
                  <a:pos x="T0" y="T1"/>
                </a:cxn>
                <a:cxn ang="T7">
                  <a:pos x="T2" y="T3"/>
                </a:cxn>
                <a:cxn ang="T8">
                  <a:pos x="T4" y="T5"/>
                </a:cxn>
              </a:cxnLst>
              <a:rect l="T9" t="T10" r="T11" b="T12"/>
              <a:pathLst>
                <a:path w="38" h="18">
                  <a:moveTo>
                    <a:pt x="0" y="18"/>
                  </a:moveTo>
                  <a:lnTo>
                    <a:pt x="19" y="0"/>
                  </a:lnTo>
                  <a:lnTo>
                    <a:pt x="38" y="18"/>
                  </a:lnTo>
                </a:path>
              </a:pathLst>
            </a:custGeom>
            <a:noFill/>
            <a:ln w="9525">
              <a:solidFill>
                <a:srgbClr val="990033"/>
              </a:solidFill>
              <a:round/>
              <a:headEnd/>
              <a:tailEnd/>
            </a:ln>
          </p:spPr>
          <p:txBody>
            <a:bodyPr/>
            <a:lstStyle/>
            <a:p>
              <a:endParaRPr lang="en-US"/>
            </a:p>
          </p:txBody>
        </p:sp>
      </p:grpSp>
      <p:sp>
        <p:nvSpPr>
          <p:cNvPr id="2253837" name="AutoShape 13"/>
          <p:cNvSpPr>
            <a:spLocks noChangeArrowheads="1"/>
          </p:cNvSpPr>
          <p:nvPr/>
        </p:nvSpPr>
        <p:spPr bwMode="auto">
          <a:xfrm>
            <a:off x="6934200" y="652463"/>
            <a:ext cx="776288" cy="609600"/>
          </a:xfrm>
          <a:prstGeom prst="flowChartDocument">
            <a:avLst/>
          </a:prstGeom>
          <a:solidFill>
            <a:schemeClr val="bg1"/>
          </a:solidFill>
          <a:ln w="9525">
            <a:solidFill>
              <a:schemeClr val="tx1"/>
            </a:solidFill>
            <a:miter lim="800000"/>
            <a:headEnd/>
            <a:tailEnd/>
          </a:ln>
          <a:effectLst>
            <a:outerShdw dist="53882" dir="2700000" algn="ctr" rotWithShape="0">
              <a:schemeClr val="bg2"/>
            </a:outerShdw>
          </a:effectLst>
        </p:spPr>
        <p:txBody>
          <a:bodyPr wrap="none" lIns="95764" tIns="47882" rIns="95764" bIns="47882" anchor="ctr"/>
          <a:lstStyle/>
          <a:p>
            <a:pPr defTabSz="957263">
              <a:defRPr/>
            </a:pPr>
            <a:endParaRPr lang="en-AU" altLang="en-US" sz="800"/>
          </a:p>
        </p:txBody>
      </p:sp>
      <p:sp>
        <p:nvSpPr>
          <p:cNvPr id="26633" name="Text Box 14"/>
          <p:cNvSpPr txBox="1">
            <a:spLocks noChangeArrowheads="1"/>
          </p:cNvSpPr>
          <p:nvPr/>
        </p:nvSpPr>
        <p:spPr bwMode="auto">
          <a:xfrm>
            <a:off x="6929438" y="744538"/>
            <a:ext cx="762000" cy="230187"/>
          </a:xfrm>
          <a:prstGeom prst="rect">
            <a:avLst/>
          </a:prstGeom>
          <a:noFill/>
          <a:ln w="9525">
            <a:noFill/>
            <a:miter lim="800000"/>
            <a:headEnd/>
            <a:tailEnd/>
          </a:ln>
        </p:spPr>
        <p:txBody>
          <a:bodyPr wrap="none">
            <a:spAutoFit/>
          </a:bodyPr>
          <a:lstStyle/>
          <a:p>
            <a:r>
              <a:rPr lang="en-US" altLang="en-US" sz="900"/>
              <a:t>Deliverable</a:t>
            </a:r>
          </a:p>
        </p:txBody>
      </p:sp>
      <p:grpSp>
        <p:nvGrpSpPr>
          <p:cNvPr id="3" name="Group 15"/>
          <p:cNvGrpSpPr>
            <a:grpSpLocks/>
          </p:cNvGrpSpPr>
          <p:nvPr/>
        </p:nvGrpSpPr>
        <p:grpSpPr bwMode="auto">
          <a:xfrm>
            <a:off x="6994525" y="3851275"/>
            <a:ext cx="257175" cy="249238"/>
            <a:chOff x="2898" y="2580"/>
            <a:chExt cx="162" cy="157"/>
          </a:xfrm>
        </p:grpSpPr>
        <p:sp>
          <p:nvSpPr>
            <p:cNvPr id="26762" name="Oval 16"/>
            <p:cNvSpPr>
              <a:spLocks noChangeArrowheads="1"/>
            </p:cNvSpPr>
            <p:nvPr/>
          </p:nvSpPr>
          <p:spPr bwMode="auto">
            <a:xfrm>
              <a:off x="2898" y="2580"/>
              <a:ext cx="162" cy="157"/>
            </a:xfrm>
            <a:prstGeom prst="ellipse">
              <a:avLst/>
            </a:prstGeom>
            <a:noFill/>
            <a:ln w="0">
              <a:solidFill>
                <a:srgbClr val="990033"/>
              </a:solidFill>
              <a:round/>
              <a:headEnd/>
              <a:tailEnd/>
            </a:ln>
          </p:spPr>
          <p:txBody>
            <a:bodyPr/>
            <a:lstStyle/>
            <a:p>
              <a:pPr algn="ctr"/>
              <a:endParaRPr lang="en-US"/>
            </a:p>
          </p:txBody>
        </p:sp>
        <p:sp>
          <p:nvSpPr>
            <p:cNvPr id="26763" name="Oval 17"/>
            <p:cNvSpPr>
              <a:spLocks noChangeArrowheads="1"/>
            </p:cNvSpPr>
            <p:nvPr/>
          </p:nvSpPr>
          <p:spPr bwMode="auto">
            <a:xfrm>
              <a:off x="2922" y="2598"/>
              <a:ext cx="114" cy="121"/>
            </a:xfrm>
            <a:prstGeom prst="ellipse">
              <a:avLst/>
            </a:prstGeom>
            <a:solidFill>
              <a:srgbClr val="000000"/>
            </a:solidFill>
            <a:ln w="0">
              <a:solidFill>
                <a:srgbClr val="990033"/>
              </a:solidFill>
              <a:round/>
              <a:headEnd/>
              <a:tailEnd/>
            </a:ln>
          </p:spPr>
          <p:txBody>
            <a:bodyPr/>
            <a:lstStyle/>
            <a:p>
              <a:pPr algn="ctr"/>
              <a:endParaRPr lang="en-US"/>
            </a:p>
          </p:txBody>
        </p:sp>
      </p:grpSp>
      <p:sp>
        <p:nvSpPr>
          <p:cNvPr id="26635" name="Line 19"/>
          <p:cNvSpPr>
            <a:spLocks noChangeShapeType="1"/>
          </p:cNvSpPr>
          <p:nvPr/>
        </p:nvSpPr>
        <p:spPr bwMode="auto">
          <a:xfrm>
            <a:off x="698500" y="3714750"/>
            <a:ext cx="8229600" cy="0"/>
          </a:xfrm>
          <a:prstGeom prst="line">
            <a:avLst/>
          </a:prstGeom>
          <a:noFill/>
          <a:ln w="9525">
            <a:solidFill>
              <a:schemeClr val="accent2"/>
            </a:solidFill>
            <a:prstDash val="lgDash"/>
            <a:round/>
            <a:headEnd/>
            <a:tailEnd/>
          </a:ln>
        </p:spPr>
        <p:txBody>
          <a:bodyPr wrap="none" anchor="ctr"/>
          <a:lstStyle/>
          <a:p>
            <a:endParaRPr lang="en-US"/>
          </a:p>
        </p:txBody>
      </p:sp>
      <p:grpSp>
        <p:nvGrpSpPr>
          <p:cNvPr id="4" name="Group 20"/>
          <p:cNvGrpSpPr>
            <a:grpSpLocks/>
          </p:cNvGrpSpPr>
          <p:nvPr/>
        </p:nvGrpSpPr>
        <p:grpSpPr bwMode="auto">
          <a:xfrm>
            <a:off x="457200" y="2786063"/>
            <a:ext cx="361950" cy="484187"/>
            <a:chOff x="1745" y="660"/>
            <a:chExt cx="228" cy="305"/>
          </a:xfrm>
        </p:grpSpPr>
        <p:sp>
          <p:nvSpPr>
            <p:cNvPr id="26758" name="Oval 21"/>
            <p:cNvSpPr>
              <a:spLocks noChangeArrowheads="1"/>
            </p:cNvSpPr>
            <p:nvPr/>
          </p:nvSpPr>
          <p:spPr bwMode="auto">
            <a:xfrm>
              <a:off x="1802" y="660"/>
              <a:ext cx="114" cy="108"/>
            </a:xfrm>
            <a:prstGeom prst="ellipse">
              <a:avLst/>
            </a:prstGeom>
            <a:noFill/>
            <a:ln w="9525">
              <a:solidFill>
                <a:srgbClr val="990033"/>
              </a:solidFill>
              <a:round/>
              <a:headEnd/>
              <a:tailEnd/>
            </a:ln>
          </p:spPr>
          <p:txBody>
            <a:bodyPr/>
            <a:lstStyle/>
            <a:p>
              <a:pPr algn="ctr"/>
              <a:endParaRPr lang="en-US"/>
            </a:p>
          </p:txBody>
        </p:sp>
        <p:sp>
          <p:nvSpPr>
            <p:cNvPr id="26759" name="Line 22"/>
            <p:cNvSpPr>
              <a:spLocks noChangeShapeType="1"/>
            </p:cNvSpPr>
            <p:nvPr/>
          </p:nvSpPr>
          <p:spPr bwMode="auto">
            <a:xfrm>
              <a:off x="1859" y="768"/>
              <a:ext cx="1" cy="89"/>
            </a:xfrm>
            <a:prstGeom prst="line">
              <a:avLst/>
            </a:prstGeom>
            <a:noFill/>
            <a:ln w="9525">
              <a:solidFill>
                <a:srgbClr val="990033"/>
              </a:solidFill>
              <a:round/>
              <a:headEnd/>
              <a:tailEnd/>
            </a:ln>
          </p:spPr>
          <p:txBody>
            <a:bodyPr/>
            <a:lstStyle/>
            <a:p>
              <a:endParaRPr lang="en-US"/>
            </a:p>
          </p:txBody>
        </p:sp>
        <p:sp>
          <p:nvSpPr>
            <p:cNvPr id="26760" name="Line 23"/>
            <p:cNvSpPr>
              <a:spLocks noChangeShapeType="1"/>
            </p:cNvSpPr>
            <p:nvPr/>
          </p:nvSpPr>
          <p:spPr bwMode="auto">
            <a:xfrm>
              <a:off x="1781" y="792"/>
              <a:ext cx="156" cy="1"/>
            </a:xfrm>
            <a:prstGeom prst="line">
              <a:avLst/>
            </a:prstGeom>
            <a:noFill/>
            <a:ln w="9525">
              <a:solidFill>
                <a:srgbClr val="990033"/>
              </a:solidFill>
              <a:round/>
              <a:headEnd/>
              <a:tailEnd/>
            </a:ln>
          </p:spPr>
          <p:txBody>
            <a:bodyPr/>
            <a:lstStyle/>
            <a:p>
              <a:endParaRPr lang="en-US"/>
            </a:p>
          </p:txBody>
        </p:sp>
        <p:sp>
          <p:nvSpPr>
            <p:cNvPr id="26761" name="Freeform 24"/>
            <p:cNvSpPr>
              <a:spLocks/>
            </p:cNvSpPr>
            <p:nvPr/>
          </p:nvSpPr>
          <p:spPr bwMode="auto">
            <a:xfrm>
              <a:off x="1745" y="857"/>
              <a:ext cx="228" cy="108"/>
            </a:xfrm>
            <a:custGeom>
              <a:avLst/>
              <a:gdLst>
                <a:gd name="T0" fmla="*/ 0 w 38"/>
                <a:gd name="T1" fmla="*/ 108 h 18"/>
                <a:gd name="T2" fmla="*/ 114 w 38"/>
                <a:gd name="T3" fmla="*/ 0 h 18"/>
                <a:gd name="T4" fmla="*/ 228 w 38"/>
                <a:gd name="T5" fmla="*/ 108 h 18"/>
                <a:gd name="T6" fmla="*/ 0 60000 65536"/>
                <a:gd name="T7" fmla="*/ 0 60000 65536"/>
                <a:gd name="T8" fmla="*/ 0 60000 65536"/>
                <a:gd name="T9" fmla="*/ 0 w 38"/>
                <a:gd name="T10" fmla="*/ 0 h 18"/>
                <a:gd name="T11" fmla="*/ 38 w 38"/>
                <a:gd name="T12" fmla="*/ 18 h 18"/>
              </a:gdLst>
              <a:ahLst/>
              <a:cxnLst>
                <a:cxn ang="T6">
                  <a:pos x="T0" y="T1"/>
                </a:cxn>
                <a:cxn ang="T7">
                  <a:pos x="T2" y="T3"/>
                </a:cxn>
                <a:cxn ang="T8">
                  <a:pos x="T4" y="T5"/>
                </a:cxn>
              </a:cxnLst>
              <a:rect l="T9" t="T10" r="T11" b="T12"/>
              <a:pathLst>
                <a:path w="38" h="18">
                  <a:moveTo>
                    <a:pt x="0" y="18"/>
                  </a:moveTo>
                  <a:lnTo>
                    <a:pt x="19" y="0"/>
                  </a:lnTo>
                  <a:lnTo>
                    <a:pt x="38" y="18"/>
                  </a:lnTo>
                </a:path>
              </a:pathLst>
            </a:custGeom>
            <a:noFill/>
            <a:ln w="9525">
              <a:solidFill>
                <a:srgbClr val="990033"/>
              </a:solidFill>
              <a:round/>
              <a:headEnd/>
              <a:tailEnd/>
            </a:ln>
          </p:spPr>
          <p:txBody>
            <a:bodyPr/>
            <a:lstStyle/>
            <a:p>
              <a:pPr algn="ctr"/>
              <a:endParaRPr lang="en-US"/>
            </a:p>
          </p:txBody>
        </p:sp>
      </p:grpSp>
      <p:sp>
        <p:nvSpPr>
          <p:cNvPr id="26637" name="Line 25"/>
          <p:cNvSpPr>
            <a:spLocks noChangeShapeType="1"/>
          </p:cNvSpPr>
          <p:nvPr/>
        </p:nvSpPr>
        <p:spPr bwMode="auto">
          <a:xfrm>
            <a:off x="698500" y="4691063"/>
            <a:ext cx="8229600" cy="0"/>
          </a:xfrm>
          <a:prstGeom prst="line">
            <a:avLst/>
          </a:prstGeom>
          <a:noFill/>
          <a:ln w="9525">
            <a:solidFill>
              <a:schemeClr val="accent2"/>
            </a:solidFill>
            <a:prstDash val="lgDash"/>
            <a:round/>
            <a:headEnd/>
            <a:tailEnd/>
          </a:ln>
        </p:spPr>
        <p:txBody>
          <a:bodyPr wrap="none" anchor="ctr"/>
          <a:lstStyle/>
          <a:p>
            <a:endParaRPr lang="en-US"/>
          </a:p>
        </p:txBody>
      </p:sp>
      <p:grpSp>
        <p:nvGrpSpPr>
          <p:cNvPr id="5" name="Group 26"/>
          <p:cNvGrpSpPr>
            <a:grpSpLocks/>
          </p:cNvGrpSpPr>
          <p:nvPr/>
        </p:nvGrpSpPr>
        <p:grpSpPr bwMode="auto">
          <a:xfrm>
            <a:off x="457200" y="3852863"/>
            <a:ext cx="361950" cy="484187"/>
            <a:chOff x="1745" y="660"/>
            <a:chExt cx="228" cy="305"/>
          </a:xfrm>
        </p:grpSpPr>
        <p:sp>
          <p:nvSpPr>
            <p:cNvPr id="26754" name="Oval 27"/>
            <p:cNvSpPr>
              <a:spLocks noChangeArrowheads="1"/>
            </p:cNvSpPr>
            <p:nvPr/>
          </p:nvSpPr>
          <p:spPr bwMode="auto">
            <a:xfrm>
              <a:off x="1802" y="660"/>
              <a:ext cx="114" cy="108"/>
            </a:xfrm>
            <a:prstGeom prst="ellipse">
              <a:avLst/>
            </a:prstGeom>
            <a:noFill/>
            <a:ln w="9525">
              <a:solidFill>
                <a:srgbClr val="990033"/>
              </a:solidFill>
              <a:round/>
              <a:headEnd/>
              <a:tailEnd/>
            </a:ln>
          </p:spPr>
          <p:txBody>
            <a:bodyPr/>
            <a:lstStyle/>
            <a:p>
              <a:pPr algn="ctr"/>
              <a:endParaRPr lang="en-US"/>
            </a:p>
          </p:txBody>
        </p:sp>
        <p:sp>
          <p:nvSpPr>
            <p:cNvPr id="26755" name="Line 28"/>
            <p:cNvSpPr>
              <a:spLocks noChangeShapeType="1"/>
            </p:cNvSpPr>
            <p:nvPr/>
          </p:nvSpPr>
          <p:spPr bwMode="auto">
            <a:xfrm>
              <a:off x="1859" y="768"/>
              <a:ext cx="1" cy="89"/>
            </a:xfrm>
            <a:prstGeom prst="line">
              <a:avLst/>
            </a:prstGeom>
            <a:noFill/>
            <a:ln w="9525">
              <a:solidFill>
                <a:srgbClr val="990033"/>
              </a:solidFill>
              <a:round/>
              <a:headEnd/>
              <a:tailEnd/>
            </a:ln>
          </p:spPr>
          <p:txBody>
            <a:bodyPr/>
            <a:lstStyle/>
            <a:p>
              <a:endParaRPr lang="en-US"/>
            </a:p>
          </p:txBody>
        </p:sp>
        <p:sp>
          <p:nvSpPr>
            <p:cNvPr id="26756" name="Line 29"/>
            <p:cNvSpPr>
              <a:spLocks noChangeShapeType="1"/>
            </p:cNvSpPr>
            <p:nvPr/>
          </p:nvSpPr>
          <p:spPr bwMode="auto">
            <a:xfrm>
              <a:off x="1781" y="792"/>
              <a:ext cx="156" cy="1"/>
            </a:xfrm>
            <a:prstGeom prst="line">
              <a:avLst/>
            </a:prstGeom>
            <a:noFill/>
            <a:ln w="9525">
              <a:solidFill>
                <a:srgbClr val="990033"/>
              </a:solidFill>
              <a:round/>
              <a:headEnd/>
              <a:tailEnd/>
            </a:ln>
          </p:spPr>
          <p:txBody>
            <a:bodyPr/>
            <a:lstStyle/>
            <a:p>
              <a:endParaRPr lang="en-US"/>
            </a:p>
          </p:txBody>
        </p:sp>
        <p:sp>
          <p:nvSpPr>
            <p:cNvPr id="26757" name="Freeform 30"/>
            <p:cNvSpPr>
              <a:spLocks/>
            </p:cNvSpPr>
            <p:nvPr/>
          </p:nvSpPr>
          <p:spPr bwMode="auto">
            <a:xfrm>
              <a:off x="1745" y="857"/>
              <a:ext cx="228" cy="108"/>
            </a:xfrm>
            <a:custGeom>
              <a:avLst/>
              <a:gdLst>
                <a:gd name="T0" fmla="*/ 0 w 38"/>
                <a:gd name="T1" fmla="*/ 108 h 18"/>
                <a:gd name="T2" fmla="*/ 114 w 38"/>
                <a:gd name="T3" fmla="*/ 0 h 18"/>
                <a:gd name="T4" fmla="*/ 228 w 38"/>
                <a:gd name="T5" fmla="*/ 108 h 18"/>
                <a:gd name="T6" fmla="*/ 0 60000 65536"/>
                <a:gd name="T7" fmla="*/ 0 60000 65536"/>
                <a:gd name="T8" fmla="*/ 0 60000 65536"/>
                <a:gd name="T9" fmla="*/ 0 w 38"/>
                <a:gd name="T10" fmla="*/ 0 h 18"/>
                <a:gd name="T11" fmla="*/ 38 w 38"/>
                <a:gd name="T12" fmla="*/ 18 h 18"/>
              </a:gdLst>
              <a:ahLst/>
              <a:cxnLst>
                <a:cxn ang="T6">
                  <a:pos x="T0" y="T1"/>
                </a:cxn>
                <a:cxn ang="T7">
                  <a:pos x="T2" y="T3"/>
                </a:cxn>
                <a:cxn ang="T8">
                  <a:pos x="T4" y="T5"/>
                </a:cxn>
              </a:cxnLst>
              <a:rect l="T9" t="T10" r="T11" b="T12"/>
              <a:pathLst>
                <a:path w="38" h="18">
                  <a:moveTo>
                    <a:pt x="0" y="18"/>
                  </a:moveTo>
                  <a:lnTo>
                    <a:pt x="19" y="0"/>
                  </a:lnTo>
                  <a:lnTo>
                    <a:pt x="38" y="18"/>
                  </a:lnTo>
                </a:path>
              </a:pathLst>
            </a:custGeom>
            <a:noFill/>
            <a:ln w="9525">
              <a:solidFill>
                <a:srgbClr val="990033"/>
              </a:solidFill>
              <a:round/>
              <a:headEnd/>
              <a:tailEnd/>
            </a:ln>
          </p:spPr>
          <p:txBody>
            <a:bodyPr/>
            <a:lstStyle/>
            <a:p>
              <a:pPr algn="ctr"/>
              <a:endParaRPr lang="en-US"/>
            </a:p>
          </p:txBody>
        </p:sp>
      </p:grpSp>
      <p:sp>
        <p:nvSpPr>
          <p:cNvPr id="26639" name="Line 31"/>
          <p:cNvSpPr>
            <a:spLocks noChangeShapeType="1"/>
          </p:cNvSpPr>
          <p:nvPr/>
        </p:nvSpPr>
        <p:spPr bwMode="auto">
          <a:xfrm rot="-2252">
            <a:off x="1138238" y="3052763"/>
            <a:ext cx="750887" cy="3175"/>
          </a:xfrm>
          <a:prstGeom prst="line">
            <a:avLst/>
          </a:prstGeom>
          <a:noFill/>
          <a:ln w="9525">
            <a:solidFill>
              <a:srgbClr val="660066"/>
            </a:solidFill>
            <a:round/>
            <a:headEnd/>
            <a:tailEnd type="arrow" w="med" len="med"/>
          </a:ln>
        </p:spPr>
        <p:txBody>
          <a:bodyPr wrap="none" anchor="ctr"/>
          <a:lstStyle/>
          <a:p>
            <a:endParaRPr lang="en-US"/>
          </a:p>
        </p:txBody>
      </p:sp>
      <p:sp>
        <p:nvSpPr>
          <p:cNvPr id="26640" name="Oval 32"/>
          <p:cNvSpPr>
            <a:spLocks noChangeArrowheads="1"/>
          </p:cNvSpPr>
          <p:nvPr/>
        </p:nvSpPr>
        <p:spPr bwMode="auto">
          <a:xfrm>
            <a:off x="985838" y="2957513"/>
            <a:ext cx="179387" cy="182562"/>
          </a:xfrm>
          <a:prstGeom prst="ellipse">
            <a:avLst/>
          </a:prstGeom>
          <a:solidFill>
            <a:srgbClr val="000000"/>
          </a:solidFill>
          <a:ln w="0">
            <a:solidFill>
              <a:srgbClr val="990033"/>
            </a:solidFill>
            <a:round/>
            <a:headEnd/>
            <a:tailEnd/>
          </a:ln>
        </p:spPr>
        <p:txBody>
          <a:bodyPr/>
          <a:lstStyle/>
          <a:p>
            <a:pPr algn="ctr"/>
            <a:endParaRPr lang="en-US"/>
          </a:p>
        </p:txBody>
      </p:sp>
      <p:sp>
        <p:nvSpPr>
          <p:cNvPr id="26641" name="Text Box 33"/>
          <p:cNvSpPr txBox="1">
            <a:spLocks noChangeArrowheads="1"/>
          </p:cNvSpPr>
          <p:nvPr/>
        </p:nvSpPr>
        <p:spPr bwMode="auto">
          <a:xfrm>
            <a:off x="114300" y="3297238"/>
            <a:ext cx="1028700" cy="244475"/>
          </a:xfrm>
          <a:prstGeom prst="rect">
            <a:avLst/>
          </a:prstGeom>
          <a:noFill/>
          <a:ln w="9525">
            <a:noFill/>
            <a:miter lim="800000"/>
            <a:headEnd/>
            <a:tailEnd/>
          </a:ln>
        </p:spPr>
        <p:txBody>
          <a:bodyPr>
            <a:spAutoFit/>
          </a:bodyPr>
          <a:lstStyle/>
          <a:p>
            <a:pPr algn="ctr"/>
            <a:r>
              <a:rPr lang="en-US" altLang="en-US" sz="1000"/>
              <a:t>Role-2</a:t>
            </a:r>
          </a:p>
        </p:txBody>
      </p:sp>
      <p:sp>
        <p:nvSpPr>
          <p:cNvPr id="26642" name="Text Box 34"/>
          <p:cNvSpPr txBox="1">
            <a:spLocks noChangeArrowheads="1"/>
          </p:cNvSpPr>
          <p:nvPr/>
        </p:nvSpPr>
        <p:spPr bwMode="auto">
          <a:xfrm>
            <a:off x="127000" y="4332288"/>
            <a:ext cx="990600" cy="246062"/>
          </a:xfrm>
          <a:prstGeom prst="rect">
            <a:avLst/>
          </a:prstGeom>
          <a:noFill/>
          <a:ln w="9525">
            <a:noFill/>
            <a:miter lim="800000"/>
            <a:headEnd/>
            <a:tailEnd/>
          </a:ln>
        </p:spPr>
        <p:txBody>
          <a:bodyPr>
            <a:spAutoFit/>
          </a:bodyPr>
          <a:lstStyle/>
          <a:p>
            <a:pPr algn="ctr"/>
            <a:r>
              <a:rPr lang="en-US" altLang="en-US" sz="1000"/>
              <a:t>Role-3</a:t>
            </a:r>
          </a:p>
        </p:txBody>
      </p:sp>
      <p:sp>
        <p:nvSpPr>
          <p:cNvPr id="26643" name="Line 35"/>
          <p:cNvSpPr>
            <a:spLocks noChangeShapeType="1"/>
          </p:cNvSpPr>
          <p:nvPr/>
        </p:nvSpPr>
        <p:spPr bwMode="auto">
          <a:xfrm rot="21597748" flipV="1">
            <a:off x="5334000" y="1827213"/>
            <a:ext cx="990600" cy="3175"/>
          </a:xfrm>
          <a:prstGeom prst="line">
            <a:avLst/>
          </a:prstGeom>
          <a:noFill/>
          <a:ln w="9525">
            <a:solidFill>
              <a:srgbClr val="660066"/>
            </a:solidFill>
            <a:round/>
            <a:headEnd/>
            <a:tailEnd type="arrow" w="med" len="med"/>
          </a:ln>
        </p:spPr>
        <p:txBody>
          <a:bodyPr wrap="none" anchor="ctr"/>
          <a:lstStyle/>
          <a:p>
            <a:endParaRPr lang="en-US"/>
          </a:p>
        </p:txBody>
      </p:sp>
      <p:sp>
        <p:nvSpPr>
          <p:cNvPr id="26644" name="Rectangle 36"/>
          <p:cNvSpPr>
            <a:spLocks noChangeArrowheads="1"/>
          </p:cNvSpPr>
          <p:nvPr/>
        </p:nvSpPr>
        <p:spPr bwMode="auto">
          <a:xfrm rot="-3878670">
            <a:off x="4964907" y="837406"/>
            <a:ext cx="1079500" cy="274637"/>
          </a:xfrm>
          <a:prstGeom prst="rect">
            <a:avLst/>
          </a:prstGeom>
          <a:noFill/>
          <a:ln w="9525">
            <a:noFill/>
            <a:miter lim="800000"/>
            <a:headEnd/>
            <a:tailEnd/>
          </a:ln>
        </p:spPr>
        <p:txBody>
          <a:bodyPr wrap="none">
            <a:spAutoFit/>
          </a:bodyPr>
          <a:lstStyle/>
          <a:p>
            <a:r>
              <a:rPr lang="en-US" altLang="en-US" sz="1200">
                <a:solidFill>
                  <a:srgbClr val="CC3300"/>
                </a:solidFill>
              </a:rPr>
              <a:t>Deliverables</a:t>
            </a:r>
          </a:p>
        </p:txBody>
      </p:sp>
      <p:sp>
        <p:nvSpPr>
          <p:cNvPr id="26645" name="Line 38"/>
          <p:cNvSpPr>
            <a:spLocks noChangeShapeType="1"/>
          </p:cNvSpPr>
          <p:nvPr/>
        </p:nvSpPr>
        <p:spPr bwMode="auto">
          <a:xfrm rot="-2252">
            <a:off x="5334000" y="3995738"/>
            <a:ext cx="379413" cy="0"/>
          </a:xfrm>
          <a:prstGeom prst="line">
            <a:avLst/>
          </a:prstGeom>
          <a:noFill/>
          <a:ln w="9525">
            <a:solidFill>
              <a:srgbClr val="660066"/>
            </a:solidFill>
            <a:round/>
            <a:headEnd/>
            <a:tailEnd type="arrow" w="med" len="med"/>
          </a:ln>
        </p:spPr>
        <p:txBody>
          <a:bodyPr wrap="none" anchor="ctr"/>
          <a:lstStyle/>
          <a:p>
            <a:endParaRPr lang="en-US"/>
          </a:p>
        </p:txBody>
      </p:sp>
      <p:grpSp>
        <p:nvGrpSpPr>
          <p:cNvPr id="6" name="Group 39"/>
          <p:cNvGrpSpPr>
            <a:grpSpLocks/>
          </p:cNvGrpSpPr>
          <p:nvPr/>
        </p:nvGrpSpPr>
        <p:grpSpPr bwMode="auto">
          <a:xfrm>
            <a:off x="6019800" y="1765300"/>
            <a:ext cx="76200" cy="152400"/>
            <a:chOff x="1536" y="2928"/>
            <a:chExt cx="96" cy="192"/>
          </a:xfrm>
        </p:grpSpPr>
        <p:sp>
          <p:nvSpPr>
            <p:cNvPr id="26752" name="Arc 40"/>
            <p:cNvSpPr>
              <a:spLocks/>
            </p:cNvSpPr>
            <p:nvPr/>
          </p:nvSpPr>
          <p:spPr bwMode="auto">
            <a:xfrm flipH="1">
              <a:off x="1536" y="2928"/>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660066"/>
              </a:solidFill>
              <a:round/>
              <a:headEnd/>
              <a:tailEnd/>
            </a:ln>
          </p:spPr>
          <p:txBody>
            <a:bodyPr wrap="none" anchor="ctr"/>
            <a:lstStyle/>
            <a:p>
              <a:endParaRPr lang="en-US"/>
            </a:p>
          </p:txBody>
        </p:sp>
        <p:sp>
          <p:nvSpPr>
            <p:cNvPr id="26753" name="Arc 41"/>
            <p:cNvSpPr>
              <a:spLocks/>
            </p:cNvSpPr>
            <p:nvPr/>
          </p:nvSpPr>
          <p:spPr bwMode="auto">
            <a:xfrm rot="16200000" flipH="1">
              <a:off x="1536" y="3024"/>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660066"/>
              </a:solidFill>
              <a:round/>
              <a:headEnd/>
              <a:tailEnd/>
            </a:ln>
          </p:spPr>
          <p:txBody>
            <a:bodyPr wrap="none" anchor="ctr"/>
            <a:lstStyle/>
            <a:p>
              <a:endParaRPr lang="en-US"/>
            </a:p>
          </p:txBody>
        </p:sp>
      </p:grpSp>
      <p:sp>
        <p:nvSpPr>
          <p:cNvPr id="26647" name="Line 42"/>
          <p:cNvSpPr>
            <a:spLocks noChangeShapeType="1"/>
          </p:cNvSpPr>
          <p:nvPr/>
        </p:nvSpPr>
        <p:spPr bwMode="auto">
          <a:xfrm rot="-5402252" flipH="1" flipV="1">
            <a:off x="5532438" y="1439863"/>
            <a:ext cx="1112837" cy="1587"/>
          </a:xfrm>
          <a:prstGeom prst="line">
            <a:avLst/>
          </a:prstGeom>
          <a:noFill/>
          <a:ln w="9525">
            <a:solidFill>
              <a:srgbClr val="660066"/>
            </a:solidFill>
            <a:round/>
            <a:headEnd/>
            <a:tailEnd/>
          </a:ln>
        </p:spPr>
        <p:txBody>
          <a:bodyPr wrap="none" anchor="ctr"/>
          <a:lstStyle/>
          <a:p>
            <a:endParaRPr lang="en-US"/>
          </a:p>
        </p:txBody>
      </p:sp>
      <p:sp>
        <p:nvSpPr>
          <p:cNvPr id="26648" name="Line 43"/>
          <p:cNvSpPr>
            <a:spLocks noChangeShapeType="1"/>
          </p:cNvSpPr>
          <p:nvPr/>
        </p:nvSpPr>
        <p:spPr bwMode="auto">
          <a:xfrm rot="-5402252" flipH="1" flipV="1">
            <a:off x="5137944" y="2885282"/>
            <a:ext cx="1912937" cy="0"/>
          </a:xfrm>
          <a:prstGeom prst="line">
            <a:avLst/>
          </a:prstGeom>
          <a:noFill/>
          <a:ln w="9525">
            <a:solidFill>
              <a:srgbClr val="660066"/>
            </a:solidFill>
            <a:round/>
            <a:headEnd/>
            <a:tailEnd/>
          </a:ln>
        </p:spPr>
        <p:txBody>
          <a:bodyPr wrap="none" anchor="ctr"/>
          <a:lstStyle/>
          <a:p>
            <a:endParaRPr lang="en-US"/>
          </a:p>
        </p:txBody>
      </p:sp>
      <p:sp>
        <p:nvSpPr>
          <p:cNvPr id="26649" name="Line 45"/>
          <p:cNvSpPr>
            <a:spLocks noChangeShapeType="1"/>
          </p:cNvSpPr>
          <p:nvPr/>
        </p:nvSpPr>
        <p:spPr bwMode="auto">
          <a:xfrm rot="-2252">
            <a:off x="6083300" y="879475"/>
            <a:ext cx="852488" cy="4763"/>
          </a:xfrm>
          <a:prstGeom prst="line">
            <a:avLst/>
          </a:prstGeom>
          <a:noFill/>
          <a:ln w="9525">
            <a:solidFill>
              <a:srgbClr val="660066"/>
            </a:solidFill>
            <a:round/>
            <a:headEnd/>
            <a:tailEnd type="arrow" w="med" len="med"/>
          </a:ln>
        </p:spPr>
        <p:txBody>
          <a:bodyPr wrap="none" anchor="ctr"/>
          <a:lstStyle/>
          <a:p>
            <a:endParaRPr lang="en-US"/>
          </a:p>
        </p:txBody>
      </p:sp>
      <p:sp>
        <p:nvSpPr>
          <p:cNvPr id="26650" name="Freeform 46"/>
          <p:cNvSpPr>
            <a:spLocks/>
          </p:cNvSpPr>
          <p:nvPr/>
        </p:nvSpPr>
        <p:spPr bwMode="auto">
          <a:xfrm>
            <a:off x="2108200" y="2960688"/>
            <a:ext cx="533400" cy="203200"/>
          </a:xfrm>
          <a:custGeom>
            <a:avLst/>
            <a:gdLst>
              <a:gd name="T0" fmla="*/ 61294 w 731"/>
              <a:gd name="T1" fmla="*/ 0 h 220"/>
              <a:gd name="T2" fmla="*/ 48159 w 731"/>
              <a:gd name="T3" fmla="*/ 11113 h 220"/>
              <a:gd name="T4" fmla="*/ 35025 w 731"/>
              <a:gd name="T5" fmla="*/ 22225 h 220"/>
              <a:gd name="T6" fmla="*/ 26269 w 731"/>
              <a:gd name="T7" fmla="*/ 33338 h 220"/>
              <a:gd name="T8" fmla="*/ 13134 w 731"/>
              <a:gd name="T9" fmla="*/ 50006 h 220"/>
              <a:gd name="T10" fmla="*/ 8756 w 731"/>
              <a:gd name="T11" fmla="*/ 60193 h 220"/>
              <a:gd name="T12" fmla="*/ 4378 w 731"/>
              <a:gd name="T13" fmla="*/ 71306 h 220"/>
              <a:gd name="T14" fmla="*/ 0 w 731"/>
              <a:gd name="T15" fmla="*/ 87974 h 220"/>
              <a:gd name="T16" fmla="*/ 0 w 731"/>
              <a:gd name="T17" fmla="*/ 104643 h 220"/>
              <a:gd name="T18" fmla="*/ 0 w 731"/>
              <a:gd name="T19" fmla="*/ 115756 h 220"/>
              <a:gd name="T20" fmla="*/ 4378 w 731"/>
              <a:gd name="T21" fmla="*/ 132425 h 220"/>
              <a:gd name="T22" fmla="*/ 8756 w 731"/>
              <a:gd name="T23" fmla="*/ 143537 h 220"/>
              <a:gd name="T24" fmla="*/ 13134 w 731"/>
              <a:gd name="T25" fmla="*/ 154650 h 220"/>
              <a:gd name="T26" fmla="*/ 26269 w 731"/>
              <a:gd name="T27" fmla="*/ 171318 h 220"/>
              <a:gd name="T28" fmla="*/ 35025 w 731"/>
              <a:gd name="T29" fmla="*/ 181505 h 220"/>
              <a:gd name="T30" fmla="*/ 48159 w 731"/>
              <a:gd name="T31" fmla="*/ 192617 h 220"/>
              <a:gd name="T32" fmla="*/ 61294 w 731"/>
              <a:gd name="T33" fmla="*/ 203730 h 220"/>
              <a:gd name="T34" fmla="*/ 472106 w 731"/>
              <a:gd name="T35" fmla="*/ 203730 h 220"/>
              <a:gd name="T36" fmla="*/ 485241 w 731"/>
              <a:gd name="T37" fmla="*/ 192617 h 220"/>
              <a:gd name="T38" fmla="*/ 498375 w 731"/>
              <a:gd name="T39" fmla="*/ 181505 h 220"/>
              <a:gd name="T40" fmla="*/ 507131 w 731"/>
              <a:gd name="T41" fmla="*/ 171318 h 220"/>
              <a:gd name="T42" fmla="*/ 520266 w 731"/>
              <a:gd name="T43" fmla="*/ 154650 h 220"/>
              <a:gd name="T44" fmla="*/ 524644 w 731"/>
              <a:gd name="T45" fmla="*/ 143537 h 220"/>
              <a:gd name="T46" fmla="*/ 529022 w 731"/>
              <a:gd name="T47" fmla="*/ 132425 h 220"/>
              <a:gd name="T48" fmla="*/ 533400 w 731"/>
              <a:gd name="T49" fmla="*/ 115756 h 220"/>
              <a:gd name="T50" fmla="*/ 533400 w 731"/>
              <a:gd name="T51" fmla="*/ 104643 h 220"/>
              <a:gd name="T52" fmla="*/ 533400 w 731"/>
              <a:gd name="T53" fmla="*/ 87974 h 220"/>
              <a:gd name="T54" fmla="*/ 529022 w 731"/>
              <a:gd name="T55" fmla="*/ 71306 h 220"/>
              <a:gd name="T56" fmla="*/ 524644 w 731"/>
              <a:gd name="T57" fmla="*/ 60193 h 220"/>
              <a:gd name="T58" fmla="*/ 520266 w 731"/>
              <a:gd name="T59" fmla="*/ 50006 h 220"/>
              <a:gd name="T60" fmla="*/ 507131 w 731"/>
              <a:gd name="T61" fmla="*/ 33338 h 220"/>
              <a:gd name="T62" fmla="*/ 498375 w 731"/>
              <a:gd name="T63" fmla="*/ 22225 h 220"/>
              <a:gd name="T64" fmla="*/ 485241 w 731"/>
              <a:gd name="T65" fmla="*/ 11113 h 220"/>
              <a:gd name="T66" fmla="*/ 472106 w 731"/>
              <a:gd name="T67" fmla="*/ 0 h 220"/>
              <a:gd name="T68" fmla="*/ 61294 w 731"/>
              <a:gd name="T69" fmla="*/ 0 h 2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31"/>
              <a:gd name="T106" fmla="*/ 0 h 220"/>
              <a:gd name="T107" fmla="*/ 731 w 731"/>
              <a:gd name="T108" fmla="*/ 220 h 2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31" h="220">
                <a:moveTo>
                  <a:pt x="84" y="0"/>
                </a:moveTo>
                <a:lnTo>
                  <a:pt x="66" y="12"/>
                </a:lnTo>
                <a:lnTo>
                  <a:pt x="48" y="24"/>
                </a:lnTo>
                <a:lnTo>
                  <a:pt x="36" y="36"/>
                </a:lnTo>
                <a:lnTo>
                  <a:pt x="18" y="54"/>
                </a:lnTo>
                <a:lnTo>
                  <a:pt x="12" y="65"/>
                </a:lnTo>
                <a:lnTo>
                  <a:pt x="6" y="77"/>
                </a:lnTo>
                <a:lnTo>
                  <a:pt x="0" y="95"/>
                </a:lnTo>
                <a:lnTo>
                  <a:pt x="0" y="113"/>
                </a:lnTo>
                <a:lnTo>
                  <a:pt x="0" y="125"/>
                </a:lnTo>
                <a:lnTo>
                  <a:pt x="6" y="143"/>
                </a:lnTo>
                <a:lnTo>
                  <a:pt x="12" y="155"/>
                </a:lnTo>
                <a:lnTo>
                  <a:pt x="18" y="167"/>
                </a:lnTo>
                <a:lnTo>
                  <a:pt x="36" y="185"/>
                </a:lnTo>
                <a:lnTo>
                  <a:pt x="48" y="196"/>
                </a:lnTo>
                <a:lnTo>
                  <a:pt x="66" y="208"/>
                </a:lnTo>
                <a:lnTo>
                  <a:pt x="84" y="220"/>
                </a:lnTo>
                <a:lnTo>
                  <a:pt x="647" y="220"/>
                </a:lnTo>
                <a:lnTo>
                  <a:pt x="665" y="208"/>
                </a:lnTo>
                <a:lnTo>
                  <a:pt x="683" y="196"/>
                </a:lnTo>
                <a:lnTo>
                  <a:pt x="695" y="185"/>
                </a:lnTo>
                <a:lnTo>
                  <a:pt x="713" y="167"/>
                </a:lnTo>
                <a:lnTo>
                  <a:pt x="719" y="155"/>
                </a:lnTo>
                <a:lnTo>
                  <a:pt x="725" y="143"/>
                </a:lnTo>
                <a:lnTo>
                  <a:pt x="731" y="125"/>
                </a:lnTo>
                <a:lnTo>
                  <a:pt x="731" y="113"/>
                </a:lnTo>
                <a:lnTo>
                  <a:pt x="731" y="95"/>
                </a:lnTo>
                <a:lnTo>
                  <a:pt x="725" y="77"/>
                </a:lnTo>
                <a:lnTo>
                  <a:pt x="719" y="65"/>
                </a:lnTo>
                <a:lnTo>
                  <a:pt x="713" y="54"/>
                </a:lnTo>
                <a:lnTo>
                  <a:pt x="695" y="36"/>
                </a:lnTo>
                <a:lnTo>
                  <a:pt x="683" y="24"/>
                </a:lnTo>
                <a:lnTo>
                  <a:pt x="665" y="12"/>
                </a:lnTo>
                <a:lnTo>
                  <a:pt x="647" y="0"/>
                </a:lnTo>
                <a:lnTo>
                  <a:pt x="84" y="0"/>
                </a:lnTo>
                <a:close/>
              </a:path>
            </a:pathLst>
          </a:custGeom>
          <a:solidFill>
            <a:srgbClr val="99FF99">
              <a:alpha val="50195"/>
            </a:srgbClr>
          </a:solidFill>
          <a:ln w="6985">
            <a:solidFill>
              <a:schemeClr val="accent2"/>
            </a:solidFill>
            <a:round/>
            <a:headEnd/>
            <a:tailEnd/>
          </a:ln>
        </p:spPr>
        <p:txBody>
          <a:bodyPr/>
          <a:lstStyle/>
          <a:p>
            <a:pPr algn="ctr"/>
            <a:endParaRPr lang="en-US" sz="1400"/>
          </a:p>
        </p:txBody>
      </p:sp>
      <p:sp>
        <p:nvSpPr>
          <p:cNvPr id="26651" name="Rectangle 47"/>
          <p:cNvSpPr>
            <a:spLocks noChangeArrowheads="1"/>
          </p:cNvSpPr>
          <p:nvPr/>
        </p:nvSpPr>
        <p:spPr bwMode="auto">
          <a:xfrm>
            <a:off x="2024063" y="2940050"/>
            <a:ext cx="790575" cy="107950"/>
          </a:xfrm>
          <a:prstGeom prst="rect">
            <a:avLst/>
          </a:prstGeom>
          <a:noFill/>
          <a:ln w="9525">
            <a:noFill/>
            <a:miter lim="800000"/>
            <a:headEnd/>
            <a:tailEnd/>
          </a:ln>
        </p:spPr>
        <p:txBody>
          <a:bodyPr lIns="0" tIns="0" rIns="0" bIns="0">
            <a:spAutoFit/>
          </a:bodyPr>
          <a:lstStyle/>
          <a:p>
            <a:pPr algn="ctr"/>
            <a:r>
              <a:rPr lang="en-US" altLang="en-US" sz="700">
                <a:solidFill>
                  <a:srgbClr val="000000"/>
                </a:solidFill>
              </a:rPr>
              <a:t>Activity-1</a:t>
            </a:r>
            <a:endParaRPr lang="en-US" altLang="en-US"/>
          </a:p>
        </p:txBody>
      </p:sp>
      <p:sp>
        <p:nvSpPr>
          <p:cNvPr id="26652" name="Freeform 48"/>
          <p:cNvSpPr>
            <a:spLocks/>
          </p:cNvSpPr>
          <p:nvPr/>
        </p:nvSpPr>
        <p:spPr bwMode="auto">
          <a:xfrm>
            <a:off x="6515100" y="1716088"/>
            <a:ext cx="533400" cy="203200"/>
          </a:xfrm>
          <a:custGeom>
            <a:avLst/>
            <a:gdLst>
              <a:gd name="T0" fmla="*/ 61294 w 731"/>
              <a:gd name="T1" fmla="*/ 0 h 220"/>
              <a:gd name="T2" fmla="*/ 48159 w 731"/>
              <a:gd name="T3" fmla="*/ 11113 h 220"/>
              <a:gd name="T4" fmla="*/ 35025 w 731"/>
              <a:gd name="T5" fmla="*/ 22225 h 220"/>
              <a:gd name="T6" fmla="*/ 26269 w 731"/>
              <a:gd name="T7" fmla="*/ 33338 h 220"/>
              <a:gd name="T8" fmla="*/ 13134 w 731"/>
              <a:gd name="T9" fmla="*/ 50006 h 220"/>
              <a:gd name="T10" fmla="*/ 8756 w 731"/>
              <a:gd name="T11" fmla="*/ 60193 h 220"/>
              <a:gd name="T12" fmla="*/ 4378 w 731"/>
              <a:gd name="T13" fmla="*/ 71306 h 220"/>
              <a:gd name="T14" fmla="*/ 0 w 731"/>
              <a:gd name="T15" fmla="*/ 87974 h 220"/>
              <a:gd name="T16" fmla="*/ 0 w 731"/>
              <a:gd name="T17" fmla="*/ 104643 h 220"/>
              <a:gd name="T18" fmla="*/ 0 w 731"/>
              <a:gd name="T19" fmla="*/ 115756 h 220"/>
              <a:gd name="T20" fmla="*/ 4378 w 731"/>
              <a:gd name="T21" fmla="*/ 132425 h 220"/>
              <a:gd name="T22" fmla="*/ 8756 w 731"/>
              <a:gd name="T23" fmla="*/ 143537 h 220"/>
              <a:gd name="T24" fmla="*/ 13134 w 731"/>
              <a:gd name="T25" fmla="*/ 154650 h 220"/>
              <a:gd name="T26" fmla="*/ 26269 w 731"/>
              <a:gd name="T27" fmla="*/ 171318 h 220"/>
              <a:gd name="T28" fmla="*/ 35025 w 731"/>
              <a:gd name="T29" fmla="*/ 181505 h 220"/>
              <a:gd name="T30" fmla="*/ 48159 w 731"/>
              <a:gd name="T31" fmla="*/ 192617 h 220"/>
              <a:gd name="T32" fmla="*/ 61294 w 731"/>
              <a:gd name="T33" fmla="*/ 203730 h 220"/>
              <a:gd name="T34" fmla="*/ 472106 w 731"/>
              <a:gd name="T35" fmla="*/ 203730 h 220"/>
              <a:gd name="T36" fmla="*/ 485241 w 731"/>
              <a:gd name="T37" fmla="*/ 192617 h 220"/>
              <a:gd name="T38" fmla="*/ 498375 w 731"/>
              <a:gd name="T39" fmla="*/ 181505 h 220"/>
              <a:gd name="T40" fmla="*/ 507131 w 731"/>
              <a:gd name="T41" fmla="*/ 171318 h 220"/>
              <a:gd name="T42" fmla="*/ 520266 w 731"/>
              <a:gd name="T43" fmla="*/ 154650 h 220"/>
              <a:gd name="T44" fmla="*/ 524644 w 731"/>
              <a:gd name="T45" fmla="*/ 143537 h 220"/>
              <a:gd name="T46" fmla="*/ 529022 w 731"/>
              <a:gd name="T47" fmla="*/ 132425 h 220"/>
              <a:gd name="T48" fmla="*/ 533400 w 731"/>
              <a:gd name="T49" fmla="*/ 115756 h 220"/>
              <a:gd name="T50" fmla="*/ 533400 w 731"/>
              <a:gd name="T51" fmla="*/ 104643 h 220"/>
              <a:gd name="T52" fmla="*/ 533400 w 731"/>
              <a:gd name="T53" fmla="*/ 87974 h 220"/>
              <a:gd name="T54" fmla="*/ 529022 w 731"/>
              <a:gd name="T55" fmla="*/ 71306 h 220"/>
              <a:gd name="T56" fmla="*/ 524644 w 731"/>
              <a:gd name="T57" fmla="*/ 60193 h 220"/>
              <a:gd name="T58" fmla="*/ 520266 w 731"/>
              <a:gd name="T59" fmla="*/ 50006 h 220"/>
              <a:gd name="T60" fmla="*/ 507131 w 731"/>
              <a:gd name="T61" fmla="*/ 33338 h 220"/>
              <a:gd name="T62" fmla="*/ 498375 w 731"/>
              <a:gd name="T63" fmla="*/ 22225 h 220"/>
              <a:gd name="T64" fmla="*/ 485241 w 731"/>
              <a:gd name="T65" fmla="*/ 11113 h 220"/>
              <a:gd name="T66" fmla="*/ 472106 w 731"/>
              <a:gd name="T67" fmla="*/ 0 h 220"/>
              <a:gd name="T68" fmla="*/ 61294 w 731"/>
              <a:gd name="T69" fmla="*/ 0 h 2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31"/>
              <a:gd name="T106" fmla="*/ 0 h 220"/>
              <a:gd name="T107" fmla="*/ 731 w 731"/>
              <a:gd name="T108" fmla="*/ 220 h 2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31" h="220">
                <a:moveTo>
                  <a:pt x="84" y="0"/>
                </a:moveTo>
                <a:lnTo>
                  <a:pt x="66" y="12"/>
                </a:lnTo>
                <a:lnTo>
                  <a:pt x="48" y="24"/>
                </a:lnTo>
                <a:lnTo>
                  <a:pt x="36" y="36"/>
                </a:lnTo>
                <a:lnTo>
                  <a:pt x="18" y="54"/>
                </a:lnTo>
                <a:lnTo>
                  <a:pt x="12" y="65"/>
                </a:lnTo>
                <a:lnTo>
                  <a:pt x="6" y="77"/>
                </a:lnTo>
                <a:lnTo>
                  <a:pt x="0" y="95"/>
                </a:lnTo>
                <a:lnTo>
                  <a:pt x="0" y="113"/>
                </a:lnTo>
                <a:lnTo>
                  <a:pt x="0" y="125"/>
                </a:lnTo>
                <a:lnTo>
                  <a:pt x="6" y="143"/>
                </a:lnTo>
                <a:lnTo>
                  <a:pt x="12" y="155"/>
                </a:lnTo>
                <a:lnTo>
                  <a:pt x="18" y="167"/>
                </a:lnTo>
                <a:lnTo>
                  <a:pt x="36" y="185"/>
                </a:lnTo>
                <a:lnTo>
                  <a:pt x="48" y="196"/>
                </a:lnTo>
                <a:lnTo>
                  <a:pt x="66" y="208"/>
                </a:lnTo>
                <a:lnTo>
                  <a:pt x="84" y="220"/>
                </a:lnTo>
                <a:lnTo>
                  <a:pt x="647" y="220"/>
                </a:lnTo>
                <a:lnTo>
                  <a:pt x="665" y="208"/>
                </a:lnTo>
                <a:lnTo>
                  <a:pt x="683" y="196"/>
                </a:lnTo>
                <a:lnTo>
                  <a:pt x="695" y="185"/>
                </a:lnTo>
                <a:lnTo>
                  <a:pt x="713" y="167"/>
                </a:lnTo>
                <a:lnTo>
                  <a:pt x="719" y="155"/>
                </a:lnTo>
                <a:lnTo>
                  <a:pt x="725" y="143"/>
                </a:lnTo>
                <a:lnTo>
                  <a:pt x="731" y="125"/>
                </a:lnTo>
                <a:lnTo>
                  <a:pt x="731" y="113"/>
                </a:lnTo>
                <a:lnTo>
                  <a:pt x="731" y="95"/>
                </a:lnTo>
                <a:lnTo>
                  <a:pt x="725" y="77"/>
                </a:lnTo>
                <a:lnTo>
                  <a:pt x="719" y="65"/>
                </a:lnTo>
                <a:lnTo>
                  <a:pt x="713" y="54"/>
                </a:lnTo>
                <a:lnTo>
                  <a:pt x="695" y="36"/>
                </a:lnTo>
                <a:lnTo>
                  <a:pt x="683" y="24"/>
                </a:lnTo>
                <a:lnTo>
                  <a:pt x="665" y="12"/>
                </a:lnTo>
                <a:lnTo>
                  <a:pt x="647" y="0"/>
                </a:lnTo>
                <a:lnTo>
                  <a:pt x="84" y="0"/>
                </a:lnTo>
                <a:close/>
              </a:path>
            </a:pathLst>
          </a:custGeom>
          <a:solidFill>
            <a:srgbClr val="99FF99">
              <a:alpha val="50195"/>
            </a:srgbClr>
          </a:solidFill>
          <a:ln w="6985">
            <a:solidFill>
              <a:schemeClr val="accent2"/>
            </a:solidFill>
            <a:round/>
            <a:headEnd/>
            <a:tailEnd/>
          </a:ln>
        </p:spPr>
        <p:txBody>
          <a:bodyPr/>
          <a:lstStyle/>
          <a:p>
            <a:pPr algn="ctr"/>
            <a:endParaRPr lang="en-US" sz="1400"/>
          </a:p>
        </p:txBody>
      </p:sp>
      <p:sp>
        <p:nvSpPr>
          <p:cNvPr id="26653" name="Rectangle 49"/>
          <p:cNvSpPr>
            <a:spLocks noChangeArrowheads="1"/>
          </p:cNvSpPr>
          <p:nvPr/>
        </p:nvSpPr>
        <p:spPr bwMode="auto">
          <a:xfrm>
            <a:off x="6494463" y="1757363"/>
            <a:ext cx="363537" cy="107950"/>
          </a:xfrm>
          <a:prstGeom prst="rect">
            <a:avLst/>
          </a:prstGeom>
          <a:noFill/>
          <a:ln w="9525">
            <a:noFill/>
            <a:miter lim="800000"/>
            <a:headEnd/>
            <a:tailEnd/>
          </a:ln>
        </p:spPr>
        <p:txBody>
          <a:bodyPr wrap="none" lIns="0" tIns="0" rIns="0" bIns="0">
            <a:spAutoFit/>
          </a:bodyPr>
          <a:lstStyle/>
          <a:p>
            <a:pPr algn="ctr"/>
            <a:r>
              <a:rPr lang="en-US" altLang="en-US" sz="700">
                <a:solidFill>
                  <a:srgbClr val="000000"/>
                </a:solidFill>
              </a:rPr>
              <a:t>Activity-3</a:t>
            </a:r>
            <a:endParaRPr lang="en-US" altLang="en-US"/>
          </a:p>
        </p:txBody>
      </p:sp>
      <p:sp>
        <p:nvSpPr>
          <p:cNvPr id="26654" name="Freeform 50"/>
          <p:cNvSpPr>
            <a:spLocks/>
          </p:cNvSpPr>
          <p:nvPr/>
        </p:nvSpPr>
        <p:spPr bwMode="auto">
          <a:xfrm>
            <a:off x="3448050" y="2960688"/>
            <a:ext cx="533400" cy="203200"/>
          </a:xfrm>
          <a:custGeom>
            <a:avLst/>
            <a:gdLst>
              <a:gd name="T0" fmla="*/ 61294 w 731"/>
              <a:gd name="T1" fmla="*/ 0 h 220"/>
              <a:gd name="T2" fmla="*/ 48159 w 731"/>
              <a:gd name="T3" fmla="*/ 11113 h 220"/>
              <a:gd name="T4" fmla="*/ 35025 w 731"/>
              <a:gd name="T5" fmla="*/ 22225 h 220"/>
              <a:gd name="T6" fmla="*/ 26269 w 731"/>
              <a:gd name="T7" fmla="*/ 33338 h 220"/>
              <a:gd name="T8" fmla="*/ 13134 w 731"/>
              <a:gd name="T9" fmla="*/ 50006 h 220"/>
              <a:gd name="T10" fmla="*/ 8756 w 731"/>
              <a:gd name="T11" fmla="*/ 60193 h 220"/>
              <a:gd name="T12" fmla="*/ 4378 w 731"/>
              <a:gd name="T13" fmla="*/ 71306 h 220"/>
              <a:gd name="T14" fmla="*/ 0 w 731"/>
              <a:gd name="T15" fmla="*/ 87974 h 220"/>
              <a:gd name="T16" fmla="*/ 0 w 731"/>
              <a:gd name="T17" fmla="*/ 104643 h 220"/>
              <a:gd name="T18" fmla="*/ 0 w 731"/>
              <a:gd name="T19" fmla="*/ 115756 h 220"/>
              <a:gd name="T20" fmla="*/ 4378 w 731"/>
              <a:gd name="T21" fmla="*/ 132425 h 220"/>
              <a:gd name="T22" fmla="*/ 8756 w 731"/>
              <a:gd name="T23" fmla="*/ 143537 h 220"/>
              <a:gd name="T24" fmla="*/ 13134 w 731"/>
              <a:gd name="T25" fmla="*/ 154650 h 220"/>
              <a:gd name="T26" fmla="*/ 26269 w 731"/>
              <a:gd name="T27" fmla="*/ 171318 h 220"/>
              <a:gd name="T28" fmla="*/ 35025 w 731"/>
              <a:gd name="T29" fmla="*/ 181505 h 220"/>
              <a:gd name="T30" fmla="*/ 48159 w 731"/>
              <a:gd name="T31" fmla="*/ 192617 h 220"/>
              <a:gd name="T32" fmla="*/ 61294 w 731"/>
              <a:gd name="T33" fmla="*/ 203730 h 220"/>
              <a:gd name="T34" fmla="*/ 472106 w 731"/>
              <a:gd name="T35" fmla="*/ 203730 h 220"/>
              <a:gd name="T36" fmla="*/ 485241 w 731"/>
              <a:gd name="T37" fmla="*/ 192617 h 220"/>
              <a:gd name="T38" fmla="*/ 498375 w 731"/>
              <a:gd name="T39" fmla="*/ 181505 h 220"/>
              <a:gd name="T40" fmla="*/ 507131 w 731"/>
              <a:gd name="T41" fmla="*/ 171318 h 220"/>
              <a:gd name="T42" fmla="*/ 520266 w 731"/>
              <a:gd name="T43" fmla="*/ 154650 h 220"/>
              <a:gd name="T44" fmla="*/ 524644 w 731"/>
              <a:gd name="T45" fmla="*/ 143537 h 220"/>
              <a:gd name="T46" fmla="*/ 529022 w 731"/>
              <a:gd name="T47" fmla="*/ 132425 h 220"/>
              <a:gd name="T48" fmla="*/ 533400 w 731"/>
              <a:gd name="T49" fmla="*/ 115756 h 220"/>
              <a:gd name="T50" fmla="*/ 533400 w 731"/>
              <a:gd name="T51" fmla="*/ 104643 h 220"/>
              <a:gd name="T52" fmla="*/ 533400 w 731"/>
              <a:gd name="T53" fmla="*/ 87974 h 220"/>
              <a:gd name="T54" fmla="*/ 529022 w 731"/>
              <a:gd name="T55" fmla="*/ 71306 h 220"/>
              <a:gd name="T56" fmla="*/ 524644 w 731"/>
              <a:gd name="T57" fmla="*/ 60193 h 220"/>
              <a:gd name="T58" fmla="*/ 520266 w 731"/>
              <a:gd name="T59" fmla="*/ 50006 h 220"/>
              <a:gd name="T60" fmla="*/ 507131 w 731"/>
              <a:gd name="T61" fmla="*/ 33338 h 220"/>
              <a:gd name="T62" fmla="*/ 498375 w 731"/>
              <a:gd name="T63" fmla="*/ 22225 h 220"/>
              <a:gd name="T64" fmla="*/ 485241 w 731"/>
              <a:gd name="T65" fmla="*/ 11113 h 220"/>
              <a:gd name="T66" fmla="*/ 472106 w 731"/>
              <a:gd name="T67" fmla="*/ 0 h 220"/>
              <a:gd name="T68" fmla="*/ 61294 w 731"/>
              <a:gd name="T69" fmla="*/ 0 h 2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31"/>
              <a:gd name="T106" fmla="*/ 0 h 220"/>
              <a:gd name="T107" fmla="*/ 731 w 731"/>
              <a:gd name="T108" fmla="*/ 220 h 2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31" h="220">
                <a:moveTo>
                  <a:pt x="84" y="0"/>
                </a:moveTo>
                <a:lnTo>
                  <a:pt x="66" y="12"/>
                </a:lnTo>
                <a:lnTo>
                  <a:pt x="48" y="24"/>
                </a:lnTo>
                <a:lnTo>
                  <a:pt x="36" y="36"/>
                </a:lnTo>
                <a:lnTo>
                  <a:pt x="18" y="54"/>
                </a:lnTo>
                <a:lnTo>
                  <a:pt x="12" y="65"/>
                </a:lnTo>
                <a:lnTo>
                  <a:pt x="6" y="77"/>
                </a:lnTo>
                <a:lnTo>
                  <a:pt x="0" y="95"/>
                </a:lnTo>
                <a:lnTo>
                  <a:pt x="0" y="113"/>
                </a:lnTo>
                <a:lnTo>
                  <a:pt x="0" y="125"/>
                </a:lnTo>
                <a:lnTo>
                  <a:pt x="6" y="143"/>
                </a:lnTo>
                <a:lnTo>
                  <a:pt x="12" y="155"/>
                </a:lnTo>
                <a:lnTo>
                  <a:pt x="18" y="167"/>
                </a:lnTo>
                <a:lnTo>
                  <a:pt x="36" y="185"/>
                </a:lnTo>
                <a:lnTo>
                  <a:pt x="48" y="196"/>
                </a:lnTo>
                <a:lnTo>
                  <a:pt x="66" y="208"/>
                </a:lnTo>
                <a:lnTo>
                  <a:pt x="84" y="220"/>
                </a:lnTo>
                <a:lnTo>
                  <a:pt x="647" y="220"/>
                </a:lnTo>
                <a:lnTo>
                  <a:pt x="665" y="208"/>
                </a:lnTo>
                <a:lnTo>
                  <a:pt x="683" y="196"/>
                </a:lnTo>
                <a:lnTo>
                  <a:pt x="695" y="185"/>
                </a:lnTo>
                <a:lnTo>
                  <a:pt x="713" y="167"/>
                </a:lnTo>
                <a:lnTo>
                  <a:pt x="719" y="155"/>
                </a:lnTo>
                <a:lnTo>
                  <a:pt x="725" y="143"/>
                </a:lnTo>
                <a:lnTo>
                  <a:pt x="731" y="125"/>
                </a:lnTo>
                <a:lnTo>
                  <a:pt x="731" y="113"/>
                </a:lnTo>
                <a:lnTo>
                  <a:pt x="731" y="95"/>
                </a:lnTo>
                <a:lnTo>
                  <a:pt x="725" y="77"/>
                </a:lnTo>
                <a:lnTo>
                  <a:pt x="719" y="65"/>
                </a:lnTo>
                <a:lnTo>
                  <a:pt x="713" y="54"/>
                </a:lnTo>
                <a:lnTo>
                  <a:pt x="695" y="36"/>
                </a:lnTo>
                <a:lnTo>
                  <a:pt x="683" y="24"/>
                </a:lnTo>
                <a:lnTo>
                  <a:pt x="665" y="12"/>
                </a:lnTo>
                <a:lnTo>
                  <a:pt x="647" y="0"/>
                </a:lnTo>
                <a:lnTo>
                  <a:pt x="84" y="0"/>
                </a:lnTo>
                <a:close/>
              </a:path>
            </a:pathLst>
          </a:custGeom>
          <a:solidFill>
            <a:srgbClr val="99FF99">
              <a:alpha val="50195"/>
            </a:srgbClr>
          </a:solidFill>
          <a:ln w="6985">
            <a:solidFill>
              <a:schemeClr val="accent2"/>
            </a:solidFill>
            <a:round/>
            <a:headEnd/>
            <a:tailEnd/>
          </a:ln>
        </p:spPr>
        <p:txBody>
          <a:bodyPr/>
          <a:lstStyle/>
          <a:p>
            <a:pPr algn="ctr"/>
            <a:endParaRPr lang="en-US" sz="1400"/>
          </a:p>
        </p:txBody>
      </p:sp>
      <p:sp>
        <p:nvSpPr>
          <p:cNvPr id="26655" name="Rectangle 51"/>
          <p:cNvSpPr>
            <a:spLocks noChangeArrowheads="1"/>
          </p:cNvSpPr>
          <p:nvPr/>
        </p:nvSpPr>
        <p:spPr bwMode="auto">
          <a:xfrm>
            <a:off x="3581400" y="3000375"/>
            <a:ext cx="363538" cy="107950"/>
          </a:xfrm>
          <a:prstGeom prst="rect">
            <a:avLst/>
          </a:prstGeom>
          <a:noFill/>
          <a:ln w="9525">
            <a:noFill/>
            <a:miter lim="800000"/>
            <a:headEnd/>
            <a:tailEnd/>
          </a:ln>
        </p:spPr>
        <p:txBody>
          <a:bodyPr wrap="none" lIns="0" tIns="0" rIns="0" bIns="0">
            <a:spAutoFit/>
          </a:bodyPr>
          <a:lstStyle/>
          <a:p>
            <a:pPr algn="ctr"/>
            <a:r>
              <a:rPr lang="en-US" altLang="en-US" sz="700">
                <a:solidFill>
                  <a:srgbClr val="000000"/>
                </a:solidFill>
              </a:rPr>
              <a:t>Activity-2</a:t>
            </a:r>
            <a:endParaRPr lang="en-US" altLang="en-US"/>
          </a:p>
        </p:txBody>
      </p:sp>
      <p:sp>
        <p:nvSpPr>
          <p:cNvPr id="26656" name="Line 52"/>
          <p:cNvSpPr>
            <a:spLocks noChangeShapeType="1"/>
          </p:cNvSpPr>
          <p:nvPr/>
        </p:nvSpPr>
        <p:spPr bwMode="auto">
          <a:xfrm rot="-2252">
            <a:off x="2847975" y="3063875"/>
            <a:ext cx="368300" cy="1588"/>
          </a:xfrm>
          <a:prstGeom prst="line">
            <a:avLst/>
          </a:prstGeom>
          <a:noFill/>
          <a:ln w="9525">
            <a:solidFill>
              <a:srgbClr val="660066"/>
            </a:solidFill>
            <a:round/>
            <a:headEnd/>
            <a:tailEnd type="arrow" w="med" len="med"/>
          </a:ln>
        </p:spPr>
        <p:txBody>
          <a:bodyPr wrap="none" anchor="ctr"/>
          <a:lstStyle/>
          <a:p>
            <a:endParaRPr lang="en-US"/>
          </a:p>
        </p:txBody>
      </p:sp>
      <p:sp>
        <p:nvSpPr>
          <p:cNvPr id="26657" name="Freeform 53"/>
          <p:cNvSpPr>
            <a:spLocks/>
          </p:cNvSpPr>
          <p:nvPr/>
        </p:nvSpPr>
        <p:spPr bwMode="auto">
          <a:xfrm>
            <a:off x="5905500" y="3878263"/>
            <a:ext cx="533400" cy="203200"/>
          </a:xfrm>
          <a:custGeom>
            <a:avLst/>
            <a:gdLst>
              <a:gd name="T0" fmla="*/ 61294 w 731"/>
              <a:gd name="T1" fmla="*/ 0 h 220"/>
              <a:gd name="T2" fmla="*/ 48159 w 731"/>
              <a:gd name="T3" fmla="*/ 11113 h 220"/>
              <a:gd name="T4" fmla="*/ 35025 w 731"/>
              <a:gd name="T5" fmla="*/ 22225 h 220"/>
              <a:gd name="T6" fmla="*/ 26269 w 731"/>
              <a:gd name="T7" fmla="*/ 33338 h 220"/>
              <a:gd name="T8" fmla="*/ 13134 w 731"/>
              <a:gd name="T9" fmla="*/ 50006 h 220"/>
              <a:gd name="T10" fmla="*/ 8756 w 731"/>
              <a:gd name="T11" fmla="*/ 60193 h 220"/>
              <a:gd name="T12" fmla="*/ 4378 w 731"/>
              <a:gd name="T13" fmla="*/ 71306 h 220"/>
              <a:gd name="T14" fmla="*/ 0 w 731"/>
              <a:gd name="T15" fmla="*/ 87974 h 220"/>
              <a:gd name="T16" fmla="*/ 0 w 731"/>
              <a:gd name="T17" fmla="*/ 104643 h 220"/>
              <a:gd name="T18" fmla="*/ 0 w 731"/>
              <a:gd name="T19" fmla="*/ 115756 h 220"/>
              <a:gd name="T20" fmla="*/ 4378 w 731"/>
              <a:gd name="T21" fmla="*/ 132425 h 220"/>
              <a:gd name="T22" fmla="*/ 8756 w 731"/>
              <a:gd name="T23" fmla="*/ 143537 h 220"/>
              <a:gd name="T24" fmla="*/ 13134 w 731"/>
              <a:gd name="T25" fmla="*/ 154650 h 220"/>
              <a:gd name="T26" fmla="*/ 26269 w 731"/>
              <a:gd name="T27" fmla="*/ 171318 h 220"/>
              <a:gd name="T28" fmla="*/ 35025 w 731"/>
              <a:gd name="T29" fmla="*/ 181505 h 220"/>
              <a:gd name="T30" fmla="*/ 48159 w 731"/>
              <a:gd name="T31" fmla="*/ 192617 h 220"/>
              <a:gd name="T32" fmla="*/ 61294 w 731"/>
              <a:gd name="T33" fmla="*/ 203730 h 220"/>
              <a:gd name="T34" fmla="*/ 472106 w 731"/>
              <a:gd name="T35" fmla="*/ 203730 h 220"/>
              <a:gd name="T36" fmla="*/ 485241 w 731"/>
              <a:gd name="T37" fmla="*/ 192617 h 220"/>
              <a:gd name="T38" fmla="*/ 498375 w 731"/>
              <a:gd name="T39" fmla="*/ 181505 h 220"/>
              <a:gd name="T40" fmla="*/ 507131 w 731"/>
              <a:gd name="T41" fmla="*/ 171318 h 220"/>
              <a:gd name="T42" fmla="*/ 520266 w 731"/>
              <a:gd name="T43" fmla="*/ 154650 h 220"/>
              <a:gd name="T44" fmla="*/ 524644 w 731"/>
              <a:gd name="T45" fmla="*/ 143537 h 220"/>
              <a:gd name="T46" fmla="*/ 529022 w 731"/>
              <a:gd name="T47" fmla="*/ 132425 h 220"/>
              <a:gd name="T48" fmla="*/ 533400 w 731"/>
              <a:gd name="T49" fmla="*/ 115756 h 220"/>
              <a:gd name="T50" fmla="*/ 533400 w 731"/>
              <a:gd name="T51" fmla="*/ 104643 h 220"/>
              <a:gd name="T52" fmla="*/ 533400 w 731"/>
              <a:gd name="T53" fmla="*/ 87974 h 220"/>
              <a:gd name="T54" fmla="*/ 529022 w 731"/>
              <a:gd name="T55" fmla="*/ 71306 h 220"/>
              <a:gd name="T56" fmla="*/ 524644 w 731"/>
              <a:gd name="T57" fmla="*/ 60193 h 220"/>
              <a:gd name="T58" fmla="*/ 520266 w 731"/>
              <a:gd name="T59" fmla="*/ 50006 h 220"/>
              <a:gd name="T60" fmla="*/ 507131 w 731"/>
              <a:gd name="T61" fmla="*/ 33338 h 220"/>
              <a:gd name="T62" fmla="*/ 498375 w 731"/>
              <a:gd name="T63" fmla="*/ 22225 h 220"/>
              <a:gd name="T64" fmla="*/ 485241 w 731"/>
              <a:gd name="T65" fmla="*/ 11113 h 220"/>
              <a:gd name="T66" fmla="*/ 472106 w 731"/>
              <a:gd name="T67" fmla="*/ 0 h 220"/>
              <a:gd name="T68" fmla="*/ 61294 w 731"/>
              <a:gd name="T69" fmla="*/ 0 h 2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31"/>
              <a:gd name="T106" fmla="*/ 0 h 220"/>
              <a:gd name="T107" fmla="*/ 731 w 731"/>
              <a:gd name="T108" fmla="*/ 220 h 2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31" h="220">
                <a:moveTo>
                  <a:pt x="84" y="0"/>
                </a:moveTo>
                <a:lnTo>
                  <a:pt x="66" y="12"/>
                </a:lnTo>
                <a:lnTo>
                  <a:pt x="48" y="24"/>
                </a:lnTo>
                <a:lnTo>
                  <a:pt x="36" y="36"/>
                </a:lnTo>
                <a:lnTo>
                  <a:pt x="18" y="54"/>
                </a:lnTo>
                <a:lnTo>
                  <a:pt x="12" y="65"/>
                </a:lnTo>
                <a:lnTo>
                  <a:pt x="6" y="77"/>
                </a:lnTo>
                <a:lnTo>
                  <a:pt x="0" y="95"/>
                </a:lnTo>
                <a:lnTo>
                  <a:pt x="0" y="113"/>
                </a:lnTo>
                <a:lnTo>
                  <a:pt x="0" y="125"/>
                </a:lnTo>
                <a:lnTo>
                  <a:pt x="6" y="143"/>
                </a:lnTo>
                <a:lnTo>
                  <a:pt x="12" y="155"/>
                </a:lnTo>
                <a:lnTo>
                  <a:pt x="18" y="167"/>
                </a:lnTo>
                <a:lnTo>
                  <a:pt x="36" y="185"/>
                </a:lnTo>
                <a:lnTo>
                  <a:pt x="48" y="196"/>
                </a:lnTo>
                <a:lnTo>
                  <a:pt x="66" y="208"/>
                </a:lnTo>
                <a:lnTo>
                  <a:pt x="84" y="220"/>
                </a:lnTo>
                <a:lnTo>
                  <a:pt x="647" y="220"/>
                </a:lnTo>
                <a:lnTo>
                  <a:pt x="665" y="208"/>
                </a:lnTo>
                <a:lnTo>
                  <a:pt x="683" y="196"/>
                </a:lnTo>
                <a:lnTo>
                  <a:pt x="695" y="185"/>
                </a:lnTo>
                <a:lnTo>
                  <a:pt x="713" y="167"/>
                </a:lnTo>
                <a:lnTo>
                  <a:pt x="719" y="155"/>
                </a:lnTo>
                <a:lnTo>
                  <a:pt x="725" y="143"/>
                </a:lnTo>
                <a:lnTo>
                  <a:pt x="731" y="125"/>
                </a:lnTo>
                <a:lnTo>
                  <a:pt x="731" y="113"/>
                </a:lnTo>
                <a:lnTo>
                  <a:pt x="731" y="95"/>
                </a:lnTo>
                <a:lnTo>
                  <a:pt x="725" y="77"/>
                </a:lnTo>
                <a:lnTo>
                  <a:pt x="719" y="65"/>
                </a:lnTo>
                <a:lnTo>
                  <a:pt x="713" y="54"/>
                </a:lnTo>
                <a:lnTo>
                  <a:pt x="695" y="36"/>
                </a:lnTo>
                <a:lnTo>
                  <a:pt x="683" y="24"/>
                </a:lnTo>
                <a:lnTo>
                  <a:pt x="665" y="12"/>
                </a:lnTo>
                <a:lnTo>
                  <a:pt x="647" y="0"/>
                </a:lnTo>
                <a:lnTo>
                  <a:pt x="84" y="0"/>
                </a:lnTo>
                <a:close/>
              </a:path>
            </a:pathLst>
          </a:custGeom>
          <a:solidFill>
            <a:srgbClr val="99FF99">
              <a:alpha val="50195"/>
            </a:srgbClr>
          </a:solidFill>
          <a:ln w="6985">
            <a:solidFill>
              <a:schemeClr val="accent2"/>
            </a:solidFill>
            <a:round/>
            <a:headEnd/>
            <a:tailEnd/>
          </a:ln>
        </p:spPr>
        <p:txBody>
          <a:bodyPr/>
          <a:lstStyle/>
          <a:p>
            <a:pPr algn="ctr"/>
            <a:endParaRPr lang="en-US" sz="1400"/>
          </a:p>
        </p:txBody>
      </p:sp>
      <p:sp>
        <p:nvSpPr>
          <p:cNvPr id="26658" name="Rectangle 54"/>
          <p:cNvSpPr>
            <a:spLocks noChangeArrowheads="1"/>
          </p:cNvSpPr>
          <p:nvPr/>
        </p:nvSpPr>
        <p:spPr bwMode="auto">
          <a:xfrm>
            <a:off x="5902325" y="3857625"/>
            <a:ext cx="363538" cy="107950"/>
          </a:xfrm>
          <a:prstGeom prst="rect">
            <a:avLst/>
          </a:prstGeom>
          <a:noFill/>
          <a:ln w="9525">
            <a:noFill/>
            <a:miter lim="800000"/>
            <a:headEnd/>
            <a:tailEnd/>
          </a:ln>
        </p:spPr>
        <p:txBody>
          <a:bodyPr wrap="none" lIns="0" tIns="0" rIns="0" bIns="0">
            <a:spAutoFit/>
          </a:bodyPr>
          <a:lstStyle/>
          <a:p>
            <a:pPr algn="ctr"/>
            <a:r>
              <a:rPr lang="en-US" altLang="en-US" sz="700">
                <a:solidFill>
                  <a:srgbClr val="000000"/>
                </a:solidFill>
              </a:rPr>
              <a:t>Activity-4</a:t>
            </a:r>
            <a:endParaRPr lang="en-US" altLang="en-US"/>
          </a:p>
        </p:txBody>
      </p:sp>
      <p:sp>
        <p:nvSpPr>
          <p:cNvPr id="26659" name="Line 55"/>
          <p:cNvSpPr>
            <a:spLocks noChangeShapeType="1"/>
          </p:cNvSpPr>
          <p:nvPr/>
        </p:nvSpPr>
        <p:spPr bwMode="auto">
          <a:xfrm rot="-2252">
            <a:off x="6629400" y="3978275"/>
            <a:ext cx="368300" cy="1588"/>
          </a:xfrm>
          <a:prstGeom prst="line">
            <a:avLst/>
          </a:prstGeom>
          <a:noFill/>
          <a:ln w="9525">
            <a:solidFill>
              <a:srgbClr val="660066"/>
            </a:solidFill>
            <a:round/>
            <a:headEnd/>
            <a:tailEnd type="arrow" w="med" len="med"/>
          </a:ln>
        </p:spPr>
        <p:txBody>
          <a:bodyPr wrap="none" anchor="ctr"/>
          <a:lstStyle/>
          <a:p>
            <a:endParaRPr lang="en-US"/>
          </a:p>
        </p:txBody>
      </p:sp>
      <p:sp>
        <p:nvSpPr>
          <p:cNvPr id="26660" name="Line 56"/>
          <p:cNvSpPr>
            <a:spLocks noChangeShapeType="1"/>
          </p:cNvSpPr>
          <p:nvPr/>
        </p:nvSpPr>
        <p:spPr bwMode="auto">
          <a:xfrm rot="-5402252" flipH="1" flipV="1">
            <a:off x="4664076" y="2495550"/>
            <a:ext cx="1325562" cy="1587"/>
          </a:xfrm>
          <a:prstGeom prst="line">
            <a:avLst/>
          </a:prstGeom>
          <a:noFill/>
          <a:ln w="9525">
            <a:solidFill>
              <a:srgbClr val="660066"/>
            </a:solidFill>
            <a:round/>
            <a:headEnd/>
            <a:tailEnd type="triangle" w="med" len="med"/>
          </a:ln>
        </p:spPr>
        <p:txBody>
          <a:bodyPr wrap="none" anchor="ctr"/>
          <a:lstStyle/>
          <a:p>
            <a:endParaRPr lang="en-US"/>
          </a:p>
        </p:txBody>
      </p:sp>
      <p:sp>
        <p:nvSpPr>
          <p:cNvPr id="26661" name="Line 57"/>
          <p:cNvSpPr>
            <a:spLocks noChangeShapeType="1"/>
          </p:cNvSpPr>
          <p:nvPr/>
        </p:nvSpPr>
        <p:spPr bwMode="auto">
          <a:xfrm rot="-5402252" flipH="1" flipV="1">
            <a:off x="4892675" y="3556001"/>
            <a:ext cx="879475" cy="0"/>
          </a:xfrm>
          <a:prstGeom prst="line">
            <a:avLst/>
          </a:prstGeom>
          <a:noFill/>
          <a:ln w="9525">
            <a:solidFill>
              <a:srgbClr val="660066"/>
            </a:solidFill>
            <a:round/>
            <a:headEnd/>
            <a:tailEnd/>
          </a:ln>
        </p:spPr>
        <p:txBody>
          <a:bodyPr wrap="none" anchor="ctr"/>
          <a:lstStyle/>
          <a:p>
            <a:endParaRPr lang="en-US"/>
          </a:p>
        </p:txBody>
      </p:sp>
      <p:grpSp>
        <p:nvGrpSpPr>
          <p:cNvPr id="7" name="Group 58"/>
          <p:cNvGrpSpPr>
            <a:grpSpLocks/>
          </p:cNvGrpSpPr>
          <p:nvPr/>
        </p:nvGrpSpPr>
        <p:grpSpPr bwMode="auto">
          <a:xfrm>
            <a:off x="7591425" y="1692275"/>
            <a:ext cx="257175" cy="249238"/>
            <a:chOff x="2898" y="2580"/>
            <a:chExt cx="162" cy="157"/>
          </a:xfrm>
        </p:grpSpPr>
        <p:sp>
          <p:nvSpPr>
            <p:cNvPr id="26750" name="Oval 59"/>
            <p:cNvSpPr>
              <a:spLocks noChangeArrowheads="1"/>
            </p:cNvSpPr>
            <p:nvPr/>
          </p:nvSpPr>
          <p:spPr bwMode="auto">
            <a:xfrm>
              <a:off x="2898" y="2580"/>
              <a:ext cx="162" cy="157"/>
            </a:xfrm>
            <a:prstGeom prst="ellipse">
              <a:avLst/>
            </a:prstGeom>
            <a:noFill/>
            <a:ln w="9525">
              <a:solidFill>
                <a:srgbClr val="990033"/>
              </a:solidFill>
              <a:round/>
              <a:headEnd/>
              <a:tailEnd/>
            </a:ln>
          </p:spPr>
          <p:txBody>
            <a:bodyPr/>
            <a:lstStyle/>
            <a:p>
              <a:endParaRPr lang="en-US"/>
            </a:p>
          </p:txBody>
        </p:sp>
        <p:sp>
          <p:nvSpPr>
            <p:cNvPr id="26751" name="Oval 60"/>
            <p:cNvSpPr>
              <a:spLocks noChangeArrowheads="1"/>
            </p:cNvSpPr>
            <p:nvPr/>
          </p:nvSpPr>
          <p:spPr bwMode="auto">
            <a:xfrm>
              <a:off x="2922" y="2598"/>
              <a:ext cx="114" cy="121"/>
            </a:xfrm>
            <a:prstGeom prst="ellipse">
              <a:avLst/>
            </a:prstGeom>
            <a:solidFill>
              <a:srgbClr val="000000"/>
            </a:solidFill>
            <a:ln w="9525">
              <a:solidFill>
                <a:srgbClr val="990033"/>
              </a:solidFill>
              <a:round/>
              <a:headEnd/>
              <a:tailEnd/>
            </a:ln>
          </p:spPr>
          <p:txBody>
            <a:bodyPr/>
            <a:lstStyle/>
            <a:p>
              <a:endParaRPr lang="en-US"/>
            </a:p>
          </p:txBody>
        </p:sp>
      </p:grpSp>
      <p:sp>
        <p:nvSpPr>
          <p:cNvPr id="26663" name="Line 61"/>
          <p:cNvSpPr>
            <a:spLocks noChangeShapeType="1"/>
          </p:cNvSpPr>
          <p:nvPr/>
        </p:nvSpPr>
        <p:spPr bwMode="auto">
          <a:xfrm rot="-2252">
            <a:off x="7226300" y="1819275"/>
            <a:ext cx="368300" cy="1588"/>
          </a:xfrm>
          <a:prstGeom prst="line">
            <a:avLst/>
          </a:prstGeom>
          <a:noFill/>
          <a:ln w="9525">
            <a:solidFill>
              <a:srgbClr val="660066"/>
            </a:solidFill>
            <a:round/>
            <a:headEnd/>
            <a:tailEnd type="arrow" w="med" len="med"/>
          </a:ln>
        </p:spPr>
        <p:txBody>
          <a:bodyPr wrap="none" anchor="ctr"/>
          <a:lstStyle/>
          <a:p>
            <a:endParaRPr lang="en-US"/>
          </a:p>
        </p:txBody>
      </p:sp>
      <p:sp>
        <p:nvSpPr>
          <p:cNvPr id="26664" name="Line 62"/>
          <p:cNvSpPr>
            <a:spLocks noChangeShapeType="1"/>
          </p:cNvSpPr>
          <p:nvPr/>
        </p:nvSpPr>
        <p:spPr bwMode="auto">
          <a:xfrm>
            <a:off x="4191000" y="3090863"/>
            <a:ext cx="1143000" cy="0"/>
          </a:xfrm>
          <a:prstGeom prst="line">
            <a:avLst/>
          </a:prstGeom>
          <a:noFill/>
          <a:ln w="9525">
            <a:solidFill>
              <a:srgbClr val="990033"/>
            </a:solidFill>
            <a:round/>
            <a:headEnd/>
            <a:tailEnd type="triangle" w="med" len="med"/>
          </a:ln>
        </p:spPr>
        <p:txBody>
          <a:bodyPr wrap="none" anchor="ctr"/>
          <a:lstStyle/>
          <a:p>
            <a:endParaRPr lang="en-US"/>
          </a:p>
        </p:txBody>
      </p:sp>
      <p:sp>
        <p:nvSpPr>
          <p:cNvPr id="26665" name="Line 63"/>
          <p:cNvSpPr>
            <a:spLocks noChangeShapeType="1"/>
          </p:cNvSpPr>
          <p:nvPr/>
        </p:nvSpPr>
        <p:spPr bwMode="auto">
          <a:xfrm>
            <a:off x="7086600" y="1262063"/>
            <a:ext cx="0" cy="609600"/>
          </a:xfrm>
          <a:prstGeom prst="line">
            <a:avLst/>
          </a:prstGeom>
          <a:noFill/>
          <a:ln w="9525">
            <a:solidFill>
              <a:srgbClr val="990033"/>
            </a:solidFill>
            <a:round/>
            <a:headEnd/>
            <a:tailEnd type="arrow" w="med" len="med"/>
          </a:ln>
        </p:spPr>
        <p:txBody>
          <a:bodyPr wrap="none" anchor="ctr"/>
          <a:lstStyle/>
          <a:p>
            <a:endParaRPr lang="en-US"/>
          </a:p>
        </p:txBody>
      </p:sp>
      <p:grpSp>
        <p:nvGrpSpPr>
          <p:cNvPr id="8" name="Group 61"/>
          <p:cNvGrpSpPr>
            <a:grpSpLocks/>
          </p:cNvGrpSpPr>
          <p:nvPr/>
        </p:nvGrpSpPr>
        <p:grpSpPr bwMode="auto">
          <a:xfrm>
            <a:off x="1771650" y="3375025"/>
            <a:ext cx="514350" cy="187325"/>
            <a:chOff x="1749705" y="5984884"/>
            <a:chExt cx="1393535" cy="507991"/>
          </a:xfrm>
        </p:grpSpPr>
        <p:sp>
          <p:nvSpPr>
            <p:cNvPr id="65" name="Rounded Rectangle 64"/>
            <p:cNvSpPr/>
            <p:nvPr/>
          </p:nvSpPr>
          <p:spPr>
            <a:xfrm>
              <a:off x="1749705" y="5984884"/>
              <a:ext cx="1393535" cy="507991"/>
            </a:xfrm>
            <a:prstGeom prst="roundRect">
              <a:avLst/>
            </a:prstGeom>
            <a:gradFill>
              <a:gsLst>
                <a:gs pos="52000">
                  <a:srgbClr val="FFEFD1">
                    <a:alpha val="51000"/>
                  </a:srgbClr>
                </a:gs>
                <a:gs pos="64999">
                  <a:srgbClr val="F0EBD5"/>
                </a:gs>
                <a:gs pos="100000">
                  <a:srgbClr val="D1C39F"/>
                </a:gs>
              </a:gsLst>
              <a:lin ang="16200000" scaled="0"/>
            </a:gradFill>
            <a:ln cmpd="dbl">
              <a:bevel/>
            </a:ln>
            <a:scene3d>
              <a:camera prst="orthographicFront"/>
              <a:lightRig rig="threePt" dir="t"/>
            </a:scene3d>
            <a:sp3d>
              <a:bevelT prst="convex"/>
            </a:sp3d>
          </p:spPr>
          <p:style>
            <a:lnRef idx="1">
              <a:schemeClr val="accent1"/>
            </a:lnRef>
            <a:fillRef idx="3">
              <a:schemeClr val="accent1"/>
            </a:fillRef>
            <a:effectRef idx="2">
              <a:schemeClr val="accent1"/>
            </a:effectRef>
            <a:fontRef idx="minor">
              <a:schemeClr val="lt1"/>
            </a:fontRef>
          </p:style>
          <p:txBody>
            <a:bodyPr anchor="ctr">
              <a:normAutofit fontScale="25000" lnSpcReduction="20000"/>
            </a:bodyPr>
            <a:lstStyle/>
            <a:p>
              <a:pPr algn="ctr">
                <a:defRPr/>
              </a:pPr>
              <a:r>
                <a:rPr lang="en-US" dirty="0">
                  <a:solidFill>
                    <a:schemeClr val="accent1">
                      <a:lumMod val="50000"/>
                    </a:schemeClr>
                  </a:solidFill>
                </a:rPr>
                <a:t>Agile Practices</a:t>
              </a:r>
            </a:p>
          </p:txBody>
        </p:sp>
        <p:sp>
          <p:nvSpPr>
            <p:cNvPr id="66" name="Oval 65"/>
            <p:cNvSpPr/>
            <p:nvPr/>
          </p:nvSpPr>
          <p:spPr>
            <a:xfrm>
              <a:off x="1785918" y="6000768"/>
              <a:ext cx="155620" cy="155620"/>
            </a:xfrm>
            <a:prstGeom prst="ellipse">
              <a:avLst/>
            </a:prstGeom>
            <a:gradFill>
              <a:gsLst>
                <a:gs pos="26000">
                  <a:schemeClr val="accent1">
                    <a:tint val="100000"/>
                    <a:shade val="100000"/>
                    <a:satMod val="130000"/>
                    <a:alpha val="49000"/>
                  </a:schemeClr>
                </a:gs>
                <a:gs pos="100000">
                  <a:schemeClr val="accent1">
                    <a:tint val="50000"/>
                    <a:shade val="100000"/>
                    <a:satMod val="350000"/>
                  </a:schemeClr>
                </a:gs>
              </a:gsLs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9" name="Group 61"/>
          <p:cNvGrpSpPr>
            <a:grpSpLocks/>
          </p:cNvGrpSpPr>
          <p:nvPr/>
        </p:nvGrpSpPr>
        <p:grpSpPr bwMode="auto">
          <a:xfrm>
            <a:off x="1924050" y="3500438"/>
            <a:ext cx="514350" cy="187325"/>
            <a:chOff x="1749705" y="5984884"/>
            <a:chExt cx="1393535" cy="507991"/>
          </a:xfrm>
        </p:grpSpPr>
        <p:sp>
          <p:nvSpPr>
            <p:cNvPr id="68" name="Rounded Rectangle 67"/>
            <p:cNvSpPr/>
            <p:nvPr/>
          </p:nvSpPr>
          <p:spPr>
            <a:xfrm>
              <a:off x="1749705" y="5984884"/>
              <a:ext cx="1393535" cy="507991"/>
            </a:xfrm>
            <a:prstGeom prst="roundRect">
              <a:avLst/>
            </a:prstGeom>
            <a:gradFill>
              <a:gsLst>
                <a:gs pos="52000">
                  <a:srgbClr val="FFEFD1">
                    <a:alpha val="51000"/>
                  </a:srgbClr>
                </a:gs>
                <a:gs pos="64999">
                  <a:srgbClr val="F0EBD5"/>
                </a:gs>
                <a:gs pos="100000">
                  <a:srgbClr val="D1C39F"/>
                </a:gs>
              </a:gsLst>
              <a:lin ang="16200000" scaled="0"/>
            </a:gradFill>
            <a:ln cmpd="dbl">
              <a:bevel/>
            </a:ln>
            <a:scene3d>
              <a:camera prst="orthographicFront"/>
              <a:lightRig rig="threePt" dir="t"/>
            </a:scene3d>
            <a:sp3d>
              <a:bevelT prst="convex"/>
            </a:sp3d>
          </p:spPr>
          <p:style>
            <a:lnRef idx="1">
              <a:schemeClr val="accent1"/>
            </a:lnRef>
            <a:fillRef idx="3">
              <a:schemeClr val="accent1"/>
            </a:fillRef>
            <a:effectRef idx="2">
              <a:schemeClr val="accent1"/>
            </a:effectRef>
            <a:fontRef idx="minor">
              <a:schemeClr val="lt1"/>
            </a:fontRef>
          </p:style>
          <p:txBody>
            <a:bodyPr anchor="ctr">
              <a:normAutofit fontScale="25000" lnSpcReduction="20000"/>
            </a:bodyPr>
            <a:lstStyle/>
            <a:p>
              <a:pPr algn="ctr">
                <a:defRPr/>
              </a:pPr>
              <a:r>
                <a:rPr lang="en-US" dirty="0">
                  <a:solidFill>
                    <a:schemeClr val="accent1">
                      <a:lumMod val="50000"/>
                    </a:schemeClr>
                  </a:solidFill>
                </a:rPr>
                <a:t>Agile Practices</a:t>
              </a:r>
            </a:p>
          </p:txBody>
        </p:sp>
        <p:sp>
          <p:nvSpPr>
            <p:cNvPr id="69" name="Oval 68"/>
            <p:cNvSpPr/>
            <p:nvPr/>
          </p:nvSpPr>
          <p:spPr>
            <a:xfrm>
              <a:off x="1785918" y="6000768"/>
              <a:ext cx="155620" cy="155620"/>
            </a:xfrm>
            <a:prstGeom prst="ellipse">
              <a:avLst/>
            </a:prstGeom>
            <a:gradFill>
              <a:gsLst>
                <a:gs pos="26000">
                  <a:schemeClr val="accent1">
                    <a:tint val="100000"/>
                    <a:shade val="100000"/>
                    <a:satMod val="130000"/>
                    <a:alpha val="49000"/>
                  </a:schemeClr>
                </a:gs>
                <a:gs pos="100000">
                  <a:schemeClr val="accent1">
                    <a:tint val="50000"/>
                    <a:shade val="100000"/>
                    <a:satMod val="350000"/>
                  </a:schemeClr>
                </a:gs>
              </a:gsLs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10" name="Group 61"/>
          <p:cNvGrpSpPr>
            <a:grpSpLocks/>
          </p:cNvGrpSpPr>
          <p:nvPr/>
        </p:nvGrpSpPr>
        <p:grpSpPr bwMode="auto">
          <a:xfrm>
            <a:off x="3476625" y="3357563"/>
            <a:ext cx="514350" cy="187325"/>
            <a:chOff x="1749705" y="5984884"/>
            <a:chExt cx="1393535" cy="507991"/>
          </a:xfrm>
        </p:grpSpPr>
        <p:sp>
          <p:nvSpPr>
            <p:cNvPr id="71" name="Rounded Rectangle 70"/>
            <p:cNvSpPr/>
            <p:nvPr/>
          </p:nvSpPr>
          <p:spPr>
            <a:xfrm>
              <a:off x="1749705" y="5984884"/>
              <a:ext cx="1393535" cy="507991"/>
            </a:xfrm>
            <a:prstGeom prst="roundRect">
              <a:avLst/>
            </a:prstGeom>
            <a:gradFill>
              <a:gsLst>
                <a:gs pos="52000">
                  <a:srgbClr val="FFEFD1">
                    <a:alpha val="51000"/>
                  </a:srgbClr>
                </a:gs>
                <a:gs pos="64999">
                  <a:srgbClr val="F0EBD5"/>
                </a:gs>
                <a:gs pos="100000">
                  <a:srgbClr val="D1C39F"/>
                </a:gs>
              </a:gsLst>
              <a:lin ang="16200000" scaled="0"/>
            </a:gradFill>
            <a:ln cmpd="dbl">
              <a:bevel/>
            </a:ln>
            <a:scene3d>
              <a:camera prst="orthographicFront"/>
              <a:lightRig rig="threePt" dir="t"/>
            </a:scene3d>
            <a:sp3d>
              <a:bevelT prst="convex"/>
            </a:sp3d>
          </p:spPr>
          <p:style>
            <a:lnRef idx="1">
              <a:schemeClr val="accent1"/>
            </a:lnRef>
            <a:fillRef idx="3">
              <a:schemeClr val="accent1"/>
            </a:fillRef>
            <a:effectRef idx="2">
              <a:schemeClr val="accent1"/>
            </a:effectRef>
            <a:fontRef idx="minor">
              <a:schemeClr val="lt1"/>
            </a:fontRef>
          </p:style>
          <p:txBody>
            <a:bodyPr anchor="ctr">
              <a:normAutofit fontScale="25000" lnSpcReduction="20000"/>
            </a:bodyPr>
            <a:lstStyle/>
            <a:p>
              <a:pPr algn="ctr">
                <a:defRPr/>
              </a:pPr>
              <a:r>
                <a:rPr lang="en-US" dirty="0">
                  <a:solidFill>
                    <a:schemeClr val="accent1">
                      <a:lumMod val="50000"/>
                    </a:schemeClr>
                  </a:solidFill>
                </a:rPr>
                <a:t>Agile Practices</a:t>
              </a:r>
            </a:p>
          </p:txBody>
        </p:sp>
        <p:sp>
          <p:nvSpPr>
            <p:cNvPr id="72" name="Oval 71"/>
            <p:cNvSpPr/>
            <p:nvPr/>
          </p:nvSpPr>
          <p:spPr>
            <a:xfrm>
              <a:off x="1785918" y="6000768"/>
              <a:ext cx="155620" cy="155620"/>
            </a:xfrm>
            <a:prstGeom prst="ellipse">
              <a:avLst/>
            </a:prstGeom>
            <a:gradFill>
              <a:gsLst>
                <a:gs pos="26000">
                  <a:schemeClr val="accent1">
                    <a:tint val="100000"/>
                    <a:shade val="100000"/>
                    <a:satMod val="130000"/>
                    <a:alpha val="49000"/>
                  </a:schemeClr>
                </a:gs>
                <a:gs pos="100000">
                  <a:schemeClr val="accent1">
                    <a:tint val="50000"/>
                    <a:shade val="100000"/>
                    <a:satMod val="350000"/>
                  </a:schemeClr>
                </a:gs>
              </a:gsLs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11" name="Group 61"/>
          <p:cNvGrpSpPr>
            <a:grpSpLocks/>
          </p:cNvGrpSpPr>
          <p:nvPr/>
        </p:nvGrpSpPr>
        <p:grpSpPr bwMode="auto">
          <a:xfrm>
            <a:off x="3629025" y="3482975"/>
            <a:ext cx="514350" cy="187325"/>
            <a:chOff x="1749705" y="5984884"/>
            <a:chExt cx="1393535" cy="507991"/>
          </a:xfrm>
        </p:grpSpPr>
        <p:sp>
          <p:nvSpPr>
            <p:cNvPr id="74" name="Rounded Rectangle 73"/>
            <p:cNvSpPr/>
            <p:nvPr/>
          </p:nvSpPr>
          <p:spPr>
            <a:xfrm>
              <a:off x="1749705" y="5984884"/>
              <a:ext cx="1393535" cy="507991"/>
            </a:xfrm>
            <a:prstGeom prst="roundRect">
              <a:avLst/>
            </a:prstGeom>
            <a:gradFill>
              <a:gsLst>
                <a:gs pos="52000">
                  <a:srgbClr val="FFEFD1">
                    <a:alpha val="51000"/>
                  </a:srgbClr>
                </a:gs>
                <a:gs pos="64999">
                  <a:srgbClr val="F0EBD5"/>
                </a:gs>
                <a:gs pos="100000">
                  <a:srgbClr val="D1C39F"/>
                </a:gs>
              </a:gsLst>
              <a:lin ang="16200000" scaled="0"/>
            </a:gradFill>
            <a:ln cmpd="dbl">
              <a:bevel/>
            </a:ln>
            <a:scene3d>
              <a:camera prst="orthographicFront"/>
              <a:lightRig rig="threePt" dir="t"/>
            </a:scene3d>
            <a:sp3d>
              <a:bevelT prst="convex"/>
            </a:sp3d>
          </p:spPr>
          <p:style>
            <a:lnRef idx="1">
              <a:schemeClr val="accent1"/>
            </a:lnRef>
            <a:fillRef idx="3">
              <a:schemeClr val="accent1"/>
            </a:fillRef>
            <a:effectRef idx="2">
              <a:schemeClr val="accent1"/>
            </a:effectRef>
            <a:fontRef idx="minor">
              <a:schemeClr val="lt1"/>
            </a:fontRef>
          </p:style>
          <p:txBody>
            <a:bodyPr anchor="ctr">
              <a:normAutofit fontScale="25000" lnSpcReduction="20000"/>
            </a:bodyPr>
            <a:lstStyle/>
            <a:p>
              <a:pPr algn="ctr">
                <a:defRPr/>
              </a:pPr>
              <a:r>
                <a:rPr lang="en-US" dirty="0">
                  <a:solidFill>
                    <a:schemeClr val="accent1">
                      <a:lumMod val="50000"/>
                    </a:schemeClr>
                  </a:solidFill>
                </a:rPr>
                <a:t>Agile Practices</a:t>
              </a:r>
            </a:p>
          </p:txBody>
        </p:sp>
        <p:sp>
          <p:nvSpPr>
            <p:cNvPr id="75" name="Oval 74"/>
            <p:cNvSpPr/>
            <p:nvPr/>
          </p:nvSpPr>
          <p:spPr>
            <a:xfrm>
              <a:off x="1785918" y="6000768"/>
              <a:ext cx="155620" cy="155620"/>
            </a:xfrm>
            <a:prstGeom prst="ellipse">
              <a:avLst/>
            </a:prstGeom>
            <a:gradFill>
              <a:gsLst>
                <a:gs pos="26000">
                  <a:schemeClr val="accent1">
                    <a:tint val="100000"/>
                    <a:shade val="100000"/>
                    <a:satMod val="130000"/>
                    <a:alpha val="49000"/>
                  </a:schemeClr>
                </a:gs>
                <a:gs pos="100000">
                  <a:schemeClr val="accent1">
                    <a:tint val="50000"/>
                    <a:shade val="100000"/>
                    <a:satMod val="350000"/>
                  </a:schemeClr>
                </a:gs>
              </a:gsLs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12" name="Group 61"/>
          <p:cNvGrpSpPr>
            <a:grpSpLocks/>
          </p:cNvGrpSpPr>
          <p:nvPr/>
        </p:nvGrpSpPr>
        <p:grpSpPr bwMode="auto">
          <a:xfrm>
            <a:off x="6191250" y="2187575"/>
            <a:ext cx="514350" cy="187325"/>
            <a:chOff x="1749705" y="5984884"/>
            <a:chExt cx="1393535" cy="507991"/>
          </a:xfrm>
        </p:grpSpPr>
        <p:sp>
          <p:nvSpPr>
            <p:cNvPr id="77" name="Rounded Rectangle 76"/>
            <p:cNvSpPr/>
            <p:nvPr/>
          </p:nvSpPr>
          <p:spPr>
            <a:xfrm>
              <a:off x="1749705" y="5984884"/>
              <a:ext cx="1393535" cy="507991"/>
            </a:xfrm>
            <a:prstGeom prst="roundRect">
              <a:avLst/>
            </a:prstGeom>
            <a:gradFill>
              <a:gsLst>
                <a:gs pos="52000">
                  <a:srgbClr val="FFEFD1">
                    <a:alpha val="51000"/>
                  </a:srgbClr>
                </a:gs>
                <a:gs pos="64999">
                  <a:srgbClr val="F0EBD5"/>
                </a:gs>
                <a:gs pos="100000">
                  <a:srgbClr val="D1C39F"/>
                </a:gs>
              </a:gsLst>
              <a:lin ang="16200000" scaled="0"/>
            </a:gradFill>
            <a:ln cmpd="dbl">
              <a:bevel/>
            </a:ln>
            <a:scene3d>
              <a:camera prst="orthographicFront"/>
              <a:lightRig rig="threePt" dir="t"/>
            </a:scene3d>
            <a:sp3d>
              <a:bevelT prst="convex"/>
            </a:sp3d>
          </p:spPr>
          <p:style>
            <a:lnRef idx="1">
              <a:schemeClr val="accent1"/>
            </a:lnRef>
            <a:fillRef idx="3">
              <a:schemeClr val="accent1"/>
            </a:fillRef>
            <a:effectRef idx="2">
              <a:schemeClr val="accent1"/>
            </a:effectRef>
            <a:fontRef idx="minor">
              <a:schemeClr val="lt1"/>
            </a:fontRef>
          </p:style>
          <p:txBody>
            <a:bodyPr anchor="ctr">
              <a:normAutofit fontScale="25000" lnSpcReduction="20000"/>
            </a:bodyPr>
            <a:lstStyle/>
            <a:p>
              <a:pPr algn="ctr">
                <a:defRPr/>
              </a:pPr>
              <a:r>
                <a:rPr lang="en-US" dirty="0">
                  <a:solidFill>
                    <a:schemeClr val="accent1">
                      <a:lumMod val="50000"/>
                    </a:schemeClr>
                  </a:solidFill>
                </a:rPr>
                <a:t>Agile Practices</a:t>
              </a:r>
            </a:p>
          </p:txBody>
        </p:sp>
        <p:sp>
          <p:nvSpPr>
            <p:cNvPr id="78" name="Oval 77"/>
            <p:cNvSpPr/>
            <p:nvPr/>
          </p:nvSpPr>
          <p:spPr>
            <a:xfrm>
              <a:off x="1785918" y="6000768"/>
              <a:ext cx="155620" cy="155620"/>
            </a:xfrm>
            <a:prstGeom prst="ellipse">
              <a:avLst/>
            </a:prstGeom>
            <a:gradFill>
              <a:gsLst>
                <a:gs pos="26000">
                  <a:schemeClr val="accent1">
                    <a:tint val="100000"/>
                    <a:shade val="100000"/>
                    <a:satMod val="130000"/>
                    <a:alpha val="49000"/>
                  </a:schemeClr>
                </a:gs>
                <a:gs pos="100000">
                  <a:schemeClr val="accent1">
                    <a:tint val="50000"/>
                    <a:shade val="100000"/>
                    <a:satMod val="350000"/>
                  </a:schemeClr>
                </a:gs>
              </a:gsLs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13" name="Group 61"/>
          <p:cNvGrpSpPr>
            <a:grpSpLocks/>
          </p:cNvGrpSpPr>
          <p:nvPr/>
        </p:nvGrpSpPr>
        <p:grpSpPr bwMode="auto">
          <a:xfrm>
            <a:off x="6810375" y="2189163"/>
            <a:ext cx="514350" cy="187325"/>
            <a:chOff x="1749705" y="5984884"/>
            <a:chExt cx="1393535" cy="507991"/>
          </a:xfrm>
        </p:grpSpPr>
        <p:sp>
          <p:nvSpPr>
            <p:cNvPr id="80" name="Rounded Rectangle 79"/>
            <p:cNvSpPr/>
            <p:nvPr/>
          </p:nvSpPr>
          <p:spPr>
            <a:xfrm>
              <a:off x="1749705" y="5984884"/>
              <a:ext cx="1393535" cy="507991"/>
            </a:xfrm>
            <a:prstGeom prst="roundRect">
              <a:avLst/>
            </a:prstGeom>
            <a:gradFill>
              <a:gsLst>
                <a:gs pos="52000">
                  <a:srgbClr val="FFEFD1">
                    <a:alpha val="51000"/>
                  </a:srgbClr>
                </a:gs>
                <a:gs pos="64999">
                  <a:srgbClr val="F0EBD5"/>
                </a:gs>
                <a:gs pos="100000">
                  <a:srgbClr val="D1C39F"/>
                </a:gs>
              </a:gsLst>
              <a:lin ang="16200000" scaled="0"/>
            </a:gradFill>
            <a:ln cmpd="dbl">
              <a:bevel/>
            </a:ln>
            <a:scene3d>
              <a:camera prst="orthographicFront"/>
              <a:lightRig rig="threePt" dir="t"/>
            </a:scene3d>
            <a:sp3d>
              <a:bevelT prst="convex"/>
            </a:sp3d>
          </p:spPr>
          <p:style>
            <a:lnRef idx="1">
              <a:schemeClr val="accent1"/>
            </a:lnRef>
            <a:fillRef idx="3">
              <a:schemeClr val="accent1"/>
            </a:fillRef>
            <a:effectRef idx="2">
              <a:schemeClr val="accent1"/>
            </a:effectRef>
            <a:fontRef idx="minor">
              <a:schemeClr val="lt1"/>
            </a:fontRef>
          </p:style>
          <p:txBody>
            <a:bodyPr anchor="ctr">
              <a:normAutofit fontScale="25000" lnSpcReduction="20000"/>
            </a:bodyPr>
            <a:lstStyle/>
            <a:p>
              <a:pPr algn="ctr">
                <a:defRPr/>
              </a:pPr>
              <a:r>
                <a:rPr lang="en-US" dirty="0">
                  <a:solidFill>
                    <a:schemeClr val="accent1">
                      <a:lumMod val="50000"/>
                    </a:schemeClr>
                  </a:solidFill>
                </a:rPr>
                <a:t>Agile Practices</a:t>
              </a:r>
            </a:p>
          </p:txBody>
        </p:sp>
        <p:sp>
          <p:nvSpPr>
            <p:cNvPr id="81" name="Oval 80"/>
            <p:cNvSpPr/>
            <p:nvPr/>
          </p:nvSpPr>
          <p:spPr>
            <a:xfrm>
              <a:off x="1785918" y="6000768"/>
              <a:ext cx="155620" cy="155620"/>
            </a:xfrm>
            <a:prstGeom prst="ellipse">
              <a:avLst/>
            </a:prstGeom>
            <a:gradFill>
              <a:gsLst>
                <a:gs pos="26000">
                  <a:schemeClr val="accent1">
                    <a:tint val="100000"/>
                    <a:shade val="100000"/>
                    <a:satMod val="130000"/>
                    <a:alpha val="49000"/>
                  </a:schemeClr>
                </a:gs>
                <a:gs pos="100000">
                  <a:schemeClr val="accent1">
                    <a:tint val="50000"/>
                    <a:shade val="100000"/>
                    <a:satMod val="350000"/>
                  </a:schemeClr>
                </a:gs>
              </a:gsLs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14" name="Group 61"/>
          <p:cNvGrpSpPr>
            <a:grpSpLocks/>
          </p:cNvGrpSpPr>
          <p:nvPr/>
        </p:nvGrpSpPr>
        <p:grpSpPr bwMode="auto">
          <a:xfrm>
            <a:off x="6962775" y="2341563"/>
            <a:ext cx="514350" cy="187325"/>
            <a:chOff x="1749705" y="5984884"/>
            <a:chExt cx="1393535" cy="507991"/>
          </a:xfrm>
        </p:grpSpPr>
        <p:sp>
          <p:nvSpPr>
            <p:cNvPr id="83" name="Rounded Rectangle 82"/>
            <p:cNvSpPr/>
            <p:nvPr/>
          </p:nvSpPr>
          <p:spPr>
            <a:xfrm>
              <a:off x="1749705" y="5984884"/>
              <a:ext cx="1393535" cy="507991"/>
            </a:xfrm>
            <a:prstGeom prst="roundRect">
              <a:avLst/>
            </a:prstGeom>
            <a:gradFill>
              <a:gsLst>
                <a:gs pos="52000">
                  <a:srgbClr val="FFEFD1">
                    <a:alpha val="51000"/>
                  </a:srgbClr>
                </a:gs>
                <a:gs pos="64999">
                  <a:srgbClr val="F0EBD5"/>
                </a:gs>
                <a:gs pos="100000">
                  <a:srgbClr val="D1C39F"/>
                </a:gs>
              </a:gsLst>
              <a:lin ang="16200000" scaled="0"/>
            </a:gradFill>
            <a:ln cmpd="dbl">
              <a:bevel/>
            </a:ln>
            <a:scene3d>
              <a:camera prst="orthographicFront"/>
              <a:lightRig rig="threePt" dir="t"/>
            </a:scene3d>
            <a:sp3d>
              <a:bevelT prst="convex"/>
            </a:sp3d>
          </p:spPr>
          <p:style>
            <a:lnRef idx="1">
              <a:schemeClr val="accent1"/>
            </a:lnRef>
            <a:fillRef idx="3">
              <a:schemeClr val="accent1"/>
            </a:fillRef>
            <a:effectRef idx="2">
              <a:schemeClr val="accent1"/>
            </a:effectRef>
            <a:fontRef idx="minor">
              <a:schemeClr val="lt1"/>
            </a:fontRef>
          </p:style>
          <p:txBody>
            <a:bodyPr anchor="ctr">
              <a:normAutofit fontScale="25000" lnSpcReduction="20000"/>
            </a:bodyPr>
            <a:lstStyle/>
            <a:p>
              <a:pPr algn="ctr">
                <a:defRPr/>
              </a:pPr>
              <a:r>
                <a:rPr lang="en-US" dirty="0">
                  <a:solidFill>
                    <a:schemeClr val="accent1">
                      <a:lumMod val="50000"/>
                    </a:schemeClr>
                  </a:solidFill>
                </a:rPr>
                <a:t>Agile Practices</a:t>
              </a:r>
            </a:p>
          </p:txBody>
        </p:sp>
        <p:sp>
          <p:nvSpPr>
            <p:cNvPr id="84" name="Oval 83"/>
            <p:cNvSpPr/>
            <p:nvPr/>
          </p:nvSpPr>
          <p:spPr>
            <a:xfrm>
              <a:off x="1785918" y="6000768"/>
              <a:ext cx="155620" cy="155620"/>
            </a:xfrm>
            <a:prstGeom prst="ellipse">
              <a:avLst/>
            </a:prstGeom>
            <a:gradFill>
              <a:gsLst>
                <a:gs pos="26000">
                  <a:schemeClr val="accent1">
                    <a:tint val="100000"/>
                    <a:shade val="100000"/>
                    <a:satMod val="130000"/>
                    <a:alpha val="49000"/>
                  </a:schemeClr>
                </a:gs>
                <a:gs pos="100000">
                  <a:schemeClr val="accent1">
                    <a:tint val="50000"/>
                    <a:shade val="100000"/>
                    <a:satMod val="350000"/>
                  </a:schemeClr>
                </a:gs>
              </a:gsLs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15" name="Group 61"/>
          <p:cNvGrpSpPr>
            <a:grpSpLocks/>
          </p:cNvGrpSpPr>
          <p:nvPr/>
        </p:nvGrpSpPr>
        <p:grpSpPr bwMode="auto">
          <a:xfrm>
            <a:off x="2428875" y="3357563"/>
            <a:ext cx="514350" cy="187325"/>
            <a:chOff x="1749705" y="5984884"/>
            <a:chExt cx="1393535" cy="507991"/>
          </a:xfrm>
        </p:grpSpPr>
        <p:sp>
          <p:nvSpPr>
            <p:cNvPr id="86" name="Rounded Rectangle 85"/>
            <p:cNvSpPr/>
            <p:nvPr/>
          </p:nvSpPr>
          <p:spPr>
            <a:xfrm>
              <a:off x="1749705" y="5984884"/>
              <a:ext cx="1393535" cy="507991"/>
            </a:xfrm>
            <a:prstGeom prst="roundRect">
              <a:avLst/>
            </a:prstGeom>
            <a:gradFill>
              <a:gsLst>
                <a:gs pos="52000">
                  <a:srgbClr val="FFEFD1">
                    <a:alpha val="51000"/>
                  </a:srgbClr>
                </a:gs>
                <a:gs pos="64999">
                  <a:srgbClr val="F0EBD5"/>
                </a:gs>
                <a:gs pos="100000">
                  <a:srgbClr val="D1C39F"/>
                </a:gs>
              </a:gsLst>
              <a:lin ang="16200000" scaled="0"/>
            </a:gradFill>
            <a:ln cmpd="dbl">
              <a:bevel/>
            </a:ln>
            <a:scene3d>
              <a:camera prst="orthographicFront"/>
              <a:lightRig rig="threePt" dir="t"/>
            </a:scene3d>
            <a:sp3d>
              <a:bevelT prst="convex"/>
            </a:sp3d>
          </p:spPr>
          <p:style>
            <a:lnRef idx="1">
              <a:schemeClr val="accent1"/>
            </a:lnRef>
            <a:fillRef idx="3">
              <a:schemeClr val="accent1"/>
            </a:fillRef>
            <a:effectRef idx="2">
              <a:schemeClr val="accent1"/>
            </a:effectRef>
            <a:fontRef idx="minor">
              <a:schemeClr val="lt1"/>
            </a:fontRef>
          </p:style>
          <p:txBody>
            <a:bodyPr anchor="ctr">
              <a:normAutofit fontScale="25000" lnSpcReduction="20000"/>
            </a:bodyPr>
            <a:lstStyle/>
            <a:p>
              <a:pPr algn="ctr">
                <a:defRPr/>
              </a:pPr>
              <a:r>
                <a:rPr lang="en-US" dirty="0">
                  <a:solidFill>
                    <a:schemeClr val="accent1">
                      <a:lumMod val="50000"/>
                    </a:schemeClr>
                  </a:solidFill>
                </a:rPr>
                <a:t>Agile Practices</a:t>
              </a:r>
            </a:p>
          </p:txBody>
        </p:sp>
        <p:sp>
          <p:nvSpPr>
            <p:cNvPr id="87" name="Oval 86"/>
            <p:cNvSpPr/>
            <p:nvPr/>
          </p:nvSpPr>
          <p:spPr>
            <a:xfrm>
              <a:off x="1785918" y="6000768"/>
              <a:ext cx="155620" cy="155620"/>
            </a:xfrm>
            <a:prstGeom prst="ellipse">
              <a:avLst/>
            </a:prstGeom>
            <a:gradFill>
              <a:gsLst>
                <a:gs pos="26000">
                  <a:schemeClr val="accent1">
                    <a:tint val="100000"/>
                    <a:shade val="100000"/>
                    <a:satMod val="130000"/>
                    <a:alpha val="49000"/>
                  </a:schemeClr>
                </a:gs>
                <a:gs pos="100000">
                  <a:schemeClr val="accent1">
                    <a:tint val="50000"/>
                    <a:shade val="100000"/>
                    <a:satMod val="350000"/>
                  </a:schemeClr>
                </a:gs>
              </a:gsLs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16" name="Group 61"/>
          <p:cNvGrpSpPr>
            <a:grpSpLocks/>
          </p:cNvGrpSpPr>
          <p:nvPr/>
        </p:nvGrpSpPr>
        <p:grpSpPr bwMode="auto">
          <a:xfrm>
            <a:off x="5902325" y="4243388"/>
            <a:ext cx="514350" cy="187325"/>
            <a:chOff x="1749705" y="5984884"/>
            <a:chExt cx="1393535" cy="507991"/>
          </a:xfrm>
        </p:grpSpPr>
        <p:sp>
          <p:nvSpPr>
            <p:cNvPr id="89" name="Rounded Rectangle 88"/>
            <p:cNvSpPr/>
            <p:nvPr/>
          </p:nvSpPr>
          <p:spPr>
            <a:xfrm>
              <a:off x="1749705" y="5984884"/>
              <a:ext cx="1393535" cy="507991"/>
            </a:xfrm>
            <a:prstGeom prst="roundRect">
              <a:avLst/>
            </a:prstGeom>
            <a:gradFill>
              <a:gsLst>
                <a:gs pos="52000">
                  <a:srgbClr val="FFEFD1">
                    <a:alpha val="51000"/>
                  </a:srgbClr>
                </a:gs>
                <a:gs pos="64999">
                  <a:srgbClr val="F0EBD5"/>
                </a:gs>
                <a:gs pos="100000">
                  <a:srgbClr val="D1C39F"/>
                </a:gs>
              </a:gsLst>
              <a:lin ang="16200000" scaled="0"/>
            </a:gradFill>
            <a:ln cmpd="dbl">
              <a:bevel/>
            </a:ln>
            <a:scene3d>
              <a:camera prst="orthographicFront"/>
              <a:lightRig rig="threePt" dir="t"/>
            </a:scene3d>
            <a:sp3d>
              <a:bevelT prst="convex"/>
            </a:sp3d>
          </p:spPr>
          <p:style>
            <a:lnRef idx="1">
              <a:schemeClr val="accent1"/>
            </a:lnRef>
            <a:fillRef idx="3">
              <a:schemeClr val="accent1"/>
            </a:fillRef>
            <a:effectRef idx="2">
              <a:schemeClr val="accent1"/>
            </a:effectRef>
            <a:fontRef idx="minor">
              <a:schemeClr val="lt1"/>
            </a:fontRef>
          </p:style>
          <p:txBody>
            <a:bodyPr anchor="ctr">
              <a:normAutofit fontScale="25000" lnSpcReduction="20000"/>
            </a:bodyPr>
            <a:lstStyle/>
            <a:p>
              <a:pPr algn="ctr">
                <a:defRPr/>
              </a:pPr>
              <a:r>
                <a:rPr lang="en-US" dirty="0">
                  <a:solidFill>
                    <a:schemeClr val="accent1">
                      <a:lumMod val="50000"/>
                    </a:schemeClr>
                  </a:solidFill>
                </a:rPr>
                <a:t>Agile Practices</a:t>
              </a:r>
            </a:p>
          </p:txBody>
        </p:sp>
        <p:sp>
          <p:nvSpPr>
            <p:cNvPr id="90" name="Oval 89"/>
            <p:cNvSpPr/>
            <p:nvPr/>
          </p:nvSpPr>
          <p:spPr>
            <a:xfrm>
              <a:off x="1785918" y="6000768"/>
              <a:ext cx="155620" cy="155620"/>
            </a:xfrm>
            <a:prstGeom prst="ellipse">
              <a:avLst/>
            </a:prstGeom>
            <a:gradFill>
              <a:gsLst>
                <a:gs pos="26000">
                  <a:schemeClr val="accent1">
                    <a:tint val="100000"/>
                    <a:shade val="100000"/>
                    <a:satMod val="130000"/>
                    <a:alpha val="49000"/>
                  </a:schemeClr>
                </a:gs>
                <a:gs pos="100000">
                  <a:schemeClr val="accent1">
                    <a:tint val="50000"/>
                    <a:shade val="100000"/>
                    <a:satMod val="350000"/>
                  </a:schemeClr>
                </a:gs>
              </a:gsLs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26675" name="AutoShape 15"/>
          <p:cNvSpPr>
            <a:spLocks noChangeArrowheads="1"/>
          </p:cNvSpPr>
          <p:nvPr/>
        </p:nvSpPr>
        <p:spPr bwMode="auto">
          <a:xfrm>
            <a:off x="2278063" y="5334000"/>
            <a:ext cx="1295400" cy="1023958"/>
          </a:xfrm>
          <a:prstGeom prst="wedgeRoundRectCallout">
            <a:avLst>
              <a:gd name="adj1" fmla="val -7968"/>
              <a:gd name="adj2" fmla="val -46458"/>
              <a:gd name="adj3" fmla="val 16667"/>
            </a:avLst>
          </a:prstGeom>
          <a:noFill/>
          <a:ln w="9525">
            <a:solidFill>
              <a:srgbClr val="660066"/>
            </a:solidFill>
            <a:miter lim="800000"/>
            <a:headEnd/>
            <a:tailEnd/>
          </a:ln>
        </p:spPr>
        <p:txBody>
          <a:bodyPr anchor="ctr"/>
          <a:lstStyle/>
          <a:p>
            <a:r>
              <a:rPr lang="en-US" altLang="en-US" sz="900" dirty="0" smtClean="0"/>
              <a:t>Process Elements from Planned Methods: e.g. Detailed Planning, Modeling, Documentation </a:t>
            </a:r>
            <a:endParaRPr lang="en-US" altLang="en-US" sz="900" dirty="0"/>
          </a:p>
        </p:txBody>
      </p:sp>
      <p:sp>
        <p:nvSpPr>
          <p:cNvPr id="26676" name="AutoShape 75"/>
          <p:cNvSpPr>
            <a:spLocks noChangeArrowheads="1"/>
          </p:cNvSpPr>
          <p:nvPr/>
        </p:nvSpPr>
        <p:spPr bwMode="auto">
          <a:xfrm>
            <a:off x="5788025" y="5310188"/>
            <a:ext cx="1858963" cy="904875"/>
          </a:xfrm>
          <a:prstGeom prst="wedgeRoundRectCallout">
            <a:avLst>
              <a:gd name="adj1" fmla="val -20708"/>
              <a:gd name="adj2" fmla="val -48421"/>
              <a:gd name="adj3" fmla="val 16667"/>
            </a:avLst>
          </a:prstGeom>
          <a:noFill/>
          <a:ln w="9525">
            <a:solidFill>
              <a:srgbClr val="660066"/>
            </a:solidFill>
            <a:miter lim="800000"/>
            <a:headEnd/>
            <a:tailEnd/>
          </a:ln>
        </p:spPr>
        <p:txBody>
          <a:bodyPr anchor="ctr"/>
          <a:lstStyle/>
          <a:p>
            <a:r>
              <a:rPr lang="en-US" altLang="en-US" sz="900" dirty="0" smtClean="0"/>
              <a:t>Agile Practices include: Standup meetings, Pair Programming, Visible Charting. </a:t>
            </a:r>
            <a:endParaRPr lang="en-US" altLang="en-US" sz="900" dirty="0"/>
          </a:p>
        </p:txBody>
      </p:sp>
      <p:sp>
        <p:nvSpPr>
          <p:cNvPr id="26677" name="Rectangle 77"/>
          <p:cNvSpPr>
            <a:spLocks noChangeArrowheads="1"/>
          </p:cNvSpPr>
          <p:nvPr/>
        </p:nvSpPr>
        <p:spPr bwMode="auto">
          <a:xfrm>
            <a:off x="2071688" y="5056188"/>
            <a:ext cx="1455737" cy="138112"/>
          </a:xfrm>
          <a:prstGeom prst="rect">
            <a:avLst/>
          </a:prstGeom>
          <a:noFill/>
          <a:ln w="9525">
            <a:noFill/>
            <a:miter lim="800000"/>
            <a:headEnd/>
            <a:tailEnd/>
          </a:ln>
        </p:spPr>
        <p:txBody>
          <a:bodyPr wrap="none" lIns="0" tIns="0" rIns="0" bIns="0">
            <a:spAutoFit/>
          </a:bodyPr>
          <a:lstStyle/>
          <a:p>
            <a:r>
              <a:rPr lang="en-US" altLang="en-US" sz="900">
                <a:solidFill>
                  <a:srgbClr val="000000"/>
                </a:solidFill>
              </a:rPr>
              <a:t>Planned Process - Elements</a:t>
            </a:r>
            <a:endParaRPr lang="en-US" altLang="en-US" sz="2400"/>
          </a:p>
        </p:txBody>
      </p:sp>
      <p:sp>
        <p:nvSpPr>
          <p:cNvPr id="26678" name="Rectangle 78"/>
          <p:cNvSpPr>
            <a:spLocks noChangeArrowheads="1"/>
          </p:cNvSpPr>
          <p:nvPr/>
        </p:nvSpPr>
        <p:spPr bwMode="auto">
          <a:xfrm>
            <a:off x="5788025" y="5081588"/>
            <a:ext cx="1601788" cy="138112"/>
          </a:xfrm>
          <a:prstGeom prst="rect">
            <a:avLst/>
          </a:prstGeom>
          <a:noFill/>
          <a:ln w="9525">
            <a:noFill/>
            <a:miter lim="800000"/>
            <a:headEnd/>
            <a:tailEnd/>
          </a:ln>
        </p:spPr>
        <p:txBody>
          <a:bodyPr wrap="none" lIns="0" tIns="0" rIns="0" bIns="0">
            <a:spAutoFit/>
          </a:bodyPr>
          <a:lstStyle/>
          <a:p>
            <a:r>
              <a:rPr lang="en-US" altLang="en-US" sz="900">
                <a:solidFill>
                  <a:srgbClr val="000000"/>
                </a:solidFill>
              </a:rPr>
              <a:t>Agile Process - Practices</a:t>
            </a:r>
            <a:endParaRPr lang="en-US" altLang="en-US" sz="2400"/>
          </a:p>
        </p:txBody>
      </p:sp>
      <p:sp>
        <p:nvSpPr>
          <p:cNvPr id="26679" name="AutoShape 79"/>
          <p:cNvSpPr>
            <a:spLocks noChangeArrowheads="1"/>
          </p:cNvSpPr>
          <p:nvPr/>
        </p:nvSpPr>
        <p:spPr bwMode="auto">
          <a:xfrm>
            <a:off x="3500438" y="5000625"/>
            <a:ext cx="228600" cy="228600"/>
          </a:xfrm>
          <a:prstGeom prst="octagon">
            <a:avLst>
              <a:gd name="adj" fmla="val 29287"/>
            </a:avLst>
          </a:prstGeom>
          <a:noFill/>
          <a:ln w="19050">
            <a:solidFill>
              <a:srgbClr val="FF0000"/>
            </a:solidFill>
            <a:miter lim="800000"/>
            <a:headEnd/>
            <a:tailEnd/>
          </a:ln>
        </p:spPr>
        <p:txBody>
          <a:bodyPr wrap="none" anchor="ctr"/>
          <a:lstStyle/>
          <a:p>
            <a:endParaRPr lang="en-US"/>
          </a:p>
        </p:txBody>
      </p:sp>
      <p:sp>
        <p:nvSpPr>
          <p:cNvPr id="26680" name="AutoShape 80"/>
          <p:cNvSpPr>
            <a:spLocks noChangeArrowheads="1"/>
          </p:cNvSpPr>
          <p:nvPr/>
        </p:nvSpPr>
        <p:spPr bwMode="auto">
          <a:xfrm>
            <a:off x="7143750" y="5000625"/>
            <a:ext cx="254000" cy="254000"/>
          </a:xfrm>
          <a:prstGeom prst="octagon">
            <a:avLst>
              <a:gd name="adj" fmla="val 29287"/>
            </a:avLst>
          </a:prstGeom>
          <a:noFill/>
          <a:ln w="50800" cmpd="dbl">
            <a:solidFill>
              <a:srgbClr val="008000"/>
            </a:solidFill>
            <a:miter lim="800000"/>
            <a:headEnd/>
            <a:tailEnd/>
          </a:ln>
        </p:spPr>
        <p:txBody>
          <a:bodyPr wrap="none" anchor="ctr"/>
          <a:lstStyle/>
          <a:p>
            <a:endParaRPr lang="en-US"/>
          </a:p>
        </p:txBody>
      </p:sp>
      <p:sp>
        <p:nvSpPr>
          <p:cNvPr id="26685" name="AutoShape 79"/>
          <p:cNvSpPr>
            <a:spLocks noChangeArrowheads="1"/>
          </p:cNvSpPr>
          <p:nvPr/>
        </p:nvSpPr>
        <p:spPr bwMode="auto">
          <a:xfrm>
            <a:off x="6962775" y="423863"/>
            <a:ext cx="228600" cy="228600"/>
          </a:xfrm>
          <a:prstGeom prst="octagon">
            <a:avLst>
              <a:gd name="adj" fmla="val 29287"/>
            </a:avLst>
          </a:prstGeom>
          <a:noFill/>
          <a:ln w="19050">
            <a:solidFill>
              <a:srgbClr val="FF0000"/>
            </a:solidFill>
            <a:miter lim="800000"/>
            <a:headEnd/>
            <a:tailEnd/>
          </a:ln>
        </p:spPr>
        <p:txBody>
          <a:bodyPr wrap="none" anchor="ctr"/>
          <a:lstStyle/>
          <a:p>
            <a:pPr algn="ctr"/>
            <a:r>
              <a:rPr lang="en-US" sz="1200">
                <a:solidFill>
                  <a:srgbClr val="002060"/>
                </a:solidFill>
              </a:rPr>
              <a:t>1</a:t>
            </a:r>
          </a:p>
        </p:txBody>
      </p:sp>
      <p:sp>
        <p:nvSpPr>
          <p:cNvPr id="26686" name="AutoShape 80"/>
          <p:cNvSpPr>
            <a:spLocks noChangeArrowheads="1"/>
          </p:cNvSpPr>
          <p:nvPr/>
        </p:nvSpPr>
        <p:spPr bwMode="auto">
          <a:xfrm>
            <a:off x="508000" y="3482975"/>
            <a:ext cx="254000" cy="254000"/>
          </a:xfrm>
          <a:prstGeom prst="octagon">
            <a:avLst>
              <a:gd name="adj" fmla="val 29287"/>
            </a:avLst>
          </a:prstGeom>
          <a:noFill/>
          <a:ln w="50800" cmpd="dbl">
            <a:solidFill>
              <a:srgbClr val="008000"/>
            </a:solidFill>
            <a:miter lim="800000"/>
            <a:headEnd/>
            <a:tailEnd/>
          </a:ln>
        </p:spPr>
        <p:txBody>
          <a:bodyPr wrap="none" anchor="ctr"/>
          <a:lstStyle/>
          <a:p>
            <a:pPr algn="ctr"/>
            <a:r>
              <a:rPr lang="en-US" sz="1200"/>
              <a:t>1</a:t>
            </a:r>
          </a:p>
        </p:txBody>
      </p:sp>
      <p:sp>
        <p:nvSpPr>
          <p:cNvPr id="26687" name="AutoShape 79"/>
          <p:cNvSpPr>
            <a:spLocks noChangeArrowheads="1"/>
          </p:cNvSpPr>
          <p:nvPr/>
        </p:nvSpPr>
        <p:spPr bwMode="auto">
          <a:xfrm>
            <a:off x="520700" y="2347913"/>
            <a:ext cx="228600" cy="228600"/>
          </a:xfrm>
          <a:prstGeom prst="octagon">
            <a:avLst>
              <a:gd name="adj" fmla="val 29287"/>
            </a:avLst>
          </a:prstGeom>
          <a:noFill/>
          <a:ln w="19050">
            <a:solidFill>
              <a:srgbClr val="FF0000"/>
            </a:solidFill>
            <a:miter lim="800000"/>
            <a:headEnd/>
            <a:tailEnd/>
          </a:ln>
        </p:spPr>
        <p:txBody>
          <a:bodyPr wrap="none" anchor="ctr"/>
          <a:lstStyle/>
          <a:p>
            <a:pPr algn="ctr"/>
            <a:r>
              <a:rPr lang="en-US" sz="1200">
                <a:solidFill>
                  <a:srgbClr val="002060"/>
                </a:solidFill>
              </a:rPr>
              <a:t>2</a:t>
            </a:r>
          </a:p>
        </p:txBody>
      </p:sp>
      <p:sp>
        <p:nvSpPr>
          <p:cNvPr id="26688" name="AutoShape 79"/>
          <p:cNvSpPr>
            <a:spLocks noChangeArrowheads="1"/>
          </p:cNvSpPr>
          <p:nvPr/>
        </p:nvSpPr>
        <p:spPr bwMode="auto">
          <a:xfrm>
            <a:off x="2314575" y="2768600"/>
            <a:ext cx="228600" cy="228600"/>
          </a:xfrm>
          <a:prstGeom prst="octagon">
            <a:avLst>
              <a:gd name="adj" fmla="val 29287"/>
            </a:avLst>
          </a:prstGeom>
          <a:noFill/>
          <a:ln w="19050">
            <a:solidFill>
              <a:srgbClr val="FF0000"/>
            </a:solidFill>
            <a:miter lim="800000"/>
            <a:headEnd/>
            <a:tailEnd/>
          </a:ln>
        </p:spPr>
        <p:txBody>
          <a:bodyPr wrap="none" anchor="ctr"/>
          <a:lstStyle/>
          <a:p>
            <a:pPr algn="ctr"/>
            <a:r>
              <a:rPr lang="en-US" sz="1200">
                <a:solidFill>
                  <a:srgbClr val="002060"/>
                </a:solidFill>
              </a:rPr>
              <a:t>3</a:t>
            </a:r>
          </a:p>
        </p:txBody>
      </p:sp>
      <p:sp>
        <p:nvSpPr>
          <p:cNvPr id="26689" name="AutoShape 79"/>
          <p:cNvSpPr>
            <a:spLocks noChangeArrowheads="1"/>
          </p:cNvSpPr>
          <p:nvPr/>
        </p:nvSpPr>
        <p:spPr bwMode="auto">
          <a:xfrm>
            <a:off x="3700463" y="2768600"/>
            <a:ext cx="228600" cy="228600"/>
          </a:xfrm>
          <a:prstGeom prst="octagon">
            <a:avLst>
              <a:gd name="adj" fmla="val 29287"/>
            </a:avLst>
          </a:prstGeom>
          <a:noFill/>
          <a:ln w="19050">
            <a:solidFill>
              <a:srgbClr val="FF0000"/>
            </a:solidFill>
            <a:miter lim="800000"/>
            <a:headEnd/>
            <a:tailEnd/>
          </a:ln>
        </p:spPr>
        <p:txBody>
          <a:bodyPr wrap="none" anchor="ctr"/>
          <a:lstStyle/>
          <a:p>
            <a:pPr algn="ctr"/>
            <a:r>
              <a:rPr lang="en-US" sz="1200">
                <a:solidFill>
                  <a:srgbClr val="002060"/>
                </a:solidFill>
              </a:rPr>
              <a:t>4</a:t>
            </a:r>
          </a:p>
        </p:txBody>
      </p:sp>
      <p:sp>
        <p:nvSpPr>
          <p:cNvPr id="26690" name="AutoShape 79"/>
          <p:cNvSpPr>
            <a:spLocks noChangeArrowheads="1"/>
          </p:cNvSpPr>
          <p:nvPr/>
        </p:nvSpPr>
        <p:spPr bwMode="auto">
          <a:xfrm>
            <a:off x="6581775" y="1487488"/>
            <a:ext cx="228600" cy="228600"/>
          </a:xfrm>
          <a:prstGeom prst="octagon">
            <a:avLst>
              <a:gd name="adj" fmla="val 29287"/>
            </a:avLst>
          </a:prstGeom>
          <a:noFill/>
          <a:ln w="19050">
            <a:solidFill>
              <a:srgbClr val="FF0000"/>
            </a:solidFill>
            <a:miter lim="800000"/>
            <a:headEnd/>
            <a:tailEnd/>
          </a:ln>
        </p:spPr>
        <p:txBody>
          <a:bodyPr wrap="none" anchor="ctr"/>
          <a:lstStyle/>
          <a:p>
            <a:pPr algn="ctr"/>
            <a:r>
              <a:rPr lang="en-US" sz="1200">
                <a:solidFill>
                  <a:srgbClr val="002060"/>
                </a:solidFill>
              </a:rPr>
              <a:t>5</a:t>
            </a:r>
          </a:p>
        </p:txBody>
      </p:sp>
      <p:sp>
        <p:nvSpPr>
          <p:cNvPr id="26691" name="AutoShape 79"/>
          <p:cNvSpPr>
            <a:spLocks noChangeArrowheads="1"/>
          </p:cNvSpPr>
          <p:nvPr/>
        </p:nvSpPr>
        <p:spPr bwMode="auto">
          <a:xfrm>
            <a:off x="6210300" y="3649663"/>
            <a:ext cx="228600" cy="228600"/>
          </a:xfrm>
          <a:prstGeom prst="octagon">
            <a:avLst>
              <a:gd name="adj" fmla="val 29287"/>
            </a:avLst>
          </a:prstGeom>
          <a:noFill/>
          <a:ln w="19050">
            <a:solidFill>
              <a:srgbClr val="FF0000"/>
            </a:solidFill>
            <a:miter lim="800000"/>
            <a:headEnd/>
            <a:tailEnd/>
          </a:ln>
        </p:spPr>
        <p:txBody>
          <a:bodyPr wrap="none" anchor="ctr"/>
          <a:lstStyle/>
          <a:p>
            <a:pPr algn="ctr"/>
            <a:r>
              <a:rPr lang="en-US" sz="1200" dirty="0">
                <a:solidFill>
                  <a:srgbClr val="002060"/>
                </a:solidFill>
              </a:rPr>
              <a:t>6</a:t>
            </a:r>
          </a:p>
        </p:txBody>
      </p:sp>
      <p:sp>
        <p:nvSpPr>
          <p:cNvPr id="26692" name="AutoShape 80"/>
          <p:cNvSpPr>
            <a:spLocks noChangeArrowheads="1"/>
          </p:cNvSpPr>
          <p:nvPr/>
        </p:nvSpPr>
        <p:spPr bwMode="auto">
          <a:xfrm>
            <a:off x="2593975" y="3090863"/>
            <a:ext cx="254000" cy="254000"/>
          </a:xfrm>
          <a:prstGeom prst="octagon">
            <a:avLst>
              <a:gd name="adj" fmla="val 29287"/>
            </a:avLst>
          </a:prstGeom>
          <a:noFill/>
          <a:ln w="50800" cmpd="dbl">
            <a:solidFill>
              <a:srgbClr val="008000"/>
            </a:solidFill>
            <a:miter lim="800000"/>
            <a:headEnd/>
            <a:tailEnd/>
          </a:ln>
        </p:spPr>
        <p:txBody>
          <a:bodyPr wrap="none" anchor="ctr"/>
          <a:lstStyle/>
          <a:p>
            <a:pPr algn="ctr"/>
            <a:r>
              <a:rPr lang="en-US" sz="1200"/>
              <a:t>2</a:t>
            </a:r>
          </a:p>
        </p:txBody>
      </p:sp>
      <p:sp>
        <p:nvSpPr>
          <p:cNvPr id="26693" name="AutoShape 80"/>
          <p:cNvSpPr>
            <a:spLocks noChangeArrowheads="1"/>
          </p:cNvSpPr>
          <p:nvPr/>
        </p:nvSpPr>
        <p:spPr bwMode="auto">
          <a:xfrm>
            <a:off x="3927475" y="3159125"/>
            <a:ext cx="254000" cy="254000"/>
          </a:xfrm>
          <a:prstGeom prst="octagon">
            <a:avLst>
              <a:gd name="adj" fmla="val 29287"/>
            </a:avLst>
          </a:prstGeom>
          <a:noFill/>
          <a:ln w="50800" cmpd="dbl">
            <a:solidFill>
              <a:srgbClr val="008000"/>
            </a:solidFill>
            <a:miter lim="800000"/>
            <a:headEnd/>
            <a:tailEnd/>
          </a:ln>
        </p:spPr>
        <p:txBody>
          <a:bodyPr wrap="none" anchor="ctr"/>
          <a:lstStyle/>
          <a:p>
            <a:pPr algn="ctr"/>
            <a:r>
              <a:rPr lang="en-US" sz="1200"/>
              <a:t>3</a:t>
            </a:r>
          </a:p>
        </p:txBody>
      </p:sp>
      <p:sp>
        <p:nvSpPr>
          <p:cNvPr id="26694" name="AutoShape 80"/>
          <p:cNvSpPr>
            <a:spLocks noChangeArrowheads="1"/>
          </p:cNvSpPr>
          <p:nvPr/>
        </p:nvSpPr>
        <p:spPr bwMode="auto">
          <a:xfrm>
            <a:off x="6972300" y="1871663"/>
            <a:ext cx="254000" cy="254000"/>
          </a:xfrm>
          <a:prstGeom prst="octagon">
            <a:avLst>
              <a:gd name="adj" fmla="val 29287"/>
            </a:avLst>
          </a:prstGeom>
          <a:noFill/>
          <a:ln w="50800" cmpd="dbl">
            <a:solidFill>
              <a:srgbClr val="008000"/>
            </a:solidFill>
            <a:miter lim="800000"/>
            <a:headEnd/>
            <a:tailEnd/>
          </a:ln>
        </p:spPr>
        <p:txBody>
          <a:bodyPr wrap="none" anchor="ctr"/>
          <a:lstStyle/>
          <a:p>
            <a:pPr algn="ctr"/>
            <a:r>
              <a:rPr lang="en-US" sz="1200"/>
              <a:t>4</a:t>
            </a:r>
          </a:p>
        </p:txBody>
      </p:sp>
      <p:sp>
        <p:nvSpPr>
          <p:cNvPr id="26695" name="AutoShape 80"/>
          <p:cNvSpPr>
            <a:spLocks noChangeArrowheads="1"/>
          </p:cNvSpPr>
          <p:nvPr/>
        </p:nvSpPr>
        <p:spPr bwMode="auto">
          <a:xfrm>
            <a:off x="6327775" y="4064000"/>
            <a:ext cx="254000" cy="254000"/>
          </a:xfrm>
          <a:prstGeom prst="octagon">
            <a:avLst>
              <a:gd name="adj" fmla="val 29287"/>
            </a:avLst>
          </a:prstGeom>
          <a:noFill/>
          <a:ln w="50800" cmpd="dbl">
            <a:solidFill>
              <a:srgbClr val="008000"/>
            </a:solidFill>
            <a:miter lim="800000"/>
            <a:headEnd/>
            <a:tailEnd/>
          </a:ln>
        </p:spPr>
        <p:txBody>
          <a:bodyPr wrap="none" anchor="ctr"/>
          <a:lstStyle/>
          <a:p>
            <a:pPr algn="ctr"/>
            <a:r>
              <a:rPr lang="en-US" sz="1200"/>
              <a:t>5</a:t>
            </a:r>
          </a:p>
        </p:txBody>
      </p:sp>
      <p:sp>
        <p:nvSpPr>
          <p:cNvPr id="108" name="Title 107"/>
          <p:cNvSpPr>
            <a:spLocks noGrp="1"/>
          </p:cNvSpPr>
          <p:nvPr>
            <p:ph type="title"/>
          </p:nvPr>
        </p:nvSpPr>
        <p:spPr>
          <a:xfrm>
            <a:off x="2071670" y="-71462"/>
            <a:ext cx="6386530" cy="847708"/>
          </a:xfrm>
        </p:spPr>
        <p:txBody>
          <a:bodyPr/>
          <a:lstStyle/>
          <a:p>
            <a:r>
              <a:rPr lang="en-US" sz="1800" dirty="0" smtClean="0">
                <a:solidFill>
                  <a:srgbClr val="333399"/>
                </a:solidFill>
                <a:latin typeface="Cambria"/>
                <a:ea typeface="+mj-ea"/>
                <a:cs typeface="+mj-cs"/>
              </a:rPr>
              <a:t>Figure 4.11: Embedding Agile Practices within Activities of Planned Process-Maps</a:t>
            </a:r>
            <a:endParaRPr lang="en-US" sz="1800" dirty="0"/>
          </a:p>
        </p:txBody>
      </p:sp>
    </p:spTree>
    <p:extLst>
      <p:ext uri="{BB962C8B-B14F-4D97-AF65-F5344CB8AC3E}">
        <p14:creationId xmlns:p14="http://schemas.microsoft.com/office/powerpoint/2010/main" val="28936182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395288" y="0"/>
            <a:ext cx="8229600" cy="863600"/>
          </a:xfrm>
        </p:spPr>
        <p:txBody>
          <a:bodyPr/>
          <a:lstStyle/>
          <a:p>
            <a:r>
              <a:rPr lang="en-US" smtClean="0"/>
              <a:t>WBS to Gantt Chart</a:t>
            </a:r>
          </a:p>
        </p:txBody>
      </p:sp>
      <p:pic>
        <p:nvPicPr>
          <p:cNvPr id="20483" name="Picture 2" descr="export, Microsoft Excel, WBS, MindView"/>
          <p:cNvPicPr>
            <a:picLocks noChangeAspect="1" noChangeArrowheads="1"/>
          </p:cNvPicPr>
          <p:nvPr/>
        </p:nvPicPr>
        <p:blipFill>
          <a:blip r:embed="rId3" cstate="print"/>
          <a:srcRect/>
          <a:stretch>
            <a:fillRect/>
          </a:stretch>
        </p:blipFill>
        <p:spPr bwMode="auto">
          <a:xfrm>
            <a:off x="0" y="776288"/>
            <a:ext cx="5915025" cy="3524250"/>
          </a:xfrm>
          <a:prstGeom prst="rect">
            <a:avLst/>
          </a:prstGeom>
          <a:noFill/>
          <a:ln w="9525">
            <a:noFill/>
            <a:miter lim="800000"/>
            <a:headEnd/>
            <a:tailEnd/>
          </a:ln>
        </p:spPr>
      </p:pic>
      <p:pic>
        <p:nvPicPr>
          <p:cNvPr id="20484" name="Picture 4" descr="export, Microsoft Project, WBS, MindView"/>
          <p:cNvPicPr>
            <a:picLocks noChangeAspect="1" noChangeArrowheads="1"/>
          </p:cNvPicPr>
          <p:nvPr/>
        </p:nvPicPr>
        <p:blipFill>
          <a:blip r:embed="rId4" cstate="print"/>
          <a:srcRect/>
          <a:stretch>
            <a:fillRect/>
          </a:stretch>
        </p:blipFill>
        <p:spPr bwMode="auto">
          <a:xfrm>
            <a:off x="2803525" y="4217988"/>
            <a:ext cx="6305550" cy="2619375"/>
          </a:xfrm>
          <a:prstGeom prst="rect">
            <a:avLst/>
          </a:prstGeom>
          <a:noFill/>
          <a:ln w="9525">
            <a:noFill/>
            <a:miter lim="800000"/>
            <a:headEnd/>
            <a:tailEnd/>
          </a:ln>
        </p:spPr>
      </p:pic>
      <p:sp>
        <p:nvSpPr>
          <p:cNvPr id="20485" name="Rectangle 4"/>
          <p:cNvSpPr>
            <a:spLocks noChangeArrowheads="1"/>
          </p:cNvSpPr>
          <p:nvPr/>
        </p:nvSpPr>
        <p:spPr bwMode="auto">
          <a:xfrm>
            <a:off x="0" y="6351588"/>
            <a:ext cx="2771775" cy="461962"/>
          </a:xfrm>
          <a:prstGeom prst="rect">
            <a:avLst/>
          </a:prstGeom>
          <a:noFill/>
          <a:ln w="9525">
            <a:noFill/>
            <a:miter lim="800000"/>
            <a:headEnd/>
            <a:tailEnd/>
          </a:ln>
        </p:spPr>
        <p:txBody>
          <a:bodyPr>
            <a:spAutoFit/>
          </a:bodyPr>
          <a:lstStyle/>
          <a:p>
            <a:r>
              <a:rPr lang="en-US" sz="1200">
                <a:solidFill>
                  <a:srgbClr val="0070C0"/>
                </a:solidFill>
              </a:rPr>
              <a:t>http://www.matchware.com/en/products/mindview/mindview2_be/wbs.htm</a:t>
            </a:r>
          </a:p>
        </p:txBody>
      </p:sp>
    </p:spTree>
    <p:extLst>
      <p:ext uri="{BB962C8B-B14F-4D97-AF65-F5344CB8AC3E}">
        <p14:creationId xmlns:p14="http://schemas.microsoft.com/office/powerpoint/2010/main" val="920124099"/>
      </p:ext>
    </p:extLst>
  </p:cSld>
  <p:clrMapOvr>
    <a:masterClrMapping/>
  </p:clrMapOvr>
  <p:transition>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95288" y="-26988"/>
            <a:ext cx="8229600" cy="863601"/>
          </a:xfrm>
        </p:spPr>
        <p:txBody>
          <a:bodyPr>
            <a:normAutofit fontScale="90000"/>
          </a:bodyPr>
          <a:lstStyle/>
          <a:p>
            <a:r>
              <a:rPr lang="en-US" sz="2800" dirty="0" smtClean="0"/>
              <a:t>Work Breakdown Structure </a:t>
            </a:r>
            <a:br>
              <a:rPr lang="en-US" sz="2800" dirty="0" smtClean="0"/>
            </a:br>
            <a:r>
              <a:rPr lang="en-US" sz="2800" dirty="0" smtClean="0"/>
              <a:t>for an IT Project</a:t>
            </a:r>
          </a:p>
        </p:txBody>
      </p:sp>
      <p:pic>
        <p:nvPicPr>
          <p:cNvPr id="21507" name="Picture 4" descr="pm_wbs_swhw.gif (13064 bytes)"/>
          <p:cNvPicPr>
            <a:picLocks noChangeAspect="1" noChangeArrowheads="1"/>
          </p:cNvPicPr>
          <p:nvPr/>
        </p:nvPicPr>
        <p:blipFill>
          <a:blip r:embed="rId3" cstate="print"/>
          <a:srcRect/>
          <a:stretch>
            <a:fillRect/>
          </a:stretch>
        </p:blipFill>
        <p:spPr bwMode="auto">
          <a:xfrm>
            <a:off x="714375" y="842962"/>
            <a:ext cx="7818438" cy="5862638"/>
          </a:xfrm>
          <a:prstGeom prst="rect">
            <a:avLst/>
          </a:prstGeom>
          <a:noFill/>
          <a:ln w="9525">
            <a:noFill/>
            <a:miter lim="800000"/>
            <a:headEnd/>
            <a:tailEnd/>
          </a:ln>
        </p:spPr>
      </p:pic>
      <p:sp>
        <p:nvSpPr>
          <p:cNvPr id="21508" name="Rectangle 5"/>
          <p:cNvSpPr>
            <a:spLocks noChangeArrowheads="1"/>
          </p:cNvSpPr>
          <p:nvPr/>
        </p:nvSpPr>
        <p:spPr bwMode="auto">
          <a:xfrm>
            <a:off x="0" y="6608763"/>
            <a:ext cx="4572000" cy="276225"/>
          </a:xfrm>
          <a:prstGeom prst="rect">
            <a:avLst/>
          </a:prstGeom>
          <a:noFill/>
          <a:ln w="9525">
            <a:noFill/>
            <a:miter lim="800000"/>
            <a:headEnd/>
            <a:tailEnd/>
          </a:ln>
        </p:spPr>
        <p:txBody>
          <a:bodyPr>
            <a:spAutoFit/>
          </a:bodyPr>
          <a:lstStyle/>
          <a:p>
            <a:r>
              <a:rPr lang="en-US" sz="1200">
                <a:solidFill>
                  <a:srgbClr val="0070C0"/>
                </a:solidFill>
              </a:rPr>
              <a:t>http://www.hyperthot.com/pm_wbs_sw1.htm</a:t>
            </a:r>
          </a:p>
        </p:txBody>
      </p:sp>
    </p:spTree>
    <p:extLst>
      <p:ext uri="{BB962C8B-B14F-4D97-AF65-F5344CB8AC3E}">
        <p14:creationId xmlns:p14="http://schemas.microsoft.com/office/powerpoint/2010/main" val="3875903381"/>
      </p:ext>
    </p:extLst>
  </p:cSld>
  <p:clrMapOvr>
    <a:masterClrMapping/>
  </p:clrMapOvr>
  <p:transition>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95288" y="50799"/>
            <a:ext cx="8229600" cy="863601"/>
          </a:xfrm>
        </p:spPr>
        <p:txBody>
          <a:bodyPr>
            <a:normAutofit fontScale="90000"/>
          </a:bodyPr>
          <a:lstStyle/>
          <a:p>
            <a:r>
              <a:rPr lang="en-US" sz="2400" dirty="0" smtClean="0"/>
              <a:t>Short Exercise: </a:t>
            </a:r>
            <a:br>
              <a:rPr lang="en-US" sz="2400" dirty="0" smtClean="0"/>
            </a:br>
            <a:r>
              <a:rPr lang="en-US" sz="2400" dirty="0" smtClean="0"/>
              <a:t>Create a Work Breakdown Structure </a:t>
            </a:r>
            <a:br>
              <a:rPr lang="en-US" sz="2400" dirty="0" smtClean="0"/>
            </a:br>
            <a:r>
              <a:rPr lang="en-US" sz="2400" dirty="0" smtClean="0"/>
              <a:t>for your Case study Project</a:t>
            </a:r>
          </a:p>
        </p:txBody>
      </p:sp>
      <p:pic>
        <p:nvPicPr>
          <p:cNvPr id="5" name="Picture 3"/>
          <p:cNvPicPr>
            <a:picLocks noChangeAspect="1" noChangeArrowheads="1"/>
          </p:cNvPicPr>
          <p:nvPr/>
        </p:nvPicPr>
        <p:blipFill>
          <a:blip r:embed="rId3" cstate="print"/>
          <a:srcRect/>
          <a:stretch>
            <a:fillRect/>
          </a:stretch>
        </p:blipFill>
        <p:spPr bwMode="auto">
          <a:xfrm>
            <a:off x="7010400" y="5842526"/>
            <a:ext cx="1703752" cy="1015474"/>
          </a:xfrm>
          <a:prstGeom prst="rect">
            <a:avLst/>
          </a:prstGeom>
          <a:noFill/>
          <a:ln w="9525">
            <a:noFill/>
            <a:miter lim="800000"/>
            <a:headEnd/>
            <a:tailEnd/>
          </a:ln>
          <a:effectLst/>
        </p:spPr>
      </p:pic>
    </p:spTree>
    <p:extLst>
      <p:ext uri="{BB962C8B-B14F-4D97-AF65-F5344CB8AC3E}">
        <p14:creationId xmlns:p14="http://schemas.microsoft.com/office/powerpoint/2010/main" val="815437072"/>
      </p:ext>
    </p:extLst>
  </p:cSld>
  <p:clrMapOvr>
    <a:masterClrMapping/>
  </p:clrMapOvr>
  <p:transition>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Course: Software Project Management  SW 909</a:t>
            </a:r>
          </a:p>
          <a:p>
            <a:r>
              <a:rPr lang="en-US" smtClean="0"/>
              <a:t>MS University of Baroda, India; © MethodScience</a:t>
            </a:r>
            <a:endParaRPr lang="en-US" dirty="0"/>
          </a:p>
        </p:txBody>
      </p:sp>
      <p:sp>
        <p:nvSpPr>
          <p:cNvPr id="3" name="Slide Number Placeholder 2"/>
          <p:cNvSpPr>
            <a:spLocks noGrp="1"/>
          </p:cNvSpPr>
          <p:nvPr>
            <p:ph type="sldNum" sz="quarter" idx="11"/>
          </p:nvPr>
        </p:nvSpPr>
        <p:spPr/>
        <p:txBody>
          <a:bodyPr/>
          <a:lstStyle/>
          <a:p>
            <a:fld id="{374802B2-A651-4A3F-9BC6-D9313ABF160D}" type="slidenum">
              <a:rPr lang="en-US" smtClean="0"/>
              <a:pPr/>
              <a:t>73</a:t>
            </a:fld>
            <a:endParaRPr lang="en-US"/>
          </a:p>
        </p:txBody>
      </p:sp>
      <p:graphicFrame>
        <p:nvGraphicFramePr>
          <p:cNvPr id="4" name="Object 3"/>
          <p:cNvGraphicFramePr>
            <a:graphicFrameLocks noChangeAspect="1"/>
          </p:cNvGraphicFramePr>
          <p:nvPr/>
        </p:nvGraphicFramePr>
        <p:xfrm>
          <a:off x="12700" y="563563"/>
          <a:ext cx="9117013" cy="5989637"/>
        </p:xfrm>
        <a:graphic>
          <a:graphicData uri="http://schemas.openxmlformats.org/presentationml/2006/ole">
            <mc:AlternateContent xmlns:mc="http://schemas.openxmlformats.org/markup-compatibility/2006">
              <mc:Choice xmlns:v="urn:schemas-microsoft-com:vml" Requires="v">
                <p:oleObj spid="_x0000_s10246" name="Document" r:id="rId3" imgW="9117038" imgH="5989267" progId="Word.Document.8">
                  <p:embed/>
                </p:oleObj>
              </mc:Choice>
              <mc:Fallback>
                <p:oleObj name="Document" r:id="rId3" imgW="9117038" imgH="5989267" progId="Word.Document.8">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563563"/>
                        <a:ext cx="9117013" cy="5989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4"/>
          <p:cNvSpPr>
            <a:spLocks noGrp="1"/>
          </p:cNvSpPr>
          <p:nvPr>
            <p:ph type="title" idx="4294967295"/>
          </p:nvPr>
        </p:nvSpPr>
        <p:spPr>
          <a:xfrm>
            <a:off x="723900" y="0"/>
            <a:ext cx="7772400" cy="685800"/>
          </a:xfrm>
        </p:spPr>
        <p:txBody>
          <a:bodyPr>
            <a:normAutofit fontScale="90000"/>
          </a:bodyPr>
          <a:lstStyle/>
          <a:p>
            <a:r>
              <a:rPr lang="en-AU" dirty="0" smtClean="0"/>
              <a:t>3.8_WBS Dictionary</a:t>
            </a:r>
            <a:endParaRPr lang="en-AU" dirty="0"/>
          </a:p>
        </p:txBody>
      </p:sp>
    </p:spTree>
    <p:extLst>
      <p:ext uri="{BB962C8B-B14F-4D97-AF65-F5344CB8AC3E}">
        <p14:creationId xmlns:p14="http://schemas.microsoft.com/office/powerpoint/2010/main" val="1068261144"/>
      </p:ext>
    </p:extLst>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dirty="0" smtClean="0">
                <a:solidFill>
                  <a:srgbClr val="990000"/>
                </a:solidFill>
                <a:latin typeface="Copperplate Gothic Bold" pitchFamily="34" charset="0"/>
              </a:rPr>
              <a:t>5.5 Validate Scope</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rgbClr val="FF0000"/>
                </a:solidFill>
              </a:rPr>
              <a:t>Part of 5: Project Scope Management</a:t>
            </a: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81602" y="0"/>
            <a:ext cx="1246632" cy="19751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038315029"/>
      </p:ext>
    </p:extLst>
  </p:cSld>
  <p:clrMapOvr>
    <a:masterClrMapping/>
  </p:clrMapOvr>
  <p:transition spd="med">
    <p:rand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5.5: Validate Scope</a:t>
            </a:r>
            <a:endParaRPr lang="en-US" dirty="0"/>
          </a:p>
        </p:txBody>
      </p:sp>
      <p:sp>
        <p:nvSpPr>
          <p:cNvPr id="4" name="Footer Placeholder 3"/>
          <p:cNvSpPr>
            <a:spLocks noGrp="1"/>
          </p:cNvSpPr>
          <p:nvPr>
            <p:ph type="ftr" sz="quarter" idx="10"/>
          </p:nvPr>
        </p:nvSpPr>
        <p:spPr/>
        <p:txBody>
          <a:bodyPr/>
          <a:lstStyle/>
          <a:p>
            <a:r>
              <a:rPr lang="en-US" dirty="0" smtClean="0"/>
              <a:t>Course: Software Project Management  SW 909</a:t>
            </a:r>
          </a:p>
          <a:p>
            <a:r>
              <a:rPr lang="en-US" dirty="0" smtClean="0"/>
              <a:t>MS University of Baroda, India; © </a:t>
            </a:r>
            <a:r>
              <a:rPr lang="en-US" dirty="0" err="1" smtClean="0"/>
              <a:t>MethodScience</a:t>
            </a:r>
            <a:endParaRPr lang="en-US" dirty="0"/>
          </a:p>
        </p:txBody>
      </p:sp>
      <p:sp>
        <p:nvSpPr>
          <p:cNvPr id="5" name="Slide Number Placeholder 4"/>
          <p:cNvSpPr>
            <a:spLocks noGrp="1"/>
          </p:cNvSpPr>
          <p:nvPr>
            <p:ph type="sldNum" sz="quarter" idx="11"/>
          </p:nvPr>
        </p:nvSpPr>
        <p:spPr/>
        <p:txBody>
          <a:bodyPr/>
          <a:lstStyle/>
          <a:p>
            <a:fld id="{C875F366-C446-4B97-B257-F362FC5B2650}" type="slidenum">
              <a:rPr lang="en-US" smtClean="0"/>
              <a:pPr/>
              <a:t>75</a:t>
            </a:fld>
            <a:endParaRPr lang="en-US"/>
          </a:p>
        </p:txBody>
      </p:sp>
      <p:graphicFrame>
        <p:nvGraphicFramePr>
          <p:cNvPr id="8" name="Content Placeholder 7"/>
          <p:cNvGraphicFramePr>
            <a:graphicFrameLocks noGrp="1"/>
          </p:cNvGraphicFramePr>
          <p:nvPr>
            <p:ph idx="1"/>
          </p:nvPr>
        </p:nvGraphicFramePr>
        <p:xfrm>
          <a:off x="1219200" y="1066800"/>
          <a:ext cx="72390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10" descr="http://t3.gstatic.com/images?q=tbn:ANd9GcQ9ru1TeDGhlKKow0eQmxqQFzExv0SG1WNswPRWAWzyH_car0QeyO6Z7w"/>
          <p:cNvPicPr>
            <a:picLocks noChangeAspect="1" noChangeArrowheads="1"/>
          </p:cNvPicPr>
          <p:nvPr/>
        </p:nvPicPr>
        <p:blipFill>
          <a:blip r:embed="rId7" cstate="print"/>
          <a:srcRect/>
          <a:stretch>
            <a:fillRect/>
          </a:stretch>
        </p:blipFill>
        <p:spPr bwMode="auto">
          <a:xfrm>
            <a:off x="1621801" y="5257800"/>
            <a:ext cx="909184" cy="965200"/>
          </a:xfrm>
          <a:prstGeom prst="rect">
            <a:avLst/>
          </a:prstGeom>
          <a:noFill/>
        </p:spPr>
      </p:pic>
      <p:pic>
        <p:nvPicPr>
          <p:cNvPr id="7" name="Picture 2" descr="C:\Users\Ted\AppData\Local\Microsoft\Windows\Temporary Internet Files\Content.IE5\E9ENSKW8\MC900326036[1].wmf"/>
          <p:cNvPicPr>
            <a:picLocks noChangeAspect="1" noChangeArrowheads="1"/>
          </p:cNvPicPr>
          <p:nvPr/>
        </p:nvPicPr>
        <p:blipFill>
          <a:blip r:embed="rId8" cstate="print"/>
          <a:srcRect/>
          <a:stretch>
            <a:fillRect/>
          </a:stretch>
        </p:blipFill>
        <p:spPr bwMode="auto">
          <a:xfrm>
            <a:off x="7255764" y="5257800"/>
            <a:ext cx="745236" cy="950062"/>
          </a:xfrm>
          <a:prstGeom prst="rect">
            <a:avLst/>
          </a:prstGeom>
          <a:noFill/>
        </p:spPr>
      </p:pic>
      <p:pic>
        <p:nvPicPr>
          <p:cNvPr id="9" name="Picture 2" descr="Creative Tools and Techniques"/>
          <p:cNvPicPr>
            <a:picLocks noChangeAspect="1" noChangeArrowheads="1"/>
          </p:cNvPicPr>
          <p:nvPr/>
        </p:nvPicPr>
        <p:blipFill>
          <a:blip r:embed="rId9" cstate="print"/>
          <a:srcRect/>
          <a:stretch>
            <a:fillRect/>
          </a:stretch>
        </p:blipFill>
        <p:spPr bwMode="auto">
          <a:xfrm>
            <a:off x="4418068" y="5257800"/>
            <a:ext cx="992132" cy="987170"/>
          </a:xfrm>
          <a:prstGeom prst="rect">
            <a:avLst/>
          </a:prstGeom>
          <a:noFill/>
          <a:ln w="9525">
            <a:noFill/>
            <a:miter lim="800000"/>
            <a:headEnd/>
            <a:tailEnd/>
          </a:ln>
          <a:effectLst/>
        </p:spPr>
      </p:pic>
    </p:spTree>
    <p:extLst>
      <p:ext uri="{BB962C8B-B14F-4D97-AF65-F5344CB8AC3E}">
        <p14:creationId xmlns:p14="http://schemas.microsoft.com/office/powerpoint/2010/main" val="1558473552"/>
      </p:ext>
    </p:extLst>
  </p:cSld>
  <p:clrMapOvr>
    <a:masterClrMapping/>
  </p:clrMapOvr>
  <p:transition>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descr="http://t3.gstatic.com/images?q=tbn:ANd9GcQ9ru1TeDGhlKKow0eQmxqQFzExv0SG1WNswPRWAWzyH_car0QeyO6Z7w"/>
          <p:cNvPicPr>
            <a:picLocks noChangeAspect="1" noChangeArrowheads="1"/>
          </p:cNvPicPr>
          <p:nvPr/>
        </p:nvPicPr>
        <p:blipFill>
          <a:blip r:embed="rId3" cstate="print"/>
          <a:srcRect/>
          <a:stretch>
            <a:fillRect/>
          </a:stretch>
        </p:blipFill>
        <p:spPr bwMode="auto">
          <a:xfrm>
            <a:off x="7986712" y="5715000"/>
            <a:ext cx="1004888" cy="1066800"/>
          </a:xfrm>
          <a:prstGeom prst="rect">
            <a:avLst/>
          </a:prstGeom>
          <a:noFill/>
        </p:spPr>
      </p:pic>
      <p:sp>
        <p:nvSpPr>
          <p:cNvPr id="2" name="Title 1"/>
          <p:cNvSpPr>
            <a:spLocks noGrp="1"/>
          </p:cNvSpPr>
          <p:nvPr>
            <p:ph type="title"/>
          </p:nvPr>
        </p:nvSpPr>
        <p:spPr>
          <a:xfrm>
            <a:off x="723900" y="0"/>
            <a:ext cx="7772400" cy="762000"/>
          </a:xfrm>
        </p:spPr>
        <p:txBody>
          <a:bodyPr/>
          <a:lstStyle/>
          <a:p>
            <a:r>
              <a:rPr lang="en-AU" dirty="0" smtClean="0"/>
              <a:t>Inputs to Validate Scope: </a:t>
            </a:r>
            <a:endParaRPr lang="en-AU" dirty="0"/>
          </a:p>
        </p:txBody>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76</a:t>
            </a:fld>
            <a:endParaRPr lang="en-US" dirty="0"/>
          </a:p>
        </p:txBody>
      </p:sp>
      <p:sp>
        <p:nvSpPr>
          <p:cNvPr id="6" name="Text Placeholder 5"/>
          <p:cNvSpPr>
            <a:spLocks noGrp="1"/>
          </p:cNvSpPr>
          <p:nvPr>
            <p:ph type="body" idx="4294967295"/>
          </p:nvPr>
        </p:nvSpPr>
        <p:spPr>
          <a:xfrm>
            <a:off x="685800" y="685800"/>
            <a:ext cx="7772400" cy="4572000"/>
          </a:xfrm>
        </p:spPr>
        <p:txBody>
          <a:bodyPr>
            <a:normAutofit fontScale="92500"/>
          </a:bodyPr>
          <a:lstStyle/>
          <a:p>
            <a:r>
              <a:rPr lang="en-AU" sz="2400" b="1" dirty="0" smtClean="0"/>
              <a:t>Project Management Plan: </a:t>
            </a:r>
            <a:r>
              <a:rPr lang="en-AU" sz="2400" dirty="0" smtClean="0"/>
              <a:t>Contains the scope management plan and the scope baseline.</a:t>
            </a:r>
          </a:p>
          <a:p>
            <a:r>
              <a:rPr lang="en-AU" sz="2400" b="1" dirty="0" smtClean="0"/>
              <a:t>Requirements Documentation: </a:t>
            </a:r>
            <a:r>
              <a:rPr lang="en-AU" sz="2400" dirty="0" smtClean="0"/>
              <a:t>Lists all the project, product, and other types of requirements for the project and product, along with their acceptance criteria.</a:t>
            </a:r>
          </a:p>
          <a:p>
            <a:r>
              <a:rPr lang="en-AU" sz="2400" b="1" dirty="0" smtClean="0"/>
              <a:t>Requirements Traceability Matrix: </a:t>
            </a:r>
            <a:r>
              <a:rPr lang="en-AU" sz="2400" dirty="0" smtClean="0"/>
              <a:t>Links requirements to their origin and tracks them throughout the project life cycle.</a:t>
            </a:r>
          </a:p>
          <a:p>
            <a:r>
              <a:rPr lang="en-AU" sz="2400" b="1" dirty="0" smtClean="0"/>
              <a:t>Verified Deliverables:</a:t>
            </a:r>
            <a:r>
              <a:rPr lang="en-AU" sz="2400" dirty="0" smtClean="0"/>
              <a:t> Deliverables that are completed and checked for correctness.</a:t>
            </a:r>
          </a:p>
          <a:p>
            <a:r>
              <a:rPr lang="en-AU" sz="2400" b="1" dirty="0" smtClean="0"/>
              <a:t>Work Performance Data: </a:t>
            </a:r>
            <a:r>
              <a:rPr lang="en-AU" sz="2400" dirty="0" smtClean="0"/>
              <a:t>Include the degree of compliance with requirements, number and severity of nonconformities, and the like.</a:t>
            </a:r>
            <a:endParaRPr lang="en-AU" sz="2400" dirty="0"/>
          </a:p>
        </p:txBody>
      </p:sp>
    </p:spTree>
    <p:extLst>
      <p:ext uri="{BB962C8B-B14F-4D97-AF65-F5344CB8AC3E}">
        <p14:creationId xmlns:p14="http://schemas.microsoft.com/office/powerpoint/2010/main" val="4156546577"/>
      </p:ext>
    </p:extLst>
  </p:cSld>
  <p:clrMapOvr>
    <a:masterClrMapping/>
  </p:clrMapOvr>
  <p:transition>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Tools &amp; Techniques of Validate Scope: </a:t>
            </a:r>
            <a:endParaRPr lang="en-AU" dirty="0"/>
          </a:p>
        </p:txBody>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77</a:t>
            </a:fld>
            <a:endParaRPr lang="en-US"/>
          </a:p>
        </p:txBody>
      </p:sp>
      <p:sp>
        <p:nvSpPr>
          <p:cNvPr id="6" name="Text Placeholder 5"/>
          <p:cNvSpPr>
            <a:spLocks noGrp="1"/>
          </p:cNvSpPr>
          <p:nvPr>
            <p:ph type="body" idx="4294967295"/>
          </p:nvPr>
        </p:nvSpPr>
        <p:spPr>
          <a:xfrm>
            <a:off x="533400" y="1371600"/>
            <a:ext cx="7772400" cy="4572000"/>
          </a:xfrm>
        </p:spPr>
        <p:txBody>
          <a:bodyPr>
            <a:normAutofit fontScale="92500"/>
          </a:bodyPr>
          <a:lstStyle/>
          <a:p>
            <a:r>
              <a:rPr lang="en-AU" b="1" dirty="0" smtClean="0"/>
              <a:t>Inspection:</a:t>
            </a:r>
            <a:r>
              <a:rPr lang="en-AU" dirty="0" smtClean="0"/>
              <a:t> Includes activities that determine whether work and deliverables meet requirements and product acceptance criteria. Inspections are also termed as product reviews, audits, and walkthroughs.</a:t>
            </a:r>
          </a:p>
          <a:p>
            <a:r>
              <a:rPr lang="en-AU" b="1" dirty="0" smtClean="0"/>
              <a:t>Group Decision-Making Techniques: </a:t>
            </a:r>
            <a:r>
              <a:rPr lang="en-AU" dirty="0" smtClean="0"/>
              <a:t>Used to reach a conclusion when the validation is performed by the project team and other stakeholders. </a:t>
            </a:r>
          </a:p>
          <a:p>
            <a:endParaRPr lang="en-AU" dirty="0"/>
          </a:p>
        </p:txBody>
      </p:sp>
      <p:pic>
        <p:nvPicPr>
          <p:cNvPr id="7" name="Picture 2" descr="Creative Tools and Techniques"/>
          <p:cNvPicPr>
            <a:picLocks noGrp="1" noChangeAspect="1" noChangeArrowheads="1"/>
          </p:cNvPicPr>
          <p:nvPr>
            <p:ph type="dgm" idx="1"/>
          </p:nvPr>
        </p:nvPicPr>
        <p:blipFill>
          <a:blip r:embed="rId3" cstate="print"/>
          <a:srcRect/>
          <a:stretch>
            <a:fillRect/>
          </a:stretch>
        </p:blipFill>
        <p:spPr bwMode="auto">
          <a:xfrm>
            <a:off x="7152844" y="5029200"/>
            <a:ext cx="1991156" cy="1752600"/>
          </a:xfrm>
          <a:prstGeom prst="rect">
            <a:avLst/>
          </a:prstGeom>
          <a:noFill/>
        </p:spPr>
      </p:pic>
    </p:spTree>
    <p:extLst>
      <p:ext uri="{BB962C8B-B14F-4D97-AF65-F5344CB8AC3E}">
        <p14:creationId xmlns:p14="http://schemas.microsoft.com/office/powerpoint/2010/main" val="860312371"/>
      </p:ext>
    </p:extLst>
  </p:cSld>
  <p:clrMapOvr>
    <a:masterClrMapping/>
  </p:clrMapOvr>
  <p:transition>
    <p:rand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7772400" cy="838200"/>
          </a:xfrm>
        </p:spPr>
        <p:txBody>
          <a:bodyPr/>
          <a:lstStyle/>
          <a:p>
            <a:r>
              <a:rPr lang="en-US" dirty="0" smtClean="0"/>
              <a:t>Outputs of Validate Scope:  </a:t>
            </a:r>
            <a:endParaRPr lang="en-US" dirty="0"/>
          </a:p>
        </p:txBody>
      </p:sp>
      <p:sp>
        <p:nvSpPr>
          <p:cNvPr id="3" name="Content Placeholder 2"/>
          <p:cNvSpPr>
            <a:spLocks noGrp="1"/>
          </p:cNvSpPr>
          <p:nvPr>
            <p:ph idx="1"/>
          </p:nvPr>
        </p:nvSpPr>
        <p:spPr>
          <a:xfrm>
            <a:off x="533400" y="762000"/>
            <a:ext cx="8229600" cy="4572000"/>
          </a:xfrm>
        </p:spPr>
        <p:txBody>
          <a:bodyPr>
            <a:normAutofit lnSpcReduction="10000"/>
          </a:bodyPr>
          <a:lstStyle/>
          <a:p>
            <a:r>
              <a:rPr lang="en-US" sz="2400" b="1" dirty="0" smtClean="0"/>
              <a:t>Accepted Deliverables: </a:t>
            </a:r>
            <a:r>
              <a:rPr lang="en-US" sz="2400" dirty="0" smtClean="0"/>
              <a:t>Deliverables that meet the acceptance criteria are approved by the customer or sponsor. The acknowledgement is formally documented. </a:t>
            </a:r>
          </a:p>
          <a:p>
            <a:r>
              <a:rPr lang="en-US" sz="2400" b="1" dirty="0" smtClean="0"/>
              <a:t>Change Requests: </a:t>
            </a:r>
            <a:r>
              <a:rPr lang="en-US" sz="2400" dirty="0" smtClean="0"/>
              <a:t>The unaccepted deliverables are documented along with reasons for the same. Those may require a change request to be processed for review and disposition.</a:t>
            </a:r>
          </a:p>
          <a:p>
            <a:r>
              <a:rPr lang="en-US" sz="2400" b="1" dirty="0" smtClean="0"/>
              <a:t>Work Performance Information: </a:t>
            </a:r>
            <a:r>
              <a:rPr lang="en-US" sz="2400" dirty="0" smtClean="0"/>
              <a:t>Includes information about project progress.</a:t>
            </a:r>
          </a:p>
          <a:p>
            <a:r>
              <a:rPr lang="en-US" sz="2400" b="1" dirty="0" smtClean="0"/>
              <a:t>Project Documents Updates: </a:t>
            </a:r>
            <a:r>
              <a:rPr lang="en-US" sz="2400" dirty="0" smtClean="0"/>
              <a:t>Project documents that may be updated include any documents that define the product or report status on product completion.</a:t>
            </a:r>
            <a:endParaRPr lang="en-US" sz="2400" dirty="0"/>
          </a:p>
        </p:txBody>
      </p:sp>
      <p:sp>
        <p:nvSpPr>
          <p:cNvPr id="4" name="Footer Placeholder 3"/>
          <p:cNvSpPr>
            <a:spLocks noGrp="1"/>
          </p:cNvSpPr>
          <p:nvPr>
            <p:ph type="ftr" sz="quarter" idx="10"/>
          </p:nvPr>
        </p:nvSpPr>
        <p:spPr/>
        <p:txBody>
          <a:bodyPr/>
          <a:lstStyle/>
          <a:p>
            <a:r>
              <a:rPr lang="en-US" dirty="0" smtClean="0"/>
              <a:t>Course: Software Project Management  SW 909</a:t>
            </a:r>
          </a:p>
          <a:p>
            <a:r>
              <a:rPr lang="en-US" dirty="0" smtClean="0"/>
              <a:t>MS University of Baroda, India; © </a:t>
            </a:r>
            <a:r>
              <a:rPr lang="en-US" dirty="0" err="1" smtClean="0"/>
              <a:t>MethodScience</a:t>
            </a:r>
            <a:endParaRPr lang="en-US" dirty="0"/>
          </a:p>
        </p:txBody>
      </p:sp>
      <p:sp>
        <p:nvSpPr>
          <p:cNvPr id="5" name="Slide Number Placeholder 4"/>
          <p:cNvSpPr>
            <a:spLocks noGrp="1"/>
          </p:cNvSpPr>
          <p:nvPr>
            <p:ph type="sldNum" sz="quarter" idx="11"/>
          </p:nvPr>
        </p:nvSpPr>
        <p:spPr/>
        <p:txBody>
          <a:bodyPr/>
          <a:lstStyle/>
          <a:p>
            <a:fld id="{C875F366-C446-4B97-B257-F362FC5B2650}" type="slidenum">
              <a:rPr lang="en-US" smtClean="0"/>
              <a:pPr/>
              <a:t>78</a:t>
            </a:fld>
            <a:endParaRPr lang="en-US"/>
          </a:p>
        </p:txBody>
      </p:sp>
      <p:pic>
        <p:nvPicPr>
          <p:cNvPr id="1026" name="Picture 2" descr="C:\Users\Ted\AppData\Local\Microsoft\Windows\Temporary Internet Files\Content.IE5\E9ENSKW8\MC900326036[1].wmf"/>
          <p:cNvPicPr>
            <a:picLocks noChangeAspect="1" noChangeArrowheads="1"/>
          </p:cNvPicPr>
          <p:nvPr/>
        </p:nvPicPr>
        <p:blipFill>
          <a:blip r:embed="rId2" cstate="print"/>
          <a:srcRect/>
          <a:stretch>
            <a:fillRect/>
          </a:stretch>
        </p:blipFill>
        <p:spPr bwMode="auto">
          <a:xfrm>
            <a:off x="8077200" y="5638800"/>
            <a:ext cx="745236" cy="950062"/>
          </a:xfrm>
          <a:prstGeom prst="rect">
            <a:avLst/>
          </a:prstGeom>
          <a:noFill/>
        </p:spPr>
      </p:pic>
    </p:spTree>
    <p:extLst>
      <p:ext uri="{BB962C8B-B14F-4D97-AF65-F5344CB8AC3E}">
        <p14:creationId xmlns:p14="http://schemas.microsoft.com/office/powerpoint/2010/main" val="1861700101"/>
      </p:ext>
    </p:extLst>
  </p:cSld>
  <p:clrMapOvr>
    <a:masterClrMapping/>
  </p:clrMapOvr>
  <p:transition>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9" y="685953"/>
            <a:ext cx="7004705" cy="412039"/>
          </a:xfrm>
        </p:spPr>
        <p:txBody>
          <a:bodyPr>
            <a:normAutofit fontScale="90000"/>
          </a:bodyPr>
          <a:lstStyle/>
          <a:p>
            <a:r>
              <a:rPr lang="en-US" dirty="0" smtClean="0"/>
              <a:t>Short Exercise</a:t>
            </a:r>
            <a:endParaRPr lang="en-US" dirty="0"/>
          </a:p>
        </p:txBody>
      </p:sp>
      <p:sp>
        <p:nvSpPr>
          <p:cNvPr id="3" name="Content Placeholder 2"/>
          <p:cNvSpPr>
            <a:spLocks noGrp="1"/>
          </p:cNvSpPr>
          <p:nvPr>
            <p:ph idx="1"/>
          </p:nvPr>
        </p:nvSpPr>
        <p:spPr>
          <a:xfrm>
            <a:off x="685800" y="1219200"/>
            <a:ext cx="7772400" cy="4572000"/>
          </a:xfrm>
        </p:spPr>
        <p:txBody>
          <a:bodyPr>
            <a:normAutofit fontScale="77500" lnSpcReduction="20000"/>
          </a:bodyPr>
          <a:lstStyle/>
          <a:p>
            <a:r>
              <a:rPr lang="en-US" dirty="0" smtClean="0"/>
              <a:t>What would your actions be if the Scope of your Project is NOT Validated in the final meeting of all Stakeholders? ______________________________________________________________________________________</a:t>
            </a:r>
          </a:p>
          <a:p>
            <a:pPr>
              <a:buNone/>
            </a:pPr>
            <a:endParaRPr lang="en-US" dirty="0" smtClean="0"/>
          </a:p>
          <a:p>
            <a:pPr>
              <a:buFont typeface="Arial" pitchFamily="34" charset="0"/>
              <a:buChar char="•"/>
            </a:pPr>
            <a:endParaRPr lang="en-US" dirty="0" smtClean="0"/>
          </a:p>
          <a:p>
            <a:pPr>
              <a:buFont typeface="Arial" pitchFamily="34" charset="0"/>
              <a:buChar char="•"/>
            </a:pPr>
            <a:r>
              <a:rPr lang="en-US" dirty="0" smtClean="0"/>
              <a:t>Why do you think the Unaccepted deliverables should be carefully documented? : ______________________________________________________________________________________</a:t>
            </a:r>
          </a:p>
          <a:p>
            <a:pPr>
              <a:buFont typeface="Arial" pitchFamily="34" charset="0"/>
              <a:buChar char="•"/>
            </a:pPr>
            <a:endParaRPr lang="en-US" dirty="0" smtClean="0"/>
          </a:p>
        </p:txBody>
      </p:sp>
      <p:pic>
        <p:nvPicPr>
          <p:cNvPr id="5" name="Picture 3"/>
          <p:cNvPicPr>
            <a:picLocks noChangeAspect="1" noChangeArrowheads="1"/>
          </p:cNvPicPr>
          <p:nvPr/>
        </p:nvPicPr>
        <p:blipFill>
          <a:blip r:embed="rId3" cstate="print"/>
          <a:srcRect/>
          <a:stretch>
            <a:fillRect/>
          </a:stretch>
        </p:blipFill>
        <p:spPr bwMode="auto">
          <a:xfrm>
            <a:off x="7010400" y="5842526"/>
            <a:ext cx="1703752" cy="1015474"/>
          </a:xfrm>
          <a:prstGeom prst="rect">
            <a:avLst/>
          </a:prstGeom>
          <a:noFill/>
          <a:ln w="9525">
            <a:noFill/>
            <a:miter lim="800000"/>
            <a:headEnd/>
            <a:tailEnd/>
          </a:ln>
          <a:effectLst/>
        </p:spPr>
      </p:pic>
      <p:sp>
        <p:nvSpPr>
          <p:cNvPr id="6" name="Slide Number Placeholder 5"/>
          <p:cNvSpPr>
            <a:spLocks noGrp="1"/>
          </p:cNvSpPr>
          <p:nvPr>
            <p:ph type="sldNum" sz="quarter" idx="11"/>
          </p:nvPr>
        </p:nvSpPr>
        <p:spPr/>
        <p:txBody>
          <a:bodyPr/>
          <a:lstStyle/>
          <a:p>
            <a:fld id="{C875F366-C446-4B97-B257-F362FC5B2650}" type="slidenum">
              <a:rPr lang="en-US" smtClean="0"/>
              <a:pPr/>
              <a:t>79</a:t>
            </a:fld>
            <a:endParaRPr lang="en-US"/>
          </a:p>
        </p:txBody>
      </p:sp>
      <p:sp>
        <p:nvSpPr>
          <p:cNvPr id="7" name="Footer Placeholder 6"/>
          <p:cNvSpPr>
            <a:spLocks noGrp="1"/>
          </p:cNvSpPr>
          <p:nvPr>
            <p:ph type="ftr" sz="quarter" idx="10"/>
          </p:nvPr>
        </p:nvSpPr>
        <p:spPr/>
        <p:txBody>
          <a:bodyPr/>
          <a:lstStyle/>
          <a:p>
            <a:r>
              <a:rPr lang="en-US" smtClean="0"/>
              <a:t>MethodScience.com, 1998-2013</a:t>
            </a:r>
            <a:endParaRPr lang="en-US" dirty="0"/>
          </a:p>
        </p:txBody>
      </p:sp>
    </p:spTree>
    <p:extLst>
      <p:ext uri="{BB962C8B-B14F-4D97-AF65-F5344CB8AC3E}">
        <p14:creationId xmlns:p14="http://schemas.microsoft.com/office/powerpoint/2010/main" val="230958633"/>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9" y="685953"/>
            <a:ext cx="7004705" cy="412039"/>
          </a:xfrm>
        </p:spPr>
        <p:txBody>
          <a:bodyPr>
            <a:normAutofit fontScale="90000"/>
          </a:bodyPr>
          <a:lstStyle/>
          <a:p>
            <a:r>
              <a:rPr lang="en-US" dirty="0" smtClean="0"/>
              <a:t>Short Exercise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Describe a key difference between the Waterfall and Spiral SDLC : ______________________________________________________________________________________</a:t>
            </a:r>
          </a:p>
          <a:p>
            <a:pPr>
              <a:buFont typeface="Arial" pitchFamily="34" charset="0"/>
              <a:buChar char="•"/>
            </a:pPr>
            <a:endParaRPr lang="en-US" dirty="0" smtClean="0"/>
          </a:p>
          <a:p>
            <a:pPr>
              <a:buFont typeface="Arial" pitchFamily="34" charset="0"/>
              <a:buChar char="•"/>
            </a:pPr>
            <a:r>
              <a:rPr lang="en-US" dirty="0" smtClean="0"/>
              <a:t>Write the FIVE elements that Make up a Process Architecture : ______________________________________________________________________________________</a:t>
            </a:r>
          </a:p>
          <a:p>
            <a:pPr>
              <a:buFont typeface="Arial" pitchFamily="34" charset="0"/>
              <a:buChar char="•"/>
            </a:pPr>
            <a:endParaRPr lang="en-US" dirty="0" smtClean="0"/>
          </a:p>
        </p:txBody>
      </p:sp>
      <p:pic>
        <p:nvPicPr>
          <p:cNvPr id="5" name="Picture 3"/>
          <p:cNvPicPr>
            <a:picLocks noChangeAspect="1" noChangeArrowheads="1"/>
          </p:cNvPicPr>
          <p:nvPr/>
        </p:nvPicPr>
        <p:blipFill>
          <a:blip r:embed="rId3" cstate="print"/>
          <a:srcRect/>
          <a:stretch>
            <a:fillRect/>
          </a:stretch>
        </p:blipFill>
        <p:spPr bwMode="auto">
          <a:xfrm>
            <a:off x="7010400" y="5842526"/>
            <a:ext cx="1703752" cy="1015474"/>
          </a:xfrm>
          <a:prstGeom prst="rect">
            <a:avLst/>
          </a:prstGeom>
          <a:noFill/>
          <a:ln w="9525">
            <a:noFill/>
            <a:miter lim="800000"/>
            <a:headEnd/>
            <a:tailEnd/>
          </a:ln>
          <a:effectLst/>
        </p:spPr>
      </p:pic>
      <p:sp>
        <p:nvSpPr>
          <p:cNvPr id="6" name="Slide Number Placeholder 5"/>
          <p:cNvSpPr>
            <a:spLocks noGrp="1"/>
          </p:cNvSpPr>
          <p:nvPr>
            <p:ph type="sldNum" sz="quarter" idx="11"/>
          </p:nvPr>
        </p:nvSpPr>
        <p:spPr/>
        <p:txBody>
          <a:bodyPr/>
          <a:lstStyle/>
          <a:p>
            <a:fld id="{C875F366-C446-4B97-B257-F362FC5B2650}" type="slidenum">
              <a:rPr lang="en-US" smtClean="0"/>
              <a:pPr/>
              <a:t>8</a:t>
            </a:fld>
            <a:endParaRPr lang="en-US"/>
          </a:p>
        </p:txBody>
      </p:sp>
      <p:sp>
        <p:nvSpPr>
          <p:cNvPr id="7" name="Footer Placeholder 6"/>
          <p:cNvSpPr>
            <a:spLocks noGrp="1"/>
          </p:cNvSpPr>
          <p:nvPr>
            <p:ph type="ftr" sz="quarter" idx="10"/>
          </p:nvPr>
        </p:nvSpPr>
        <p:spPr/>
        <p:txBody>
          <a:bodyPr/>
          <a:lstStyle/>
          <a:p>
            <a:r>
              <a:rPr lang="en-US" smtClean="0"/>
              <a:t>MethodScience.com, 1998-2013</a:t>
            </a:r>
            <a:endParaRPr lang="en-US" dirty="0"/>
          </a:p>
        </p:txBody>
      </p:sp>
    </p:spTree>
    <p:extLst>
      <p:ext uri="{BB962C8B-B14F-4D97-AF65-F5344CB8AC3E}">
        <p14:creationId xmlns:p14="http://schemas.microsoft.com/office/powerpoint/2010/main" val="337358108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dirty="0" smtClean="0">
                <a:solidFill>
                  <a:srgbClr val="990000"/>
                </a:solidFill>
                <a:latin typeface="Copperplate Gothic Bold" pitchFamily="34" charset="0"/>
              </a:rPr>
              <a:t>5.6 Control Scope</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rgbClr val="FF0000"/>
                </a:solidFill>
              </a:rPr>
              <a:t>Part of 5: Project Scope Management</a:t>
            </a: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81602" y="0"/>
            <a:ext cx="1246632" cy="19751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703518937"/>
      </p:ext>
    </p:extLst>
  </p:cSld>
  <p:clrMapOvr>
    <a:masterClrMapping/>
  </p:clrMapOvr>
  <p:transition spd="med">
    <p:rand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5.6: Control Scope</a:t>
            </a:r>
            <a:endParaRPr lang="en-US" dirty="0"/>
          </a:p>
        </p:txBody>
      </p:sp>
      <p:sp>
        <p:nvSpPr>
          <p:cNvPr id="4" name="Footer Placeholder 3"/>
          <p:cNvSpPr>
            <a:spLocks noGrp="1"/>
          </p:cNvSpPr>
          <p:nvPr>
            <p:ph type="ftr" sz="quarter" idx="10"/>
          </p:nvPr>
        </p:nvSpPr>
        <p:spPr/>
        <p:txBody>
          <a:bodyPr/>
          <a:lstStyle/>
          <a:p>
            <a:r>
              <a:rPr lang="en-US" dirty="0" smtClean="0"/>
              <a:t>Course: Software Project Management  SW 909</a:t>
            </a:r>
          </a:p>
          <a:p>
            <a:r>
              <a:rPr lang="en-US" dirty="0" smtClean="0"/>
              <a:t>MS University of Baroda, India; © </a:t>
            </a:r>
            <a:r>
              <a:rPr lang="en-US" dirty="0" err="1" smtClean="0"/>
              <a:t>MethodScience</a:t>
            </a:r>
            <a:endParaRPr lang="en-US" dirty="0"/>
          </a:p>
        </p:txBody>
      </p:sp>
      <p:sp>
        <p:nvSpPr>
          <p:cNvPr id="5" name="Slide Number Placeholder 4"/>
          <p:cNvSpPr>
            <a:spLocks noGrp="1"/>
          </p:cNvSpPr>
          <p:nvPr>
            <p:ph type="sldNum" sz="quarter" idx="11"/>
          </p:nvPr>
        </p:nvSpPr>
        <p:spPr/>
        <p:txBody>
          <a:bodyPr/>
          <a:lstStyle/>
          <a:p>
            <a:fld id="{C875F366-C446-4B97-B257-F362FC5B2650}" type="slidenum">
              <a:rPr lang="en-US" smtClean="0"/>
              <a:pPr/>
              <a:t>81</a:t>
            </a:fld>
            <a:endParaRPr lang="en-US"/>
          </a:p>
        </p:txBody>
      </p:sp>
      <p:graphicFrame>
        <p:nvGraphicFramePr>
          <p:cNvPr id="8" name="Content Placeholder 7"/>
          <p:cNvGraphicFramePr>
            <a:graphicFrameLocks noGrp="1"/>
          </p:cNvGraphicFramePr>
          <p:nvPr>
            <p:ph idx="1"/>
          </p:nvPr>
        </p:nvGraphicFramePr>
        <p:xfrm>
          <a:off x="1219200" y="1066800"/>
          <a:ext cx="72390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10" descr="http://t3.gstatic.com/images?q=tbn:ANd9GcQ9ru1TeDGhlKKow0eQmxqQFzExv0SG1WNswPRWAWzyH_car0QeyO6Z7w"/>
          <p:cNvPicPr>
            <a:picLocks noChangeAspect="1" noChangeArrowheads="1"/>
          </p:cNvPicPr>
          <p:nvPr/>
        </p:nvPicPr>
        <p:blipFill>
          <a:blip r:embed="rId7" cstate="print"/>
          <a:srcRect/>
          <a:stretch>
            <a:fillRect/>
          </a:stretch>
        </p:blipFill>
        <p:spPr bwMode="auto">
          <a:xfrm>
            <a:off x="1621801" y="5257800"/>
            <a:ext cx="909184" cy="965200"/>
          </a:xfrm>
          <a:prstGeom prst="rect">
            <a:avLst/>
          </a:prstGeom>
          <a:noFill/>
        </p:spPr>
      </p:pic>
      <p:pic>
        <p:nvPicPr>
          <p:cNvPr id="7" name="Picture 2" descr="C:\Users\Ted\AppData\Local\Microsoft\Windows\Temporary Internet Files\Content.IE5\E9ENSKW8\MC900326036[1].wmf"/>
          <p:cNvPicPr>
            <a:picLocks noChangeAspect="1" noChangeArrowheads="1"/>
          </p:cNvPicPr>
          <p:nvPr/>
        </p:nvPicPr>
        <p:blipFill>
          <a:blip r:embed="rId8" cstate="print"/>
          <a:srcRect/>
          <a:stretch>
            <a:fillRect/>
          </a:stretch>
        </p:blipFill>
        <p:spPr bwMode="auto">
          <a:xfrm>
            <a:off x="7255764" y="5257800"/>
            <a:ext cx="745236" cy="950062"/>
          </a:xfrm>
          <a:prstGeom prst="rect">
            <a:avLst/>
          </a:prstGeom>
          <a:noFill/>
        </p:spPr>
      </p:pic>
      <p:pic>
        <p:nvPicPr>
          <p:cNvPr id="9" name="Picture 2" descr="Creative Tools and Techniques"/>
          <p:cNvPicPr>
            <a:picLocks noChangeAspect="1" noChangeArrowheads="1"/>
          </p:cNvPicPr>
          <p:nvPr/>
        </p:nvPicPr>
        <p:blipFill>
          <a:blip r:embed="rId9" cstate="print"/>
          <a:srcRect/>
          <a:stretch>
            <a:fillRect/>
          </a:stretch>
        </p:blipFill>
        <p:spPr bwMode="auto">
          <a:xfrm>
            <a:off x="4418068" y="5257800"/>
            <a:ext cx="992132" cy="987170"/>
          </a:xfrm>
          <a:prstGeom prst="rect">
            <a:avLst/>
          </a:prstGeom>
          <a:noFill/>
          <a:ln w="9525">
            <a:noFill/>
            <a:miter lim="800000"/>
            <a:headEnd/>
            <a:tailEnd/>
          </a:ln>
          <a:effectLst/>
        </p:spPr>
      </p:pic>
    </p:spTree>
    <p:extLst>
      <p:ext uri="{BB962C8B-B14F-4D97-AF65-F5344CB8AC3E}">
        <p14:creationId xmlns:p14="http://schemas.microsoft.com/office/powerpoint/2010/main" val="1761797803"/>
      </p:ext>
    </p:extLst>
  </p:cSld>
  <p:clrMapOvr>
    <a:masterClrMapping/>
  </p:clrMapOvr>
  <p:transition>
    <p:random/>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descr="http://t3.gstatic.com/images?q=tbn:ANd9GcQ9ru1TeDGhlKKow0eQmxqQFzExv0SG1WNswPRWAWzyH_car0QeyO6Z7w"/>
          <p:cNvPicPr>
            <a:picLocks noChangeAspect="1" noChangeArrowheads="1"/>
          </p:cNvPicPr>
          <p:nvPr/>
        </p:nvPicPr>
        <p:blipFill>
          <a:blip r:embed="rId3" cstate="print"/>
          <a:srcRect/>
          <a:stretch>
            <a:fillRect/>
          </a:stretch>
        </p:blipFill>
        <p:spPr bwMode="auto">
          <a:xfrm>
            <a:off x="8139112" y="5257800"/>
            <a:ext cx="1004888" cy="1066800"/>
          </a:xfrm>
          <a:prstGeom prst="rect">
            <a:avLst/>
          </a:prstGeom>
          <a:noFill/>
        </p:spPr>
      </p:pic>
      <p:sp>
        <p:nvSpPr>
          <p:cNvPr id="2" name="Title 1"/>
          <p:cNvSpPr>
            <a:spLocks noGrp="1"/>
          </p:cNvSpPr>
          <p:nvPr>
            <p:ph type="title"/>
          </p:nvPr>
        </p:nvSpPr>
        <p:spPr>
          <a:xfrm>
            <a:off x="762000" y="0"/>
            <a:ext cx="7772400" cy="609600"/>
          </a:xfrm>
        </p:spPr>
        <p:txBody>
          <a:bodyPr>
            <a:normAutofit fontScale="90000"/>
          </a:bodyPr>
          <a:lstStyle/>
          <a:p>
            <a:r>
              <a:rPr lang="en-AU" dirty="0" smtClean="0"/>
              <a:t>Inputs to Control Scope: </a:t>
            </a:r>
            <a:endParaRPr lang="en-AU" dirty="0"/>
          </a:p>
        </p:txBody>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82</a:t>
            </a:fld>
            <a:endParaRPr lang="en-US" dirty="0"/>
          </a:p>
        </p:txBody>
      </p:sp>
      <p:sp>
        <p:nvSpPr>
          <p:cNvPr id="6" name="Text Placeholder 5"/>
          <p:cNvSpPr>
            <a:spLocks noGrp="1"/>
          </p:cNvSpPr>
          <p:nvPr>
            <p:ph type="body" idx="4294967295"/>
          </p:nvPr>
        </p:nvSpPr>
        <p:spPr>
          <a:xfrm>
            <a:off x="457200" y="685800"/>
            <a:ext cx="8001000" cy="4572000"/>
          </a:xfrm>
        </p:spPr>
        <p:txBody>
          <a:bodyPr/>
          <a:lstStyle/>
          <a:p>
            <a:r>
              <a:rPr lang="en-AU" sz="2000" b="1" dirty="0" smtClean="0"/>
              <a:t>Project Management Plan: </a:t>
            </a:r>
            <a:r>
              <a:rPr lang="en-AU" sz="2000" dirty="0" smtClean="0"/>
              <a:t>Information used from it include scope baseline, scope management plan, change management plan and the like.</a:t>
            </a:r>
          </a:p>
          <a:p>
            <a:r>
              <a:rPr lang="en-AU" sz="2000" b="1" dirty="0" smtClean="0"/>
              <a:t>Requirements Documentation: </a:t>
            </a:r>
            <a:r>
              <a:rPr lang="en-AU" sz="2000" dirty="0" smtClean="0"/>
              <a:t>Requirements should be unambiguous, and acceptable to stakeholders. Documenting them facilitates easier detection of any deviation from the scope.</a:t>
            </a:r>
          </a:p>
          <a:p>
            <a:r>
              <a:rPr lang="en-AU" sz="2000" b="1" dirty="0" smtClean="0"/>
              <a:t>Requirements Traceability Matrix: </a:t>
            </a:r>
            <a:r>
              <a:rPr lang="en-AU" sz="2000" dirty="0" smtClean="0"/>
              <a:t>Helps to detect the impact of any change from the scope baseline on the project objectives.</a:t>
            </a:r>
          </a:p>
          <a:p>
            <a:r>
              <a:rPr lang="en-AU" sz="2000" b="1" dirty="0" smtClean="0"/>
              <a:t>Work Performance Data: </a:t>
            </a:r>
            <a:r>
              <a:rPr lang="en-AU" sz="2000" dirty="0" smtClean="0"/>
              <a:t>Include the number of change requests received, the number of deliverables completed, etc.</a:t>
            </a:r>
          </a:p>
          <a:p>
            <a:r>
              <a:rPr lang="en-AU" sz="2000" b="1" dirty="0" smtClean="0"/>
              <a:t>Organizational Process Assets: </a:t>
            </a:r>
            <a:r>
              <a:rPr lang="en-AU" sz="2000" dirty="0" smtClean="0"/>
              <a:t>The assets that can influence the Control Scope process include existing  control-related policies &amp; procedures, monitoring and reporting  methods to be used.</a:t>
            </a:r>
            <a:endParaRPr lang="en-AU" sz="2000" dirty="0"/>
          </a:p>
        </p:txBody>
      </p:sp>
    </p:spTree>
    <p:extLst>
      <p:ext uri="{BB962C8B-B14F-4D97-AF65-F5344CB8AC3E}">
        <p14:creationId xmlns:p14="http://schemas.microsoft.com/office/powerpoint/2010/main" val="1545409134"/>
      </p:ext>
    </p:extLst>
  </p:cSld>
  <p:clrMapOvr>
    <a:masterClrMapping/>
  </p:clrMapOvr>
  <p:transition>
    <p:random/>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Tools &amp; Techniques of Control Scope: </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83</a:t>
            </a:fld>
            <a:endParaRPr lang="en-US"/>
          </a:p>
        </p:txBody>
      </p:sp>
      <p:sp>
        <p:nvSpPr>
          <p:cNvPr id="6" name="Text Placeholder 5"/>
          <p:cNvSpPr>
            <a:spLocks noGrp="1"/>
          </p:cNvSpPr>
          <p:nvPr>
            <p:ph type="body" idx="4294967295"/>
          </p:nvPr>
        </p:nvSpPr>
        <p:spPr/>
        <p:txBody>
          <a:bodyPr/>
          <a:lstStyle/>
          <a:p>
            <a:r>
              <a:rPr lang="en-AU" b="1" dirty="0" smtClean="0"/>
              <a:t>Variance Analysis: </a:t>
            </a:r>
            <a:r>
              <a:rPr lang="en-AU" dirty="0" smtClean="0"/>
              <a:t>A technique that uses components like project performance measurements for determining the cause and degree of difference between the baseline and actual performance, and deciding whether corrective or preventive action is required.</a:t>
            </a:r>
          </a:p>
          <a:p>
            <a:pPr>
              <a:buNone/>
            </a:pPr>
            <a:endParaRPr lang="en-AU" dirty="0"/>
          </a:p>
        </p:txBody>
      </p:sp>
      <p:pic>
        <p:nvPicPr>
          <p:cNvPr id="7" name="Picture 2" descr="Creative Tools and Techniques"/>
          <p:cNvPicPr>
            <a:picLocks noGrp="1" noChangeAspect="1" noChangeArrowheads="1"/>
          </p:cNvPicPr>
          <p:nvPr>
            <p:ph type="dgm" idx="1"/>
          </p:nvPr>
        </p:nvPicPr>
        <p:blipFill>
          <a:blip r:embed="rId3" cstate="print"/>
          <a:srcRect/>
          <a:stretch>
            <a:fillRect/>
          </a:stretch>
        </p:blipFill>
        <p:spPr bwMode="auto">
          <a:xfrm>
            <a:off x="6932668" y="4581525"/>
            <a:ext cx="2211332" cy="2200275"/>
          </a:xfrm>
          <a:prstGeom prst="rect">
            <a:avLst/>
          </a:prstGeom>
          <a:noFill/>
        </p:spPr>
      </p:pic>
    </p:spTree>
    <p:extLst>
      <p:ext uri="{BB962C8B-B14F-4D97-AF65-F5344CB8AC3E}">
        <p14:creationId xmlns:p14="http://schemas.microsoft.com/office/powerpoint/2010/main" val="1427947210"/>
      </p:ext>
    </p:extLst>
  </p:cSld>
  <p:clrMapOvr>
    <a:masterClrMapping/>
  </p:clrMapOvr>
  <p:transition>
    <p:random/>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7772400" cy="990600"/>
          </a:xfrm>
        </p:spPr>
        <p:txBody>
          <a:bodyPr/>
          <a:lstStyle/>
          <a:p>
            <a:r>
              <a:rPr lang="en-US" dirty="0" smtClean="0"/>
              <a:t>Outputs of Control Scope:  </a:t>
            </a:r>
            <a:endParaRPr lang="en-US" dirty="0"/>
          </a:p>
        </p:txBody>
      </p:sp>
      <p:sp>
        <p:nvSpPr>
          <p:cNvPr id="3" name="Content Placeholder 2"/>
          <p:cNvSpPr>
            <a:spLocks noGrp="1"/>
          </p:cNvSpPr>
          <p:nvPr>
            <p:ph idx="1"/>
          </p:nvPr>
        </p:nvSpPr>
        <p:spPr>
          <a:xfrm>
            <a:off x="381000" y="1066800"/>
            <a:ext cx="8229600" cy="4495800"/>
          </a:xfrm>
        </p:spPr>
        <p:txBody>
          <a:bodyPr/>
          <a:lstStyle/>
          <a:p>
            <a:r>
              <a:rPr lang="en-US" sz="2000" b="1" dirty="0" smtClean="0"/>
              <a:t>Work Performance Information: </a:t>
            </a:r>
            <a:r>
              <a:rPr lang="en-US" sz="2000" dirty="0" smtClean="0"/>
              <a:t>Includes correlated and contextualized information on how the project scope is performing compared to the scope baseline.</a:t>
            </a:r>
          </a:p>
          <a:p>
            <a:r>
              <a:rPr lang="en-US" sz="2000" b="1" dirty="0" smtClean="0"/>
              <a:t>Change Requests: </a:t>
            </a:r>
            <a:r>
              <a:rPr lang="en-US" sz="2000" dirty="0" smtClean="0"/>
              <a:t>Change request to the components of the project management plan are processed for disposition through Perform Integrated Change Control process.</a:t>
            </a:r>
          </a:p>
          <a:p>
            <a:r>
              <a:rPr lang="en-US" sz="2000" b="1" dirty="0" smtClean="0"/>
              <a:t>Project Management Plan Updates: </a:t>
            </a:r>
            <a:r>
              <a:rPr lang="en-US" sz="2000" dirty="0" smtClean="0"/>
              <a:t>May include Scope baseline and other baseline updates.</a:t>
            </a:r>
          </a:p>
          <a:p>
            <a:r>
              <a:rPr lang="en-US" sz="2000" b="1" dirty="0" smtClean="0"/>
              <a:t>Project Documents Updates: </a:t>
            </a:r>
            <a:r>
              <a:rPr lang="en-US" sz="2000" dirty="0" smtClean="0"/>
              <a:t>include updates to requirements documentation, and requirements traceability matrix.</a:t>
            </a:r>
          </a:p>
          <a:p>
            <a:r>
              <a:rPr lang="en-US" sz="2000" b="1" dirty="0" smtClean="0"/>
              <a:t>Organizational Process Assets Updates</a:t>
            </a:r>
            <a:r>
              <a:rPr lang="en-US" sz="2000" dirty="0" smtClean="0"/>
              <a:t>: Include updates to causes of variances, corrective action chosen , and other types of lessons learned from the project scope control.</a:t>
            </a:r>
            <a:endParaRPr lang="en-US" sz="2000" dirty="0"/>
          </a:p>
        </p:txBody>
      </p:sp>
      <p:sp>
        <p:nvSpPr>
          <p:cNvPr id="4" name="Footer Placeholder 3"/>
          <p:cNvSpPr>
            <a:spLocks noGrp="1"/>
          </p:cNvSpPr>
          <p:nvPr>
            <p:ph type="ftr" sz="quarter" idx="10"/>
          </p:nvPr>
        </p:nvSpPr>
        <p:spPr/>
        <p:txBody>
          <a:bodyPr/>
          <a:lstStyle/>
          <a:p>
            <a:r>
              <a:rPr lang="en-US" dirty="0" smtClean="0"/>
              <a:t>Course: Software Project Management  SW 909</a:t>
            </a:r>
          </a:p>
          <a:p>
            <a:r>
              <a:rPr lang="en-US" dirty="0" smtClean="0"/>
              <a:t>MS University of Baroda, India; © </a:t>
            </a:r>
            <a:r>
              <a:rPr lang="en-US" dirty="0" err="1" smtClean="0"/>
              <a:t>MethodScience</a:t>
            </a:r>
            <a:endParaRPr lang="en-US" dirty="0"/>
          </a:p>
        </p:txBody>
      </p:sp>
      <p:sp>
        <p:nvSpPr>
          <p:cNvPr id="5" name="Slide Number Placeholder 4"/>
          <p:cNvSpPr>
            <a:spLocks noGrp="1"/>
          </p:cNvSpPr>
          <p:nvPr>
            <p:ph type="sldNum" sz="quarter" idx="11"/>
          </p:nvPr>
        </p:nvSpPr>
        <p:spPr/>
        <p:txBody>
          <a:bodyPr/>
          <a:lstStyle/>
          <a:p>
            <a:fld id="{C875F366-C446-4B97-B257-F362FC5B2650}" type="slidenum">
              <a:rPr lang="en-US" smtClean="0"/>
              <a:pPr/>
              <a:t>84</a:t>
            </a:fld>
            <a:endParaRPr lang="en-US"/>
          </a:p>
        </p:txBody>
      </p:sp>
      <p:pic>
        <p:nvPicPr>
          <p:cNvPr id="1026" name="Picture 2" descr="C:\Users\Ted\AppData\Local\Microsoft\Windows\Temporary Internet Files\Content.IE5\E9ENSKW8\MC900326036[1].wmf"/>
          <p:cNvPicPr>
            <a:picLocks noChangeAspect="1" noChangeArrowheads="1"/>
          </p:cNvPicPr>
          <p:nvPr/>
        </p:nvPicPr>
        <p:blipFill>
          <a:blip r:embed="rId2" cstate="print"/>
          <a:srcRect/>
          <a:stretch>
            <a:fillRect/>
          </a:stretch>
        </p:blipFill>
        <p:spPr bwMode="auto">
          <a:xfrm>
            <a:off x="7924800" y="5715000"/>
            <a:ext cx="745236" cy="950062"/>
          </a:xfrm>
          <a:prstGeom prst="rect">
            <a:avLst/>
          </a:prstGeom>
          <a:noFill/>
        </p:spPr>
      </p:pic>
    </p:spTree>
    <p:extLst>
      <p:ext uri="{BB962C8B-B14F-4D97-AF65-F5344CB8AC3E}">
        <p14:creationId xmlns:p14="http://schemas.microsoft.com/office/powerpoint/2010/main" val="927226268"/>
      </p:ext>
    </p:extLst>
  </p:cSld>
  <p:clrMapOvr>
    <a:masterClrMapping/>
  </p:clrMapOvr>
  <p:transition>
    <p:random/>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3" cstate="print"/>
          <a:srcRect/>
          <a:stretch>
            <a:fillRect/>
          </a:stretch>
        </p:blipFill>
        <p:spPr bwMode="auto">
          <a:xfrm>
            <a:off x="7712967" y="4356100"/>
            <a:ext cx="1431033" cy="2478218"/>
          </a:xfrm>
          <a:prstGeom prst="rect">
            <a:avLst/>
          </a:prstGeom>
          <a:noFill/>
          <a:ln w="9525">
            <a:noFill/>
            <a:miter lim="800000"/>
            <a:headEnd/>
            <a:tailEnd/>
          </a:ln>
          <a:effectLst/>
        </p:spPr>
      </p:pic>
      <p:sp>
        <p:nvSpPr>
          <p:cNvPr id="2" name="Title 1"/>
          <p:cNvSpPr>
            <a:spLocks noGrp="1"/>
          </p:cNvSpPr>
          <p:nvPr>
            <p:ph type="title"/>
          </p:nvPr>
        </p:nvSpPr>
        <p:spPr>
          <a:xfrm>
            <a:off x="754379" y="152400"/>
            <a:ext cx="7004705" cy="412039"/>
          </a:xfrm>
        </p:spPr>
        <p:txBody>
          <a:bodyPr>
            <a:normAutofit fontScale="90000"/>
          </a:bodyPr>
          <a:lstStyle/>
          <a:p>
            <a:r>
              <a:rPr lang="en-US" dirty="0" smtClean="0"/>
              <a:t>Short Exercise –</a:t>
            </a:r>
            <a:r>
              <a:rPr lang="en-US" sz="2000" dirty="0" smtClean="0"/>
              <a:t> Circle the Best Option (Answers Separately Provided) </a:t>
            </a:r>
            <a:endParaRPr lang="en-US" dirty="0"/>
          </a:p>
        </p:txBody>
      </p:sp>
      <p:sp>
        <p:nvSpPr>
          <p:cNvPr id="3" name="Content Placeholder 2"/>
          <p:cNvSpPr>
            <a:spLocks noGrp="1"/>
          </p:cNvSpPr>
          <p:nvPr>
            <p:ph idx="1"/>
          </p:nvPr>
        </p:nvSpPr>
        <p:spPr>
          <a:xfrm>
            <a:off x="76200" y="838200"/>
            <a:ext cx="3886200" cy="4953000"/>
          </a:xfrm>
          <a:ln w="9525">
            <a:solidFill>
              <a:schemeClr val="tx1"/>
            </a:solidFill>
            <a:prstDash val="dash"/>
          </a:ln>
        </p:spPr>
        <p:txBody>
          <a:bodyPr/>
          <a:lstStyle/>
          <a:p>
            <a:pPr>
              <a:buNone/>
            </a:pPr>
            <a:r>
              <a:rPr lang="en-US" sz="1800" dirty="0" smtClean="0"/>
              <a:t>Q 1: In order to Control the Scope of your project you need the following: </a:t>
            </a:r>
          </a:p>
          <a:p>
            <a:pPr>
              <a:buNone/>
            </a:pPr>
            <a:endParaRPr lang="en-US" sz="1800" dirty="0" smtClean="0"/>
          </a:p>
          <a:p>
            <a:pPr>
              <a:buNone/>
            </a:pPr>
            <a:r>
              <a:rPr lang="en-US" sz="1800" dirty="0" smtClean="0"/>
              <a:t>[A] Project Management Plan and Quality Plan</a:t>
            </a:r>
          </a:p>
          <a:p>
            <a:pPr>
              <a:buNone/>
            </a:pPr>
            <a:r>
              <a:rPr lang="en-US" sz="1800" dirty="0" smtClean="0"/>
              <a:t>[B] Quality Assurance Plan and Requirements Traceability Matrix</a:t>
            </a:r>
          </a:p>
          <a:p>
            <a:pPr>
              <a:buNone/>
            </a:pPr>
            <a:r>
              <a:rPr lang="en-US" sz="1800" dirty="0" smtClean="0"/>
              <a:t>[C] Requirements Traceability Matrix and Work Performance Data</a:t>
            </a:r>
          </a:p>
          <a:p>
            <a:pPr>
              <a:buNone/>
            </a:pPr>
            <a:r>
              <a:rPr lang="en-US" sz="1800" dirty="0" smtClean="0"/>
              <a:t>[D] Work Performance Data and Enterprise Environmental Factors</a:t>
            </a:r>
          </a:p>
        </p:txBody>
      </p:sp>
      <p:sp>
        <p:nvSpPr>
          <p:cNvPr id="8" name="Slide Number Placeholder 7"/>
          <p:cNvSpPr>
            <a:spLocks noGrp="1"/>
          </p:cNvSpPr>
          <p:nvPr>
            <p:ph type="sldNum" sz="quarter" idx="11"/>
          </p:nvPr>
        </p:nvSpPr>
        <p:spPr/>
        <p:txBody>
          <a:bodyPr/>
          <a:lstStyle/>
          <a:p>
            <a:fld id="{C875F366-C446-4B97-B257-F362FC5B2650}" type="slidenum">
              <a:rPr lang="en-US" smtClean="0"/>
              <a:pPr/>
              <a:t>85</a:t>
            </a:fld>
            <a:endParaRPr lang="en-US"/>
          </a:p>
        </p:txBody>
      </p:sp>
      <p:sp>
        <p:nvSpPr>
          <p:cNvPr id="9" name="Footer Placeholder 8"/>
          <p:cNvSpPr>
            <a:spLocks noGrp="1"/>
          </p:cNvSpPr>
          <p:nvPr>
            <p:ph type="ftr" sz="quarter" idx="10"/>
          </p:nvPr>
        </p:nvSpPr>
        <p:spPr/>
        <p:txBody>
          <a:bodyPr/>
          <a:lstStyle/>
          <a:p>
            <a:r>
              <a:rPr lang="en-US" smtClean="0"/>
              <a:t>MethodScience.com, 1998-2013</a:t>
            </a:r>
            <a:endParaRPr lang="en-US" dirty="0"/>
          </a:p>
        </p:txBody>
      </p:sp>
      <p:sp>
        <p:nvSpPr>
          <p:cNvPr id="10" name="Content Placeholder 2"/>
          <p:cNvSpPr txBox="1">
            <a:spLocks/>
          </p:cNvSpPr>
          <p:nvPr/>
        </p:nvSpPr>
        <p:spPr bwMode="auto">
          <a:xfrm>
            <a:off x="4419600" y="838200"/>
            <a:ext cx="3886200" cy="4953000"/>
          </a:xfrm>
          <a:prstGeom prst="rect">
            <a:avLst/>
          </a:prstGeom>
          <a:noFill/>
          <a:ln w="9525">
            <a:solidFill>
              <a:schemeClr val="tx1"/>
            </a:solidFill>
            <a:prstDash val="dash"/>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b="0" i="0" u="none" strike="noStrike" kern="0" cap="none" spc="0" normalizeH="0" baseline="0" noProof="0" dirty="0" smtClean="0">
                <a:ln>
                  <a:noFill/>
                </a:ln>
                <a:solidFill>
                  <a:srgbClr val="800000"/>
                </a:solidFill>
                <a:effectLst/>
                <a:uLnTx/>
                <a:uFillTx/>
                <a:latin typeface="+mn-lt"/>
                <a:ea typeface="+mn-ea"/>
                <a:cs typeface="+mn-cs"/>
              </a:rPr>
              <a:t>Q 2: One of the following is </a:t>
            </a:r>
            <a:r>
              <a:rPr kumimoji="0" lang="en-US" b="0" i="1" u="none" strike="noStrike" kern="0" cap="none" spc="0" normalizeH="0" baseline="0" noProof="0" dirty="0" smtClean="0">
                <a:ln>
                  <a:noFill/>
                </a:ln>
                <a:solidFill>
                  <a:srgbClr val="800000"/>
                </a:solidFill>
                <a:effectLst/>
                <a:uLnTx/>
                <a:uFillTx/>
                <a:latin typeface="+mn-lt"/>
                <a:ea typeface="+mn-ea"/>
                <a:cs typeface="+mn-cs"/>
              </a:rPr>
              <a:t>not </a:t>
            </a:r>
            <a:r>
              <a:rPr kumimoji="0" lang="en-US" b="0" u="none" strike="noStrike" kern="0" cap="none" spc="0" normalizeH="0" baseline="0" noProof="0" dirty="0" smtClean="0">
                <a:ln>
                  <a:noFill/>
                </a:ln>
                <a:solidFill>
                  <a:srgbClr val="800000"/>
                </a:solidFill>
                <a:effectLst/>
                <a:uLnTx/>
                <a:uFillTx/>
                <a:latin typeface="+mn-lt"/>
                <a:ea typeface="+mn-ea"/>
                <a:cs typeface="+mn-cs"/>
              </a:rPr>
              <a:t>the output of </a:t>
            </a:r>
            <a:r>
              <a:rPr lang="en-US" kern="0" dirty="0" smtClean="0">
                <a:solidFill>
                  <a:srgbClr val="800000"/>
                </a:solidFill>
                <a:latin typeface="+mn-lt"/>
              </a:rPr>
              <a:t>the task Control scope:</a:t>
            </a:r>
            <a:r>
              <a:rPr kumimoji="0" lang="en-US" b="0" i="0" u="none" strike="noStrike" kern="0" cap="none" spc="0" normalizeH="0" baseline="0" noProof="0" dirty="0" smtClean="0">
                <a:ln>
                  <a:noFill/>
                </a:ln>
                <a:solidFill>
                  <a:srgbClr val="800000"/>
                </a:solidFill>
                <a:effectLst/>
                <a:uLnTx/>
                <a:uFillTx/>
                <a:latin typeface="+mn-lt"/>
                <a:ea typeface="+mn-ea"/>
                <a:cs typeface="+mn-cs"/>
              </a:rPr>
              <a:t> </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b="0" i="0" u="none" strike="noStrike" kern="0" cap="none" spc="0" normalizeH="0" baseline="0" noProof="0" dirty="0" smtClean="0">
              <a:ln>
                <a:noFill/>
              </a:ln>
              <a:solidFill>
                <a:srgbClr val="80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b="0" i="0" u="none" strike="noStrike" kern="0" cap="none" spc="0" normalizeH="0" baseline="0" noProof="0" dirty="0" smtClean="0">
                <a:ln>
                  <a:noFill/>
                </a:ln>
                <a:solidFill>
                  <a:srgbClr val="800000"/>
                </a:solidFill>
                <a:effectLst/>
                <a:uLnTx/>
                <a:uFillTx/>
                <a:latin typeface="+mn-lt"/>
                <a:ea typeface="+mn-ea"/>
                <a:cs typeface="+mn-cs"/>
              </a:rPr>
              <a:t>[A] Change Requests</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b="0" i="0" u="none" strike="noStrike" kern="0" cap="none" spc="0" normalizeH="0" baseline="0" noProof="0" dirty="0" smtClean="0">
                <a:ln>
                  <a:noFill/>
                </a:ln>
                <a:solidFill>
                  <a:srgbClr val="800000"/>
                </a:solidFill>
                <a:effectLst/>
                <a:uLnTx/>
                <a:uFillTx/>
                <a:latin typeface="+mn-lt"/>
                <a:ea typeface="+mn-ea"/>
                <a:cs typeface="+mn-cs"/>
              </a:rPr>
              <a:t>[B] Project Management Plan Updates</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b="0" i="0" u="none" strike="noStrike" kern="0" cap="none" spc="0" normalizeH="0" baseline="0" noProof="0" dirty="0" smtClean="0">
                <a:ln>
                  <a:noFill/>
                </a:ln>
                <a:solidFill>
                  <a:srgbClr val="800000"/>
                </a:solidFill>
                <a:effectLst/>
                <a:uLnTx/>
                <a:uFillTx/>
                <a:latin typeface="+mn-lt"/>
                <a:ea typeface="+mn-ea"/>
                <a:cs typeface="+mn-cs"/>
              </a:rPr>
              <a:t>[C] Organizational Process Assets</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b="0" i="0" u="none" strike="noStrike" kern="0" cap="none" spc="0" normalizeH="0" baseline="0" noProof="0" dirty="0" smtClean="0">
                <a:ln>
                  <a:noFill/>
                </a:ln>
                <a:solidFill>
                  <a:srgbClr val="800000"/>
                </a:solidFill>
                <a:effectLst/>
                <a:uLnTx/>
                <a:uFillTx/>
                <a:latin typeface="+mn-lt"/>
                <a:ea typeface="+mn-ea"/>
                <a:cs typeface="+mn-cs"/>
              </a:rPr>
              <a:t>[D] Requirements Documentation</a:t>
            </a:r>
          </a:p>
        </p:txBody>
      </p:sp>
    </p:spTree>
    <p:extLst>
      <p:ext uri="{BB962C8B-B14F-4D97-AF65-F5344CB8AC3E}">
        <p14:creationId xmlns:p14="http://schemas.microsoft.com/office/powerpoint/2010/main" val="2916991968"/>
      </p:ext>
    </p:extLst>
  </p:cSld>
  <p:clrMapOvr>
    <a:masterClrMapping/>
  </p:clrMapOvr>
  <p:transition>
    <p:rand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0"/>
          </p:nvPr>
        </p:nvSpPr>
        <p:spPr/>
        <p:txBody>
          <a:bodyPr/>
          <a:lstStyle/>
          <a:p>
            <a:r>
              <a:rPr lang="en-US" dirty="0" smtClean="0"/>
              <a:t>Course: Software Project Management  SW 909</a:t>
            </a:r>
          </a:p>
          <a:p>
            <a:r>
              <a:rPr lang="en-US" dirty="0" smtClean="0"/>
              <a:t> MS University of Baroda, India; © </a:t>
            </a:r>
            <a:r>
              <a:rPr lang="en-US" dirty="0" err="1" smtClean="0"/>
              <a:t>MethodScience</a:t>
            </a:r>
            <a:endParaRPr lang="en-US" dirty="0"/>
          </a:p>
        </p:txBody>
      </p:sp>
      <p:sp>
        <p:nvSpPr>
          <p:cNvPr id="5" name="Rectangle 2"/>
          <p:cNvSpPr txBox="1">
            <a:spLocks noChangeArrowheads="1"/>
          </p:cNvSpPr>
          <p:nvPr/>
        </p:nvSpPr>
        <p:spPr bwMode="auto">
          <a:xfrm rot="19478696">
            <a:off x="-213914" y="992419"/>
            <a:ext cx="4572000" cy="1143000"/>
          </a:xfrm>
          <a:prstGeom prst="rect">
            <a:avLst/>
          </a:prstGeom>
          <a:noFill/>
          <a:ln w="9525">
            <a:noFill/>
            <a:prstDash val="dash"/>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99"/>
                </a:solidFill>
                <a:effectLst>
                  <a:outerShdw blurRad="50800" dist="38100" dir="2700000" algn="tl" rotWithShape="0">
                    <a:prstClr val="black">
                      <a:alpha val="40000"/>
                    </a:prstClr>
                  </a:outerShdw>
                </a:effectLst>
                <a:uLnTx/>
                <a:uFillTx/>
                <a:latin typeface="Cambria" pitchFamily="18" charset="0"/>
                <a:ea typeface="+mj-ea"/>
                <a:cs typeface="+mj-cs"/>
              </a:rPr>
              <a:t>Discussion, Q &amp; A,</a:t>
            </a:r>
            <a:r>
              <a:rPr kumimoji="0" lang="en-US" sz="2800" b="1" i="0" u="none" strike="noStrike" kern="0" cap="none" spc="0" normalizeH="0" noProof="0" dirty="0" smtClean="0">
                <a:ln>
                  <a:noFill/>
                </a:ln>
                <a:solidFill>
                  <a:srgbClr val="000099"/>
                </a:solidFill>
                <a:effectLst>
                  <a:outerShdw blurRad="50800" dist="38100" dir="2700000" algn="tl" rotWithShape="0">
                    <a:prstClr val="black">
                      <a:alpha val="40000"/>
                    </a:prstClr>
                  </a:outerShdw>
                </a:effectLst>
                <a:uLnTx/>
                <a:uFillTx/>
                <a:latin typeface="Cambria" pitchFamily="18" charset="0"/>
                <a:ea typeface="+mj-ea"/>
                <a:cs typeface="+mj-cs"/>
              </a:rPr>
              <a:t> Workshop</a:t>
            </a:r>
            <a:endParaRPr kumimoji="0" lang="en-US" sz="2800" b="1" i="0" u="none" strike="noStrike" kern="0" cap="none" spc="0" normalizeH="0" baseline="0" noProof="0" dirty="0">
              <a:ln>
                <a:noFill/>
              </a:ln>
              <a:solidFill>
                <a:srgbClr val="000099"/>
              </a:solidFill>
              <a:effectLst>
                <a:outerShdw blurRad="50800" dist="38100" dir="2700000" algn="tl" rotWithShape="0">
                  <a:prstClr val="black">
                    <a:alpha val="40000"/>
                  </a:prstClr>
                </a:outerShdw>
              </a:effectLst>
              <a:uLnTx/>
              <a:uFillTx/>
              <a:latin typeface="Cambria" pitchFamily="18" charset="0"/>
              <a:ea typeface="+mj-ea"/>
              <a:cs typeface="+mj-cs"/>
            </a:endParaRPr>
          </a:p>
        </p:txBody>
      </p:sp>
      <p:pic>
        <p:nvPicPr>
          <p:cNvPr id="6" name="Picture 4" descr="C:\Users\admin\AppData\Local\Microsoft\Windows\Temporary Internet Files\Content.IE5\CHGCWU8A\MCj04344110000[1].wmf"/>
          <p:cNvPicPr>
            <a:picLocks noChangeAspect="1" noChangeArrowheads="1"/>
          </p:cNvPicPr>
          <p:nvPr/>
        </p:nvPicPr>
        <p:blipFill>
          <a:blip r:embed="rId3" cstate="print"/>
          <a:srcRect/>
          <a:stretch>
            <a:fillRect/>
          </a:stretch>
        </p:blipFill>
        <p:spPr bwMode="auto">
          <a:xfrm>
            <a:off x="7289800" y="1143000"/>
            <a:ext cx="1625600" cy="1828800"/>
          </a:xfrm>
          <a:prstGeom prst="rect">
            <a:avLst/>
          </a:prstGeom>
          <a:noFill/>
        </p:spPr>
      </p:pic>
      <p:pic>
        <p:nvPicPr>
          <p:cNvPr id="7" name="Picture 9"/>
          <p:cNvPicPr>
            <a:picLocks noChangeAspect="1" noChangeArrowheads="1"/>
          </p:cNvPicPr>
          <p:nvPr/>
        </p:nvPicPr>
        <p:blipFill>
          <a:blip r:embed="rId4" cstate="print">
            <a:lum bright="49000" contrast="-62000"/>
          </a:blip>
          <a:srcRect/>
          <a:stretch>
            <a:fillRect/>
          </a:stretch>
        </p:blipFill>
        <p:spPr bwMode="auto">
          <a:xfrm>
            <a:off x="6105524" y="0"/>
            <a:ext cx="3038476" cy="1124476"/>
          </a:xfrm>
          <a:prstGeom prst="rect">
            <a:avLst/>
          </a:prstGeom>
          <a:noFill/>
          <a:ln w="9525">
            <a:noFill/>
            <a:miter lim="800000"/>
            <a:headEnd/>
            <a:tailEnd/>
          </a:ln>
        </p:spPr>
      </p:pic>
      <p:sp>
        <p:nvSpPr>
          <p:cNvPr id="8" name="Rectangle 3"/>
          <p:cNvSpPr txBox="1">
            <a:spLocks noChangeArrowheads="1"/>
          </p:cNvSpPr>
          <p:nvPr/>
        </p:nvSpPr>
        <p:spPr bwMode="auto">
          <a:xfrm>
            <a:off x="1143000" y="2438400"/>
            <a:ext cx="6400800" cy="2971800"/>
          </a:xfrm>
          <a:prstGeom prst="rect">
            <a:avLst/>
          </a:prstGeom>
          <a:noFill/>
          <a:ln w="1270" cap="rnd">
            <a:solidFill>
              <a:srgbClr val="993366"/>
            </a:solidFill>
            <a:prstDash val="sysDot"/>
            <a:miter lim="800000"/>
            <a:headEnd/>
            <a:tailEnd/>
          </a:ln>
          <a:effectLst/>
        </p:spPr>
        <p:txBody>
          <a:bodyPr vert="horz" wrap="square" lIns="91440" tIns="45720" rIns="91440" bIns="45720" numCol="1" anchor="t" anchorCtr="0" compatLnSpc="1">
            <a:prstTxWarp prst="textNoShape">
              <a:avLst/>
            </a:prstTxWarp>
          </a:bodyPr>
          <a:lstStyle/>
          <a:p>
            <a:pPr marL="514350" marR="0" lvl="0" indent="-514350" algn="l" defTabSz="914400" rtl="0" eaLnBrk="0" fontAlgn="base" latinLnBrk="0" hangingPunct="0">
              <a:lnSpc>
                <a:spcPct val="100000"/>
              </a:lnSpc>
              <a:spcBef>
                <a:spcPct val="20000"/>
              </a:spcBef>
              <a:spcAft>
                <a:spcPct val="0"/>
              </a:spcAft>
              <a:buClrTx/>
              <a:buSzTx/>
              <a:buFont typeface="+mj-lt"/>
              <a:buAutoNum type="alphaUcPeriod"/>
              <a:tabLst/>
              <a:defRPr/>
            </a:pPr>
            <a:r>
              <a:rPr lang="en-US" sz="2600" kern="0" dirty="0" smtClean="0">
                <a:solidFill>
                  <a:srgbClr val="800000"/>
                </a:solidFill>
                <a:latin typeface="Calibri" pitchFamily="34" charset="0"/>
              </a:rPr>
              <a:t>What is the contribution of PMBOK (and other such standards) to the PM profession? </a:t>
            </a:r>
          </a:p>
          <a:p>
            <a:pPr marL="514350" marR="0" lvl="0" indent="-514350" algn="l" defTabSz="914400" rtl="0" eaLnBrk="0" fontAlgn="base" latinLnBrk="0" hangingPunct="0">
              <a:lnSpc>
                <a:spcPct val="100000"/>
              </a:lnSpc>
              <a:spcBef>
                <a:spcPct val="20000"/>
              </a:spcBef>
              <a:spcAft>
                <a:spcPct val="0"/>
              </a:spcAft>
              <a:buClrTx/>
              <a:buSzTx/>
              <a:buFont typeface="+mj-lt"/>
              <a:buAutoNum type="alphaUcPeriod"/>
              <a:tabLst/>
              <a:defRPr/>
            </a:pPr>
            <a:r>
              <a:rPr lang="en-US" sz="2600" kern="0" dirty="0" smtClean="0">
                <a:solidFill>
                  <a:srgbClr val="800000"/>
                </a:solidFill>
                <a:latin typeface="Calibri" pitchFamily="34" charset="0"/>
              </a:rPr>
              <a:t>How would you Apply PMBOK in a Project? (High level)</a:t>
            </a:r>
          </a:p>
        </p:txBody>
      </p:sp>
      <p:sp>
        <p:nvSpPr>
          <p:cNvPr id="9" name="Slide Number Placeholder 8"/>
          <p:cNvSpPr>
            <a:spLocks noGrp="1"/>
          </p:cNvSpPr>
          <p:nvPr>
            <p:ph type="sldNum" sz="quarter" idx="11"/>
          </p:nvPr>
        </p:nvSpPr>
        <p:spPr/>
        <p:txBody>
          <a:bodyPr/>
          <a:lstStyle/>
          <a:p>
            <a:fld id="{C875F366-C446-4B97-B257-F362FC5B2650}" type="slidenum">
              <a:rPr lang="en-US" smtClean="0"/>
              <a:pPr/>
              <a:t>86</a:t>
            </a:fld>
            <a:endParaRPr lang="en-US"/>
          </a:p>
        </p:txBody>
      </p:sp>
    </p:spTree>
    <p:extLst>
      <p:ext uri="{BB962C8B-B14F-4D97-AF65-F5344CB8AC3E}">
        <p14:creationId xmlns:p14="http://schemas.microsoft.com/office/powerpoint/2010/main" val="1644483984"/>
      </p:ext>
    </p:extLst>
  </p:cSld>
  <p:clrMapOvr>
    <a:masterClrMapping/>
  </p:clrMapOvr>
  <p:transition>
    <p:sndAc>
      <p:stSnd>
        <p:snd r:embed="rId2" name="click.wav"/>
      </p:stSnd>
    </p:sndAc>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0"/>
          </p:nvPr>
        </p:nvSpPr>
        <p:spPr/>
        <p:txBody>
          <a:bodyPr/>
          <a:lstStyle/>
          <a:p>
            <a:r>
              <a:rPr lang="en-US" dirty="0" smtClean="0"/>
              <a:t>Course: Software Project Management  SW 909</a:t>
            </a:r>
          </a:p>
          <a:p>
            <a:r>
              <a:rPr lang="en-US" dirty="0" smtClean="0"/>
              <a:t> MS University of Baroda, India; © </a:t>
            </a:r>
            <a:r>
              <a:rPr lang="en-US" dirty="0" err="1" smtClean="0"/>
              <a:t>MethodScience</a:t>
            </a:r>
            <a:endParaRPr lang="en-US" dirty="0"/>
          </a:p>
        </p:txBody>
      </p:sp>
      <p:sp>
        <p:nvSpPr>
          <p:cNvPr id="5" name="Rectangle 2"/>
          <p:cNvSpPr txBox="1">
            <a:spLocks noChangeArrowheads="1"/>
          </p:cNvSpPr>
          <p:nvPr/>
        </p:nvSpPr>
        <p:spPr bwMode="auto">
          <a:xfrm rot="19478696">
            <a:off x="-213914" y="992419"/>
            <a:ext cx="4572000" cy="1143000"/>
          </a:xfrm>
          <a:prstGeom prst="rect">
            <a:avLst/>
          </a:prstGeom>
          <a:noFill/>
          <a:ln w="9525">
            <a:noFill/>
            <a:prstDash val="dash"/>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99"/>
                </a:solidFill>
                <a:effectLst>
                  <a:outerShdw blurRad="50800" dist="38100" dir="2700000" algn="tl" rotWithShape="0">
                    <a:prstClr val="black">
                      <a:alpha val="40000"/>
                    </a:prstClr>
                  </a:outerShdw>
                </a:effectLst>
                <a:uLnTx/>
                <a:uFillTx/>
                <a:latin typeface="Cambria" pitchFamily="18" charset="0"/>
                <a:ea typeface="+mj-ea"/>
                <a:cs typeface="+mj-cs"/>
              </a:rPr>
              <a:t>Discussion, Q &amp; A,</a:t>
            </a:r>
            <a:r>
              <a:rPr kumimoji="0" lang="en-US" sz="2800" b="1" i="0" u="none" strike="noStrike" kern="0" cap="none" spc="0" normalizeH="0" noProof="0" dirty="0" smtClean="0">
                <a:ln>
                  <a:noFill/>
                </a:ln>
                <a:solidFill>
                  <a:srgbClr val="000099"/>
                </a:solidFill>
                <a:effectLst>
                  <a:outerShdw blurRad="50800" dist="38100" dir="2700000" algn="tl" rotWithShape="0">
                    <a:prstClr val="black">
                      <a:alpha val="40000"/>
                    </a:prstClr>
                  </a:outerShdw>
                </a:effectLst>
                <a:uLnTx/>
                <a:uFillTx/>
                <a:latin typeface="Cambria" pitchFamily="18" charset="0"/>
                <a:ea typeface="+mj-ea"/>
                <a:cs typeface="+mj-cs"/>
              </a:rPr>
              <a:t> Workshop</a:t>
            </a:r>
            <a:endParaRPr kumimoji="0" lang="en-US" sz="2800" b="1" i="0" u="none" strike="noStrike" kern="0" cap="none" spc="0" normalizeH="0" baseline="0" noProof="0" dirty="0">
              <a:ln>
                <a:noFill/>
              </a:ln>
              <a:solidFill>
                <a:srgbClr val="000099"/>
              </a:solidFill>
              <a:effectLst>
                <a:outerShdw blurRad="50800" dist="38100" dir="2700000" algn="tl" rotWithShape="0">
                  <a:prstClr val="black">
                    <a:alpha val="40000"/>
                  </a:prstClr>
                </a:outerShdw>
              </a:effectLst>
              <a:uLnTx/>
              <a:uFillTx/>
              <a:latin typeface="Cambria" pitchFamily="18" charset="0"/>
              <a:ea typeface="+mj-ea"/>
              <a:cs typeface="+mj-cs"/>
            </a:endParaRPr>
          </a:p>
        </p:txBody>
      </p:sp>
      <p:pic>
        <p:nvPicPr>
          <p:cNvPr id="6" name="Picture 4" descr="C:\Users\admin\AppData\Local\Microsoft\Windows\Temporary Internet Files\Content.IE5\CHGCWU8A\MCj04344110000[1].wmf"/>
          <p:cNvPicPr>
            <a:picLocks noChangeAspect="1" noChangeArrowheads="1"/>
          </p:cNvPicPr>
          <p:nvPr/>
        </p:nvPicPr>
        <p:blipFill>
          <a:blip r:embed="rId2" cstate="print"/>
          <a:srcRect/>
          <a:stretch>
            <a:fillRect/>
          </a:stretch>
        </p:blipFill>
        <p:spPr bwMode="auto">
          <a:xfrm>
            <a:off x="7289800" y="1143000"/>
            <a:ext cx="1625600" cy="1828800"/>
          </a:xfrm>
          <a:prstGeom prst="rect">
            <a:avLst/>
          </a:prstGeom>
          <a:noFill/>
        </p:spPr>
      </p:pic>
      <p:pic>
        <p:nvPicPr>
          <p:cNvPr id="7" name="Picture 9"/>
          <p:cNvPicPr>
            <a:picLocks noChangeAspect="1" noChangeArrowheads="1"/>
          </p:cNvPicPr>
          <p:nvPr/>
        </p:nvPicPr>
        <p:blipFill>
          <a:blip r:embed="rId3" cstate="print">
            <a:lum bright="49000" contrast="-62000"/>
          </a:blip>
          <a:srcRect/>
          <a:stretch>
            <a:fillRect/>
          </a:stretch>
        </p:blipFill>
        <p:spPr bwMode="auto">
          <a:xfrm>
            <a:off x="6105524" y="0"/>
            <a:ext cx="3038476" cy="1124476"/>
          </a:xfrm>
          <a:prstGeom prst="rect">
            <a:avLst/>
          </a:prstGeom>
          <a:noFill/>
          <a:ln w="9525">
            <a:noFill/>
            <a:miter lim="800000"/>
            <a:headEnd/>
            <a:tailEnd/>
          </a:ln>
        </p:spPr>
      </p:pic>
      <p:sp>
        <p:nvSpPr>
          <p:cNvPr id="8" name="Rectangle 3"/>
          <p:cNvSpPr txBox="1">
            <a:spLocks noChangeArrowheads="1"/>
          </p:cNvSpPr>
          <p:nvPr/>
        </p:nvSpPr>
        <p:spPr bwMode="auto">
          <a:xfrm>
            <a:off x="1143000" y="2438400"/>
            <a:ext cx="6400800" cy="3505200"/>
          </a:xfrm>
          <a:prstGeom prst="rect">
            <a:avLst/>
          </a:prstGeom>
          <a:noFill/>
          <a:ln w="1270" cap="rnd">
            <a:solidFill>
              <a:srgbClr val="993366"/>
            </a:solidFill>
            <a:prstDash val="sysDot"/>
            <a:miter lim="800000"/>
            <a:headEnd/>
            <a:tailEnd/>
          </a:ln>
          <a:effectLst/>
        </p:spPr>
        <p:txBody>
          <a:bodyPr vert="horz" wrap="square" lIns="91440" tIns="45720" rIns="91440" bIns="45720" numCol="1" anchor="t" anchorCtr="0" compatLnSpc="1">
            <a:prstTxWarp prst="textNoShape">
              <a:avLst/>
            </a:prstTxWarp>
          </a:bodyPr>
          <a:lstStyle/>
          <a:p>
            <a:pPr marL="514350" marR="0" lvl="0" indent="-514350" algn="l" defTabSz="914400" rtl="0" eaLnBrk="0" fontAlgn="base" latinLnBrk="0" hangingPunct="0">
              <a:lnSpc>
                <a:spcPct val="100000"/>
              </a:lnSpc>
              <a:spcBef>
                <a:spcPct val="20000"/>
              </a:spcBef>
              <a:spcAft>
                <a:spcPct val="0"/>
              </a:spcAft>
              <a:buClrTx/>
              <a:buSzTx/>
              <a:buFont typeface="+mj-lt"/>
              <a:buAutoNum type="alphaUcPeriod"/>
              <a:tabLst/>
              <a:defRPr/>
            </a:pPr>
            <a:r>
              <a:rPr lang="en-US" sz="2600" kern="0" dirty="0" smtClean="0">
                <a:solidFill>
                  <a:srgbClr val="800000"/>
                </a:solidFill>
                <a:latin typeface="Calibri" pitchFamily="34" charset="0"/>
              </a:rPr>
              <a:t>Scope can change depending on how your key User interacts with you. Does that mean you should STOP interacting with the key User once the Requirements have been signed off? Why? Why not? </a:t>
            </a:r>
          </a:p>
          <a:p>
            <a:pPr marL="514350" marR="0" lvl="0" indent="-514350" algn="l" defTabSz="914400" rtl="0" eaLnBrk="0" fontAlgn="base" latinLnBrk="0" hangingPunct="0">
              <a:lnSpc>
                <a:spcPct val="100000"/>
              </a:lnSpc>
              <a:spcBef>
                <a:spcPct val="20000"/>
              </a:spcBef>
              <a:spcAft>
                <a:spcPct val="0"/>
              </a:spcAft>
              <a:buClrTx/>
              <a:buSzTx/>
              <a:buFont typeface="+mj-lt"/>
              <a:buAutoNum type="alphaUcPeriod"/>
              <a:tabLst/>
              <a:defRPr/>
            </a:pPr>
            <a:r>
              <a:rPr lang="en-US" sz="2600" kern="0" dirty="0" smtClean="0">
                <a:solidFill>
                  <a:srgbClr val="800000"/>
                </a:solidFill>
                <a:latin typeface="Calibri" pitchFamily="34" charset="0"/>
              </a:rPr>
              <a:t> Discuss how Scope relates to Time!</a:t>
            </a:r>
          </a:p>
          <a:p>
            <a:pPr marL="514350" marR="0" lvl="0" indent="-514350" algn="l" defTabSz="914400" rtl="0" eaLnBrk="0" fontAlgn="base" latinLnBrk="0" hangingPunct="0">
              <a:lnSpc>
                <a:spcPct val="100000"/>
              </a:lnSpc>
              <a:spcBef>
                <a:spcPct val="20000"/>
              </a:spcBef>
              <a:spcAft>
                <a:spcPct val="0"/>
              </a:spcAft>
              <a:buClrTx/>
              <a:buSzTx/>
              <a:buFont typeface="+mj-lt"/>
              <a:buAutoNum type="alphaUcPeriod"/>
              <a:tabLst/>
              <a:defRPr/>
            </a:pPr>
            <a:r>
              <a:rPr lang="en-US" sz="2600" kern="0" dirty="0" smtClean="0">
                <a:solidFill>
                  <a:srgbClr val="800000"/>
                </a:solidFill>
                <a:latin typeface="Calibri" pitchFamily="34" charset="0"/>
              </a:rPr>
              <a:t> Discuss how Scope relates to Costs!</a:t>
            </a:r>
          </a:p>
          <a:p>
            <a:pPr marL="514350" marR="0" lvl="0" indent="-514350" algn="l" defTabSz="914400" rtl="0" eaLnBrk="0" fontAlgn="base" latinLnBrk="0" hangingPunct="0">
              <a:lnSpc>
                <a:spcPct val="100000"/>
              </a:lnSpc>
              <a:spcBef>
                <a:spcPct val="20000"/>
              </a:spcBef>
              <a:spcAft>
                <a:spcPct val="0"/>
              </a:spcAft>
              <a:buClrTx/>
              <a:buSzTx/>
              <a:buFont typeface="+mj-lt"/>
              <a:buAutoNum type="alphaUcPeriod"/>
              <a:tabLst/>
              <a:defRPr/>
            </a:pPr>
            <a:r>
              <a:rPr lang="en-US" sz="2600" kern="0" dirty="0" smtClean="0">
                <a:solidFill>
                  <a:srgbClr val="800000"/>
                </a:solidFill>
                <a:latin typeface="Calibri" pitchFamily="34" charset="0"/>
              </a:rPr>
              <a:t> Discuss how Scope relates to Quality! </a:t>
            </a:r>
          </a:p>
        </p:txBody>
      </p:sp>
      <p:sp>
        <p:nvSpPr>
          <p:cNvPr id="9" name="Slide Number Placeholder 8"/>
          <p:cNvSpPr>
            <a:spLocks noGrp="1"/>
          </p:cNvSpPr>
          <p:nvPr>
            <p:ph type="sldNum" sz="quarter" idx="11"/>
          </p:nvPr>
        </p:nvSpPr>
        <p:spPr/>
        <p:txBody>
          <a:bodyPr/>
          <a:lstStyle/>
          <a:p>
            <a:fld id="{C875F366-C446-4B97-B257-F362FC5B2650}" type="slidenum">
              <a:rPr lang="en-US" smtClean="0"/>
              <a:pPr/>
              <a:t>87</a:t>
            </a:fld>
            <a:endParaRPr lang="en-US"/>
          </a:p>
        </p:txBody>
      </p:sp>
    </p:spTree>
    <p:extLst>
      <p:ext uri="{BB962C8B-B14F-4D97-AF65-F5344CB8AC3E}">
        <p14:creationId xmlns:p14="http://schemas.microsoft.com/office/powerpoint/2010/main" val="2652833906"/>
      </p:ext>
    </p:extLst>
  </p:cSld>
  <p:clrMapOvr>
    <a:masterClrMapping/>
  </p:clrMapOvr>
  <p:transition>
    <p:random/>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4" cstate="print">
            <a:lum bright="24000"/>
          </a:blip>
          <a:srcRect l="27660" t="12397" b="10047"/>
          <a:stretch>
            <a:fillRect/>
          </a:stretch>
        </p:blipFill>
        <p:spPr bwMode="auto">
          <a:xfrm>
            <a:off x="7101840" y="1066800"/>
            <a:ext cx="2042160" cy="5715000"/>
          </a:xfrm>
          <a:prstGeom prst="rect">
            <a:avLst/>
          </a:prstGeom>
          <a:noFill/>
          <a:ln w="9525">
            <a:noFill/>
            <a:miter lim="800000"/>
            <a:headEnd/>
            <a:tailEnd/>
          </a:ln>
          <a:effectLst/>
        </p:spPr>
      </p:pic>
      <p:sp>
        <p:nvSpPr>
          <p:cNvPr id="23554" name="Rectangle 2"/>
          <p:cNvSpPr>
            <a:spLocks noGrp="1" noChangeArrowheads="1"/>
          </p:cNvSpPr>
          <p:nvPr>
            <p:ph type="ctrTitle"/>
          </p:nvPr>
        </p:nvSpPr>
        <p:spPr>
          <a:xfrm>
            <a:off x="685800" y="152400"/>
            <a:ext cx="7772400" cy="1143000"/>
          </a:xfrm>
        </p:spPr>
        <p:txBody>
          <a:bodyPr/>
          <a:lstStyle/>
          <a:p>
            <a:r>
              <a:rPr lang="en-US" b="1" dirty="0" smtClean="0">
                <a:solidFill>
                  <a:srgbClr val="990000"/>
                </a:solidFill>
                <a:latin typeface="Copperplate Gothic Bold" pitchFamily="34" charset="0"/>
              </a:rPr>
              <a:t>Key Points (Summary)</a:t>
            </a:r>
            <a:endParaRPr lang="en-US" dirty="0" smtClean="0">
              <a:solidFill>
                <a:srgbClr val="990000"/>
              </a:solidFill>
            </a:endParaRPr>
          </a:p>
        </p:txBody>
      </p:sp>
      <p:sp>
        <p:nvSpPr>
          <p:cNvPr id="23555" name="Rectangle 3"/>
          <p:cNvSpPr>
            <a:spLocks noGrp="1" noChangeArrowheads="1"/>
          </p:cNvSpPr>
          <p:nvPr>
            <p:ph type="subTitle" idx="1"/>
          </p:nvPr>
        </p:nvSpPr>
        <p:spPr>
          <a:xfrm>
            <a:off x="457200" y="990600"/>
            <a:ext cx="6934200" cy="5562600"/>
          </a:xfrm>
          <a:noFill/>
          <a:ln w="1270" cap="rnd">
            <a:solidFill>
              <a:srgbClr val="993366"/>
            </a:solidFill>
            <a:prstDash val="sysDot"/>
          </a:ln>
        </p:spPr>
        <p:txBody>
          <a:bodyPr/>
          <a:lstStyle/>
          <a:p>
            <a:pPr algn="l">
              <a:buFont typeface="Arial" pitchFamily="34" charset="0"/>
              <a:buChar char="•"/>
            </a:pPr>
            <a:r>
              <a:rPr lang="en-US" sz="2800" dirty="0" smtClean="0">
                <a:solidFill>
                  <a:schemeClr val="tx2"/>
                </a:solidFill>
                <a:latin typeface="Calibri" pitchFamily="34" charset="0"/>
                <a:cs typeface="Calibri" pitchFamily="34" charset="0"/>
              </a:rPr>
              <a:t> We discussed the basis for project management – the SDLCs </a:t>
            </a:r>
          </a:p>
          <a:p>
            <a:pPr lvl="1" algn="l">
              <a:buFont typeface="Arial" pitchFamily="34" charset="0"/>
              <a:buChar char="•"/>
            </a:pPr>
            <a:r>
              <a:rPr lang="en-US" dirty="0" smtClean="0">
                <a:solidFill>
                  <a:schemeClr val="tx2"/>
                </a:solidFill>
                <a:latin typeface="Calibri" pitchFamily="34" charset="0"/>
                <a:cs typeface="Calibri" pitchFamily="34" charset="0"/>
              </a:rPr>
              <a:t> And what comprises a Process Architecture / Elements </a:t>
            </a:r>
          </a:p>
          <a:p>
            <a:pPr algn="l">
              <a:buFont typeface="Arial" pitchFamily="34" charset="0"/>
              <a:buChar char="•"/>
            </a:pPr>
            <a:r>
              <a:rPr lang="en-US" sz="2800" dirty="0" smtClean="0">
                <a:solidFill>
                  <a:schemeClr val="tx2"/>
                </a:solidFill>
                <a:latin typeface="Calibri" pitchFamily="34" charset="0"/>
                <a:cs typeface="Calibri" pitchFamily="34" charset="0"/>
              </a:rPr>
              <a:t> Popular SPM frameworks were outlined</a:t>
            </a:r>
          </a:p>
          <a:p>
            <a:pPr algn="l">
              <a:buFont typeface="Arial" pitchFamily="34" charset="0"/>
              <a:buChar char="•"/>
            </a:pPr>
            <a:r>
              <a:rPr lang="en-US" sz="2800" dirty="0" smtClean="0">
                <a:solidFill>
                  <a:schemeClr val="tx2"/>
                </a:solidFill>
                <a:latin typeface="Calibri" pitchFamily="34" charset="0"/>
                <a:cs typeface="Calibri" pitchFamily="34" charset="0"/>
              </a:rPr>
              <a:t> We discussed what comprises Project Management </a:t>
            </a:r>
          </a:p>
          <a:p>
            <a:pPr lvl="1" algn="l">
              <a:buFont typeface="Arial" pitchFamily="34" charset="0"/>
              <a:buChar char="•"/>
            </a:pPr>
            <a:r>
              <a:rPr lang="en-US" dirty="0" smtClean="0">
                <a:solidFill>
                  <a:schemeClr val="tx2"/>
                </a:solidFill>
                <a:latin typeface="Calibri" pitchFamily="34" charset="0"/>
                <a:cs typeface="Calibri" pitchFamily="34" charset="0"/>
              </a:rPr>
              <a:t> and its Challenges  &amp; Risks</a:t>
            </a:r>
          </a:p>
          <a:p>
            <a:pPr algn="l">
              <a:buFont typeface="Arial" pitchFamily="34" charset="0"/>
              <a:buChar char="•"/>
            </a:pPr>
            <a:r>
              <a:rPr lang="en-US" dirty="0" smtClean="0">
                <a:solidFill>
                  <a:schemeClr val="tx2"/>
                </a:solidFill>
                <a:latin typeface="Calibri" pitchFamily="34" charset="0"/>
                <a:cs typeface="Calibri" pitchFamily="34" charset="0"/>
              </a:rPr>
              <a:t> PMBOK was outlined in greater detail </a:t>
            </a:r>
          </a:p>
        </p:txBody>
      </p:sp>
    </p:spTree>
    <p:extLst>
      <p:ext uri="{BB962C8B-B14F-4D97-AF65-F5344CB8AC3E}">
        <p14:creationId xmlns:p14="http://schemas.microsoft.com/office/powerpoint/2010/main" val="2633937766"/>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lum bright="24000"/>
          </a:blip>
          <a:srcRect l="27660" t="12397" b="10047"/>
          <a:stretch>
            <a:fillRect/>
          </a:stretch>
        </p:blipFill>
        <p:spPr bwMode="auto">
          <a:xfrm>
            <a:off x="7101840" y="1066800"/>
            <a:ext cx="2042160" cy="5715000"/>
          </a:xfrm>
          <a:prstGeom prst="rect">
            <a:avLst/>
          </a:prstGeom>
          <a:noFill/>
          <a:ln w="9525">
            <a:noFill/>
            <a:miter lim="800000"/>
            <a:headEnd/>
            <a:tailEnd/>
          </a:ln>
          <a:effectLst/>
        </p:spPr>
      </p:pic>
      <p:sp>
        <p:nvSpPr>
          <p:cNvPr id="23554" name="Rectangle 2"/>
          <p:cNvSpPr>
            <a:spLocks noGrp="1" noChangeArrowheads="1"/>
          </p:cNvSpPr>
          <p:nvPr>
            <p:ph type="ctrTitle"/>
          </p:nvPr>
        </p:nvSpPr>
        <p:spPr>
          <a:xfrm>
            <a:off x="685800" y="152400"/>
            <a:ext cx="7772400" cy="1143000"/>
          </a:xfrm>
        </p:spPr>
        <p:txBody>
          <a:bodyPr/>
          <a:lstStyle/>
          <a:p>
            <a:r>
              <a:rPr lang="en-US" b="1" dirty="0" smtClean="0">
                <a:solidFill>
                  <a:srgbClr val="990000"/>
                </a:solidFill>
                <a:latin typeface="Copperplate Gothic Bold" pitchFamily="34" charset="0"/>
              </a:rPr>
              <a:t>Key Points (Summary)</a:t>
            </a:r>
            <a:endParaRPr lang="en-US" dirty="0" smtClean="0">
              <a:solidFill>
                <a:srgbClr val="990000"/>
              </a:solidFill>
            </a:endParaRPr>
          </a:p>
        </p:txBody>
      </p:sp>
      <p:sp>
        <p:nvSpPr>
          <p:cNvPr id="23555" name="Rectangle 3"/>
          <p:cNvSpPr>
            <a:spLocks noGrp="1" noChangeArrowheads="1"/>
          </p:cNvSpPr>
          <p:nvPr>
            <p:ph type="subTitle" idx="1"/>
          </p:nvPr>
        </p:nvSpPr>
        <p:spPr>
          <a:xfrm>
            <a:off x="457200" y="990600"/>
            <a:ext cx="6934200" cy="5562600"/>
          </a:xfrm>
          <a:noFill/>
          <a:ln w="1270" cap="rnd">
            <a:solidFill>
              <a:srgbClr val="993366"/>
            </a:solidFill>
            <a:prstDash val="sysDot"/>
          </a:ln>
        </p:spPr>
        <p:txBody>
          <a:bodyPr/>
          <a:lstStyle/>
          <a:p>
            <a:pPr algn="l">
              <a:buFont typeface="Arial" pitchFamily="34" charset="0"/>
              <a:buChar char="•"/>
            </a:pPr>
            <a:r>
              <a:rPr lang="en-US" sz="2800" dirty="0" smtClean="0">
                <a:solidFill>
                  <a:schemeClr val="tx2"/>
                </a:solidFill>
                <a:latin typeface="Calibri" pitchFamily="34" charset="0"/>
                <a:cs typeface="Calibri" pitchFamily="34" charset="0"/>
              </a:rPr>
              <a:t> We understood Scope – its creation, variation and control </a:t>
            </a:r>
          </a:p>
          <a:p>
            <a:pPr algn="l">
              <a:buFont typeface="Arial" pitchFamily="34" charset="0"/>
              <a:buChar char="•"/>
            </a:pPr>
            <a:r>
              <a:rPr lang="en-US" sz="2800" dirty="0" smtClean="0">
                <a:solidFill>
                  <a:schemeClr val="tx2"/>
                </a:solidFill>
                <a:latin typeface="Calibri" pitchFamily="34" charset="0"/>
                <a:cs typeface="Calibri" pitchFamily="34" charset="0"/>
              </a:rPr>
              <a:t> Scope effectively translates to the overall functionality we are delivering in the solution</a:t>
            </a:r>
          </a:p>
          <a:p>
            <a:pPr algn="l">
              <a:buFont typeface="Arial" pitchFamily="34" charset="0"/>
              <a:buChar char="•"/>
            </a:pPr>
            <a:r>
              <a:rPr lang="en-US" sz="2800" dirty="0" smtClean="0">
                <a:solidFill>
                  <a:schemeClr val="tx2"/>
                </a:solidFill>
                <a:latin typeface="Calibri" pitchFamily="34" charset="0"/>
                <a:cs typeface="Calibri" pitchFamily="34" charset="0"/>
              </a:rPr>
              <a:t> Breaking the key objectives down into manageable tasks results in Work Breakdown Structure (WBS) – which forms the basis for Time and Cost additions to the Project Plan. </a:t>
            </a:r>
            <a:endParaRPr lang="en-US" dirty="0" smtClean="0">
              <a:solidFill>
                <a:schemeClr val="tx2"/>
              </a:solidFill>
              <a:latin typeface="Calibri" pitchFamily="34" charset="0"/>
              <a:cs typeface="Calibri" pitchFamily="34" charset="0"/>
            </a:endParaRPr>
          </a:p>
        </p:txBody>
      </p:sp>
    </p:spTree>
    <p:extLst>
      <p:ext uri="{BB962C8B-B14F-4D97-AF65-F5344CB8AC3E}">
        <p14:creationId xmlns:p14="http://schemas.microsoft.com/office/powerpoint/2010/main" val="460321399"/>
      </p:ext>
    </p:extLst>
  </p:cSld>
  <p:clrMapOvr>
    <a:masterClrMapping/>
  </p:clrMapOvr>
  <p:transition spd="med">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dirty="0" smtClean="0">
                <a:solidFill>
                  <a:srgbClr val="990000"/>
                </a:solidFill>
                <a:latin typeface="Copperplate Gothic Bold" pitchFamily="34" charset="0"/>
              </a:rPr>
              <a:t>Projects and Risks</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normAutofit/>
          </a:bodyPr>
          <a:lstStyle/>
          <a:p>
            <a:r>
              <a:rPr lang="en-US" sz="2800" dirty="0" smtClean="0">
                <a:solidFill>
                  <a:srgbClr val="FF0000"/>
                </a:solidFill>
              </a:rPr>
              <a:t>Based on an Understanding of what is a Project?  Elements and Trade-offs; </a:t>
            </a:r>
            <a:endParaRPr lang="en-US" sz="2800" dirty="0">
              <a:solidFill>
                <a:srgbClr val="FF0000"/>
              </a:solidFill>
            </a:endParaRP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81602" y="0"/>
            <a:ext cx="1246632" cy="19751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493538912"/>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1A8A3A8F-BF3B-4F95-9652-FBD23CB6635E}" type="slidenum">
              <a:rPr lang="en-US"/>
              <a:pPr/>
              <a:t>90</a:t>
            </a:fld>
            <a:endParaRPr lang="en-US" dirty="0"/>
          </a:p>
        </p:txBody>
      </p:sp>
      <p:sp>
        <p:nvSpPr>
          <p:cNvPr id="5344258" name="Rectangle 2"/>
          <p:cNvSpPr>
            <a:spLocks noGrp="1" noChangeArrowheads="1"/>
          </p:cNvSpPr>
          <p:nvPr>
            <p:ph type="title"/>
          </p:nvPr>
        </p:nvSpPr>
        <p:spPr>
          <a:xfrm>
            <a:off x="903396" y="576020"/>
            <a:ext cx="7184690" cy="863600"/>
          </a:xfrm>
        </p:spPr>
        <p:txBody>
          <a:bodyPr>
            <a:noAutofit/>
          </a:bodyPr>
          <a:lstStyle/>
          <a:p>
            <a:r>
              <a:rPr lang="en-US" sz="2800" b="1" dirty="0" smtClean="0"/>
              <a:t>Conclusions </a:t>
            </a:r>
            <a:r>
              <a:rPr lang="en-US" sz="2800" b="1" dirty="0"/>
              <a:t>&amp; </a:t>
            </a:r>
            <a:r>
              <a:rPr lang="en-US" sz="2800" b="1" dirty="0" smtClean="0"/>
              <a:t>Future </a:t>
            </a:r>
            <a:r>
              <a:rPr lang="en-US" sz="2800" b="1" dirty="0"/>
              <a:t>Directions</a:t>
            </a:r>
          </a:p>
        </p:txBody>
      </p:sp>
      <p:sp>
        <p:nvSpPr>
          <p:cNvPr id="5344259" name="Rectangle 3"/>
          <p:cNvSpPr>
            <a:spLocks noGrp="1" noChangeArrowheads="1"/>
          </p:cNvSpPr>
          <p:nvPr>
            <p:ph type="body" idx="1"/>
          </p:nvPr>
        </p:nvSpPr>
        <p:spPr>
          <a:xfrm>
            <a:off x="323528" y="1645691"/>
            <a:ext cx="5476056" cy="4519613"/>
          </a:xfrm>
        </p:spPr>
        <p:txBody>
          <a:bodyPr>
            <a:normAutofit/>
          </a:bodyPr>
          <a:lstStyle/>
          <a:p>
            <a:pPr>
              <a:buFont typeface="Arial" pitchFamily="34" charset="0"/>
              <a:buChar char="•"/>
            </a:pPr>
            <a:r>
              <a:rPr lang="en-US" sz="2800" dirty="0" smtClean="0">
                <a:latin typeface="Book Antiqua" pitchFamily="18" charset="0"/>
              </a:rPr>
              <a:t>We discussed…?? </a:t>
            </a:r>
          </a:p>
        </p:txBody>
      </p:sp>
      <p:graphicFrame>
        <p:nvGraphicFramePr>
          <p:cNvPr id="5344260" name="Object 4"/>
          <p:cNvGraphicFramePr>
            <a:graphicFrameLocks noChangeAspect="1"/>
          </p:cNvGraphicFramePr>
          <p:nvPr/>
        </p:nvGraphicFramePr>
        <p:xfrm>
          <a:off x="5940425" y="1916113"/>
          <a:ext cx="2427288" cy="2441575"/>
        </p:xfrm>
        <a:graphic>
          <a:graphicData uri="http://schemas.openxmlformats.org/presentationml/2006/ole">
            <mc:AlternateContent xmlns:mc="http://schemas.openxmlformats.org/markup-compatibility/2006">
              <mc:Choice xmlns:v="urn:schemas-microsoft-com:vml" Requires="v">
                <p:oleObj spid="_x0000_s1086" name="Clip" r:id="rId4" imgW="3946320" imgH="3970080" progId="">
                  <p:embed/>
                </p:oleObj>
              </mc:Choice>
              <mc:Fallback>
                <p:oleObj name="Clip" r:id="rId4" imgW="3946320" imgH="3970080" progId="">
                  <p:embed/>
                  <p:pic>
                    <p:nvPicPr>
                      <p:cNvPr id="534426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425" y="1916113"/>
                        <a:ext cx="2427288" cy="244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44261" name="Rectangle 5"/>
          <p:cNvSpPr>
            <a:spLocks noChangeArrowheads="1"/>
          </p:cNvSpPr>
          <p:nvPr/>
        </p:nvSpPr>
        <p:spPr bwMode="auto">
          <a:xfrm>
            <a:off x="5257800" y="5159375"/>
            <a:ext cx="3657600" cy="1165225"/>
          </a:xfrm>
          <a:prstGeom prst="rect">
            <a:avLst/>
          </a:prstGeom>
          <a:noFill/>
          <a:ln w="9525">
            <a:noFill/>
            <a:miter lim="800000"/>
            <a:headEnd/>
            <a:tailEnd/>
          </a:ln>
        </p:spPr>
        <p:txBody>
          <a:bodyPr/>
          <a:lstStyle/>
          <a:p>
            <a:pPr marL="342900" indent="-342900" algn="ctr">
              <a:lnSpc>
                <a:spcPct val="90000"/>
              </a:lnSpc>
              <a:spcBef>
                <a:spcPct val="20000"/>
              </a:spcBef>
              <a:buClr>
                <a:schemeClr val="accent1"/>
              </a:buClr>
              <a:buFont typeface="Wingdings" pitchFamily="2" charset="2"/>
              <a:buNone/>
            </a:pPr>
            <a:r>
              <a:rPr kumimoji="1" lang="en-US" sz="3300" b="1" i="1" dirty="0">
                <a:solidFill>
                  <a:srgbClr val="FF3300"/>
                </a:solidFill>
                <a:effectLst>
                  <a:outerShdw blurRad="38100" dist="38100" dir="2700000" algn="tl">
                    <a:srgbClr val="C0C0C0"/>
                  </a:outerShdw>
                </a:effectLst>
                <a:latin typeface="Book Antiqua" pitchFamily="18" charset="0"/>
              </a:rPr>
              <a:t> Do you see what </a:t>
            </a:r>
            <a:r>
              <a:rPr kumimoji="1" lang="en-US" sz="3300" b="1" i="1" dirty="0" smtClean="0">
                <a:solidFill>
                  <a:srgbClr val="FF3300"/>
                </a:solidFill>
                <a:effectLst>
                  <a:outerShdw blurRad="38100" dist="38100" dir="2700000" algn="tl">
                    <a:srgbClr val="C0C0C0"/>
                  </a:outerShdw>
                </a:effectLst>
                <a:latin typeface="Book Antiqua" pitchFamily="18" charset="0"/>
              </a:rPr>
              <a:t>we </a:t>
            </a:r>
            <a:r>
              <a:rPr kumimoji="1" lang="en-US" sz="3300" b="1" i="1" dirty="0">
                <a:solidFill>
                  <a:srgbClr val="FF3300"/>
                </a:solidFill>
                <a:effectLst>
                  <a:outerShdw blurRad="38100" dist="38100" dir="2700000" algn="tl">
                    <a:srgbClr val="C0C0C0"/>
                  </a:outerShdw>
                </a:effectLst>
                <a:latin typeface="Book Antiqua" pitchFamily="18" charset="0"/>
              </a:rPr>
              <a:t>see?</a:t>
            </a:r>
            <a:endParaRPr kumimoji="1" lang="en-US" sz="2800" b="1" dirty="0">
              <a:solidFill>
                <a:srgbClr val="FF3300"/>
              </a:solidFill>
              <a:effectLst>
                <a:outerShdw blurRad="38100" dist="38100" dir="2700000" algn="tl">
                  <a:srgbClr val="C0C0C0"/>
                </a:outerShdw>
              </a:effectLst>
              <a:latin typeface="Book Antiqua" pitchFamily="18" charset="0"/>
            </a:endParaRPr>
          </a:p>
        </p:txBody>
      </p:sp>
    </p:spTree>
    <p:extLst>
      <p:ext uri="{BB962C8B-B14F-4D97-AF65-F5344CB8AC3E}">
        <p14:creationId xmlns:p14="http://schemas.microsoft.com/office/powerpoint/2010/main" val="2376983244"/>
      </p:ext>
    </p:extLst>
  </p:cSld>
  <p:clrMapOvr>
    <a:masterClrMapping/>
  </p:clrMapOvr>
  <p:transition spd="med">
    <p:random/>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685800" y="1143000"/>
            <a:ext cx="6934200" cy="4572000"/>
          </a:xfrm>
        </p:spPr>
        <p:txBody>
          <a:bodyPr/>
          <a:lstStyle/>
          <a:p>
            <a:r>
              <a:rPr lang="en-US" sz="2800" dirty="0" smtClean="0"/>
              <a:t>PMBOK 5</a:t>
            </a:r>
            <a:r>
              <a:rPr lang="en-US" sz="2800" baseline="30000" dirty="0" smtClean="0"/>
              <a:t>th</a:t>
            </a:r>
            <a:r>
              <a:rPr lang="en-US" sz="2800" dirty="0" smtClean="0"/>
              <a:t> Edition</a:t>
            </a:r>
          </a:p>
          <a:p>
            <a:r>
              <a:rPr lang="en-US" sz="2800" i="1" dirty="0" smtClean="0"/>
              <a:t>Project Management for Information Systems – 5</a:t>
            </a:r>
            <a:r>
              <a:rPr lang="en-US" sz="2800" i="1" baseline="30000" dirty="0" smtClean="0"/>
              <a:t>th</a:t>
            </a:r>
            <a:r>
              <a:rPr lang="en-US" sz="2800" i="1" dirty="0" smtClean="0"/>
              <a:t> Edition; </a:t>
            </a:r>
            <a:r>
              <a:rPr lang="en-US" sz="2800" dirty="0" smtClean="0"/>
              <a:t>by James </a:t>
            </a:r>
            <a:r>
              <a:rPr lang="en-US" sz="2800" dirty="0" err="1" smtClean="0"/>
              <a:t>Cadle</a:t>
            </a:r>
            <a:r>
              <a:rPr lang="en-US" sz="2800" dirty="0" smtClean="0"/>
              <a:t> and Donald </a:t>
            </a:r>
            <a:r>
              <a:rPr lang="en-US" sz="2800" dirty="0" err="1" smtClean="0"/>
              <a:t>Yeates</a:t>
            </a:r>
            <a:r>
              <a:rPr lang="en-US" sz="2800" dirty="0" smtClean="0"/>
              <a:t> (Pearson, Prentice-Hall), 2008</a:t>
            </a:r>
            <a:endParaRPr lang="en-US" i="1" dirty="0"/>
          </a:p>
        </p:txBody>
      </p:sp>
      <p:sp>
        <p:nvSpPr>
          <p:cNvPr id="4" name="Footer Placeholder 3"/>
          <p:cNvSpPr>
            <a:spLocks noGrp="1"/>
          </p:cNvSpPr>
          <p:nvPr>
            <p:ph type="ftr" sz="quarter" idx="10"/>
          </p:nvPr>
        </p:nvSpPr>
        <p:spPr/>
        <p:txBody>
          <a:bodyPr/>
          <a:lstStyle/>
          <a:p>
            <a:r>
              <a:rPr lang="en-US" dirty="0" smtClean="0"/>
              <a:t>Course: Software Project Management  SW 909 </a:t>
            </a:r>
          </a:p>
          <a:p>
            <a:r>
              <a:rPr lang="en-US" dirty="0" smtClean="0"/>
              <a:t>MS University of Baroda, India; © </a:t>
            </a:r>
            <a:r>
              <a:rPr lang="en-US" dirty="0" err="1" smtClean="0"/>
              <a:t>MethodScience</a:t>
            </a:r>
            <a:endParaRPr lang="en-US" dirty="0"/>
          </a:p>
        </p:txBody>
      </p:sp>
      <p:sp>
        <p:nvSpPr>
          <p:cNvPr id="5" name="Slide Number Placeholder 4"/>
          <p:cNvSpPr>
            <a:spLocks noGrp="1"/>
          </p:cNvSpPr>
          <p:nvPr>
            <p:ph type="sldNum" sz="quarter" idx="11"/>
          </p:nvPr>
        </p:nvSpPr>
        <p:spPr/>
        <p:txBody>
          <a:bodyPr/>
          <a:lstStyle/>
          <a:p>
            <a:fld id="{C875F366-C446-4B97-B257-F362FC5B2650}" type="slidenum">
              <a:rPr lang="en-US" smtClean="0"/>
              <a:pPr/>
              <a:t>91</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7924800" y="1768888"/>
            <a:ext cx="1188720" cy="455571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lum bright="47000" contrast="-64000"/>
          </a:blip>
          <a:srcRect/>
          <a:stretch>
            <a:fillRect/>
          </a:stretch>
        </p:blipFill>
        <p:spPr bwMode="auto">
          <a:xfrm>
            <a:off x="0" y="5012612"/>
            <a:ext cx="2583544" cy="1845388"/>
          </a:xfrm>
          <a:prstGeom prst="rect">
            <a:avLst/>
          </a:prstGeom>
          <a:noFill/>
          <a:ln w="9525">
            <a:noFill/>
            <a:miter lim="800000"/>
            <a:headEnd/>
            <a:tailEnd/>
          </a:ln>
          <a:effectLst/>
        </p:spPr>
      </p:pic>
    </p:spTree>
    <p:extLst>
      <p:ext uri="{BB962C8B-B14F-4D97-AF65-F5344CB8AC3E}">
        <p14:creationId xmlns:p14="http://schemas.microsoft.com/office/powerpoint/2010/main" val="1270140552"/>
      </p:ext>
    </p:extLst>
  </p:cSld>
  <p:clrMapOvr>
    <a:masterClrMapping/>
  </p:clrMapOvr>
  <p:transition>
    <p:random/>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7174992" y="5551188"/>
            <a:ext cx="1969008" cy="1306812"/>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2" name="Title 1"/>
          <p:cNvSpPr>
            <a:spLocks noGrp="1"/>
          </p:cNvSpPr>
          <p:nvPr>
            <p:ph type="title"/>
          </p:nvPr>
        </p:nvSpPr>
        <p:spPr/>
        <p:txBody>
          <a:bodyPr/>
          <a:lstStyle/>
          <a:p>
            <a:r>
              <a:rPr lang="en-US" dirty="0" smtClean="0"/>
              <a:t>Project Work (In Group)</a:t>
            </a:r>
            <a:endParaRPr lang="en-US" dirty="0"/>
          </a:p>
        </p:txBody>
      </p:sp>
      <p:sp>
        <p:nvSpPr>
          <p:cNvPr id="3" name="Content Placeholder 2"/>
          <p:cNvSpPr>
            <a:spLocks noGrp="1"/>
          </p:cNvSpPr>
          <p:nvPr>
            <p:ph idx="1"/>
          </p:nvPr>
        </p:nvSpPr>
        <p:spPr>
          <a:xfrm>
            <a:off x="685800" y="914400"/>
            <a:ext cx="7772400" cy="4572000"/>
          </a:xfrm>
        </p:spPr>
        <p:txBody>
          <a:bodyPr>
            <a:normAutofit fontScale="85000" lnSpcReduction="10000"/>
          </a:bodyPr>
          <a:lstStyle/>
          <a:p>
            <a:r>
              <a:rPr lang="en-US" dirty="0" smtClean="0"/>
              <a:t>1) Ensure you have studied the necessary templates for Scope outputs</a:t>
            </a:r>
          </a:p>
          <a:p>
            <a:r>
              <a:rPr lang="en-US" dirty="0" smtClean="0"/>
              <a:t>2) Discuss amongst your group members how you will distribute the work of completing the templates</a:t>
            </a:r>
          </a:p>
          <a:p>
            <a:r>
              <a:rPr lang="en-US" dirty="0" smtClean="0"/>
              <a:t>3) This is an academic exercise – so, not every role is filled and not every template heading can be completed YET you must make EVERY attempt to complete as much of these templates as you can</a:t>
            </a:r>
          </a:p>
          <a:p>
            <a:r>
              <a:rPr lang="en-US" dirty="0" smtClean="0"/>
              <a:t>4) You may Want to create Links to your completed Templates or embed them in the Project Document</a:t>
            </a:r>
          </a:p>
          <a:p>
            <a:pPr>
              <a:buNone/>
            </a:pPr>
            <a:endParaRPr lang="en-US" dirty="0" smtClean="0"/>
          </a:p>
          <a:p>
            <a:endParaRPr lang="en-US" dirty="0"/>
          </a:p>
        </p:txBody>
      </p:sp>
      <p:sp>
        <p:nvSpPr>
          <p:cNvPr id="4" name="Footer Placeholder 3"/>
          <p:cNvSpPr>
            <a:spLocks noGrp="1"/>
          </p:cNvSpPr>
          <p:nvPr>
            <p:ph type="ftr" sz="quarter" idx="10"/>
          </p:nvPr>
        </p:nvSpPr>
        <p:spPr/>
        <p:txBody>
          <a:bodyPr/>
          <a:lstStyle/>
          <a:p>
            <a:r>
              <a:rPr lang="en-US" dirty="0" smtClean="0"/>
              <a:t>Course: Software Project Management  SW 909 MS University of Baroda, India; © </a:t>
            </a:r>
            <a:r>
              <a:rPr lang="en-US" dirty="0" err="1" smtClean="0"/>
              <a:t>MethodScience</a:t>
            </a:r>
            <a:endParaRPr lang="en-US" dirty="0"/>
          </a:p>
        </p:txBody>
      </p:sp>
      <p:sp>
        <p:nvSpPr>
          <p:cNvPr id="6" name="Slide Number Placeholder 5"/>
          <p:cNvSpPr>
            <a:spLocks noGrp="1"/>
          </p:cNvSpPr>
          <p:nvPr>
            <p:ph type="sldNum" sz="quarter" idx="11"/>
          </p:nvPr>
        </p:nvSpPr>
        <p:spPr/>
        <p:txBody>
          <a:bodyPr/>
          <a:lstStyle/>
          <a:p>
            <a:fld id="{C875F366-C446-4B97-B257-F362FC5B2650}" type="slidenum">
              <a:rPr lang="en-US" smtClean="0"/>
              <a:pPr/>
              <a:t>92</a:t>
            </a:fld>
            <a:endParaRPr lang="en-US"/>
          </a:p>
        </p:txBody>
      </p:sp>
    </p:spTree>
    <p:extLst>
      <p:ext uri="{BB962C8B-B14F-4D97-AF65-F5344CB8AC3E}">
        <p14:creationId xmlns:p14="http://schemas.microsoft.com/office/powerpoint/2010/main" val="2391530962"/>
      </p:ext>
    </p:extLst>
  </p:cSld>
  <p:clrMapOvr>
    <a:masterClrMapping/>
  </p:clrMapOvr>
  <p:transition>
    <p:random/>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5943600" y="4733925"/>
            <a:ext cx="3200400" cy="2124075"/>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2" name="Title 1"/>
          <p:cNvSpPr>
            <a:spLocks noGrp="1"/>
          </p:cNvSpPr>
          <p:nvPr>
            <p:ph type="title"/>
          </p:nvPr>
        </p:nvSpPr>
        <p:spPr/>
        <p:txBody>
          <a:bodyPr/>
          <a:lstStyle/>
          <a:p>
            <a:r>
              <a:rPr lang="en-US" dirty="0" smtClean="0"/>
              <a:t>Project Work (In Group)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1) Form Groups as per Tutor’s direction </a:t>
            </a:r>
          </a:p>
          <a:p>
            <a:r>
              <a:rPr lang="en-US" dirty="0" smtClean="0"/>
              <a:t>2) Read the Case study problem </a:t>
            </a:r>
          </a:p>
          <a:p>
            <a:r>
              <a:rPr lang="en-US" dirty="0" smtClean="0"/>
              <a:t>3) Go to the Labs and create a MS project file – this will be ONE file per project (so students have to work together)</a:t>
            </a:r>
          </a:p>
          <a:p>
            <a:r>
              <a:rPr lang="en-US" dirty="0" smtClean="0"/>
              <a:t>4) Create a corresponding EXCEL file for Cost Estimations </a:t>
            </a:r>
          </a:p>
          <a:p>
            <a:r>
              <a:rPr lang="en-US" dirty="0" smtClean="0"/>
              <a:t>5) Enter some tentative data in both files</a:t>
            </a:r>
          </a:p>
          <a:p>
            <a:r>
              <a:rPr lang="en-US" dirty="0" smtClean="0"/>
              <a:t>6) Discuss amongst yourself and show to Tutor</a:t>
            </a:r>
          </a:p>
          <a:p>
            <a:endParaRPr lang="en-US" dirty="0"/>
          </a:p>
        </p:txBody>
      </p:sp>
      <p:sp>
        <p:nvSpPr>
          <p:cNvPr id="4" name="Footer Placeholder 3"/>
          <p:cNvSpPr>
            <a:spLocks noGrp="1"/>
          </p:cNvSpPr>
          <p:nvPr>
            <p:ph type="ftr" sz="quarter" idx="10"/>
          </p:nvPr>
        </p:nvSpPr>
        <p:spPr/>
        <p:txBody>
          <a:bodyPr/>
          <a:lstStyle/>
          <a:p>
            <a:r>
              <a:rPr lang="en-US" dirty="0" smtClean="0"/>
              <a:t>Course: Software Project Management  SW 909 MS University of Baroda, India; © </a:t>
            </a:r>
            <a:r>
              <a:rPr lang="en-US" dirty="0" err="1" smtClean="0"/>
              <a:t>MethodScience</a:t>
            </a:r>
            <a:endParaRPr lang="en-US" dirty="0"/>
          </a:p>
        </p:txBody>
      </p:sp>
      <p:sp>
        <p:nvSpPr>
          <p:cNvPr id="6" name="Slide Number Placeholder 5"/>
          <p:cNvSpPr>
            <a:spLocks noGrp="1"/>
          </p:cNvSpPr>
          <p:nvPr>
            <p:ph type="sldNum" sz="quarter" idx="11"/>
          </p:nvPr>
        </p:nvSpPr>
        <p:spPr/>
        <p:txBody>
          <a:bodyPr/>
          <a:lstStyle/>
          <a:p>
            <a:fld id="{C875F366-C446-4B97-B257-F362FC5B2650}" type="slidenum">
              <a:rPr lang="en-US" smtClean="0"/>
              <a:pPr/>
              <a:t>93</a:t>
            </a:fld>
            <a:endParaRPr lang="en-US"/>
          </a:p>
        </p:txBody>
      </p:sp>
    </p:spTree>
    <p:extLst>
      <p:ext uri="{BB962C8B-B14F-4D97-AF65-F5344CB8AC3E}">
        <p14:creationId xmlns:p14="http://schemas.microsoft.com/office/powerpoint/2010/main" val="2769556064"/>
      </p:ext>
    </p:extLst>
  </p:cSld>
  <p:clrMapOvr>
    <a:masterClrMapping/>
  </p:clrMapOvr>
  <p:transition>
    <p:sndAc>
      <p:stSnd>
        <p:snd r:embed="rId2" name="click.wav"/>
      </p:stSnd>
    </p:sndAc>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824</TotalTime>
  <Words>6365</Words>
  <Application>Microsoft Office PowerPoint</Application>
  <PresentationFormat>On-screen Show (4:3)</PresentationFormat>
  <Paragraphs>964</Paragraphs>
  <Slides>93</Slides>
  <Notes>63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93</vt:i4>
      </vt:variant>
    </vt:vector>
  </HeadingPairs>
  <TitlesOfParts>
    <vt:vector size="107" baseType="lpstr">
      <vt:lpstr>MS PGothic</vt:lpstr>
      <vt:lpstr>MS PGothic</vt:lpstr>
      <vt:lpstr>Arial</vt:lpstr>
      <vt:lpstr>Book Antiqua</vt:lpstr>
      <vt:lpstr>Bookman Old Style</vt:lpstr>
      <vt:lpstr>Calibri</vt:lpstr>
      <vt:lpstr>Cambria</vt:lpstr>
      <vt:lpstr>Copperplate Gothic Bold</vt:lpstr>
      <vt:lpstr>Symbol</vt:lpstr>
      <vt:lpstr>Times New Roman</vt:lpstr>
      <vt:lpstr>Wingdings</vt:lpstr>
      <vt:lpstr>Office Theme</vt:lpstr>
      <vt:lpstr>Document</vt:lpstr>
      <vt:lpstr>Clip</vt:lpstr>
      <vt:lpstr>PMA:   Week-2  Understanding Scope and Risk;  Work Breakdown Structure (WBS);  Risk Categories, Monitoring and Management.    Dr. Bhuvan UNHELKAR Professor of Information Technology www.Unhelkar.com;  Office: C225; bunhelkar@sar.usf.edu; 941-359-4654  </vt:lpstr>
      <vt:lpstr>Lecture Agenda </vt:lpstr>
      <vt:lpstr>Project Management Institute: PMI® Intellectual Property Acknowledgement</vt:lpstr>
      <vt:lpstr>Sub-Module  Software Process Architecture</vt:lpstr>
      <vt:lpstr>Figure 4.6: Planned and Agile Elements of Process – basis for Process Configuration – from The Art of Agile Practice by B. Unhelkar, CRC Press, USA, 2013</vt:lpstr>
      <vt:lpstr>Model of a Process (Helps in Understanding Process Configurations) (based on Unhelkar, 2003)</vt:lpstr>
      <vt:lpstr>Figure 4.11: Embedding Agile Practices within Activities of Planned Process-Maps</vt:lpstr>
      <vt:lpstr>Short Exercise</vt:lpstr>
      <vt:lpstr>Sub-Module  Projects and Risks</vt:lpstr>
      <vt:lpstr>Starting with  Project Management Basics</vt:lpstr>
      <vt:lpstr>Project Management</vt:lpstr>
      <vt:lpstr>Project Management  comprises..</vt:lpstr>
      <vt:lpstr>IT Project Management Includes..</vt:lpstr>
      <vt:lpstr>Trade-offs: the ‘triple constraint’</vt:lpstr>
      <vt:lpstr>PowerPoint Presentation</vt:lpstr>
      <vt:lpstr>Short Exercise</vt:lpstr>
      <vt:lpstr>Areas of Project Management – Each influenced by Agile Values &amp; Principles</vt:lpstr>
      <vt:lpstr>Programmes of Work</vt:lpstr>
      <vt:lpstr>Project Failures – a PM perspective</vt:lpstr>
      <vt:lpstr>Summarizing the Reasons for Project Failure</vt:lpstr>
      <vt:lpstr>Some Specific Issues with  Software Projects</vt:lpstr>
      <vt:lpstr>Possible corrective actions in Managing Projects!!</vt:lpstr>
      <vt:lpstr>Project Success Factors –  Plan, Monitor, Control</vt:lpstr>
      <vt:lpstr>Summarizing Reasons for Project Success</vt:lpstr>
      <vt:lpstr>PM Generic Approach (A View from the Trench of a PM)</vt:lpstr>
      <vt:lpstr>Short Exercise</vt:lpstr>
      <vt:lpstr>Sub-Module  Project Management Body of Knowledge (PMBOK) </vt:lpstr>
      <vt:lpstr>Why use formal  techniques?</vt:lpstr>
      <vt:lpstr>Starting Project Management with a Typical Project Lifecycle</vt:lpstr>
      <vt:lpstr>Process-Groups operate within Project Boundaries  – taking Inputs and producing Outputs</vt:lpstr>
      <vt:lpstr>Flow of Project Information</vt:lpstr>
      <vt:lpstr>Process Groups – Knowledge Areas</vt:lpstr>
      <vt:lpstr>Each Process has </vt:lpstr>
      <vt:lpstr>Short Exercise</vt:lpstr>
      <vt:lpstr>Sub-Module   PROJECT SCOPE MANAGEMENT</vt:lpstr>
      <vt:lpstr>Project Management Institute: PMI® Intellectual Property Acknowledgement</vt:lpstr>
      <vt:lpstr>Process Groups – Knowledge Areas</vt:lpstr>
      <vt:lpstr>What is Scope? And Scope Management?</vt:lpstr>
      <vt:lpstr>Sub-Module  5.1 Plan Scope Management </vt:lpstr>
      <vt:lpstr>5.1 Plan Scope Management </vt:lpstr>
      <vt:lpstr>Inputs to Plan Scope Management: </vt:lpstr>
      <vt:lpstr>Tools &amp; Techniques of Plan Scope Management: </vt:lpstr>
      <vt:lpstr>Outputs of Plan Scope Management:  </vt:lpstr>
      <vt:lpstr>3.3_Requirements Management Plan</vt:lpstr>
      <vt:lpstr>Short Exercise – Circle the Best Option (Answers Separately Provided) </vt:lpstr>
      <vt:lpstr>Sub-Module  5.2 Collect Requirements </vt:lpstr>
      <vt:lpstr>5.2: Collect Requirements </vt:lpstr>
      <vt:lpstr>Inputs to Collect Requirements: </vt:lpstr>
      <vt:lpstr>Tools &amp; Techniques of Collect Requirements: </vt:lpstr>
      <vt:lpstr>Tools &amp; Techniques of Collect Requirements- 1:</vt:lpstr>
      <vt:lpstr>Tools &amp; Techniques of Collect Requirements -2:</vt:lpstr>
      <vt:lpstr>Outputs of Collect Requirements:  </vt:lpstr>
      <vt:lpstr>3.2_Requirements Documentation</vt:lpstr>
      <vt:lpstr>Short Exercise</vt:lpstr>
      <vt:lpstr>Sub-Module  5.3 Define Scope </vt:lpstr>
      <vt:lpstr>5.3: Define Scope </vt:lpstr>
      <vt:lpstr>Inputs to Define Scope: </vt:lpstr>
      <vt:lpstr>Tools &amp; Techniques of Define Scope: </vt:lpstr>
      <vt:lpstr>Outputs of Define Scope:  </vt:lpstr>
      <vt:lpstr>3.5_Project Scope Statement</vt:lpstr>
      <vt:lpstr>Short Exercise</vt:lpstr>
      <vt:lpstr>Short Exercise – Circle the Best Option (Answers Separately Provided) </vt:lpstr>
      <vt:lpstr>Sub-Module  5.4 Create Work Breakdown Structure</vt:lpstr>
      <vt:lpstr>5.4: Create WBS </vt:lpstr>
      <vt:lpstr>Inputs to Create WBS:</vt:lpstr>
      <vt:lpstr>Tools &amp;Techniques of Create WBS:</vt:lpstr>
      <vt:lpstr>Outputs of Create WBS:</vt:lpstr>
      <vt:lpstr>WBS - General</vt:lpstr>
      <vt:lpstr>Adding estimates</vt:lpstr>
      <vt:lpstr>WBS to Gantt Chart</vt:lpstr>
      <vt:lpstr>Work Breakdown Structure  for an IT Project</vt:lpstr>
      <vt:lpstr>Short Exercise:  Create a Work Breakdown Structure  for your Case study Project</vt:lpstr>
      <vt:lpstr>3.8_WBS Dictionary</vt:lpstr>
      <vt:lpstr>Sub-Module  5.5 Validate Scope</vt:lpstr>
      <vt:lpstr>5.5: Validate Scope</vt:lpstr>
      <vt:lpstr>Inputs to Validate Scope: </vt:lpstr>
      <vt:lpstr>Tools &amp; Techniques of Validate Scope: </vt:lpstr>
      <vt:lpstr>Outputs of Validate Scope:  </vt:lpstr>
      <vt:lpstr>Short Exercise</vt:lpstr>
      <vt:lpstr>Sub-Module  5.6 Control Scope</vt:lpstr>
      <vt:lpstr>5.6: Control Scope</vt:lpstr>
      <vt:lpstr>Inputs to Control Scope: </vt:lpstr>
      <vt:lpstr>Tools &amp; Techniques of Control Scope: </vt:lpstr>
      <vt:lpstr>Outputs of Control Scope:  </vt:lpstr>
      <vt:lpstr>Short Exercise – Circle the Best Option (Answers Separately Provided) </vt:lpstr>
      <vt:lpstr>PowerPoint Presentation</vt:lpstr>
      <vt:lpstr>PowerPoint Presentation</vt:lpstr>
      <vt:lpstr>Key Points (Summary)</vt:lpstr>
      <vt:lpstr>Key Points (Summary)</vt:lpstr>
      <vt:lpstr>Conclusions &amp; Future Directions</vt:lpstr>
      <vt:lpstr>References</vt:lpstr>
      <vt:lpstr>Project Work (In Group)</vt:lpstr>
      <vt:lpstr>Project Work (In Group)</vt:lpstr>
    </vt:vector>
  </TitlesOfParts>
  <Company>University of South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Schrock, Krista</dc:creator>
  <cp:lastModifiedBy>Unhelkar, Bhuvanesh</cp:lastModifiedBy>
  <cp:revision>66</cp:revision>
  <dcterms:created xsi:type="dcterms:W3CDTF">2016-11-03T19:14:05Z</dcterms:created>
  <dcterms:modified xsi:type="dcterms:W3CDTF">2018-09-19T21:26:23Z</dcterms:modified>
</cp:coreProperties>
</file>