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9" r:id="rId22"/>
    <p:sldId id="290" r:id="rId23"/>
    <p:sldId id="287" r:id="rId24"/>
    <p:sldId id="288" r:id="rId25"/>
    <p:sldId id="275" r:id="rId26"/>
    <p:sldId id="282" r:id="rId27"/>
    <p:sldId id="273" r:id="rId28"/>
    <p:sldId id="280" r:id="rId29"/>
    <p:sldId id="279" r:id="rId30"/>
    <p:sldId id="283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2CC8-E9AD-43A7-99F7-6E3DE1E004F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03E7-AC05-4EA0-A717-45BA0B503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D153-DA14-4CE2-8048-BD6BDC96D8B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019-13E9-4649-8E77-ED2425250857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4052-6E46-4DFD-84F7-EDAAF59DEB4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D6C1-0102-4A80-B3C9-D5BED09DBC26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05FD-47C5-492A-A807-610D9AF97D23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52CF-DC4B-4306-8CEB-8AA479979792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1FE1-D8AE-4789-A747-5B6E1D14BF3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791-C4D2-46EC-BD15-AF2229F1EA30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663F-CEF6-44EA-861D-2EA19F1ABCF1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63A8-A364-4896-911D-B5C09FC31F65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902-3C0B-4004-9CFF-E0D287E72397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2F8-520F-4568-AAA5-218903B4BDE4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E4D-5F10-4768-BCF1-392326AF765C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705E-52B3-4614-8F8B-A613E2A61437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BC6D-81EE-4153-89AD-B02A25131AA6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73DB-02CD-4877-8142-412D9938B6CB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4F04-234E-48AA-8A1A-0E609B92838A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A3A0E3-DF84-4577-B2E3-3234A1EF18F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68" y="2773160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E4C0-B2BB-454C-963B-EB29FFC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1C70-FBD5-437C-84D9-F7FCEA78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084C1-2B1A-4CAC-8528-F19F6D43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29C9-DC43-4E63-8950-1458DA8A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AF70-588A-47A6-9748-8CD82C58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0C34E-B45F-4649-A3A9-14FD9D0D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3A7C-AC3F-4517-B30B-8357722E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38D45-8CAE-4E97-85B8-37C54DA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8B07C-02B4-4D54-BF97-0ADD5969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AF46A-A69B-40EC-AB57-3A07D79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A7986-0F70-4016-BD29-F4762AC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7C7F8-4817-4BD6-96AD-9ECC11F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151C2-B534-4279-9C1A-10D301B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A9F-4CE7-461C-AD17-F68A6E2A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D5BDB8-EE6D-482B-8A5D-C5179D3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49885"/>
              </p:ext>
            </p:extLst>
          </p:nvPr>
        </p:nvGraphicFramePr>
        <p:xfrm>
          <a:off x="684212" y="407964"/>
          <a:ext cx="8727074" cy="5880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081">
                  <a:extLst>
                    <a:ext uri="{9D8B030D-6E8A-4147-A177-3AD203B41FA5}">
                      <a16:colId xmlns:a16="http://schemas.microsoft.com/office/drawing/2014/main" val="1910521741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334506606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127168698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3947153479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87499590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03741972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848016397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1524298462"/>
                    </a:ext>
                  </a:extLst>
                </a:gridCol>
              </a:tblGrid>
              <a:tr h="8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1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30426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0724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1670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23973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034718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740792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9562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CADB4-64B7-4469-A8F4-2FCA2EFF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D05-7C87-4DFC-A0B9-10417F1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A7A754-A1C4-44A0-AED5-962FC4D8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76119"/>
              </p:ext>
            </p:extLst>
          </p:nvPr>
        </p:nvGraphicFramePr>
        <p:xfrm>
          <a:off x="684212" y="281354"/>
          <a:ext cx="9866555" cy="6149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09">
                  <a:extLst>
                    <a:ext uri="{9D8B030D-6E8A-4147-A177-3AD203B41FA5}">
                      <a16:colId xmlns:a16="http://schemas.microsoft.com/office/drawing/2014/main" val="829821777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558989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737860830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171790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6430586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64801693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239695726"/>
                    </a:ext>
                  </a:extLst>
                </a:gridCol>
                <a:gridCol w="1064670">
                  <a:extLst>
                    <a:ext uri="{9D8B030D-6E8A-4147-A177-3AD203B41FA5}">
                      <a16:colId xmlns:a16="http://schemas.microsoft.com/office/drawing/2014/main" val="41929051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60064380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1272694903"/>
                    </a:ext>
                  </a:extLst>
                </a:gridCol>
              </a:tblGrid>
              <a:tr h="44251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7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0.0289017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0.03791983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0.081528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0466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0.0187333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0.4966887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1.137244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0.284311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3693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0.0312221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0.1515152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0.822638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896486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0.3438114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0.06825569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1.052179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137178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0.0136986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0.0098232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0.0133809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0.041603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5396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0.433526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0.2809991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0.0993377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0.11375948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1.237763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27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0.481336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0.4683318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2.257649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0.564412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479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F0DC-59B5-4C98-8D40-2AF2B87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2059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2AF4-0354-43F7-9402-0431C869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4212"/>
              </p:ext>
            </p:extLst>
          </p:nvPr>
        </p:nvGraphicFramePr>
        <p:xfrm>
          <a:off x="684212" y="186100"/>
          <a:ext cx="10201500" cy="648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 rowSpan="2"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67024"/>
                  </a:ext>
                </a:extLst>
              </a:tr>
              <a:tr h="548166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0.488805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0.263844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0.309127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0.705961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3.225654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0.358406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0.201966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0.01472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0.033795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0.028238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0.131195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0.183673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0.227437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A440-E866-419F-96F8-A1F1921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63212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Concept Solutions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Weighted Evaluation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0.059183397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Flashlight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0.07647441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8FE1-F834-4996-A733-825F20E2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9E44-53A2-48B0-9FA9-8121309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4635-A1EE-4350-88B5-2448D57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47" y="166807"/>
            <a:ext cx="6765575" cy="65243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4A2AE-8917-4E4E-825B-AFB1AFC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BD333-79A7-462A-894A-7DCABBA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ED783-15BC-48B5-B4A3-28AD8DD5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7030-3112-4052-9055-7B6B741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88" y="2801295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257A-C873-4D62-89FE-33C9DA1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4C1DC-E841-476D-8048-325BB70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5E1D-FCEC-4C74-A5BF-27957955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123D4-8BC4-4BDB-B7AF-4EFC6491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2EBFC-4C44-49FB-860A-F1B93A33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F31B3-6B54-4001-BEE1-9C422D6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32BA-0662-4BDE-8EC2-D740E8C0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510</TotalTime>
  <Words>1319</Words>
  <Application>Microsoft Office PowerPoint</Application>
  <PresentationFormat>Widescreen</PresentationFormat>
  <Paragraphs>715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hb</vt:lpstr>
      <vt:lpstr>Criteria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           </vt:lpstr>
      <vt:lpstr>PowerPoint Presentation</vt:lpstr>
      <vt:lpstr>PowerPoint Presentation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36</cp:revision>
  <dcterms:created xsi:type="dcterms:W3CDTF">2018-08-30T19:40:07Z</dcterms:created>
  <dcterms:modified xsi:type="dcterms:W3CDTF">2018-08-31T11:59:16Z</dcterms:modified>
</cp:coreProperties>
</file>