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Rediger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C019-504A-49FA-A4DE-E0A7AB2E9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S.A.V.E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E27E97E-39CE-43B7-8FC9-2B0456C03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0951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EE4A80-F2E5-494D-9B90-12CAEC3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3F1093-5F27-47F0-B8E8-3B51D9B51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need is to find a safe, reliable, user-friendly oxygen information/warning system which provides for the general scuba diver a more secured and independent diving experience.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91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72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6EFFA4-91EE-4B9F-9CB7-C0075FDA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CONOPS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D30305-CC79-4AB5-BA73-50FFF037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Our goal and </a:t>
            </a:r>
            <a:r>
              <a:rPr lang="nb-NO" dirty="0" err="1"/>
              <a:t>objective</a:t>
            </a:r>
            <a:r>
              <a:rPr lang="nb-NO" dirty="0"/>
              <a:t> is to </a:t>
            </a:r>
            <a:r>
              <a:rPr lang="nb-NO" dirty="0" err="1"/>
              <a:t>ensure</a:t>
            </a:r>
            <a:r>
              <a:rPr lang="nb-NO" dirty="0"/>
              <a:t> a reliable and safe </a:t>
            </a:r>
            <a:r>
              <a:rPr lang="nb-NO" dirty="0" err="1"/>
              <a:t>warning</a:t>
            </a:r>
            <a:r>
              <a:rPr lang="nb-NO" dirty="0"/>
              <a:t> system for </a:t>
            </a:r>
            <a:r>
              <a:rPr lang="nb-NO" dirty="0" err="1"/>
              <a:t>novel</a:t>
            </a:r>
            <a:r>
              <a:rPr lang="nb-NO" dirty="0"/>
              <a:t> </a:t>
            </a:r>
            <a:r>
              <a:rPr lang="nb-NO" dirty="0" err="1"/>
              <a:t>divers</a:t>
            </a:r>
            <a:r>
              <a:rPr lang="nb-NO" dirty="0"/>
              <a:t>. To </a:t>
            </a:r>
            <a:r>
              <a:rPr lang="nb-NO" dirty="0" err="1"/>
              <a:t>enhance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diving</a:t>
            </a:r>
            <a:r>
              <a:rPr lang="nb-NO" dirty="0"/>
              <a:t> </a:t>
            </a:r>
            <a:r>
              <a:rPr lang="nb-NO" dirty="0" err="1"/>
              <a:t>experience</a:t>
            </a:r>
            <a:r>
              <a:rPr lang="nb-NO" dirty="0"/>
              <a:t> by </a:t>
            </a:r>
            <a:r>
              <a:rPr lang="nb-NO" dirty="0" err="1"/>
              <a:t>reducing</a:t>
            </a:r>
            <a:r>
              <a:rPr lang="nb-NO" dirty="0"/>
              <a:t> stress.</a:t>
            </a:r>
          </a:p>
          <a:p>
            <a:r>
              <a:rPr lang="nb-NO" dirty="0"/>
              <a:t> The </a:t>
            </a:r>
            <a:r>
              <a:rPr lang="nb-NO" dirty="0" err="1"/>
              <a:t>deep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might</a:t>
            </a:r>
            <a:r>
              <a:rPr lang="nb-NO" dirty="0"/>
              <a:t> </a:t>
            </a:r>
            <a:r>
              <a:rPr lang="nb-NO" dirty="0" err="1"/>
              <a:t>cause</a:t>
            </a:r>
            <a:r>
              <a:rPr lang="nb-NO" dirty="0"/>
              <a:t> </a:t>
            </a:r>
            <a:r>
              <a:rPr lang="nb-NO" dirty="0" err="1"/>
              <a:t>bounderies</a:t>
            </a:r>
            <a:r>
              <a:rPr lang="nb-NO" dirty="0"/>
              <a:t> for </a:t>
            </a:r>
            <a:r>
              <a:rPr lang="nb-NO" dirty="0" err="1"/>
              <a:t>our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774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71" y="166807"/>
            <a:ext cx="6765575" cy="6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1166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theme/theme1.xml><?xml version="1.0" encoding="utf-8"?>
<a:theme xmlns:a="http://schemas.openxmlformats.org/drawingml/2006/main" name="Sek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90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Sektor</vt:lpstr>
      <vt:lpstr>S.A.V.E</vt:lpstr>
      <vt:lpstr>PowerPoint-presentasjon</vt:lpstr>
      <vt:lpstr>PowerPoint-presentasjon</vt:lpstr>
      <vt:lpstr>CONOPS</vt:lpstr>
      <vt:lpstr>PowerPoint-presentasjon</vt:lpstr>
      <vt:lpstr>PowerPoint-presentasjon</vt:lpstr>
      <vt:lpstr>Verification and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S.A.V.E</dc:title>
  <dc:creator>Chrisander Brønstad</dc:creator>
  <cp:lastModifiedBy>Chrisander Brønstad</cp:lastModifiedBy>
  <cp:revision>7</cp:revision>
  <dcterms:created xsi:type="dcterms:W3CDTF">2018-08-30T14:52:42Z</dcterms:created>
  <dcterms:modified xsi:type="dcterms:W3CDTF">2018-08-31T07:48:53Z</dcterms:modified>
</cp:coreProperties>
</file>