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 dirty="0"/>
              <a:t>Criteria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12825"/>
              </p:ext>
            </p:extLst>
          </p:nvPr>
        </p:nvGraphicFramePr>
        <p:xfrm>
          <a:off x="1835332" y="975629"/>
          <a:ext cx="8521335" cy="5359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005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52336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52336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576190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22964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79841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70663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313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344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997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27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007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  <a:tr h="268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SYSR5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159906535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</TotalTime>
  <Words>464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4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PowerPoint-presentasjon</vt:lpstr>
      <vt:lpstr>PowerPoint-presentasjon</vt:lpstr>
      <vt:lpstr>PowerPoint-presentasjon</vt:lpstr>
      <vt:lpstr>Business opportunity:</vt:lpstr>
      <vt:lpstr>PowerPoint-presentasjon</vt:lpstr>
      <vt:lpstr>PowerPoint-presentasjon</vt:lpstr>
      <vt:lpstr>PowerPoint-presentasjon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PowerPoint-presentasjon</vt:lpstr>
      <vt:lpstr>           hb</vt:lpstr>
      <vt:lpstr>Criteria         </vt:lpstr>
      <vt:lpstr>System requirement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Zakiya Yusefi</cp:lastModifiedBy>
  <cp:revision>15</cp:revision>
  <dcterms:created xsi:type="dcterms:W3CDTF">2018-08-30T19:40:07Z</dcterms:created>
  <dcterms:modified xsi:type="dcterms:W3CDTF">2018-08-31T04:18:21Z</dcterms:modified>
</cp:coreProperties>
</file>