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9" r:id="rId22"/>
    <p:sldId id="290" r:id="rId23"/>
    <p:sldId id="287" r:id="rId24"/>
    <p:sldId id="288" r:id="rId25"/>
    <p:sldId id="275" r:id="rId26"/>
    <p:sldId id="282" r:id="rId27"/>
    <p:sldId id="273" r:id="rId28"/>
    <p:sldId id="280" r:id="rId29"/>
    <p:sldId id="279" r:id="rId30"/>
    <p:sldId id="283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5A9F-4CE7-461C-AD17-F68A6E2A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D5BDB8-EE6D-482B-8A5D-C5179D3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49885"/>
              </p:ext>
            </p:extLst>
          </p:nvPr>
        </p:nvGraphicFramePr>
        <p:xfrm>
          <a:off x="684212" y="407964"/>
          <a:ext cx="8727074" cy="5880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081">
                  <a:extLst>
                    <a:ext uri="{9D8B030D-6E8A-4147-A177-3AD203B41FA5}">
                      <a16:colId xmlns:a16="http://schemas.microsoft.com/office/drawing/2014/main" val="1910521741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334506606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127168698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3947153479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187499590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2037419723"/>
                    </a:ext>
                  </a:extLst>
                </a:gridCol>
                <a:gridCol w="1052586">
                  <a:extLst>
                    <a:ext uri="{9D8B030D-6E8A-4147-A177-3AD203B41FA5}">
                      <a16:colId xmlns:a16="http://schemas.microsoft.com/office/drawing/2014/main" val="848016397"/>
                    </a:ext>
                  </a:extLst>
                </a:gridCol>
                <a:gridCol w="1146477">
                  <a:extLst>
                    <a:ext uri="{9D8B030D-6E8A-4147-A177-3AD203B41FA5}">
                      <a16:colId xmlns:a16="http://schemas.microsoft.com/office/drawing/2014/main" val="1524298462"/>
                    </a:ext>
                  </a:extLst>
                </a:gridCol>
              </a:tblGrid>
              <a:tr h="818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1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4030426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initial 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600724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316705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4239731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034718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740792"/>
                  </a:ext>
                </a:extLst>
              </a:tr>
              <a:tr h="723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895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D05-7C87-4DFC-A0B9-10417F1A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A7A754-A1C4-44A0-AED5-962FC4D89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44108"/>
              </p:ext>
            </p:extLst>
          </p:nvPr>
        </p:nvGraphicFramePr>
        <p:xfrm>
          <a:off x="684212" y="281354"/>
          <a:ext cx="9866555" cy="6049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09">
                  <a:extLst>
                    <a:ext uri="{9D8B030D-6E8A-4147-A177-3AD203B41FA5}">
                      <a16:colId xmlns:a16="http://schemas.microsoft.com/office/drawing/2014/main" val="829821777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558989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737860830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1717907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764305869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3664801693"/>
                    </a:ext>
                  </a:extLst>
                </a:gridCol>
                <a:gridCol w="977477">
                  <a:extLst>
                    <a:ext uri="{9D8B030D-6E8A-4147-A177-3AD203B41FA5}">
                      <a16:colId xmlns:a16="http://schemas.microsoft.com/office/drawing/2014/main" val="1239695726"/>
                    </a:ext>
                  </a:extLst>
                </a:gridCol>
                <a:gridCol w="1064670">
                  <a:extLst>
                    <a:ext uri="{9D8B030D-6E8A-4147-A177-3AD203B41FA5}">
                      <a16:colId xmlns:a16="http://schemas.microsoft.com/office/drawing/2014/main" val="419290519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60064380"/>
                    </a:ext>
                  </a:extLst>
                </a:gridCol>
                <a:gridCol w="881107">
                  <a:extLst>
                    <a:ext uri="{9D8B030D-6E8A-4147-A177-3AD203B41FA5}">
                      <a16:colId xmlns:a16="http://schemas.microsoft.com/office/drawing/2014/main" val="1272694903"/>
                    </a:ext>
                  </a:extLst>
                </a:gridCol>
              </a:tblGrid>
              <a:tr h="442510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57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0.0289017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0.03791983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0.081528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04668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Cost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0.0187333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0.4966887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1.137244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0.284311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3693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Efficient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0.0687623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0.0312221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0.1515152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0.0198675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0.822638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896486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Endurance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0.0410959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0.3438114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0.0936664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0.06825569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1.052179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4137178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0.0136986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0.0098232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0.017341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0.0133809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0.030303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0.04875406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0.166413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0.041603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953967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Mobility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0.2054795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0.0137525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0.433526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0.2809991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0.0909091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0.0993377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0.11375948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1.237763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0.309441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82703"/>
                  </a:ext>
                </a:extLst>
              </a:tr>
              <a:tr h="8009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Complexity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0.369863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0.481336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0.0867052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0.4683318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0.2121212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0.2980132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0.34127844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2.257649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0.564412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904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4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3287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Reliability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4407"/>
              </p:ext>
            </p:extLst>
          </p:nvPr>
        </p:nvGraphicFramePr>
        <p:xfrm>
          <a:off x="684212" y="449943"/>
          <a:ext cx="10201500" cy="5805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2.13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14.85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14.32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34.11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7.08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38.11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30.78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73.00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0.488805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0.705961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3.225654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0.358406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vibration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0.201966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suit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Glasses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Watch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0.051391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viperate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the water  away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63212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Concept Solutions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Weighted Evaluation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0.059183397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Flashlight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0.07647441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85" y="166807"/>
            <a:ext cx="6765575" cy="6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483</TotalTime>
  <Words>1269</Words>
  <Application>Microsoft Office PowerPoint</Application>
  <PresentationFormat>Widescreen</PresentationFormat>
  <Paragraphs>671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Criteria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31</cp:revision>
  <dcterms:created xsi:type="dcterms:W3CDTF">2018-08-30T19:40:07Z</dcterms:created>
  <dcterms:modified xsi:type="dcterms:W3CDTF">2018-08-31T11:23:11Z</dcterms:modified>
</cp:coreProperties>
</file>