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292</TotalTime>
  <Words>463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3" baseType="lpstr">
      <vt:lpstr>DengXian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PowerPoint-presentasjon</vt:lpstr>
      <vt:lpstr>PowerPoint-presentasjon</vt:lpstr>
      <vt:lpstr>PowerPoint-presentasjon</vt:lpstr>
      <vt:lpstr>Business opportunity:</vt:lpstr>
      <vt:lpstr>PowerPoint-presentasjon</vt:lpstr>
      <vt:lpstr>PowerPoint-presentasjon</vt:lpstr>
      <vt:lpstr>PowerPoint-presentasjon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PowerPoint-presentasjon</vt:lpstr>
      <vt:lpstr>           hb</vt:lpstr>
      <vt:lpstr>Criteria         </vt:lpstr>
      <vt:lpstr>System requirement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Zakiya Yusefi</cp:lastModifiedBy>
  <cp:revision>16</cp:revision>
  <dcterms:created xsi:type="dcterms:W3CDTF">2018-08-30T19:40:07Z</dcterms:created>
  <dcterms:modified xsi:type="dcterms:W3CDTF">2018-08-31T06:10:39Z</dcterms:modified>
</cp:coreProperties>
</file>