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</TotalTime>
  <Words>246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10</cp:revision>
  <dcterms:created xsi:type="dcterms:W3CDTF">2018-08-30T19:40:07Z</dcterms:created>
  <dcterms:modified xsi:type="dcterms:W3CDTF">2018-08-30T21:54:10Z</dcterms:modified>
</cp:coreProperties>
</file>