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6"/>
  </p:notesMasterIdLst>
  <p:sldIdLst>
    <p:sldId id="256" r:id="rId2"/>
    <p:sldId id="262" r:id="rId3"/>
    <p:sldId id="310" r:id="rId4"/>
    <p:sldId id="311" r:id="rId5"/>
    <p:sldId id="312" r:id="rId6"/>
    <p:sldId id="313" r:id="rId7"/>
    <p:sldId id="314" r:id="rId8"/>
    <p:sldId id="315" r:id="rId9"/>
    <p:sldId id="319" r:id="rId10"/>
    <p:sldId id="318" r:id="rId11"/>
    <p:sldId id="321" r:id="rId12"/>
    <p:sldId id="322" r:id="rId13"/>
    <p:sldId id="264" r:id="rId14"/>
    <p:sldId id="323" r:id="rId15"/>
    <p:sldId id="324" r:id="rId16"/>
    <p:sldId id="325" r:id="rId17"/>
    <p:sldId id="326" r:id="rId18"/>
    <p:sldId id="317" r:id="rId19"/>
    <p:sldId id="327" r:id="rId20"/>
    <p:sldId id="328" r:id="rId21"/>
    <p:sldId id="288" r:id="rId22"/>
    <p:sldId id="330" r:id="rId23"/>
    <p:sldId id="329" r:id="rId24"/>
    <p:sldId id="289" r:id="rId25"/>
  </p:sldIdLst>
  <p:sldSz cx="9144000" cy="5143500" type="screen16x9"/>
  <p:notesSz cx="6858000" cy="9144000"/>
  <p:embeddedFontLst>
    <p:embeddedFont>
      <p:font typeface="Work Sans Regular" charset="0"/>
      <p:regular r:id="rId27"/>
      <p:bold r:id="rId28"/>
      <p:italic r:id="rId29"/>
      <p:boldItalic r:id="rId30"/>
    </p:embeddedFont>
    <p:embeddedFont>
      <p:font typeface="Ubuntu Light" charset="0"/>
      <p:regular r:id="rId31"/>
      <p:bold r:id="rId32"/>
      <p:italic r:id="rId33"/>
      <p:boldItalic r:id="rId34"/>
    </p:embeddedFont>
    <p:embeddedFont>
      <p:font typeface="Work Sans" charset="0"/>
      <p:regular r:id="rId35"/>
      <p:bold r:id="rId36"/>
      <p:italic r:id="rId37"/>
      <p:boldItalic r:id="rId38"/>
    </p:embeddedFont>
    <p:embeddedFont>
      <p:font typeface="Karla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454">
          <p15:clr>
            <a:srgbClr val="9AA0A6"/>
          </p15:clr>
        </p15:guide>
        <p15:guide id="2" pos="5361">
          <p15:clr>
            <a:srgbClr val="9AA0A6"/>
          </p15:clr>
        </p15:guide>
        <p15:guide id="3" orient="horz" pos="374">
          <p15:clr>
            <a:srgbClr val="9AA0A6"/>
          </p15:clr>
        </p15:guide>
        <p15:guide id="4" orient="horz" pos="2866">
          <p15:clr>
            <a:srgbClr val="9AA0A6"/>
          </p15:clr>
        </p15:guide>
        <p15:guide id="5" orient="horz" pos="621">
          <p15:clr>
            <a:srgbClr val="9AA0A6"/>
          </p15:clr>
        </p15:guide>
        <p15:guide id="6" orient="horz" pos="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00"/>
    <a:srgbClr val="FEC662"/>
    <a:srgbClr val="C33D1D"/>
    <a:srgbClr val="A55B19"/>
    <a:srgbClr val="644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D01106-0177-48EC-8161-F959DC930AFA}">
  <a:tblStyle styleId="{E5D01106-0177-48EC-8161-F959DC930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E8856B-F836-4563-8B54-42BC7D23A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667" y="-82"/>
      </p:cViewPr>
      <p:guideLst>
        <p:guide orient="horz" pos="374"/>
        <p:guide orient="horz" pos="2866"/>
        <p:guide orient="horz" pos="621"/>
        <p:guide orient="horz" pos="620"/>
        <p:guide pos="454"/>
        <p:guide pos="5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243110236220473E-2"/>
          <c:y val="5.9546998031496053E-2"/>
          <c:w val="0.70640469160104991"/>
          <c:h val="0.76931766732283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Колона1</c:v>
                </c:pt>
              </c:strCache>
            </c:strRef>
          </c:tx>
          <c:invertIfNegative val="0"/>
          <c:cat>
            <c:strRef>
              <c:f>Лист1!$A$2:$A$7</c:f>
              <c:strCache>
                <c:ptCount val="6"/>
                <c:pt idx="0">
                  <c:v>Човешки ресурси</c:v>
                </c:pt>
                <c:pt idx="1">
                  <c:v>Електричество</c:v>
                </c:pt>
                <c:pt idx="2">
                  <c:v>Интернет</c:v>
                </c:pt>
                <c:pt idx="3">
                  <c:v>Компютър</c:v>
                </c:pt>
                <c:pt idx="4">
                  <c:v>Консумативи</c:v>
                </c:pt>
                <c:pt idx="5">
                  <c:v>Поддръжка и риск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2400</c:v>
                </c:pt>
                <c:pt idx="1">
                  <c:v>3</c:v>
                </c:pt>
                <c:pt idx="2">
                  <c:v>24</c:v>
                </c:pt>
                <c:pt idx="3">
                  <c:v>100</c:v>
                </c:pt>
                <c:pt idx="4">
                  <c:v>25</c:v>
                </c:pt>
                <c:pt idx="5">
                  <c:v>510.40000000000003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980096"/>
        <c:axId val="132998272"/>
      </c:barChart>
      <c:catAx>
        <c:axId val="1329800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chemeClr val="bg1"/>
                </a:solidFill>
              </a:defRPr>
            </a:pPr>
            <a:endParaRPr lang="bg-BG"/>
          </a:p>
        </c:txPr>
        <c:crossAx val="132998272"/>
        <c:crosses val="autoZero"/>
        <c:auto val="1"/>
        <c:lblAlgn val="ctr"/>
        <c:lblOffset val="100"/>
        <c:noMultiLvlLbl val="0"/>
      </c:catAx>
      <c:valAx>
        <c:axId val="132998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98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33873812472"/>
          <c:y val="0.10326311441553077"/>
          <c:w val="0.78852134513937466"/>
          <c:h val="0.65885281997742851"/>
        </c:manualLayout>
      </c:layout>
      <c:barChart>
        <c:barDir val="col"/>
        <c:grouping val="stacked"/>
        <c:varyColors val="0"/>
        <c:ser>
          <c:idx val="0"/>
          <c:order val="0"/>
          <c:tx>
            <c:v>Actual Cost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#,##0.00\ \л\в.</c:formatCode>
              <c:ptCount val="5"/>
              <c:pt idx="0">
                <c:v>0</c:v>
              </c:pt>
              <c:pt idx="1">
                <c:v>246.28</c:v>
              </c:pt>
              <c:pt idx="2">
                <c:v>610.94000000000005</c:v>
              </c:pt>
              <c:pt idx="3">
                <c:v>844.66</c:v>
              </c:pt>
              <c:pt idx="4">
                <c:v>0</c:v>
              </c:pt>
            </c:numLit>
          </c:val>
          <c:extLst xmlns:c16r2="http://schemas.microsoft.com/office/drawing/2015/06/chart"/>
        </c:ser>
        <c:ser>
          <c:idx val="1"/>
          <c:order val="1"/>
          <c:tx>
            <c:v>Remaining Cost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#,##0.00\ \л\в.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243.04</c:v>
              </c:pt>
              <c:pt idx="4">
                <c:v>367.8</c:v>
              </c:pt>
            </c:numLit>
          </c:val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141041664"/>
        <c:axId val="141043200"/>
      </c:barChart>
      <c:lineChart>
        <c:grouping val="standard"/>
        <c:varyColors val="0"/>
        <c:ser>
          <c:idx val="2"/>
          <c:order val="2"/>
          <c:tx>
            <c:v>Baseline Cost</c:v>
          </c:tx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#,##0.00\ \л\в.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smooth val="0"/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041664"/>
        <c:axId val="141043200"/>
      </c:lineChart>
      <c:catAx>
        <c:axId val="14104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100">
                <a:solidFill>
                  <a:schemeClr val="bg1"/>
                </a:solidFill>
              </a:defRPr>
            </a:pPr>
            <a:endParaRPr lang="bg-BG"/>
          </a:p>
        </c:txPr>
        <c:crossAx val="141043200"/>
        <c:crosses val="autoZero"/>
        <c:auto val="1"/>
        <c:lblAlgn val="ctr"/>
        <c:lblOffset val="100"/>
        <c:noMultiLvlLbl val="0"/>
      </c:catAx>
      <c:valAx>
        <c:axId val="141043200"/>
        <c:scaling>
          <c:orientation val="minMax"/>
        </c:scaling>
        <c:delete val="0"/>
        <c:axPos val="l"/>
        <c:majorGridlines/>
        <c:numFmt formatCode="#,##0.00\ \л\в.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bg-BG"/>
          </a:p>
        </c:txPr>
        <c:crossAx val="141041664"/>
        <c:crosses val="autoZero"/>
        <c:crossBetween val="between"/>
      </c:valAx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Tasks"/>
            <c15:pjCatAx val="pjScalar"/>
            <c15:pjGrouping>No Group</c15:pjGrouping>
            <c15:pjFilter>Active Tasks</c15:pjFilter>
            <c15:pjOutlineLvl val="1"/>
            <c15:pjTimeUnits val="pjDays"/>
            <c15:pjTimeCount val="1"/>
            <c15:pjDateFormat val="26"/>
            <c15:pjLabelField>188743694</c15:pjLabelField>
            <c15:pjFields>
              <c15:pjField>
                <c15:pjFieldID val="188743687"/>
                <c15:pjFieldTitle/>
              </c15:pjField>
              <c15:pjField>
                <c15:pjFieldID val="188743690"/>
                <c15:pjFieldTitle/>
              </c15:pjField>
              <c15:pjField>
                <c15:pjFieldID val="188743686"/>
                <c15:pjFieldTitle/>
              </c15:pjField>
            </c15:pjFields>
            <c15:pjShowHierarchy val="0"/>
            <c15:pjSummaryResourceAssignment val="1"/>
            <c15:pjSortFields/>
            <c15:pjFilterArguments/>
            <c15:pjFilteredCatFields/>
            <c15:pjCatFields>
              <c15:pjCatField>TASK:2</c15:pjCatField>
              <c15:pjCatField>TASK:3</c15:pjCatField>
              <c15:pjCatField>TASK:6</c15:pjCatField>
              <c15:pjCatField>TASK:14</c15:pjCatField>
              <c15:pjCatField>TASK:21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8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#,##0_ "hrs"</c:formatCode>
              <c:ptCount val="5"/>
              <c:pt idx="0">
                <c:v>0</c:v>
              </c:pt>
              <c:pt idx="1">
                <c:v>16</c:v>
              </c:pt>
              <c:pt idx="2">
                <c:v>40</c:v>
              </c:pt>
              <c:pt idx="3">
                <c:v>56</c:v>
              </c:pt>
              <c:pt idx="4">
                <c:v>0</c:v>
              </c:pt>
            </c:numLit>
          </c:val>
          <c:extLst xmlns:c16r2="http://schemas.microsoft.com/office/drawing/2015/06/chart"/>
        </c:ser>
        <c:ser>
          <c:idx val="1"/>
          <c:order val="1"/>
          <c:tx>
            <c:v>Remaining Work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#,##0_ "hrs"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16</c:v>
              </c:pt>
              <c:pt idx="4">
                <c:v>24</c:v>
              </c:pt>
            </c:numLit>
          </c:val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141096064"/>
        <c:axId val="141097600"/>
      </c:barChart>
      <c:lineChart>
        <c:grouping val="standard"/>
        <c:varyColors val="0"/>
        <c:ser>
          <c:idx val="2"/>
          <c:order val="2"/>
          <c:tx>
            <c:v>Baseline Work</c:v>
          </c:tx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#,##0_ "hrs"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smooth val="0"/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096064"/>
        <c:axId val="141097600"/>
      </c:lineChart>
      <c:catAx>
        <c:axId val="1410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800">
                <a:solidFill>
                  <a:schemeClr val="bg1"/>
                </a:solidFill>
              </a:defRPr>
            </a:pPr>
            <a:endParaRPr lang="bg-BG"/>
          </a:p>
        </c:txPr>
        <c:crossAx val="141097600"/>
        <c:crosses val="autoZero"/>
        <c:auto val="1"/>
        <c:lblAlgn val="ctr"/>
        <c:lblOffset val="100"/>
        <c:noMultiLvlLbl val="0"/>
      </c:catAx>
      <c:valAx>
        <c:axId val="141097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r>
                  <a:rPr lang="en-US" sz="1000" dirty="0">
                    <a:solidFill>
                      <a:schemeClr val="bg1"/>
                    </a:solidFill>
                  </a:rPr>
                  <a:t>Work (</a:t>
                </a:r>
                <a:r>
                  <a:rPr lang="en-US" sz="1000" dirty="0" err="1">
                    <a:solidFill>
                      <a:schemeClr val="bg1"/>
                    </a:solidFill>
                  </a:rPr>
                  <a:t>hrs</a:t>
                </a:r>
                <a:r>
                  <a:rPr lang="en-US" sz="1000" dirty="0">
                    <a:solidFill>
                      <a:schemeClr val="bg1"/>
                    </a:solidFill>
                  </a:rPr>
                  <a:t>)</a:t>
                </a:r>
              </a:p>
            </c:rich>
          </c:tx>
          <c:layout/>
          <c:overlay val="0"/>
        </c:title>
        <c:numFmt formatCode="#,##0_ &quot;hrs&quot;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900">
                <a:solidFill>
                  <a:schemeClr val="bg1"/>
                </a:solidFill>
              </a:defRPr>
            </a:pPr>
            <a:endParaRPr lang="bg-BG"/>
          </a:p>
        </c:txPr>
        <c:crossAx val="141096064"/>
        <c:crosses val="autoZero"/>
        <c:crossBetween val="between"/>
      </c:valAx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Tasks"/>
            <c15:pjCatAx val="pjScalar"/>
            <c15:pjGrouping>No Group</c15:pjGrouping>
            <c15:pjFilter>Active Tasks</c15:pjFilter>
            <c15:pjOutlineLvl val="1"/>
            <c15:pjTimeUnits val="pjDays"/>
            <c15:pjTimeCount val="1"/>
            <c15:pjDateFormat val="26"/>
            <c15:pjLabelField>188743694</c15:pjLabelField>
            <c15:pjFields>
              <c15:pjField>
                <c15:pjFieldID val="188743682"/>
                <c15:pjFieldTitle/>
              </c15:pjField>
              <c15:pjField>
                <c15:pjFieldID val="188743684"/>
                <c15:pjFieldTitle/>
              </c15:pjField>
              <c15:pjField>
                <c15:pjFieldID val="188743681"/>
                <c15:pjFieldTitle/>
              </c15:pjField>
            </c15:pjFields>
            <c15:pjShowHierarchy val="0"/>
            <c15:pjSummaryResourceAssignment val="1"/>
            <c15:pjSortFields/>
            <c15:pjFilterArguments/>
            <c15:pjFilteredCatFields/>
            <c15:pjCatFields>
              <c15:pjCatField>TASK:2</c15:pjCatField>
              <c15:pjCatField>TASK:3</c15:pjCatField>
              <c15:pjCatField>TASK:6</c15:pjCatField>
              <c15:pjCatField>TASK:14</c15:pjCatField>
              <c15:pjCatField>TASK:21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8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Cost</c:v>
          </c:tx>
          <c:dPt>
            <c:idx val="0"/>
            <c:bubble3D val="0"/>
            <c:extLst xmlns:c16r2="http://schemas.microsoft.com/office/drawing/2015/06/chart"/>
          </c:dPt>
          <c:dPt>
            <c:idx val="1"/>
            <c:bubble3D val="0"/>
          </c:dPt>
          <c:dPt>
            <c:idx val="2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bg-BG"/>
                      <a:t>2 280,00 </a:t>
                    </a:r>
                    <a:r>
                      <a:rPr lang="bg-BG" smtClean="0"/>
                      <a:t>лв.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533406371768539E-2"/>
                  <c:y val="0.10360930171964565"/>
                </c:manualLayout>
              </c:layout>
              <c:tx>
                <c:rich>
                  <a:bodyPr/>
                  <a:lstStyle/>
                  <a:p>
                    <a:r>
                      <a:rPr lang="bg-BG" dirty="0" smtClean="0"/>
                      <a:t>27,30 </a:t>
                    </a:r>
                    <a:r>
                      <a:rPr lang="bg-BG" dirty="0" smtClean="0"/>
                      <a:t>лв.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4698694673929857E-2"/>
                  <c:y val="1.4082855653986439E-3"/>
                </c:manualLayout>
              </c:layout>
              <c:tx>
                <c:rich>
                  <a:bodyPr/>
                  <a:lstStyle/>
                  <a:p>
                    <a:r>
                      <a:rPr lang="bg-BG" dirty="0"/>
                      <a:t>0,00 </a:t>
                    </a:r>
                    <a:r>
                      <a:rPr lang="bg-BG" dirty="0" smtClean="0"/>
                      <a:t>лв.</a:t>
                    </a:r>
                    <a:endParaRPr lang="bg-BG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0" vert="horz"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bg-B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Lit>
              <c:ptCount val="3"/>
              <c:pt idx="0">
                <c:v>Type: Work</c:v>
              </c:pt>
              <c:pt idx="1">
                <c:v>Type: Material</c:v>
              </c:pt>
              <c:pt idx="2">
                <c:v>Type: Cost</c:v>
              </c:pt>
            </c:strLit>
          </c:cat>
          <c:val>
            <c:numLit>
              <c:formatCode>#,##0.00\ \л\в.</c:formatCode>
              <c:ptCount val="3"/>
              <c:pt idx="0">
                <c:v>2280</c:v>
              </c:pt>
              <c:pt idx="1">
                <c:v>32.72</c:v>
              </c:pt>
              <c:pt idx="2">
                <c:v>0</c:v>
              </c:pt>
            </c:numLit>
          </c:val>
          <c:extLst xmlns:c16r2="http://schemas.microsoft.com/office/drawing/2015/06/chart"/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Resources"/>
            <c15:pjCatAx val="pjScalar"/>
            <c15:pjGrouping>Resource Type</c15:pjGrouping>
            <c15:pjFilter>All Resources</c15:pjFilter>
            <c15:pjOutlineLvl val="1"/>
            <c15:pjTimeUnits val="pjDays"/>
            <c15:pjTimeCount val="1"/>
            <c15:pjDateFormat val="26"/>
            <c15:pjLabelField>205520897</c15:pjLabelField>
            <c15:pjFields>
              <c15:pjField>
                <c15:pjFieldID val="205520908"/>
                <c15:pjFieldTitle/>
              </c15:pjField>
            </c15:pjFields>
            <c15:pjShowHierarchy val="1"/>
            <c15:pjSummaryResourceAssignment val="1"/>
            <c15:pjSortFields/>
            <c15:pjFilterArguments/>
            <c15:pjFilteredCatFields/>
            <c15:pjCatFields>
              <c15:pjCatField>Type: Work</c15:pjCatField>
              <c15:pjCatField>Type: Material</c15:pjCatField>
              <c15:pjCatField>Type: Cost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11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Cost Variance</c:v>
          </c:tx>
          <c:invertIfNegative val="0"/>
          <c:cat>
            <c:strLit>
              <c:ptCount val="6"/>
              <c:pt idx="0">
                <c:v>Добромир</c:v>
              </c:pt>
              <c:pt idx="1">
                <c:v>Александър</c:v>
              </c:pt>
              <c:pt idx="2">
                <c:v>електричество</c:v>
              </c:pt>
              <c:pt idx="3">
                <c:v>интернет</c:v>
              </c:pt>
              <c:pt idx="4">
                <c:v>компютър</c:v>
              </c:pt>
              <c:pt idx="5">
                <c:v>консумативи</c:v>
              </c:pt>
            </c:strLit>
          </c:cat>
          <c:val>
            <c:numLit>
              <c:formatCode>#,##0.00\ \л\в.</c:formatCode>
              <c:ptCount val="6"/>
              <c:pt idx="0">
                <c:v>1680</c:v>
              </c:pt>
              <c:pt idx="1">
                <c:v>600</c:v>
              </c:pt>
              <c:pt idx="2">
                <c:v>19.7</c:v>
              </c:pt>
              <c:pt idx="3">
                <c:v>13.02</c:v>
              </c:pt>
              <c:pt idx="4">
                <c:v>0</c:v>
              </c:pt>
              <c:pt idx="5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198464"/>
        <c:axId val="141200000"/>
      </c:barChart>
      <c:catAx>
        <c:axId val="14119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bg-BG"/>
          </a:p>
        </c:txPr>
        <c:crossAx val="141200000"/>
        <c:crosses val="autoZero"/>
        <c:auto val="1"/>
        <c:lblAlgn val="ctr"/>
        <c:lblOffset val="100"/>
        <c:noMultiLvlLbl val="0"/>
      </c:catAx>
      <c:valAx>
        <c:axId val="141200000"/>
        <c:scaling>
          <c:orientation val="minMax"/>
        </c:scaling>
        <c:delete val="0"/>
        <c:axPos val="l"/>
        <c:majorGridlines/>
        <c:numFmt formatCode="#,##0.00\ \л\в.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bg-BG"/>
          </a:p>
        </c:txPr>
        <c:crossAx val="141198464"/>
        <c:crosses val="autoZero"/>
        <c:crossBetween val="between"/>
      </c:valAx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Resources"/>
            <c15:pjCatAx val="pjScalar"/>
            <c15:pjGrouping>No Group</c15:pjGrouping>
            <c15:pjFilter>All Resources</c15:pjFilter>
            <c15:pjOutlineLvl val="-1"/>
            <c15:pjTimeUnits val="pjDays"/>
            <c15:pjTimeCount val="1"/>
            <c15:pjDateFormat val="26"/>
            <c15:pjLabelField>205520897</c15:pjLabelField>
            <c15:pjFields>
              <c15:pjField>
                <c15:pjFieldID val="205520920"/>
                <c15:pjFieldTitle/>
              </c15:pjField>
            </c15:pjFields>
            <c15:pjShowHierarchy val="0"/>
            <c15:pjSummaryResourceAssignment val="1"/>
            <c15:pjSortFields/>
            <c15:pjFilterArguments/>
            <c15:pjFilteredCatFields/>
            <c15:pjCatFields>
              <c15:pjCatField>RSC:1</c15:pjCatField>
              <c15:pjCatField>RSC:2</c15:pjCatField>
              <c15:pjCatField>RSC:5</c15:pjCatField>
              <c15:pjCatField>RSC:6</c15:pjCatField>
              <c15:pjCatField>RSC:7</c15:pjCatField>
              <c15:pjCatField>RSC:8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8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619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6da06bde0e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6da06bde0e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6da06bde0e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6da06bde0e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bf369cf9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bf369cf9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6da06bde0e_1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6da06bde0e_1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6da06bde0e_1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6da06bde0e_1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c06181a4cf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c06181a4cf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6da06bde0e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6da06bde0e_1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bf369cf9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bf369cf9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6dc199a1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6dc199a1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6d940ff1c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6d940ff1c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6da06bde0e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6da06bde0e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5950" y="-2550"/>
            <a:ext cx="2777219" cy="5143520"/>
          </a:xfrm>
          <a:custGeom>
            <a:avLst/>
            <a:gdLst/>
            <a:ahLst/>
            <a:cxnLst/>
            <a:rect l="l" t="t" r="r" b="b"/>
            <a:pathLst>
              <a:path w="86822" h="160735" extrusionOk="0">
                <a:moveTo>
                  <a:pt x="1" y="1"/>
                </a:moveTo>
                <a:cubicBezTo>
                  <a:pt x="17146" y="23015"/>
                  <a:pt x="27302" y="51543"/>
                  <a:pt x="27302" y="82451"/>
                </a:cubicBezTo>
                <a:cubicBezTo>
                  <a:pt x="27302" y="111514"/>
                  <a:pt x="18325" y="138482"/>
                  <a:pt x="2989" y="160734"/>
                </a:cubicBezTo>
                <a:lnTo>
                  <a:pt x="86821" y="160734"/>
                </a:lnTo>
                <a:lnTo>
                  <a:pt x="86821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45679" y="525025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94075" y="2987188"/>
            <a:ext cx="4386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5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1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313" name="Google Shape;313;p21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1"/>
          <p:cNvSpPr txBox="1">
            <a:spLocks noGrp="1"/>
          </p:cNvSpPr>
          <p:nvPr>
            <p:ph type="title"/>
          </p:nvPr>
        </p:nvSpPr>
        <p:spPr>
          <a:xfrm>
            <a:off x="1279463" y="3333900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title" idx="2"/>
          </p:nvPr>
        </p:nvSpPr>
        <p:spPr>
          <a:xfrm>
            <a:off x="4847088" y="3333900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title" idx="3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1292988" y="29146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4"/>
          </p:nvPr>
        </p:nvSpPr>
        <p:spPr>
          <a:xfrm>
            <a:off x="4847088" y="29146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3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2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323" name="Google Shape;323;p22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22"/>
          <p:cNvSpPr txBox="1">
            <a:spLocks noGrp="1"/>
          </p:cNvSpPr>
          <p:nvPr>
            <p:ph type="subTitle" idx="1"/>
          </p:nvPr>
        </p:nvSpPr>
        <p:spPr>
          <a:xfrm>
            <a:off x="5055150" y="1058650"/>
            <a:ext cx="307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/>
          </p:nvPr>
        </p:nvSpPr>
        <p:spPr>
          <a:xfrm>
            <a:off x="721200" y="1905150"/>
            <a:ext cx="299220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2"/>
          </p:nvPr>
        </p:nvSpPr>
        <p:spPr>
          <a:xfrm>
            <a:off x="5047575" y="646875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3"/>
          </p:nvPr>
        </p:nvSpPr>
        <p:spPr>
          <a:xfrm>
            <a:off x="5047575" y="2063638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4"/>
          </p:nvPr>
        </p:nvSpPr>
        <p:spPr>
          <a:xfrm>
            <a:off x="5047575" y="34766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ubTitle" idx="5"/>
          </p:nvPr>
        </p:nvSpPr>
        <p:spPr>
          <a:xfrm>
            <a:off x="5055150" y="2482888"/>
            <a:ext cx="307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6"/>
          </p:nvPr>
        </p:nvSpPr>
        <p:spPr>
          <a:xfrm>
            <a:off x="5055150" y="3895900"/>
            <a:ext cx="307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MAIN_POINT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1380800" y="1619700"/>
            <a:ext cx="24048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74" name="Google Shape;374;p25"/>
          <p:cNvGrpSpPr/>
          <p:nvPr/>
        </p:nvGrpSpPr>
        <p:grpSpPr>
          <a:xfrm>
            <a:off x="7615365" y="-575"/>
            <a:ext cx="1530589" cy="5143136"/>
            <a:chOff x="8183227" y="-563"/>
            <a:chExt cx="962816" cy="5143136"/>
          </a:xfrm>
        </p:grpSpPr>
        <p:sp>
          <p:nvSpPr>
            <p:cNvPr id="375" name="Google Shape;375;p25"/>
            <p:cNvSpPr/>
            <p:nvPr/>
          </p:nvSpPr>
          <p:spPr>
            <a:xfrm>
              <a:off x="8183227" y="-563"/>
              <a:ext cx="962816" cy="3411360"/>
            </a:xfrm>
            <a:custGeom>
              <a:avLst/>
              <a:gdLst/>
              <a:ahLst/>
              <a:cxnLst/>
              <a:rect l="l" t="t" r="r" b="b"/>
              <a:pathLst>
                <a:path w="30088" h="106605" extrusionOk="0">
                  <a:moveTo>
                    <a:pt x="1" y="1"/>
                  </a:moveTo>
                  <a:cubicBezTo>
                    <a:pt x="1" y="1"/>
                    <a:pt x="6573" y="64711"/>
                    <a:pt x="11824" y="86154"/>
                  </a:cubicBezTo>
                  <a:cubicBezTo>
                    <a:pt x="16626" y="105767"/>
                    <a:pt x="27924" y="106604"/>
                    <a:pt x="29817" y="106604"/>
                  </a:cubicBezTo>
                  <a:cubicBezTo>
                    <a:pt x="29993" y="106604"/>
                    <a:pt x="30088" y="106597"/>
                    <a:pt x="30088" y="106597"/>
                  </a:cubicBezTo>
                  <a:lnTo>
                    <a:pt x="30088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8611099" y="3336973"/>
              <a:ext cx="534944" cy="1805600"/>
            </a:xfrm>
            <a:custGeom>
              <a:avLst/>
              <a:gdLst/>
              <a:ahLst/>
              <a:cxnLst/>
              <a:rect l="l" t="t" r="r" b="b"/>
              <a:pathLst>
                <a:path w="16717" h="56425" extrusionOk="0">
                  <a:moveTo>
                    <a:pt x="16717" y="1"/>
                  </a:moveTo>
                  <a:cubicBezTo>
                    <a:pt x="16717" y="1"/>
                    <a:pt x="8061" y="5299"/>
                    <a:pt x="4454" y="13788"/>
                  </a:cubicBezTo>
                  <a:cubicBezTo>
                    <a:pt x="846" y="22277"/>
                    <a:pt x="1" y="56424"/>
                    <a:pt x="1" y="56424"/>
                  </a:cubicBezTo>
                  <a:lnTo>
                    <a:pt x="16717" y="56424"/>
                  </a:lnTo>
                  <a:lnTo>
                    <a:pt x="16717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951707" y="3379661"/>
              <a:ext cx="194336" cy="81568"/>
            </a:xfrm>
            <a:custGeom>
              <a:avLst/>
              <a:gdLst/>
              <a:ahLst/>
              <a:cxnLst/>
              <a:rect l="l" t="t" r="r" b="b"/>
              <a:pathLst>
                <a:path w="6073" h="2549" extrusionOk="0">
                  <a:moveTo>
                    <a:pt x="1275" y="0"/>
                  </a:moveTo>
                  <a:cubicBezTo>
                    <a:pt x="572" y="0"/>
                    <a:pt x="1" y="572"/>
                    <a:pt x="1" y="1274"/>
                  </a:cubicBezTo>
                  <a:cubicBezTo>
                    <a:pt x="1" y="1977"/>
                    <a:pt x="572" y="2548"/>
                    <a:pt x="1275" y="2548"/>
                  </a:cubicBezTo>
                  <a:lnTo>
                    <a:pt x="6073" y="2548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346299" y="-563"/>
              <a:ext cx="738784" cy="3380256"/>
            </a:xfrm>
            <a:custGeom>
              <a:avLst/>
              <a:gdLst/>
              <a:ahLst/>
              <a:cxnLst/>
              <a:rect l="l" t="t" r="r" b="b"/>
              <a:pathLst>
                <a:path w="23087" h="105633" extrusionOk="0">
                  <a:moveTo>
                    <a:pt x="1" y="1"/>
                  </a:moveTo>
                  <a:cubicBezTo>
                    <a:pt x="1" y="1"/>
                    <a:pt x="8395" y="75950"/>
                    <a:pt x="13693" y="90512"/>
                  </a:cubicBezTo>
                  <a:cubicBezTo>
                    <a:pt x="18979" y="105061"/>
                    <a:pt x="21956" y="105632"/>
                    <a:pt x="21956" y="105632"/>
                  </a:cubicBezTo>
                  <a:lnTo>
                    <a:pt x="23087" y="105632"/>
                  </a:lnTo>
                  <a:cubicBezTo>
                    <a:pt x="23087" y="105632"/>
                    <a:pt x="16074" y="99108"/>
                    <a:pt x="14800" y="83034"/>
                  </a:cubicBezTo>
                  <a:cubicBezTo>
                    <a:pt x="13526" y="66961"/>
                    <a:pt x="11931" y="1"/>
                    <a:pt x="11931" y="1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792091" y="3460813"/>
              <a:ext cx="292992" cy="1680992"/>
            </a:xfrm>
            <a:custGeom>
              <a:avLst/>
              <a:gdLst/>
              <a:ahLst/>
              <a:cxnLst/>
              <a:rect l="l" t="t" r="r" b="b"/>
              <a:pathLst>
                <a:path w="9156" h="52531" extrusionOk="0">
                  <a:moveTo>
                    <a:pt x="8025" y="0"/>
                  </a:moveTo>
                  <a:cubicBezTo>
                    <a:pt x="8025" y="0"/>
                    <a:pt x="6120" y="3025"/>
                    <a:pt x="3893" y="10347"/>
                  </a:cubicBezTo>
                  <a:cubicBezTo>
                    <a:pt x="1667" y="17669"/>
                    <a:pt x="0" y="52530"/>
                    <a:pt x="0" y="52530"/>
                  </a:cubicBezTo>
                  <a:lnTo>
                    <a:pt x="4989" y="52530"/>
                  </a:lnTo>
                  <a:cubicBezTo>
                    <a:pt x="4989" y="52530"/>
                    <a:pt x="4536" y="28170"/>
                    <a:pt x="4989" y="17824"/>
                  </a:cubicBezTo>
                  <a:cubicBezTo>
                    <a:pt x="5441" y="7489"/>
                    <a:pt x="9156" y="0"/>
                    <a:pt x="9156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CAPTION_ONLY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6"/>
          <p:cNvGrpSpPr/>
          <p:nvPr/>
        </p:nvGrpSpPr>
        <p:grpSpPr>
          <a:xfrm flipH="1">
            <a:off x="-4446" y="-2012"/>
            <a:ext cx="9144032" cy="2451776"/>
            <a:chOff x="5376" y="-2012"/>
            <a:chExt cx="9144032" cy="2451776"/>
          </a:xfrm>
        </p:grpSpPr>
        <p:sp>
          <p:nvSpPr>
            <p:cNvPr id="382" name="Google Shape;382;p26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26"/>
          <p:cNvSpPr txBox="1">
            <a:spLocks noGrp="1"/>
          </p:cNvSpPr>
          <p:nvPr>
            <p:ph type="ctrTitle"/>
          </p:nvPr>
        </p:nvSpPr>
        <p:spPr>
          <a:xfrm flipH="1">
            <a:off x="4904260" y="812350"/>
            <a:ext cx="335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subTitle" idx="1"/>
          </p:nvPr>
        </p:nvSpPr>
        <p:spPr>
          <a:xfrm flipH="1">
            <a:off x="4904361" y="2834125"/>
            <a:ext cx="33522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87" name="Google Shape;387;p26"/>
          <p:cNvGrpSpPr/>
          <p:nvPr/>
        </p:nvGrpSpPr>
        <p:grpSpPr>
          <a:xfrm flipH="1">
            <a:off x="5622" y="4618322"/>
            <a:ext cx="9143786" cy="524283"/>
            <a:chOff x="1295125" y="5074300"/>
            <a:chExt cx="5021575" cy="287925"/>
          </a:xfrm>
        </p:grpSpPr>
        <p:sp>
          <p:nvSpPr>
            <p:cNvPr id="388" name="Google Shape;388;p26"/>
            <p:cNvSpPr/>
            <p:nvPr/>
          </p:nvSpPr>
          <p:spPr>
            <a:xfrm>
              <a:off x="1295125" y="5074300"/>
              <a:ext cx="5021575" cy="287925"/>
            </a:xfrm>
            <a:custGeom>
              <a:avLst/>
              <a:gdLst/>
              <a:ahLst/>
              <a:cxnLst/>
              <a:rect l="l" t="t" r="r" b="b"/>
              <a:pathLst>
                <a:path w="200863" h="11517" extrusionOk="0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295125" y="5115100"/>
              <a:ext cx="5021575" cy="26600"/>
            </a:xfrm>
            <a:custGeom>
              <a:avLst/>
              <a:gdLst/>
              <a:ahLst/>
              <a:cxnLst/>
              <a:rect l="l" t="t" r="r" b="b"/>
              <a:pathLst>
                <a:path w="200863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26"/>
          <p:cNvSpPr/>
          <p:nvPr/>
        </p:nvSpPr>
        <p:spPr>
          <a:xfrm flipH="1">
            <a:off x="890883" y="667819"/>
            <a:ext cx="3655450" cy="3655359"/>
          </a:xfrm>
          <a:custGeom>
            <a:avLst/>
            <a:gdLst/>
            <a:ahLst/>
            <a:cxnLst/>
            <a:rect l="l" t="t" r="r" b="b"/>
            <a:pathLst>
              <a:path w="39947" h="39946" extrusionOk="0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 flipH="1">
            <a:off x="3897868" y="3241002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6"/>
          <p:cNvSpPr/>
          <p:nvPr/>
        </p:nvSpPr>
        <p:spPr>
          <a:xfrm flipH="1">
            <a:off x="680443" y="993927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2">
  <p:cSld name="CAPTION_ONLY_1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7"/>
          <p:cNvGrpSpPr/>
          <p:nvPr/>
        </p:nvGrpSpPr>
        <p:grpSpPr>
          <a:xfrm flipH="1">
            <a:off x="-4446" y="-2012"/>
            <a:ext cx="9144032" cy="2451776"/>
            <a:chOff x="5376" y="-2012"/>
            <a:chExt cx="9144032" cy="2451776"/>
          </a:xfrm>
        </p:grpSpPr>
        <p:sp>
          <p:nvSpPr>
            <p:cNvPr id="395" name="Google Shape;395;p27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7"/>
          <p:cNvSpPr txBox="1">
            <a:spLocks noGrp="1"/>
          </p:cNvSpPr>
          <p:nvPr>
            <p:ph type="ctrTitle"/>
          </p:nvPr>
        </p:nvSpPr>
        <p:spPr>
          <a:xfrm flipH="1">
            <a:off x="1500525" y="1547875"/>
            <a:ext cx="6134100" cy="10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1"/>
          </p:nvPr>
        </p:nvSpPr>
        <p:spPr>
          <a:xfrm flipH="1">
            <a:off x="2891524" y="2584200"/>
            <a:ext cx="33522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7"/>
          <p:cNvSpPr/>
          <p:nvPr/>
        </p:nvSpPr>
        <p:spPr>
          <a:xfrm flipH="1">
            <a:off x="7844198" y="3121539"/>
            <a:ext cx="1888164" cy="1888164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7"/>
          <p:cNvSpPr/>
          <p:nvPr/>
        </p:nvSpPr>
        <p:spPr>
          <a:xfrm flipH="1">
            <a:off x="1364268" y="667827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8401850" y="2736313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7379775" y="3217697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865500" y="1439263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1099525" y="239097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1_2_1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subTitle" idx="1"/>
          </p:nvPr>
        </p:nvSpPr>
        <p:spPr>
          <a:xfrm>
            <a:off x="1589025" y="15740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3" name="Google Shape;433;p29"/>
          <p:cNvSpPr txBox="1">
            <a:spLocks noGrp="1"/>
          </p:cNvSpPr>
          <p:nvPr>
            <p:ph type="subTitle" idx="2"/>
          </p:nvPr>
        </p:nvSpPr>
        <p:spPr>
          <a:xfrm>
            <a:off x="1595250" y="19858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subTitle" idx="3"/>
          </p:nvPr>
        </p:nvSpPr>
        <p:spPr>
          <a:xfrm>
            <a:off x="5540070" y="15740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subTitle" idx="4"/>
          </p:nvPr>
        </p:nvSpPr>
        <p:spPr>
          <a:xfrm>
            <a:off x="5540073" y="19858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9"/>
          <p:cNvSpPr txBox="1">
            <a:spLocks noGrp="1"/>
          </p:cNvSpPr>
          <p:nvPr>
            <p:ph type="subTitle" idx="5"/>
          </p:nvPr>
        </p:nvSpPr>
        <p:spPr>
          <a:xfrm>
            <a:off x="1589022" y="32181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7" name="Google Shape;437;p29"/>
          <p:cNvSpPr txBox="1">
            <a:spLocks noGrp="1"/>
          </p:cNvSpPr>
          <p:nvPr>
            <p:ph type="subTitle" idx="6"/>
          </p:nvPr>
        </p:nvSpPr>
        <p:spPr>
          <a:xfrm>
            <a:off x="1589025" y="36299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7"/>
          </p:nvPr>
        </p:nvSpPr>
        <p:spPr>
          <a:xfrm>
            <a:off x="5533842" y="32181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9" name="Google Shape;439;p29"/>
          <p:cNvSpPr txBox="1">
            <a:spLocks noGrp="1"/>
          </p:cNvSpPr>
          <p:nvPr>
            <p:ph type="subTitle" idx="8"/>
          </p:nvPr>
        </p:nvSpPr>
        <p:spPr>
          <a:xfrm>
            <a:off x="5533848" y="36299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40" name="Google Shape;440;p29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441" name="Google Shape;441;p2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29"/>
          <p:cNvSpPr/>
          <p:nvPr/>
        </p:nvSpPr>
        <p:spPr>
          <a:xfrm>
            <a:off x="6101273" y="2449784"/>
            <a:ext cx="3618680" cy="3618680"/>
          </a:xfrm>
          <a:custGeom>
            <a:avLst/>
            <a:gdLst/>
            <a:ahLst/>
            <a:cxnLst/>
            <a:rect l="l" t="t" r="r" b="b"/>
            <a:pathLst>
              <a:path w="38826" h="38826" extrusionOk="0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9"/>
          <p:cNvGrpSpPr/>
          <p:nvPr/>
        </p:nvGrpSpPr>
        <p:grpSpPr>
          <a:xfrm flipH="1">
            <a:off x="3" y="3577945"/>
            <a:ext cx="2278469" cy="1562898"/>
            <a:chOff x="6864479" y="3577962"/>
            <a:chExt cx="2280521" cy="1562898"/>
          </a:xfrm>
        </p:grpSpPr>
        <p:sp>
          <p:nvSpPr>
            <p:cNvPr id="446" name="Google Shape;446;p29"/>
            <p:cNvSpPr/>
            <p:nvPr/>
          </p:nvSpPr>
          <p:spPr>
            <a:xfrm>
              <a:off x="6864479" y="3577962"/>
              <a:ext cx="2280521" cy="1562898"/>
            </a:xfrm>
            <a:custGeom>
              <a:avLst/>
              <a:gdLst/>
              <a:ahLst/>
              <a:cxnLst/>
              <a:rect l="l" t="t" r="r" b="b"/>
              <a:pathLst>
                <a:path w="71283" h="48852" extrusionOk="0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7452213" y="4006086"/>
              <a:ext cx="1691284" cy="1134774"/>
            </a:xfrm>
            <a:custGeom>
              <a:avLst/>
              <a:gdLst/>
              <a:ahLst/>
              <a:cxnLst/>
              <a:rect l="l" t="t" r="r" b="b"/>
              <a:pathLst>
                <a:path w="52865" h="35470" extrusionOk="0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9"/>
          <p:cNvSpPr/>
          <p:nvPr/>
        </p:nvSpPr>
        <p:spPr>
          <a:xfrm>
            <a:off x="5600003" y="-149277"/>
            <a:ext cx="1377741" cy="1377741"/>
          </a:xfrm>
          <a:custGeom>
            <a:avLst/>
            <a:gdLst/>
            <a:ahLst/>
            <a:cxnLst/>
            <a:rect l="l" t="t" r="r" b="b"/>
            <a:pathLst>
              <a:path w="153210" h="153210" extrusionOk="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379602" y="3282625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7141226" y="884350"/>
            <a:ext cx="93098" cy="928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6351799" y="735050"/>
            <a:ext cx="215141" cy="21445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29"/>
          <p:cNvGrpSpPr/>
          <p:nvPr/>
        </p:nvGrpSpPr>
        <p:grpSpPr>
          <a:xfrm rot="10800000" flipH="1">
            <a:off x="6870928" y="-5"/>
            <a:ext cx="2278469" cy="1562898"/>
            <a:chOff x="6864479" y="3577962"/>
            <a:chExt cx="2280521" cy="1562898"/>
          </a:xfrm>
        </p:grpSpPr>
        <p:sp>
          <p:nvSpPr>
            <p:cNvPr id="453" name="Google Shape;453;p29"/>
            <p:cNvSpPr/>
            <p:nvPr/>
          </p:nvSpPr>
          <p:spPr>
            <a:xfrm>
              <a:off x="6864479" y="3577962"/>
              <a:ext cx="2280521" cy="1562898"/>
            </a:xfrm>
            <a:custGeom>
              <a:avLst/>
              <a:gdLst/>
              <a:ahLst/>
              <a:cxnLst/>
              <a:rect l="l" t="t" r="r" b="b"/>
              <a:pathLst>
                <a:path w="71283" h="48852" extrusionOk="0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7452213" y="4006086"/>
              <a:ext cx="1691284" cy="1134774"/>
            </a:xfrm>
            <a:custGeom>
              <a:avLst/>
              <a:gdLst/>
              <a:ahLst/>
              <a:cxnLst/>
              <a:rect l="l" t="t" r="r" b="b"/>
              <a:pathLst>
                <a:path w="52865" h="35470" extrusionOk="0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9"/>
          <p:cNvSpPr/>
          <p:nvPr/>
        </p:nvSpPr>
        <p:spPr>
          <a:xfrm>
            <a:off x="628251" y="2724900"/>
            <a:ext cx="93098" cy="928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AND_TWO_COLUMNS_2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3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495" name="Google Shape;495;p33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3"/>
          <p:cNvSpPr/>
          <p:nvPr/>
        </p:nvSpPr>
        <p:spPr>
          <a:xfrm>
            <a:off x="8690225" y="4458200"/>
            <a:ext cx="247825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8018302" y="409730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 idx="2"/>
          </p:nvPr>
        </p:nvSpPr>
        <p:spPr>
          <a:xfrm>
            <a:off x="2133075" y="196435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3"/>
          </p:nvPr>
        </p:nvSpPr>
        <p:spPr>
          <a:xfrm>
            <a:off x="2133075" y="230335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 idx="4"/>
          </p:nvPr>
        </p:nvSpPr>
        <p:spPr>
          <a:xfrm>
            <a:off x="5207925" y="196435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5"/>
          </p:nvPr>
        </p:nvSpPr>
        <p:spPr>
          <a:xfrm>
            <a:off x="5207925" y="230335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5" name="Google Shape;505;p33"/>
          <p:cNvSpPr txBox="1">
            <a:spLocks noGrp="1"/>
          </p:cNvSpPr>
          <p:nvPr>
            <p:ph type="title" idx="6"/>
          </p:nvPr>
        </p:nvSpPr>
        <p:spPr>
          <a:xfrm>
            <a:off x="2133075" y="364300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33"/>
          <p:cNvSpPr txBox="1">
            <a:spLocks noGrp="1"/>
          </p:cNvSpPr>
          <p:nvPr>
            <p:ph type="title" idx="7"/>
          </p:nvPr>
        </p:nvSpPr>
        <p:spPr>
          <a:xfrm>
            <a:off x="2133075" y="39820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8"/>
          </p:nvPr>
        </p:nvSpPr>
        <p:spPr>
          <a:xfrm>
            <a:off x="5207925" y="364300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33"/>
          <p:cNvSpPr txBox="1">
            <a:spLocks noGrp="1"/>
          </p:cNvSpPr>
          <p:nvPr>
            <p:ph type="title" idx="9"/>
          </p:nvPr>
        </p:nvSpPr>
        <p:spPr>
          <a:xfrm>
            <a:off x="5207925" y="39820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9" name="Google Shape;509;p33"/>
          <p:cNvSpPr/>
          <p:nvPr/>
        </p:nvSpPr>
        <p:spPr>
          <a:xfrm flipH="1">
            <a:off x="-555367" y="22669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 rot="10800000" flipH="1">
            <a:off x="-296016" y="41779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_1_2_1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>
            <a:spLocks noGrp="1"/>
          </p:cNvSpPr>
          <p:nvPr>
            <p:ph type="title"/>
          </p:nvPr>
        </p:nvSpPr>
        <p:spPr>
          <a:xfrm flipH="1">
            <a:off x="5441383" y="594300"/>
            <a:ext cx="2992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20" name="Google Shape;520;p35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21" name="Google Shape;521;p35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5"/>
          <p:cNvSpPr txBox="1">
            <a:spLocks noGrp="1"/>
          </p:cNvSpPr>
          <p:nvPr>
            <p:ph type="title" idx="2"/>
          </p:nvPr>
        </p:nvSpPr>
        <p:spPr>
          <a:xfrm flipH="1">
            <a:off x="5441383" y="1986075"/>
            <a:ext cx="2992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TWO_COLUMNS_1_1_1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 flipH="1">
            <a:off x="955258" y="1347113"/>
            <a:ext cx="2992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50" name="Google Shape;550;p38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51" name="Google Shape;551;p38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8"/>
          <p:cNvSpPr txBox="1">
            <a:spLocks noGrp="1"/>
          </p:cNvSpPr>
          <p:nvPr>
            <p:ph type="subTitle" idx="1"/>
          </p:nvPr>
        </p:nvSpPr>
        <p:spPr>
          <a:xfrm flipH="1">
            <a:off x="955258" y="2738888"/>
            <a:ext cx="29922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3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40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67" name="Google Shape;567;p40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40"/>
          <p:cNvSpPr txBox="1">
            <a:spLocks noGrp="1"/>
          </p:cNvSpPr>
          <p:nvPr>
            <p:ph type="subTitle" idx="1"/>
          </p:nvPr>
        </p:nvSpPr>
        <p:spPr>
          <a:xfrm>
            <a:off x="671575" y="21909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subTitle" idx="2"/>
          </p:nvPr>
        </p:nvSpPr>
        <p:spPr>
          <a:xfrm>
            <a:off x="846625" y="2610200"/>
            <a:ext cx="20607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ubTitle" idx="3"/>
          </p:nvPr>
        </p:nvSpPr>
        <p:spPr>
          <a:xfrm>
            <a:off x="3349225" y="2190950"/>
            <a:ext cx="244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4"/>
          </p:nvPr>
        </p:nvSpPr>
        <p:spPr>
          <a:xfrm>
            <a:off x="3541650" y="2610200"/>
            <a:ext cx="20607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75" name="Google Shape;575;p40"/>
          <p:cNvSpPr txBox="1">
            <a:spLocks noGrp="1"/>
          </p:cNvSpPr>
          <p:nvPr>
            <p:ph type="subTitle" idx="5"/>
          </p:nvPr>
        </p:nvSpPr>
        <p:spPr>
          <a:xfrm>
            <a:off x="6061625" y="21909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76" name="Google Shape;576;p40"/>
          <p:cNvSpPr txBox="1">
            <a:spLocks noGrp="1"/>
          </p:cNvSpPr>
          <p:nvPr>
            <p:ph type="subTitle" idx="6"/>
          </p:nvPr>
        </p:nvSpPr>
        <p:spPr>
          <a:xfrm>
            <a:off x="6236675" y="2610200"/>
            <a:ext cx="20607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38" name="Google Shape;38;p6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2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"/>
          <p:cNvSpPr/>
          <p:nvPr/>
        </p:nvSpPr>
        <p:spPr>
          <a:xfrm>
            <a:off x="7957525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1"/>
          <p:cNvSpPr txBox="1">
            <a:spLocks noGrp="1"/>
          </p:cNvSpPr>
          <p:nvPr>
            <p:ph type="title"/>
          </p:nvPr>
        </p:nvSpPr>
        <p:spPr>
          <a:xfrm>
            <a:off x="5594525" y="17299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title" idx="2"/>
          </p:nvPr>
        </p:nvSpPr>
        <p:spPr>
          <a:xfrm>
            <a:off x="5594525" y="25717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81" name="Google Shape;581;p41"/>
          <p:cNvSpPr txBox="1">
            <a:spLocks noGrp="1"/>
          </p:cNvSpPr>
          <p:nvPr>
            <p:ph type="title" idx="3" hasCustomPrompt="1"/>
          </p:nvPr>
        </p:nvSpPr>
        <p:spPr>
          <a:xfrm>
            <a:off x="4212600" y="1975625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>
            <a:spLocks noGrp="1"/>
          </p:cNvSpPr>
          <p:nvPr>
            <p:ph type="title" hasCustomPrompt="1"/>
          </p:nvPr>
        </p:nvSpPr>
        <p:spPr>
          <a:xfrm>
            <a:off x="2940100" y="1317538"/>
            <a:ext cx="5392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93" name="Google Shape;593;p43"/>
          <p:cNvSpPr txBox="1">
            <a:spLocks noGrp="1"/>
          </p:cNvSpPr>
          <p:nvPr>
            <p:ph type="title" idx="2"/>
          </p:nvPr>
        </p:nvSpPr>
        <p:spPr>
          <a:xfrm>
            <a:off x="2940100" y="3166538"/>
            <a:ext cx="53925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grpSp>
        <p:nvGrpSpPr>
          <p:cNvPr id="594" name="Google Shape;594;p43"/>
          <p:cNvGrpSpPr/>
          <p:nvPr/>
        </p:nvGrpSpPr>
        <p:grpSpPr>
          <a:xfrm>
            <a:off x="5376" y="-12"/>
            <a:ext cx="9144032" cy="2451776"/>
            <a:chOff x="5376" y="-2012"/>
            <a:chExt cx="9144032" cy="2451776"/>
          </a:xfrm>
        </p:grpSpPr>
        <p:sp>
          <p:nvSpPr>
            <p:cNvPr id="595" name="Google Shape;595;p43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/>
          <p:nvPr/>
        </p:nvSpPr>
        <p:spPr>
          <a:xfrm>
            <a:off x="5375" y="-1976"/>
            <a:ext cx="2451794" cy="2451794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5"/>
          <p:cNvSpPr/>
          <p:nvPr/>
        </p:nvSpPr>
        <p:spPr>
          <a:xfrm>
            <a:off x="6692200" y="-2000"/>
            <a:ext cx="2451747" cy="2448328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title" hasCustomPrompt="1"/>
          </p:nvPr>
        </p:nvSpPr>
        <p:spPr>
          <a:xfrm>
            <a:off x="3137113" y="723288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15" name="Google Shape;615;p45"/>
          <p:cNvSpPr txBox="1">
            <a:spLocks noGrp="1"/>
          </p:cNvSpPr>
          <p:nvPr>
            <p:ph type="title" idx="2"/>
          </p:nvPr>
        </p:nvSpPr>
        <p:spPr>
          <a:xfrm>
            <a:off x="2749822" y="1287450"/>
            <a:ext cx="3644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16" name="Google Shape;616;p45"/>
          <p:cNvSpPr txBox="1">
            <a:spLocks noGrp="1"/>
          </p:cNvSpPr>
          <p:nvPr>
            <p:ph type="title" idx="3" hasCustomPrompt="1"/>
          </p:nvPr>
        </p:nvSpPr>
        <p:spPr>
          <a:xfrm>
            <a:off x="3137125" y="3454650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17" name="Google Shape;617;p45"/>
          <p:cNvSpPr txBox="1">
            <a:spLocks noGrp="1"/>
          </p:cNvSpPr>
          <p:nvPr>
            <p:ph type="title" idx="4"/>
          </p:nvPr>
        </p:nvSpPr>
        <p:spPr>
          <a:xfrm>
            <a:off x="2749837" y="4018800"/>
            <a:ext cx="3644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18" name="Google Shape;618;p45"/>
          <p:cNvSpPr txBox="1">
            <a:spLocks noGrp="1"/>
          </p:cNvSpPr>
          <p:nvPr>
            <p:ph type="title" idx="5" hasCustomPrompt="1"/>
          </p:nvPr>
        </p:nvSpPr>
        <p:spPr>
          <a:xfrm>
            <a:off x="3137113" y="2088975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19" name="Google Shape;619;p45"/>
          <p:cNvSpPr txBox="1">
            <a:spLocks noGrp="1"/>
          </p:cNvSpPr>
          <p:nvPr>
            <p:ph type="title" idx="6"/>
          </p:nvPr>
        </p:nvSpPr>
        <p:spPr>
          <a:xfrm>
            <a:off x="2749775" y="2653131"/>
            <a:ext cx="3644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20" name="Google Shape;620;p45"/>
          <p:cNvSpPr/>
          <p:nvPr/>
        </p:nvSpPr>
        <p:spPr>
          <a:xfrm flipH="1">
            <a:off x="824" y="3726963"/>
            <a:ext cx="3136286" cy="1486767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5"/>
          <p:cNvSpPr/>
          <p:nvPr/>
        </p:nvSpPr>
        <p:spPr>
          <a:xfrm>
            <a:off x="6058549" y="3726963"/>
            <a:ext cx="3136286" cy="1486767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2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6"/>
          <p:cNvSpPr/>
          <p:nvPr/>
        </p:nvSpPr>
        <p:spPr>
          <a:xfrm>
            <a:off x="7961275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6"/>
          <p:cNvSpPr/>
          <p:nvPr/>
        </p:nvSpPr>
        <p:spPr>
          <a:xfrm flipH="1">
            <a:off x="8" y="-1350"/>
            <a:ext cx="1178956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3180300" y="22178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6" name="Google Shape;626;p46"/>
          <p:cNvSpPr txBox="1">
            <a:spLocks noGrp="1"/>
          </p:cNvSpPr>
          <p:nvPr>
            <p:ph type="title" idx="2" hasCustomPrompt="1"/>
          </p:nvPr>
        </p:nvSpPr>
        <p:spPr>
          <a:xfrm>
            <a:off x="4026150" y="826750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1"/>
          </p:nvPr>
        </p:nvSpPr>
        <p:spPr>
          <a:xfrm>
            <a:off x="3180300" y="30596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5800850" y="3558677"/>
            <a:ext cx="3343224" cy="158481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6"/>
          <p:cNvSpPr/>
          <p:nvPr/>
        </p:nvSpPr>
        <p:spPr>
          <a:xfrm flipH="1">
            <a:off x="-28301" y="3558675"/>
            <a:ext cx="3343224" cy="158481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721348" y="3303651"/>
            <a:ext cx="607920" cy="607920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6"/>
          <p:cNvSpPr/>
          <p:nvPr/>
        </p:nvSpPr>
        <p:spPr>
          <a:xfrm>
            <a:off x="7050801" y="2336453"/>
            <a:ext cx="967187" cy="96718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7758402" y="238225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8076925" y="2111175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6"/>
          <p:cNvSpPr/>
          <p:nvPr/>
        </p:nvSpPr>
        <p:spPr>
          <a:xfrm>
            <a:off x="2079575" y="2692788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1484625" y="1924909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6"/>
          <p:cNvSpPr/>
          <p:nvPr/>
        </p:nvSpPr>
        <p:spPr>
          <a:xfrm>
            <a:off x="3136750" y="718138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6"/>
          <p:cNvSpPr/>
          <p:nvPr/>
        </p:nvSpPr>
        <p:spPr>
          <a:xfrm>
            <a:off x="5963700" y="1643575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_1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/>
          <p:nvPr/>
        </p:nvSpPr>
        <p:spPr>
          <a:xfrm rot="5400000">
            <a:off x="5472971" y="1472486"/>
            <a:ext cx="3673593" cy="3668470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9"/>
          <p:cNvSpPr/>
          <p:nvPr/>
        </p:nvSpPr>
        <p:spPr>
          <a:xfrm>
            <a:off x="5374" y="-1968"/>
            <a:ext cx="3922753" cy="3922753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5374" y="-1968"/>
            <a:ext cx="2458824" cy="2460219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 txBox="1">
            <a:spLocks noGrp="1"/>
          </p:cNvSpPr>
          <p:nvPr>
            <p:ph type="title"/>
          </p:nvPr>
        </p:nvSpPr>
        <p:spPr>
          <a:xfrm>
            <a:off x="1947975" y="1087075"/>
            <a:ext cx="1345800" cy="9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49"/>
          <p:cNvSpPr txBox="1">
            <a:spLocks noGrp="1"/>
          </p:cNvSpPr>
          <p:nvPr>
            <p:ph type="subTitle" idx="1"/>
          </p:nvPr>
        </p:nvSpPr>
        <p:spPr>
          <a:xfrm>
            <a:off x="5769575" y="3215100"/>
            <a:ext cx="2015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1_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/>
          <p:nvPr/>
        </p:nvSpPr>
        <p:spPr>
          <a:xfrm rot="-5400000" flipH="1">
            <a:off x="2812" y="1480472"/>
            <a:ext cx="3673593" cy="3668470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0"/>
          <p:cNvSpPr txBox="1">
            <a:spLocks noGrp="1"/>
          </p:cNvSpPr>
          <p:nvPr>
            <p:ph type="subTitle" idx="1"/>
          </p:nvPr>
        </p:nvSpPr>
        <p:spPr>
          <a:xfrm flipH="1">
            <a:off x="880925" y="3294725"/>
            <a:ext cx="201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659" name="Google Shape;659;p50"/>
          <p:cNvSpPr/>
          <p:nvPr/>
        </p:nvSpPr>
        <p:spPr>
          <a:xfrm flipH="1">
            <a:off x="5221249" y="-1968"/>
            <a:ext cx="3922753" cy="3922753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0"/>
          <p:cNvSpPr/>
          <p:nvPr/>
        </p:nvSpPr>
        <p:spPr>
          <a:xfrm flipH="1">
            <a:off x="6685178" y="-1968"/>
            <a:ext cx="2458824" cy="2460219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0"/>
          <p:cNvSpPr txBox="1">
            <a:spLocks noGrp="1"/>
          </p:cNvSpPr>
          <p:nvPr>
            <p:ph type="title"/>
          </p:nvPr>
        </p:nvSpPr>
        <p:spPr>
          <a:xfrm flipH="1">
            <a:off x="880801" y="1938075"/>
            <a:ext cx="2030700" cy="12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/>
          <p:nvPr/>
        </p:nvSpPr>
        <p:spPr>
          <a:xfrm>
            <a:off x="5375" y="-1973"/>
            <a:ext cx="2899386" cy="2899386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1"/>
          <p:cNvSpPr/>
          <p:nvPr/>
        </p:nvSpPr>
        <p:spPr>
          <a:xfrm>
            <a:off x="5375" y="-1973"/>
            <a:ext cx="1817366" cy="1818397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1"/>
          <p:cNvSpPr/>
          <p:nvPr/>
        </p:nvSpPr>
        <p:spPr>
          <a:xfrm rot="5400000">
            <a:off x="6354500" y="2354095"/>
            <a:ext cx="2791447" cy="2787554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1"/>
          <p:cNvSpPr txBox="1">
            <a:spLocks noGrp="1"/>
          </p:cNvSpPr>
          <p:nvPr>
            <p:ph type="ctrTitle"/>
          </p:nvPr>
        </p:nvSpPr>
        <p:spPr>
          <a:xfrm>
            <a:off x="4445675" y="552150"/>
            <a:ext cx="35100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7" name="Google Shape;667;p51"/>
          <p:cNvSpPr txBox="1"/>
          <p:nvPr/>
        </p:nvSpPr>
        <p:spPr>
          <a:xfrm>
            <a:off x="4445675" y="3353709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8" name="Google Shape;668;p51"/>
          <p:cNvSpPr txBox="1">
            <a:spLocks noGrp="1"/>
          </p:cNvSpPr>
          <p:nvPr>
            <p:ph type="subTitle" idx="1"/>
          </p:nvPr>
        </p:nvSpPr>
        <p:spPr>
          <a:xfrm>
            <a:off x="4463100" y="1417980"/>
            <a:ext cx="26076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4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2"/>
          <p:cNvSpPr/>
          <p:nvPr/>
        </p:nvSpPr>
        <p:spPr>
          <a:xfrm>
            <a:off x="5375" y="-1973"/>
            <a:ext cx="2899386" cy="2899386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5375" y="-1973"/>
            <a:ext cx="1817366" cy="1818397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53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674" name="Google Shape;674;p53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53"/>
          <p:cNvSpPr/>
          <p:nvPr/>
        </p:nvSpPr>
        <p:spPr>
          <a:xfrm>
            <a:off x="8690225" y="4458200"/>
            <a:ext cx="247825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3"/>
          <p:cNvSpPr/>
          <p:nvPr/>
        </p:nvSpPr>
        <p:spPr>
          <a:xfrm>
            <a:off x="8018302" y="409730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3"/>
          <p:cNvSpPr/>
          <p:nvPr/>
        </p:nvSpPr>
        <p:spPr>
          <a:xfrm flipH="1">
            <a:off x="-555367" y="22669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3"/>
          <p:cNvSpPr/>
          <p:nvPr/>
        </p:nvSpPr>
        <p:spPr>
          <a:xfrm rot="10800000" flipH="1">
            <a:off x="-296016" y="41779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4"/>
          <p:cNvSpPr/>
          <p:nvPr/>
        </p:nvSpPr>
        <p:spPr>
          <a:xfrm flipH="1">
            <a:off x="5374" y="-1990"/>
            <a:ext cx="4421662" cy="4415495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54"/>
          <p:cNvGrpSpPr/>
          <p:nvPr/>
        </p:nvGrpSpPr>
        <p:grpSpPr>
          <a:xfrm flipH="1">
            <a:off x="6217535" y="-1979"/>
            <a:ext cx="2931770" cy="2931662"/>
            <a:chOff x="5376" y="-2012"/>
            <a:chExt cx="1080160" cy="1080160"/>
          </a:xfrm>
        </p:grpSpPr>
        <p:sp>
          <p:nvSpPr>
            <p:cNvPr id="684" name="Google Shape;684;p54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4"/>
          <p:cNvSpPr/>
          <p:nvPr/>
        </p:nvSpPr>
        <p:spPr>
          <a:xfrm flipH="1">
            <a:off x="11528" y="3894203"/>
            <a:ext cx="2635353" cy="124929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9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57" name="Google Shape;557;p3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9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39"/>
          <p:cNvSpPr txBox="1">
            <a:spLocks noGrp="1"/>
          </p:cNvSpPr>
          <p:nvPr>
            <p:ph type="subTitle" idx="1"/>
          </p:nvPr>
        </p:nvSpPr>
        <p:spPr>
          <a:xfrm>
            <a:off x="7267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2" name="Google Shape;562;p39"/>
          <p:cNvSpPr txBox="1">
            <a:spLocks noGrp="1"/>
          </p:cNvSpPr>
          <p:nvPr>
            <p:ph type="subTitle" idx="2"/>
          </p:nvPr>
        </p:nvSpPr>
        <p:spPr>
          <a:xfrm>
            <a:off x="7267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63" name="Google Shape;563;p39"/>
          <p:cNvSpPr txBox="1">
            <a:spLocks noGrp="1"/>
          </p:cNvSpPr>
          <p:nvPr>
            <p:ph type="subTitle" idx="3"/>
          </p:nvPr>
        </p:nvSpPr>
        <p:spPr>
          <a:xfrm>
            <a:off x="60616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4" name="Google Shape;564;p39"/>
          <p:cNvSpPr txBox="1">
            <a:spLocks noGrp="1"/>
          </p:cNvSpPr>
          <p:nvPr>
            <p:ph type="subTitle" idx="4"/>
          </p:nvPr>
        </p:nvSpPr>
        <p:spPr>
          <a:xfrm>
            <a:off x="60616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9970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459" name="Google Shape;459;p30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0"/>
          <p:cNvSpPr/>
          <p:nvPr/>
        </p:nvSpPr>
        <p:spPr>
          <a:xfrm>
            <a:off x="6168826" y="14517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/>
          <p:nvPr/>
        </p:nvSpPr>
        <p:spPr>
          <a:xfrm rot="10800000">
            <a:off x="5970633" y="35931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-4446" y="4618322"/>
            <a:ext cx="9143786" cy="524283"/>
            <a:chOff x="1295125" y="5074300"/>
            <a:chExt cx="5021575" cy="287925"/>
          </a:xfrm>
        </p:grpSpPr>
        <p:sp>
          <p:nvSpPr>
            <p:cNvPr id="465" name="Google Shape;465;p30"/>
            <p:cNvSpPr/>
            <p:nvPr/>
          </p:nvSpPr>
          <p:spPr>
            <a:xfrm>
              <a:off x="1295125" y="5074300"/>
              <a:ext cx="5021575" cy="287925"/>
            </a:xfrm>
            <a:custGeom>
              <a:avLst/>
              <a:gdLst/>
              <a:ahLst/>
              <a:cxnLst/>
              <a:rect l="l" t="t" r="r" b="b"/>
              <a:pathLst>
                <a:path w="200863" h="11517" extrusionOk="0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295125" y="5115100"/>
              <a:ext cx="5021575" cy="26600"/>
            </a:xfrm>
            <a:custGeom>
              <a:avLst/>
              <a:gdLst/>
              <a:ahLst/>
              <a:cxnLst/>
              <a:rect l="l" t="t" r="r" b="b"/>
              <a:pathLst>
                <a:path w="200863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442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/>
          <p:nvPr/>
        </p:nvSpPr>
        <p:spPr>
          <a:xfrm flipH="1">
            <a:off x="0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1"/>
          <p:cNvSpPr txBox="1">
            <a:spLocks noGrp="1"/>
          </p:cNvSpPr>
          <p:nvPr>
            <p:ph type="title"/>
          </p:nvPr>
        </p:nvSpPr>
        <p:spPr>
          <a:xfrm>
            <a:off x="2115750" y="1862738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title" idx="2"/>
          </p:nvPr>
        </p:nvSpPr>
        <p:spPr>
          <a:xfrm>
            <a:off x="2115739" y="2704538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title" idx="3" hasCustomPrompt="1"/>
          </p:nvPr>
        </p:nvSpPr>
        <p:spPr>
          <a:xfrm>
            <a:off x="766064" y="1975613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07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 hasCustomPrompt="1"/>
          </p:nvPr>
        </p:nvSpPr>
        <p:spPr>
          <a:xfrm>
            <a:off x="633700" y="271688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633700" y="35467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2"/>
          </p:nvPr>
        </p:nvSpPr>
        <p:spPr>
          <a:xfrm>
            <a:off x="633700" y="401730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3"/>
          </p:nvPr>
        </p:nvSpPr>
        <p:spPr>
          <a:xfrm>
            <a:off x="721200" y="594300"/>
            <a:ext cx="76605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4" hasCustomPrompt="1"/>
          </p:nvPr>
        </p:nvSpPr>
        <p:spPr>
          <a:xfrm>
            <a:off x="633700" y="946764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633700" y="17765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633700" y="224717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7" hasCustomPrompt="1"/>
          </p:nvPr>
        </p:nvSpPr>
        <p:spPr>
          <a:xfrm>
            <a:off x="3482550" y="271688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8"/>
          </p:nvPr>
        </p:nvSpPr>
        <p:spPr>
          <a:xfrm>
            <a:off x="3482550" y="35467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9"/>
          </p:nvPr>
        </p:nvSpPr>
        <p:spPr>
          <a:xfrm>
            <a:off x="3482550" y="401730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13" hasCustomPrompt="1"/>
          </p:nvPr>
        </p:nvSpPr>
        <p:spPr>
          <a:xfrm>
            <a:off x="3482550" y="946764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4"/>
          </p:nvPr>
        </p:nvSpPr>
        <p:spPr>
          <a:xfrm>
            <a:off x="3482550" y="17765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5"/>
          </p:nvPr>
        </p:nvSpPr>
        <p:spPr>
          <a:xfrm>
            <a:off x="3482550" y="224717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16" hasCustomPrompt="1"/>
          </p:nvPr>
        </p:nvSpPr>
        <p:spPr>
          <a:xfrm>
            <a:off x="6331400" y="271688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7"/>
          </p:nvPr>
        </p:nvSpPr>
        <p:spPr>
          <a:xfrm>
            <a:off x="6331400" y="35467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8"/>
          </p:nvPr>
        </p:nvSpPr>
        <p:spPr>
          <a:xfrm>
            <a:off x="6331400" y="401730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9" hasCustomPrompt="1"/>
          </p:nvPr>
        </p:nvSpPr>
        <p:spPr>
          <a:xfrm>
            <a:off x="6331400" y="946764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20"/>
          </p:nvPr>
        </p:nvSpPr>
        <p:spPr>
          <a:xfrm>
            <a:off x="6331400" y="17765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21"/>
          </p:nvPr>
        </p:nvSpPr>
        <p:spPr>
          <a:xfrm>
            <a:off x="6331400" y="224717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119" name="Google Shape;119;p14"/>
          <p:cNvGrpSpPr/>
          <p:nvPr/>
        </p:nvGrpSpPr>
        <p:grpSpPr>
          <a:xfrm rot="10800000" flipH="1">
            <a:off x="-6" y="1220758"/>
            <a:ext cx="3922753" cy="3922753"/>
            <a:chOff x="5374" y="-1968"/>
            <a:chExt cx="3922753" cy="3922753"/>
          </a:xfrm>
        </p:grpSpPr>
        <p:sp>
          <p:nvSpPr>
            <p:cNvPr id="120" name="Google Shape;120;p14"/>
            <p:cNvSpPr/>
            <p:nvPr/>
          </p:nvSpPr>
          <p:spPr>
            <a:xfrm>
              <a:off x="5374" y="-1968"/>
              <a:ext cx="3922753" cy="3922753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374" y="-1968"/>
              <a:ext cx="2458824" cy="2460219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5391794" y="3351475"/>
            <a:ext cx="3752208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ctrTitle"/>
          </p:nvPr>
        </p:nvSpPr>
        <p:spPr>
          <a:xfrm>
            <a:off x="4269401" y="485350"/>
            <a:ext cx="335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4361650" y="2574625"/>
            <a:ext cx="32604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51806" y="-300"/>
            <a:ext cx="3314708" cy="5142314"/>
          </a:xfrm>
          <a:custGeom>
            <a:avLst/>
            <a:gdLst/>
            <a:ahLst/>
            <a:cxnLst/>
            <a:rect l="l" t="t" r="r" b="b"/>
            <a:pathLst>
              <a:path w="71712" h="160735" extrusionOk="0">
                <a:moveTo>
                  <a:pt x="0" y="1"/>
                </a:moveTo>
                <a:lnTo>
                  <a:pt x="0" y="160734"/>
                </a:lnTo>
                <a:lnTo>
                  <a:pt x="67151" y="160734"/>
                </a:lnTo>
                <a:cubicBezTo>
                  <a:pt x="46661" y="140946"/>
                  <a:pt x="33921" y="113181"/>
                  <a:pt x="33921" y="82451"/>
                </a:cubicBezTo>
                <a:cubicBezTo>
                  <a:pt x="33921" y="49495"/>
                  <a:pt x="48566" y="19955"/>
                  <a:pt x="71712" y="1"/>
                </a:cubicBezTo>
                <a:close/>
              </a:path>
            </a:pathLst>
          </a:custGeom>
          <a:gradFill>
            <a:gsLst>
              <a:gs pos="0">
                <a:srgbClr val="1F2B3A"/>
              </a:gs>
              <a:gs pos="100000">
                <a:srgbClr val="29332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7832584" y="-347073"/>
            <a:ext cx="1596135" cy="1595440"/>
          </a:xfrm>
          <a:custGeom>
            <a:avLst/>
            <a:gdLst/>
            <a:ahLst/>
            <a:cxnLst/>
            <a:rect l="l" t="t" r="r" b="b"/>
            <a:pathLst>
              <a:path w="31017" h="31005" extrusionOk="0">
                <a:moveTo>
                  <a:pt x="15503" y="1"/>
                </a:moveTo>
                <a:cubicBezTo>
                  <a:pt x="6942" y="1"/>
                  <a:pt x="1" y="6942"/>
                  <a:pt x="1" y="15503"/>
                </a:cubicBezTo>
                <a:cubicBezTo>
                  <a:pt x="1" y="24063"/>
                  <a:pt x="6942" y="31004"/>
                  <a:pt x="15503" y="31004"/>
                </a:cubicBezTo>
                <a:cubicBezTo>
                  <a:pt x="24075" y="31004"/>
                  <a:pt x="31016" y="24063"/>
                  <a:pt x="31016" y="15503"/>
                </a:cubicBezTo>
                <a:cubicBezTo>
                  <a:pt x="31016" y="6942"/>
                  <a:pt x="24075" y="1"/>
                  <a:pt x="1550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-51807" y="-1423"/>
            <a:ext cx="2280905" cy="1562898"/>
            <a:chOff x="3143" y="-1423"/>
            <a:chExt cx="2280905" cy="1562898"/>
          </a:xfrm>
        </p:grpSpPr>
        <p:sp>
          <p:nvSpPr>
            <p:cNvPr id="129" name="Google Shape;129;p15"/>
            <p:cNvSpPr/>
            <p:nvPr/>
          </p:nvSpPr>
          <p:spPr>
            <a:xfrm>
              <a:off x="3143" y="-1423"/>
              <a:ext cx="2280905" cy="1562898"/>
            </a:xfrm>
            <a:custGeom>
              <a:avLst/>
              <a:gdLst/>
              <a:ahLst/>
              <a:cxnLst/>
              <a:rect l="l" t="t" r="r" b="b"/>
              <a:pathLst>
                <a:path w="71295" h="48852" extrusionOk="0">
                  <a:moveTo>
                    <a:pt x="0" y="0"/>
                  </a:moveTo>
                  <a:lnTo>
                    <a:pt x="71" y="48851"/>
                  </a:lnTo>
                  <a:cubicBezTo>
                    <a:pt x="71" y="48851"/>
                    <a:pt x="9513" y="31063"/>
                    <a:pt x="31468" y="17431"/>
                  </a:cubicBezTo>
                  <a:cubicBezTo>
                    <a:pt x="50864" y="5394"/>
                    <a:pt x="71295" y="0"/>
                    <a:pt x="71295" y="0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647" y="-1423"/>
              <a:ext cx="1691284" cy="1134742"/>
            </a:xfrm>
            <a:custGeom>
              <a:avLst/>
              <a:gdLst/>
              <a:ahLst/>
              <a:cxnLst/>
              <a:rect l="l" t="t" r="r" b="b"/>
              <a:pathLst>
                <a:path w="52865" h="35469" extrusionOk="0">
                  <a:moveTo>
                    <a:pt x="44030" y="0"/>
                  </a:moveTo>
                  <a:cubicBezTo>
                    <a:pt x="39494" y="1929"/>
                    <a:pt x="34743" y="4167"/>
                    <a:pt x="30052" y="6739"/>
                  </a:cubicBezTo>
                  <a:cubicBezTo>
                    <a:pt x="13764" y="15669"/>
                    <a:pt x="4144" y="26539"/>
                    <a:pt x="1" y="31980"/>
                  </a:cubicBezTo>
                  <a:lnTo>
                    <a:pt x="1" y="35469"/>
                  </a:lnTo>
                  <a:cubicBezTo>
                    <a:pt x="4156" y="30027"/>
                    <a:pt x="13776" y="19145"/>
                    <a:pt x="30052" y="10227"/>
                  </a:cubicBezTo>
                  <a:cubicBezTo>
                    <a:pt x="37946" y="5905"/>
                    <a:pt x="45994" y="2512"/>
                    <a:pt x="52864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5"/>
          <p:cNvGrpSpPr/>
          <p:nvPr/>
        </p:nvGrpSpPr>
        <p:grpSpPr>
          <a:xfrm rot="5400000">
            <a:off x="-304256" y="763071"/>
            <a:ext cx="4163493" cy="3734253"/>
            <a:chOff x="739244" y="740871"/>
            <a:chExt cx="4163493" cy="3734253"/>
          </a:xfrm>
        </p:grpSpPr>
        <p:sp>
          <p:nvSpPr>
            <p:cNvPr id="132" name="Google Shape;132;p15"/>
            <p:cNvSpPr/>
            <p:nvPr/>
          </p:nvSpPr>
          <p:spPr>
            <a:xfrm>
              <a:off x="2939824" y="2225410"/>
              <a:ext cx="1962913" cy="2249713"/>
            </a:xfrm>
            <a:custGeom>
              <a:avLst/>
              <a:gdLst/>
              <a:ahLst/>
              <a:cxnLst/>
              <a:rect l="l" t="t" r="r" b="b"/>
              <a:pathLst>
                <a:path w="61365" h="70331" extrusionOk="0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39244" y="2225410"/>
              <a:ext cx="1962561" cy="2249713"/>
            </a:xfrm>
            <a:custGeom>
              <a:avLst/>
              <a:gdLst/>
              <a:ahLst/>
              <a:cxnLst/>
              <a:rect l="l" t="t" r="r" b="b"/>
              <a:pathLst>
                <a:path w="61354" h="70331" extrusionOk="0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237801" y="740871"/>
              <a:ext cx="3166411" cy="3734253"/>
            </a:xfrm>
            <a:custGeom>
              <a:avLst/>
              <a:gdLst/>
              <a:ahLst/>
              <a:cxnLst/>
              <a:rect l="l" t="t" r="r" b="b"/>
              <a:pathLst>
                <a:path w="98989" h="116741" extrusionOk="0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5676133" y="3962437"/>
            <a:ext cx="1583755" cy="1222613"/>
            <a:chOff x="5563273" y="1510229"/>
            <a:chExt cx="1174980" cy="907050"/>
          </a:xfrm>
        </p:grpSpPr>
        <p:sp>
          <p:nvSpPr>
            <p:cNvPr id="136" name="Google Shape;136;p15"/>
            <p:cNvSpPr/>
            <p:nvPr/>
          </p:nvSpPr>
          <p:spPr>
            <a:xfrm>
              <a:off x="6563322" y="1618615"/>
              <a:ext cx="51197" cy="51159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" y="1"/>
                  </a:moveTo>
                  <a:lnTo>
                    <a:pt x="1" y="1357"/>
                  </a:lnTo>
                  <a:lnTo>
                    <a:pt x="1357" y="135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507113" y="1666682"/>
              <a:ext cx="164674" cy="698468"/>
            </a:xfrm>
            <a:custGeom>
              <a:avLst/>
              <a:gdLst/>
              <a:ahLst/>
              <a:cxnLst/>
              <a:rect l="l" t="t" r="r" b="b"/>
              <a:pathLst>
                <a:path w="4368" h="18527" extrusionOk="0">
                  <a:moveTo>
                    <a:pt x="624" y="733"/>
                  </a:moveTo>
                  <a:cubicBezTo>
                    <a:pt x="787" y="733"/>
                    <a:pt x="949" y="868"/>
                    <a:pt x="949" y="1058"/>
                  </a:cubicBezTo>
                  <a:cubicBezTo>
                    <a:pt x="949" y="1248"/>
                    <a:pt x="814" y="1411"/>
                    <a:pt x="624" y="1411"/>
                  </a:cubicBezTo>
                  <a:cubicBezTo>
                    <a:pt x="407" y="1411"/>
                    <a:pt x="271" y="1248"/>
                    <a:pt x="271" y="1058"/>
                  </a:cubicBezTo>
                  <a:cubicBezTo>
                    <a:pt x="271" y="896"/>
                    <a:pt x="407" y="733"/>
                    <a:pt x="624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53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70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70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600154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555142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1" y="1"/>
                  </a:moveTo>
                  <a:lnTo>
                    <a:pt x="1" y="18526"/>
                  </a:lnTo>
                  <a:lnTo>
                    <a:pt x="408" y="1852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548016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599137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494823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9" y="678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652293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499950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38575" y="2391681"/>
              <a:ext cx="299677" cy="25598"/>
            </a:xfrm>
            <a:custGeom>
              <a:avLst/>
              <a:gdLst/>
              <a:ahLst/>
              <a:cxnLst/>
              <a:rect l="l" t="t" r="r" b="b"/>
              <a:pathLst>
                <a:path w="794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48" y="67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708540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524492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597101" y="1533603"/>
              <a:ext cx="40904" cy="40226"/>
            </a:xfrm>
            <a:custGeom>
              <a:avLst/>
              <a:gdLst/>
              <a:ahLst/>
              <a:cxnLst/>
              <a:rect l="l" t="t" r="r" b="b"/>
              <a:pathLst>
                <a:path w="1085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71" y="764"/>
                  </a:cubicBezTo>
                  <a:cubicBezTo>
                    <a:pt x="406" y="956"/>
                    <a:pt x="608" y="1066"/>
                    <a:pt x="763" y="1066"/>
                  </a:cubicBezTo>
                  <a:cubicBezTo>
                    <a:pt x="827" y="1066"/>
                    <a:pt x="883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576581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30" y="4042"/>
                    <a:pt x="18146" y="7025"/>
                    <a:pt x="12640" y="7025"/>
                  </a:cubicBezTo>
                  <a:cubicBezTo>
                    <a:pt x="7161" y="7025"/>
                    <a:pt x="2523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563273" y="1736200"/>
              <a:ext cx="109481" cy="105372"/>
            </a:xfrm>
            <a:custGeom>
              <a:avLst/>
              <a:gdLst/>
              <a:ahLst/>
              <a:cxnLst/>
              <a:rect l="l" t="t" r="r" b="b"/>
              <a:pathLst>
                <a:path w="2904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99" y="1438"/>
                    <a:pt x="598" y="2117"/>
                    <a:pt x="977" y="2795"/>
                  </a:cubicBezTo>
                  <a:lnTo>
                    <a:pt x="2903" y="2252"/>
                  </a:lnTo>
                  <a:cubicBezTo>
                    <a:pt x="2496" y="1601"/>
                    <a:pt x="2144" y="950"/>
                    <a:pt x="1954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494823" y="1709546"/>
              <a:ext cx="37889" cy="44938"/>
            </a:xfrm>
            <a:custGeom>
              <a:avLst/>
              <a:gdLst/>
              <a:ahLst/>
              <a:cxnLst/>
              <a:rect l="l" t="t" r="r" b="b"/>
              <a:pathLst>
                <a:path w="1005" h="1192" extrusionOk="0">
                  <a:moveTo>
                    <a:pt x="816" y="0"/>
                  </a:moveTo>
                  <a:cubicBezTo>
                    <a:pt x="767" y="0"/>
                    <a:pt x="712" y="23"/>
                    <a:pt x="679" y="57"/>
                  </a:cubicBezTo>
                  <a:lnTo>
                    <a:pt x="28" y="925"/>
                  </a:lnTo>
                  <a:cubicBezTo>
                    <a:pt x="1" y="979"/>
                    <a:pt x="1" y="1088"/>
                    <a:pt x="55" y="1142"/>
                  </a:cubicBezTo>
                  <a:cubicBezTo>
                    <a:pt x="89" y="1176"/>
                    <a:pt x="123" y="1191"/>
                    <a:pt x="157" y="1191"/>
                  </a:cubicBezTo>
                  <a:cubicBezTo>
                    <a:pt x="204" y="1191"/>
                    <a:pt x="252" y="1162"/>
                    <a:pt x="299" y="1115"/>
                  </a:cubicBezTo>
                  <a:lnTo>
                    <a:pt x="950" y="274"/>
                  </a:lnTo>
                  <a:cubicBezTo>
                    <a:pt x="1004" y="193"/>
                    <a:pt x="977" y="111"/>
                    <a:pt x="896" y="30"/>
                  </a:cubicBezTo>
                  <a:cubicBezTo>
                    <a:pt x="875" y="9"/>
                    <a:pt x="846" y="0"/>
                    <a:pt x="816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574545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49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434504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6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279" y="2117"/>
                    <a:pt x="2577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7121969" y="3962437"/>
            <a:ext cx="1585127" cy="1222613"/>
            <a:chOff x="6635931" y="1510229"/>
            <a:chExt cx="1175997" cy="907050"/>
          </a:xfrm>
        </p:grpSpPr>
        <p:sp>
          <p:nvSpPr>
            <p:cNvPr id="155" name="Google Shape;155;p15"/>
            <p:cNvSpPr/>
            <p:nvPr/>
          </p:nvSpPr>
          <p:spPr>
            <a:xfrm>
              <a:off x="7637036" y="1618615"/>
              <a:ext cx="51159" cy="51159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0" y="1"/>
                  </a:moveTo>
                  <a:lnTo>
                    <a:pt x="0" y="1357"/>
                  </a:lnTo>
                  <a:lnTo>
                    <a:pt x="1356" y="135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579771" y="1666682"/>
              <a:ext cx="164636" cy="698468"/>
            </a:xfrm>
            <a:custGeom>
              <a:avLst/>
              <a:gdLst/>
              <a:ahLst/>
              <a:cxnLst/>
              <a:rect l="l" t="t" r="r" b="b"/>
              <a:pathLst>
                <a:path w="4367" h="18527" extrusionOk="0">
                  <a:moveTo>
                    <a:pt x="651" y="733"/>
                  </a:moveTo>
                  <a:cubicBezTo>
                    <a:pt x="814" y="733"/>
                    <a:pt x="977" y="868"/>
                    <a:pt x="977" y="1058"/>
                  </a:cubicBezTo>
                  <a:cubicBezTo>
                    <a:pt x="977" y="1248"/>
                    <a:pt x="841" y="1411"/>
                    <a:pt x="651" y="1411"/>
                  </a:cubicBezTo>
                  <a:cubicBezTo>
                    <a:pt x="434" y="1411"/>
                    <a:pt x="298" y="1248"/>
                    <a:pt x="298" y="1058"/>
                  </a:cubicBezTo>
                  <a:cubicBezTo>
                    <a:pt x="298" y="896"/>
                    <a:pt x="434" y="733"/>
                    <a:pt x="651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80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43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43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673830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628855" y="1667700"/>
              <a:ext cx="15344" cy="698468"/>
            </a:xfrm>
            <a:custGeom>
              <a:avLst/>
              <a:gdLst/>
              <a:ahLst/>
              <a:cxnLst/>
              <a:rect l="l" t="t" r="r" b="b"/>
              <a:pathLst>
                <a:path w="407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620674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672813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7567481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8" y="678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725969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573626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7511233" y="2391681"/>
              <a:ext cx="300695" cy="25598"/>
            </a:xfrm>
            <a:custGeom>
              <a:avLst/>
              <a:gdLst/>
              <a:ahLst/>
              <a:cxnLst/>
              <a:rect l="l" t="t" r="r" b="b"/>
              <a:pathLst>
                <a:path w="7976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75" y="678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781198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598168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670777" y="1533603"/>
              <a:ext cx="40942" cy="40226"/>
            </a:xfrm>
            <a:custGeom>
              <a:avLst/>
              <a:gdLst/>
              <a:ahLst/>
              <a:cxnLst/>
              <a:rect l="l" t="t" r="r" b="b"/>
              <a:pathLst>
                <a:path w="1086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44" y="764"/>
                  </a:cubicBezTo>
                  <a:cubicBezTo>
                    <a:pt x="398" y="956"/>
                    <a:pt x="592" y="1066"/>
                    <a:pt x="750" y="1066"/>
                  </a:cubicBezTo>
                  <a:cubicBezTo>
                    <a:pt x="816" y="1066"/>
                    <a:pt x="875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649239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03" y="4042"/>
                    <a:pt x="18146" y="7025"/>
                    <a:pt x="12640" y="7025"/>
                  </a:cubicBezTo>
                  <a:cubicBezTo>
                    <a:pt x="7161" y="7025"/>
                    <a:pt x="2496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635931" y="1736200"/>
              <a:ext cx="108425" cy="105372"/>
            </a:xfrm>
            <a:custGeom>
              <a:avLst/>
              <a:gdLst/>
              <a:ahLst/>
              <a:cxnLst/>
              <a:rect l="l" t="t" r="r" b="b"/>
              <a:pathLst>
                <a:path w="2876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72" y="1438"/>
                    <a:pt x="570" y="2117"/>
                    <a:pt x="950" y="2795"/>
                  </a:cubicBezTo>
                  <a:lnTo>
                    <a:pt x="2876" y="2252"/>
                  </a:lnTo>
                  <a:cubicBezTo>
                    <a:pt x="2469" y="1601"/>
                    <a:pt x="2144" y="950"/>
                    <a:pt x="1927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566463" y="1709546"/>
              <a:ext cx="39924" cy="44938"/>
            </a:xfrm>
            <a:custGeom>
              <a:avLst/>
              <a:gdLst/>
              <a:ahLst/>
              <a:cxnLst/>
              <a:rect l="l" t="t" r="r" b="b"/>
              <a:pathLst>
                <a:path w="1059" h="1192" extrusionOk="0">
                  <a:moveTo>
                    <a:pt x="870" y="0"/>
                  </a:moveTo>
                  <a:cubicBezTo>
                    <a:pt x="821" y="0"/>
                    <a:pt x="766" y="23"/>
                    <a:pt x="733" y="57"/>
                  </a:cubicBezTo>
                  <a:lnTo>
                    <a:pt x="82" y="925"/>
                  </a:lnTo>
                  <a:cubicBezTo>
                    <a:pt x="0" y="979"/>
                    <a:pt x="55" y="1088"/>
                    <a:pt x="109" y="1142"/>
                  </a:cubicBezTo>
                  <a:cubicBezTo>
                    <a:pt x="143" y="1176"/>
                    <a:pt x="177" y="1191"/>
                    <a:pt x="211" y="1191"/>
                  </a:cubicBezTo>
                  <a:cubicBezTo>
                    <a:pt x="258" y="1191"/>
                    <a:pt x="306" y="1162"/>
                    <a:pt x="353" y="1115"/>
                  </a:cubicBezTo>
                  <a:lnTo>
                    <a:pt x="1004" y="274"/>
                  </a:lnTo>
                  <a:cubicBezTo>
                    <a:pt x="1058" y="193"/>
                    <a:pt x="1031" y="111"/>
                    <a:pt x="950" y="30"/>
                  </a:cubicBezTo>
                  <a:cubicBezTo>
                    <a:pt x="929" y="9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648221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50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507162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5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306" y="2117"/>
                    <a:pt x="2604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790096" y="3962437"/>
            <a:ext cx="1583755" cy="1222613"/>
            <a:chOff x="5563273" y="1510229"/>
            <a:chExt cx="1174980" cy="907050"/>
          </a:xfrm>
        </p:grpSpPr>
        <p:sp>
          <p:nvSpPr>
            <p:cNvPr id="174" name="Google Shape;174;p15"/>
            <p:cNvSpPr/>
            <p:nvPr/>
          </p:nvSpPr>
          <p:spPr>
            <a:xfrm>
              <a:off x="6563322" y="1618615"/>
              <a:ext cx="51197" cy="51159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" y="1"/>
                  </a:moveTo>
                  <a:lnTo>
                    <a:pt x="1" y="1357"/>
                  </a:lnTo>
                  <a:lnTo>
                    <a:pt x="1357" y="135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507113" y="1666682"/>
              <a:ext cx="164674" cy="698468"/>
            </a:xfrm>
            <a:custGeom>
              <a:avLst/>
              <a:gdLst/>
              <a:ahLst/>
              <a:cxnLst/>
              <a:rect l="l" t="t" r="r" b="b"/>
              <a:pathLst>
                <a:path w="4368" h="18527" extrusionOk="0">
                  <a:moveTo>
                    <a:pt x="624" y="733"/>
                  </a:moveTo>
                  <a:cubicBezTo>
                    <a:pt x="787" y="733"/>
                    <a:pt x="949" y="868"/>
                    <a:pt x="949" y="1058"/>
                  </a:cubicBezTo>
                  <a:cubicBezTo>
                    <a:pt x="949" y="1248"/>
                    <a:pt x="814" y="1411"/>
                    <a:pt x="624" y="1411"/>
                  </a:cubicBezTo>
                  <a:cubicBezTo>
                    <a:pt x="407" y="1411"/>
                    <a:pt x="271" y="1248"/>
                    <a:pt x="271" y="1058"/>
                  </a:cubicBezTo>
                  <a:cubicBezTo>
                    <a:pt x="271" y="896"/>
                    <a:pt x="407" y="733"/>
                    <a:pt x="624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53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70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70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00154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555142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1" y="1"/>
                  </a:moveTo>
                  <a:lnTo>
                    <a:pt x="1" y="18526"/>
                  </a:lnTo>
                  <a:lnTo>
                    <a:pt x="408" y="1852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548016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599137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494823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9" y="678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652293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499950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438575" y="2391681"/>
              <a:ext cx="299677" cy="25598"/>
            </a:xfrm>
            <a:custGeom>
              <a:avLst/>
              <a:gdLst/>
              <a:ahLst/>
              <a:cxnLst/>
              <a:rect l="l" t="t" r="r" b="b"/>
              <a:pathLst>
                <a:path w="794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48" y="67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708540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524492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597101" y="1533603"/>
              <a:ext cx="40904" cy="40226"/>
            </a:xfrm>
            <a:custGeom>
              <a:avLst/>
              <a:gdLst/>
              <a:ahLst/>
              <a:cxnLst/>
              <a:rect l="l" t="t" r="r" b="b"/>
              <a:pathLst>
                <a:path w="1085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71" y="764"/>
                  </a:cubicBezTo>
                  <a:cubicBezTo>
                    <a:pt x="406" y="956"/>
                    <a:pt x="608" y="1066"/>
                    <a:pt x="763" y="1066"/>
                  </a:cubicBezTo>
                  <a:cubicBezTo>
                    <a:pt x="827" y="1066"/>
                    <a:pt x="883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576581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30" y="4042"/>
                    <a:pt x="18146" y="7025"/>
                    <a:pt x="12640" y="7025"/>
                  </a:cubicBezTo>
                  <a:cubicBezTo>
                    <a:pt x="7161" y="7025"/>
                    <a:pt x="2523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63273" y="1736200"/>
              <a:ext cx="109481" cy="105372"/>
            </a:xfrm>
            <a:custGeom>
              <a:avLst/>
              <a:gdLst/>
              <a:ahLst/>
              <a:cxnLst/>
              <a:rect l="l" t="t" r="r" b="b"/>
              <a:pathLst>
                <a:path w="2904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99" y="1438"/>
                    <a:pt x="598" y="2117"/>
                    <a:pt x="977" y="2795"/>
                  </a:cubicBezTo>
                  <a:lnTo>
                    <a:pt x="2903" y="2252"/>
                  </a:lnTo>
                  <a:cubicBezTo>
                    <a:pt x="2496" y="1601"/>
                    <a:pt x="2144" y="950"/>
                    <a:pt x="1954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494823" y="1709546"/>
              <a:ext cx="37889" cy="44938"/>
            </a:xfrm>
            <a:custGeom>
              <a:avLst/>
              <a:gdLst/>
              <a:ahLst/>
              <a:cxnLst/>
              <a:rect l="l" t="t" r="r" b="b"/>
              <a:pathLst>
                <a:path w="1005" h="1192" extrusionOk="0">
                  <a:moveTo>
                    <a:pt x="816" y="0"/>
                  </a:moveTo>
                  <a:cubicBezTo>
                    <a:pt x="767" y="0"/>
                    <a:pt x="712" y="23"/>
                    <a:pt x="679" y="57"/>
                  </a:cubicBezTo>
                  <a:lnTo>
                    <a:pt x="28" y="925"/>
                  </a:lnTo>
                  <a:cubicBezTo>
                    <a:pt x="1" y="979"/>
                    <a:pt x="1" y="1088"/>
                    <a:pt x="55" y="1142"/>
                  </a:cubicBezTo>
                  <a:cubicBezTo>
                    <a:pt x="89" y="1176"/>
                    <a:pt x="123" y="1191"/>
                    <a:pt x="157" y="1191"/>
                  </a:cubicBezTo>
                  <a:cubicBezTo>
                    <a:pt x="204" y="1191"/>
                    <a:pt x="252" y="1162"/>
                    <a:pt x="299" y="1115"/>
                  </a:cubicBezTo>
                  <a:lnTo>
                    <a:pt x="950" y="274"/>
                  </a:lnTo>
                  <a:cubicBezTo>
                    <a:pt x="1004" y="193"/>
                    <a:pt x="977" y="111"/>
                    <a:pt x="896" y="30"/>
                  </a:cubicBezTo>
                  <a:cubicBezTo>
                    <a:pt x="875" y="9"/>
                    <a:pt x="846" y="0"/>
                    <a:pt x="816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574545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49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434504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6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279" y="2117"/>
                    <a:pt x="2577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4235932" y="3962437"/>
            <a:ext cx="1585127" cy="1222613"/>
            <a:chOff x="6635931" y="1510229"/>
            <a:chExt cx="1175997" cy="907050"/>
          </a:xfrm>
        </p:grpSpPr>
        <p:sp>
          <p:nvSpPr>
            <p:cNvPr id="193" name="Google Shape;193;p15"/>
            <p:cNvSpPr/>
            <p:nvPr/>
          </p:nvSpPr>
          <p:spPr>
            <a:xfrm>
              <a:off x="7637036" y="1618615"/>
              <a:ext cx="51159" cy="51159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0" y="1"/>
                  </a:moveTo>
                  <a:lnTo>
                    <a:pt x="0" y="1357"/>
                  </a:lnTo>
                  <a:lnTo>
                    <a:pt x="1356" y="135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579771" y="1666682"/>
              <a:ext cx="164636" cy="698468"/>
            </a:xfrm>
            <a:custGeom>
              <a:avLst/>
              <a:gdLst/>
              <a:ahLst/>
              <a:cxnLst/>
              <a:rect l="l" t="t" r="r" b="b"/>
              <a:pathLst>
                <a:path w="4367" h="18527" extrusionOk="0">
                  <a:moveTo>
                    <a:pt x="651" y="733"/>
                  </a:moveTo>
                  <a:cubicBezTo>
                    <a:pt x="814" y="733"/>
                    <a:pt x="977" y="868"/>
                    <a:pt x="977" y="1058"/>
                  </a:cubicBezTo>
                  <a:cubicBezTo>
                    <a:pt x="977" y="1248"/>
                    <a:pt x="841" y="1411"/>
                    <a:pt x="651" y="1411"/>
                  </a:cubicBezTo>
                  <a:cubicBezTo>
                    <a:pt x="434" y="1411"/>
                    <a:pt x="298" y="1248"/>
                    <a:pt x="298" y="1058"/>
                  </a:cubicBezTo>
                  <a:cubicBezTo>
                    <a:pt x="298" y="896"/>
                    <a:pt x="434" y="733"/>
                    <a:pt x="651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80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43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43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673830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628855" y="1667700"/>
              <a:ext cx="15344" cy="698468"/>
            </a:xfrm>
            <a:custGeom>
              <a:avLst/>
              <a:gdLst/>
              <a:ahLst/>
              <a:cxnLst/>
              <a:rect l="l" t="t" r="r" b="b"/>
              <a:pathLst>
                <a:path w="407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620674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672813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567481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8" y="678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725969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573626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511233" y="2391681"/>
              <a:ext cx="300695" cy="25598"/>
            </a:xfrm>
            <a:custGeom>
              <a:avLst/>
              <a:gdLst/>
              <a:ahLst/>
              <a:cxnLst/>
              <a:rect l="l" t="t" r="r" b="b"/>
              <a:pathLst>
                <a:path w="7976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75" y="678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781198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598168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670777" y="1533603"/>
              <a:ext cx="40942" cy="40226"/>
            </a:xfrm>
            <a:custGeom>
              <a:avLst/>
              <a:gdLst/>
              <a:ahLst/>
              <a:cxnLst/>
              <a:rect l="l" t="t" r="r" b="b"/>
              <a:pathLst>
                <a:path w="1086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44" y="764"/>
                  </a:cubicBezTo>
                  <a:cubicBezTo>
                    <a:pt x="398" y="956"/>
                    <a:pt x="592" y="1066"/>
                    <a:pt x="750" y="1066"/>
                  </a:cubicBezTo>
                  <a:cubicBezTo>
                    <a:pt x="816" y="1066"/>
                    <a:pt x="875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649239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03" y="4042"/>
                    <a:pt x="18146" y="7025"/>
                    <a:pt x="12640" y="7025"/>
                  </a:cubicBezTo>
                  <a:cubicBezTo>
                    <a:pt x="7161" y="7025"/>
                    <a:pt x="2496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635931" y="1736200"/>
              <a:ext cx="108425" cy="105372"/>
            </a:xfrm>
            <a:custGeom>
              <a:avLst/>
              <a:gdLst/>
              <a:ahLst/>
              <a:cxnLst/>
              <a:rect l="l" t="t" r="r" b="b"/>
              <a:pathLst>
                <a:path w="2876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72" y="1438"/>
                    <a:pt x="570" y="2117"/>
                    <a:pt x="950" y="2795"/>
                  </a:cubicBezTo>
                  <a:lnTo>
                    <a:pt x="2876" y="2252"/>
                  </a:lnTo>
                  <a:cubicBezTo>
                    <a:pt x="2469" y="1601"/>
                    <a:pt x="2144" y="950"/>
                    <a:pt x="1927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7566463" y="1709546"/>
              <a:ext cx="39924" cy="44938"/>
            </a:xfrm>
            <a:custGeom>
              <a:avLst/>
              <a:gdLst/>
              <a:ahLst/>
              <a:cxnLst/>
              <a:rect l="l" t="t" r="r" b="b"/>
              <a:pathLst>
                <a:path w="1059" h="1192" extrusionOk="0">
                  <a:moveTo>
                    <a:pt x="870" y="0"/>
                  </a:moveTo>
                  <a:cubicBezTo>
                    <a:pt x="821" y="0"/>
                    <a:pt x="766" y="23"/>
                    <a:pt x="733" y="57"/>
                  </a:cubicBezTo>
                  <a:lnTo>
                    <a:pt x="82" y="925"/>
                  </a:lnTo>
                  <a:cubicBezTo>
                    <a:pt x="0" y="979"/>
                    <a:pt x="55" y="1088"/>
                    <a:pt x="109" y="1142"/>
                  </a:cubicBezTo>
                  <a:cubicBezTo>
                    <a:pt x="143" y="1176"/>
                    <a:pt x="177" y="1191"/>
                    <a:pt x="211" y="1191"/>
                  </a:cubicBezTo>
                  <a:cubicBezTo>
                    <a:pt x="258" y="1191"/>
                    <a:pt x="306" y="1162"/>
                    <a:pt x="353" y="1115"/>
                  </a:cubicBezTo>
                  <a:lnTo>
                    <a:pt x="1004" y="274"/>
                  </a:lnTo>
                  <a:cubicBezTo>
                    <a:pt x="1058" y="193"/>
                    <a:pt x="1031" y="111"/>
                    <a:pt x="950" y="30"/>
                  </a:cubicBezTo>
                  <a:cubicBezTo>
                    <a:pt x="929" y="9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648221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50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507162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5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306" y="2117"/>
                    <a:pt x="2604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5"/>
          <p:cNvGrpSpPr/>
          <p:nvPr/>
        </p:nvGrpSpPr>
        <p:grpSpPr>
          <a:xfrm>
            <a:off x="-151004" y="3962437"/>
            <a:ext cx="1583755" cy="1222613"/>
            <a:chOff x="5563273" y="1510229"/>
            <a:chExt cx="1174980" cy="907050"/>
          </a:xfrm>
        </p:grpSpPr>
        <p:sp>
          <p:nvSpPr>
            <p:cNvPr id="212" name="Google Shape;212;p15"/>
            <p:cNvSpPr/>
            <p:nvPr/>
          </p:nvSpPr>
          <p:spPr>
            <a:xfrm>
              <a:off x="6563322" y="1618615"/>
              <a:ext cx="51197" cy="51159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" y="1"/>
                  </a:moveTo>
                  <a:lnTo>
                    <a:pt x="1" y="1357"/>
                  </a:lnTo>
                  <a:lnTo>
                    <a:pt x="1357" y="135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6507113" y="1666682"/>
              <a:ext cx="164674" cy="698468"/>
            </a:xfrm>
            <a:custGeom>
              <a:avLst/>
              <a:gdLst/>
              <a:ahLst/>
              <a:cxnLst/>
              <a:rect l="l" t="t" r="r" b="b"/>
              <a:pathLst>
                <a:path w="4368" h="18527" extrusionOk="0">
                  <a:moveTo>
                    <a:pt x="624" y="733"/>
                  </a:moveTo>
                  <a:cubicBezTo>
                    <a:pt x="787" y="733"/>
                    <a:pt x="949" y="868"/>
                    <a:pt x="949" y="1058"/>
                  </a:cubicBezTo>
                  <a:cubicBezTo>
                    <a:pt x="949" y="1248"/>
                    <a:pt x="814" y="1411"/>
                    <a:pt x="624" y="1411"/>
                  </a:cubicBezTo>
                  <a:cubicBezTo>
                    <a:pt x="407" y="1411"/>
                    <a:pt x="271" y="1248"/>
                    <a:pt x="271" y="1058"/>
                  </a:cubicBezTo>
                  <a:cubicBezTo>
                    <a:pt x="271" y="896"/>
                    <a:pt x="407" y="733"/>
                    <a:pt x="624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53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70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70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600154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555142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1" y="1"/>
                  </a:moveTo>
                  <a:lnTo>
                    <a:pt x="1" y="18526"/>
                  </a:lnTo>
                  <a:lnTo>
                    <a:pt x="408" y="1852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548016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599137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494823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9" y="678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652293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499950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438575" y="2391681"/>
              <a:ext cx="299677" cy="25598"/>
            </a:xfrm>
            <a:custGeom>
              <a:avLst/>
              <a:gdLst/>
              <a:ahLst/>
              <a:cxnLst/>
              <a:rect l="l" t="t" r="r" b="b"/>
              <a:pathLst>
                <a:path w="794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48" y="67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08540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524492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597101" y="1533603"/>
              <a:ext cx="40904" cy="40226"/>
            </a:xfrm>
            <a:custGeom>
              <a:avLst/>
              <a:gdLst/>
              <a:ahLst/>
              <a:cxnLst/>
              <a:rect l="l" t="t" r="r" b="b"/>
              <a:pathLst>
                <a:path w="1085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71" y="764"/>
                  </a:cubicBezTo>
                  <a:cubicBezTo>
                    <a:pt x="406" y="956"/>
                    <a:pt x="608" y="1066"/>
                    <a:pt x="763" y="1066"/>
                  </a:cubicBezTo>
                  <a:cubicBezTo>
                    <a:pt x="827" y="1066"/>
                    <a:pt x="883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576581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30" y="4042"/>
                    <a:pt x="18146" y="7025"/>
                    <a:pt x="12640" y="7025"/>
                  </a:cubicBezTo>
                  <a:cubicBezTo>
                    <a:pt x="7161" y="7025"/>
                    <a:pt x="2523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563273" y="1736200"/>
              <a:ext cx="109481" cy="105372"/>
            </a:xfrm>
            <a:custGeom>
              <a:avLst/>
              <a:gdLst/>
              <a:ahLst/>
              <a:cxnLst/>
              <a:rect l="l" t="t" r="r" b="b"/>
              <a:pathLst>
                <a:path w="2904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99" y="1438"/>
                    <a:pt x="598" y="2117"/>
                    <a:pt x="977" y="2795"/>
                  </a:cubicBezTo>
                  <a:lnTo>
                    <a:pt x="2903" y="2252"/>
                  </a:lnTo>
                  <a:cubicBezTo>
                    <a:pt x="2496" y="1601"/>
                    <a:pt x="2144" y="950"/>
                    <a:pt x="1954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494823" y="1709546"/>
              <a:ext cx="37889" cy="44938"/>
            </a:xfrm>
            <a:custGeom>
              <a:avLst/>
              <a:gdLst/>
              <a:ahLst/>
              <a:cxnLst/>
              <a:rect l="l" t="t" r="r" b="b"/>
              <a:pathLst>
                <a:path w="1005" h="1192" extrusionOk="0">
                  <a:moveTo>
                    <a:pt x="816" y="0"/>
                  </a:moveTo>
                  <a:cubicBezTo>
                    <a:pt x="767" y="0"/>
                    <a:pt x="712" y="23"/>
                    <a:pt x="679" y="57"/>
                  </a:cubicBezTo>
                  <a:lnTo>
                    <a:pt x="28" y="925"/>
                  </a:lnTo>
                  <a:cubicBezTo>
                    <a:pt x="1" y="979"/>
                    <a:pt x="1" y="1088"/>
                    <a:pt x="55" y="1142"/>
                  </a:cubicBezTo>
                  <a:cubicBezTo>
                    <a:pt x="89" y="1176"/>
                    <a:pt x="123" y="1191"/>
                    <a:pt x="157" y="1191"/>
                  </a:cubicBezTo>
                  <a:cubicBezTo>
                    <a:pt x="204" y="1191"/>
                    <a:pt x="252" y="1162"/>
                    <a:pt x="299" y="1115"/>
                  </a:cubicBezTo>
                  <a:lnTo>
                    <a:pt x="950" y="274"/>
                  </a:lnTo>
                  <a:cubicBezTo>
                    <a:pt x="1004" y="193"/>
                    <a:pt x="977" y="111"/>
                    <a:pt x="896" y="30"/>
                  </a:cubicBezTo>
                  <a:cubicBezTo>
                    <a:pt x="875" y="9"/>
                    <a:pt x="846" y="0"/>
                    <a:pt x="816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574545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49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434504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6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279" y="2117"/>
                    <a:pt x="2577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5"/>
          <p:cNvGrpSpPr/>
          <p:nvPr/>
        </p:nvGrpSpPr>
        <p:grpSpPr>
          <a:xfrm>
            <a:off x="1305444" y="3962425"/>
            <a:ext cx="1585127" cy="1222613"/>
            <a:chOff x="6635931" y="1510229"/>
            <a:chExt cx="1175997" cy="907050"/>
          </a:xfrm>
        </p:grpSpPr>
        <p:sp>
          <p:nvSpPr>
            <p:cNvPr id="231" name="Google Shape;231;p15"/>
            <p:cNvSpPr/>
            <p:nvPr/>
          </p:nvSpPr>
          <p:spPr>
            <a:xfrm>
              <a:off x="7637036" y="1618615"/>
              <a:ext cx="51159" cy="51159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0" y="1"/>
                  </a:moveTo>
                  <a:lnTo>
                    <a:pt x="0" y="1357"/>
                  </a:lnTo>
                  <a:lnTo>
                    <a:pt x="1356" y="135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579771" y="1666682"/>
              <a:ext cx="164636" cy="698468"/>
            </a:xfrm>
            <a:custGeom>
              <a:avLst/>
              <a:gdLst/>
              <a:ahLst/>
              <a:cxnLst/>
              <a:rect l="l" t="t" r="r" b="b"/>
              <a:pathLst>
                <a:path w="4367" h="18527" extrusionOk="0">
                  <a:moveTo>
                    <a:pt x="651" y="733"/>
                  </a:moveTo>
                  <a:cubicBezTo>
                    <a:pt x="814" y="733"/>
                    <a:pt x="977" y="868"/>
                    <a:pt x="977" y="1058"/>
                  </a:cubicBezTo>
                  <a:cubicBezTo>
                    <a:pt x="977" y="1248"/>
                    <a:pt x="841" y="1411"/>
                    <a:pt x="651" y="1411"/>
                  </a:cubicBezTo>
                  <a:cubicBezTo>
                    <a:pt x="434" y="1411"/>
                    <a:pt x="298" y="1248"/>
                    <a:pt x="298" y="1058"/>
                  </a:cubicBezTo>
                  <a:cubicBezTo>
                    <a:pt x="298" y="896"/>
                    <a:pt x="434" y="733"/>
                    <a:pt x="651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80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43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43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7673830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7628855" y="1667700"/>
              <a:ext cx="15344" cy="698468"/>
            </a:xfrm>
            <a:custGeom>
              <a:avLst/>
              <a:gdLst/>
              <a:ahLst/>
              <a:cxnLst/>
              <a:rect l="l" t="t" r="r" b="b"/>
              <a:pathLst>
                <a:path w="407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7620674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672813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7567481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8" y="678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7725969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7573626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7511233" y="2391681"/>
              <a:ext cx="300695" cy="25598"/>
            </a:xfrm>
            <a:custGeom>
              <a:avLst/>
              <a:gdLst/>
              <a:ahLst/>
              <a:cxnLst/>
              <a:rect l="l" t="t" r="r" b="b"/>
              <a:pathLst>
                <a:path w="7976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75" y="678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781198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7598168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7670777" y="1533603"/>
              <a:ext cx="40942" cy="40226"/>
            </a:xfrm>
            <a:custGeom>
              <a:avLst/>
              <a:gdLst/>
              <a:ahLst/>
              <a:cxnLst/>
              <a:rect l="l" t="t" r="r" b="b"/>
              <a:pathLst>
                <a:path w="1086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44" y="764"/>
                  </a:cubicBezTo>
                  <a:cubicBezTo>
                    <a:pt x="398" y="956"/>
                    <a:pt x="592" y="1066"/>
                    <a:pt x="750" y="1066"/>
                  </a:cubicBezTo>
                  <a:cubicBezTo>
                    <a:pt x="816" y="1066"/>
                    <a:pt x="875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649239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03" y="4042"/>
                    <a:pt x="18146" y="7025"/>
                    <a:pt x="12640" y="7025"/>
                  </a:cubicBezTo>
                  <a:cubicBezTo>
                    <a:pt x="7161" y="7025"/>
                    <a:pt x="2496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635931" y="1736200"/>
              <a:ext cx="108425" cy="105372"/>
            </a:xfrm>
            <a:custGeom>
              <a:avLst/>
              <a:gdLst/>
              <a:ahLst/>
              <a:cxnLst/>
              <a:rect l="l" t="t" r="r" b="b"/>
              <a:pathLst>
                <a:path w="2876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72" y="1438"/>
                    <a:pt x="570" y="2117"/>
                    <a:pt x="950" y="2795"/>
                  </a:cubicBezTo>
                  <a:lnTo>
                    <a:pt x="2876" y="2252"/>
                  </a:lnTo>
                  <a:cubicBezTo>
                    <a:pt x="2469" y="1601"/>
                    <a:pt x="2144" y="950"/>
                    <a:pt x="1927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7566463" y="1709546"/>
              <a:ext cx="39924" cy="44938"/>
            </a:xfrm>
            <a:custGeom>
              <a:avLst/>
              <a:gdLst/>
              <a:ahLst/>
              <a:cxnLst/>
              <a:rect l="l" t="t" r="r" b="b"/>
              <a:pathLst>
                <a:path w="1059" h="1192" extrusionOk="0">
                  <a:moveTo>
                    <a:pt x="870" y="0"/>
                  </a:moveTo>
                  <a:cubicBezTo>
                    <a:pt x="821" y="0"/>
                    <a:pt x="766" y="23"/>
                    <a:pt x="733" y="57"/>
                  </a:cubicBezTo>
                  <a:lnTo>
                    <a:pt x="82" y="925"/>
                  </a:lnTo>
                  <a:cubicBezTo>
                    <a:pt x="0" y="979"/>
                    <a:pt x="55" y="1088"/>
                    <a:pt x="109" y="1142"/>
                  </a:cubicBezTo>
                  <a:cubicBezTo>
                    <a:pt x="143" y="1176"/>
                    <a:pt x="177" y="1191"/>
                    <a:pt x="211" y="1191"/>
                  </a:cubicBezTo>
                  <a:cubicBezTo>
                    <a:pt x="258" y="1191"/>
                    <a:pt x="306" y="1162"/>
                    <a:pt x="353" y="1115"/>
                  </a:cubicBezTo>
                  <a:lnTo>
                    <a:pt x="1004" y="274"/>
                  </a:lnTo>
                  <a:cubicBezTo>
                    <a:pt x="1058" y="193"/>
                    <a:pt x="1031" y="111"/>
                    <a:pt x="950" y="30"/>
                  </a:cubicBezTo>
                  <a:cubicBezTo>
                    <a:pt x="929" y="9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648221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50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507162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5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306" y="2117"/>
                    <a:pt x="2604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4107825" y="1332663"/>
            <a:ext cx="4639800" cy="21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title" idx="2"/>
          </p:nvPr>
        </p:nvSpPr>
        <p:spPr>
          <a:xfrm>
            <a:off x="4107825" y="3645638"/>
            <a:ext cx="2973600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-1" y="1220758"/>
            <a:ext cx="3922753" cy="3922753"/>
            <a:chOff x="5374" y="-1968"/>
            <a:chExt cx="3922753" cy="3922753"/>
          </a:xfrm>
        </p:grpSpPr>
        <p:sp>
          <p:nvSpPr>
            <p:cNvPr id="268" name="Google Shape;268;p17"/>
            <p:cNvSpPr/>
            <p:nvPr/>
          </p:nvSpPr>
          <p:spPr>
            <a:xfrm>
              <a:off x="5374" y="-1968"/>
              <a:ext cx="3922753" cy="3922753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374" y="-1968"/>
              <a:ext cx="2458824" cy="2460219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8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72" name="Google Shape;272;p18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>
            <a:off x="5787345" y="978439"/>
            <a:ext cx="3356660" cy="4165070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5362930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490134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515100" y="3790650"/>
            <a:ext cx="247825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8468727" y="272305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959650" y="1366679"/>
            <a:ext cx="147351" cy="14689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721200" y="1667125"/>
            <a:ext cx="44148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9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85" name="Google Shape;285;p1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9"/>
          <p:cNvSpPr/>
          <p:nvPr/>
        </p:nvSpPr>
        <p:spPr>
          <a:xfrm>
            <a:off x="5362930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643715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/>
          <p:nvPr/>
        </p:nvSpPr>
        <p:spPr>
          <a:xfrm rot="-3901609">
            <a:off x="5841387" y="1042289"/>
            <a:ext cx="247827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-3901703">
            <a:off x="6730014" y="564897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 rot="-3901703">
            <a:off x="4825428" y="501815"/>
            <a:ext cx="147351" cy="14689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body" idx="1"/>
          </p:nvPr>
        </p:nvSpPr>
        <p:spPr>
          <a:xfrm>
            <a:off x="776150" y="1667125"/>
            <a:ext cx="30597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19"/>
          <p:cNvSpPr/>
          <p:nvPr/>
        </p:nvSpPr>
        <p:spPr>
          <a:xfrm flipH="1">
            <a:off x="-68970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body" idx="2"/>
          </p:nvPr>
        </p:nvSpPr>
        <p:spPr>
          <a:xfrm>
            <a:off x="4581625" y="1667125"/>
            <a:ext cx="30597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BODY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0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99" name="Google Shape;299;p20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0"/>
          <p:cNvSpPr/>
          <p:nvPr/>
        </p:nvSpPr>
        <p:spPr>
          <a:xfrm>
            <a:off x="643715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8264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369165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 idx="2"/>
          </p:nvPr>
        </p:nvSpPr>
        <p:spPr>
          <a:xfrm>
            <a:off x="721200" y="2319975"/>
            <a:ext cx="21690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title" idx="3"/>
          </p:nvPr>
        </p:nvSpPr>
        <p:spPr>
          <a:xfrm>
            <a:off x="3515075" y="2319975"/>
            <a:ext cx="21690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1"/>
          </p:nvPr>
        </p:nvSpPr>
        <p:spPr>
          <a:xfrm>
            <a:off x="734725" y="1900725"/>
            <a:ext cx="21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4"/>
          </p:nvPr>
        </p:nvSpPr>
        <p:spPr>
          <a:xfrm>
            <a:off x="3515075" y="1900725"/>
            <a:ext cx="21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5"/>
          </p:nvPr>
        </p:nvSpPr>
        <p:spPr>
          <a:xfrm>
            <a:off x="6232450" y="2319975"/>
            <a:ext cx="21690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6"/>
          </p:nvPr>
        </p:nvSpPr>
        <p:spPr>
          <a:xfrm>
            <a:off x="6232450" y="1900725"/>
            <a:ext cx="21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1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1" r:id="rId12"/>
    <p:sldLayoutId id="2147483672" r:id="rId13"/>
    <p:sldLayoutId id="2147483673" r:id="rId14"/>
    <p:sldLayoutId id="2147483675" r:id="rId15"/>
    <p:sldLayoutId id="2147483679" r:id="rId16"/>
    <p:sldLayoutId id="2147483681" r:id="rId17"/>
    <p:sldLayoutId id="2147483684" r:id="rId18"/>
    <p:sldLayoutId id="2147483686" r:id="rId19"/>
    <p:sldLayoutId id="2147483687" r:id="rId20"/>
    <p:sldLayoutId id="2147483689" r:id="rId21"/>
    <p:sldLayoutId id="2147483691" r:id="rId22"/>
    <p:sldLayoutId id="2147483692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7"/>
          <p:cNvSpPr/>
          <p:nvPr/>
        </p:nvSpPr>
        <p:spPr>
          <a:xfrm>
            <a:off x="472277" y="286136"/>
            <a:ext cx="4697460" cy="4697428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7"/>
          <p:cNvSpPr/>
          <p:nvPr/>
        </p:nvSpPr>
        <p:spPr>
          <a:xfrm>
            <a:off x="1454101" y="3452131"/>
            <a:ext cx="2733780" cy="1511633"/>
          </a:xfrm>
          <a:custGeom>
            <a:avLst/>
            <a:gdLst/>
            <a:ahLst/>
            <a:cxnLst/>
            <a:rect l="l" t="t" r="r" b="b"/>
            <a:pathLst>
              <a:path w="85464" h="47257" extrusionOk="0">
                <a:moveTo>
                  <a:pt x="42732" y="1"/>
                </a:moveTo>
                <a:cubicBezTo>
                  <a:pt x="19134" y="1"/>
                  <a:pt x="1" y="19134"/>
                  <a:pt x="1" y="42732"/>
                </a:cubicBezTo>
                <a:cubicBezTo>
                  <a:pt x="1" y="44244"/>
                  <a:pt x="72" y="45756"/>
                  <a:pt x="239" y="47256"/>
                </a:cubicBezTo>
                <a:lnTo>
                  <a:pt x="85226" y="47256"/>
                </a:lnTo>
                <a:cubicBezTo>
                  <a:pt x="85381" y="45756"/>
                  <a:pt x="85464" y="44244"/>
                  <a:pt x="85464" y="42732"/>
                </a:cubicBezTo>
                <a:cubicBezTo>
                  <a:pt x="85464" y="19134"/>
                  <a:pt x="66331" y="1"/>
                  <a:pt x="42732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7"/>
          <p:cNvSpPr/>
          <p:nvPr/>
        </p:nvSpPr>
        <p:spPr>
          <a:xfrm>
            <a:off x="1303312" y="1117140"/>
            <a:ext cx="3035006" cy="3035038"/>
          </a:xfrm>
          <a:custGeom>
            <a:avLst/>
            <a:gdLst/>
            <a:ahLst/>
            <a:cxnLst/>
            <a:rect l="l" t="t" r="r" b="b"/>
            <a:pathLst>
              <a:path w="94881" h="94882" extrusionOk="0">
                <a:moveTo>
                  <a:pt x="94881" y="47447"/>
                </a:moveTo>
                <a:cubicBezTo>
                  <a:pt x="94881" y="73641"/>
                  <a:pt x="73640" y="94881"/>
                  <a:pt x="47446" y="94881"/>
                </a:cubicBezTo>
                <a:cubicBezTo>
                  <a:pt x="21241" y="94881"/>
                  <a:pt x="0" y="73641"/>
                  <a:pt x="0" y="47447"/>
                </a:cubicBezTo>
                <a:cubicBezTo>
                  <a:pt x="0" y="21242"/>
                  <a:pt x="21241" y="1"/>
                  <a:pt x="47446" y="1"/>
                </a:cubicBezTo>
                <a:cubicBezTo>
                  <a:pt x="73640" y="1"/>
                  <a:pt x="94881" y="21242"/>
                  <a:pt x="94881" y="47447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1764"/>
                </a:srgbClr>
              </a:gs>
              <a:gs pos="100000">
                <a:srgbClr val="252C3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57"/>
          <p:cNvGrpSpPr/>
          <p:nvPr/>
        </p:nvGrpSpPr>
        <p:grpSpPr>
          <a:xfrm>
            <a:off x="739244" y="740871"/>
            <a:ext cx="4163493" cy="3734253"/>
            <a:chOff x="739244" y="740871"/>
            <a:chExt cx="4163493" cy="3734253"/>
          </a:xfrm>
        </p:grpSpPr>
        <p:sp>
          <p:nvSpPr>
            <p:cNvPr id="699" name="Google Shape;699;p57"/>
            <p:cNvSpPr/>
            <p:nvPr/>
          </p:nvSpPr>
          <p:spPr>
            <a:xfrm>
              <a:off x="2939824" y="2225410"/>
              <a:ext cx="1962913" cy="2249713"/>
            </a:xfrm>
            <a:custGeom>
              <a:avLst/>
              <a:gdLst/>
              <a:ahLst/>
              <a:cxnLst/>
              <a:rect l="l" t="t" r="r" b="b"/>
              <a:pathLst>
                <a:path w="61365" h="70331" extrusionOk="0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739244" y="2225410"/>
              <a:ext cx="1962561" cy="2249713"/>
            </a:xfrm>
            <a:custGeom>
              <a:avLst/>
              <a:gdLst/>
              <a:ahLst/>
              <a:cxnLst/>
              <a:rect l="l" t="t" r="r" b="b"/>
              <a:pathLst>
                <a:path w="61354" h="70331" extrusionOk="0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1237801" y="740871"/>
              <a:ext cx="3166411" cy="3734253"/>
            </a:xfrm>
            <a:custGeom>
              <a:avLst/>
              <a:gdLst/>
              <a:ahLst/>
              <a:cxnLst/>
              <a:rect l="l" t="t" r="r" b="b"/>
              <a:pathLst>
                <a:path w="98989" h="116741" extrusionOk="0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57"/>
          <p:cNvSpPr/>
          <p:nvPr/>
        </p:nvSpPr>
        <p:spPr>
          <a:xfrm>
            <a:off x="861117" y="4470133"/>
            <a:ext cx="3919396" cy="301290"/>
          </a:xfrm>
          <a:custGeom>
            <a:avLst/>
            <a:gdLst/>
            <a:ahLst/>
            <a:cxnLst/>
            <a:rect l="l" t="t" r="r" b="b"/>
            <a:pathLst>
              <a:path w="122529" h="9419" extrusionOk="0">
                <a:moveTo>
                  <a:pt x="1" y="1"/>
                </a:moveTo>
                <a:lnTo>
                  <a:pt x="122528" y="1"/>
                </a:lnTo>
                <a:lnTo>
                  <a:pt x="122528" y="9419"/>
                </a:lnTo>
                <a:lnTo>
                  <a:pt x="1" y="9419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7"/>
          <p:cNvSpPr/>
          <p:nvPr/>
        </p:nvSpPr>
        <p:spPr>
          <a:xfrm>
            <a:off x="0" y="4760750"/>
            <a:ext cx="5661422" cy="378191"/>
          </a:xfrm>
          <a:custGeom>
            <a:avLst/>
            <a:gdLst/>
            <a:ahLst/>
            <a:cxnLst/>
            <a:rect l="l" t="t" r="r" b="b"/>
            <a:pathLst>
              <a:path w="285750" h="11824" extrusionOk="0">
                <a:moveTo>
                  <a:pt x="0" y="1"/>
                </a:moveTo>
                <a:lnTo>
                  <a:pt x="285750" y="1"/>
                </a:lnTo>
                <a:lnTo>
                  <a:pt x="285750" y="11824"/>
                </a:lnTo>
                <a:lnTo>
                  <a:pt x="0" y="11824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57"/>
          <p:cNvGrpSpPr/>
          <p:nvPr/>
        </p:nvGrpSpPr>
        <p:grpSpPr>
          <a:xfrm>
            <a:off x="1559244" y="4470133"/>
            <a:ext cx="2523142" cy="668827"/>
            <a:chOff x="1559244" y="4470133"/>
            <a:chExt cx="2523142" cy="668827"/>
          </a:xfrm>
        </p:grpSpPr>
        <p:sp>
          <p:nvSpPr>
            <p:cNvPr id="705" name="Google Shape;705;p57"/>
            <p:cNvSpPr/>
            <p:nvPr/>
          </p:nvSpPr>
          <p:spPr>
            <a:xfrm>
              <a:off x="1941590" y="4470133"/>
              <a:ext cx="1758801" cy="301290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1559244" y="4771392"/>
              <a:ext cx="2523142" cy="367568"/>
            </a:xfrm>
            <a:custGeom>
              <a:avLst/>
              <a:gdLst/>
              <a:ahLst/>
              <a:cxnLst/>
              <a:rect l="l" t="t" r="r" b="b"/>
              <a:pathLst>
                <a:path w="78879" h="11491" extrusionOk="0">
                  <a:moveTo>
                    <a:pt x="11954" y="1"/>
                  </a:moveTo>
                  <a:lnTo>
                    <a:pt x="0" y="11490"/>
                  </a:lnTo>
                  <a:lnTo>
                    <a:pt x="78879" y="11490"/>
                  </a:lnTo>
                  <a:lnTo>
                    <a:pt x="66937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3486715" y="4470133"/>
              <a:ext cx="365649" cy="668827"/>
            </a:xfrm>
            <a:custGeom>
              <a:avLst/>
              <a:gdLst/>
              <a:ahLst/>
              <a:cxnLst/>
              <a:rect l="l" t="t" r="r" b="b"/>
              <a:pathLst>
                <a:path w="11431" h="20909" extrusionOk="0">
                  <a:moveTo>
                    <a:pt x="1" y="1"/>
                  </a:moveTo>
                  <a:lnTo>
                    <a:pt x="1" y="10252"/>
                  </a:lnTo>
                  <a:lnTo>
                    <a:pt x="9442" y="20908"/>
                  </a:lnTo>
                  <a:lnTo>
                    <a:pt x="11431" y="20908"/>
                  </a:lnTo>
                  <a:lnTo>
                    <a:pt x="1489" y="9693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1789650" y="4470133"/>
              <a:ext cx="365265" cy="668827"/>
            </a:xfrm>
            <a:custGeom>
              <a:avLst/>
              <a:gdLst/>
              <a:ahLst/>
              <a:cxnLst/>
              <a:rect l="l" t="t" r="r" b="b"/>
              <a:pathLst>
                <a:path w="11419" h="20909" extrusionOk="0">
                  <a:moveTo>
                    <a:pt x="9930" y="1"/>
                  </a:moveTo>
                  <a:lnTo>
                    <a:pt x="9930" y="9693"/>
                  </a:lnTo>
                  <a:lnTo>
                    <a:pt x="0" y="20908"/>
                  </a:lnTo>
                  <a:lnTo>
                    <a:pt x="1989" y="20908"/>
                  </a:lnTo>
                  <a:lnTo>
                    <a:pt x="11418" y="10252"/>
                  </a:lnTo>
                  <a:lnTo>
                    <a:pt x="1141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7"/>
          <p:cNvSpPr/>
          <p:nvPr/>
        </p:nvSpPr>
        <p:spPr>
          <a:xfrm>
            <a:off x="4494065" y="775161"/>
            <a:ext cx="887813" cy="887781"/>
          </a:xfrm>
          <a:custGeom>
            <a:avLst/>
            <a:gdLst/>
            <a:ahLst/>
            <a:cxnLst/>
            <a:rect l="l" t="t" r="r" b="b"/>
            <a:pathLst>
              <a:path w="27755" h="27754" extrusionOk="0">
                <a:moveTo>
                  <a:pt x="13871" y="0"/>
                </a:moveTo>
                <a:cubicBezTo>
                  <a:pt x="6204" y="0"/>
                  <a:pt x="1" y="6215"/>
                  <a:pt x="1" y="13871"/>
                </a:cubicBezTo>
                <a:cubicBezTo>
                  <a:pt x="1" y="21538"/>
                  <a:pt x="6204" y="27753"/>
                  <a:pt x="13871" y="27753"/>
                </a:cubicBezTo>
                <a:cubicBezTo>
                  <a:pt x="21539" y="27753"/>
                  <a:pt x="27754" y="21538"/>
                  <a:pt x="27754" y="13871"/>
                </a:cubicBezTo>
                <a:cubicBezTo>
                  <a:pt x="27754" y="6215"/>
                  <a:pt x="21539" y="0"/>
                  <a:pt x="13871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7"/>
          <p:cNvSpPr/>
          <p:nvPr/>
        </p:nvSpPr>
        <p:spPr>
          <a:xfrm>
            <a:off x="395730" y="3350443"/>
            <a:ext cx="686708" cy="686708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ctrTitle"/>
          </p:nvPr>
        </p:nvSpPr>
        <p:spPr>
          <a:xfrm>
            <a:off x="4445679" y="525025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Система</a:t>
            </a:r>
            <a:endParaRPr dirty="0"/>
          </a:p>
        </p:txBody>
      </p:sp>
      <p:sp>
        <p:nvSpPr>
          <p:cNvPr id="712" name="Google Shape;712;p57"/>
          <p:cNvSpPr txBox="1">
            <a:spLocks noGrp="1"/>
          </p:cNvSpPr>
          <p:nvPr>
            <p:ph type="subTitle" idx="1"/>
          </p:nvPr>
        </p:nvSpPr>
        <p:spPr>
          <a:xfrm>
            <a:off x="4237771" y="2987188"/>
            <a:ext cx="4642904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Изработили: Добромир Начев, Александър Стоименов</a:t>
            </a:r>
            <a:endParaRPr dirty="0"/>
          </a:p>
        </p:txBody>
      </p:sp>
      <p:grpSp>
        <p:nvGrpSpPr>
          <p:cNvPr id="713" name="Google Shape;713;p57"/>
          <p:cNvGrpSpPr/>
          <p:nvPr/>
        </p:nvGrpSpPr>
        <p:grpSpPr>
          <a:xfrm>
            <a:off x="2352918" y="1527699"/>
            <a:ext cx="936178" cy="2947424"/>
            <a:chOff x="2352918" y="1527699"/>
            <a:chExt cx="936178" cy="2947424"/>
          </a:xfrm>
        </p:grpSpPr>
        <p:sp>
          <p:nvSpPr>
            <p:cNvPr id="714" name="Google Shape;714;p57"/>
            <p:cNvSpPr/>
            <p:nvPr/>
          </p:nvSpPr>
          <p:spPr>
            <a:xfrm>
              <a:off x="2437461" y="1803815"/>
              <a:ext cx="766708" cy="2120227"/>
            </a:xfrm>
            <a:custGeom>
              <a:avLst/>
              <a:gdLst/>
              <a:ahLst/>
              <a:cxnLst/>
              <a:rect l="l" t="t" r="r" b="b"/>
              <a:pathLst>
                <a:path w="23969" h="66283" extrusionOk="0">
                  <a:moveTo>
                    <a:pt x="11990" y="1"/>
                  </a:moveTo>
                  <a:lnTo>
                    <a:pt x="10097" y="810"/>
                  </a:lnTo>
                  <a:cubicBezTo>
                    <a:pt x="10097" y="810"/>
                    <a:pt x="9538" y="3156"/>
                    <a:pt x="7871" y="4049"/>
                  </a:cubicBezTo>
                  <a:cubicBezTo>
                    <a:pt x="6192" y="4942"/>
                    <a:pt x="1025" y="6644"/>
                    <a:pt x="1025" y="6644"/>
                  </a:cubicBezTo>
                  <a:cubicBezTo>
                    <a:pt x="1025" y="6644"/>
                    <a:pt x="1" y="16372"/>
                    <a:pt x="2870" y="18884"/>
                  </a:cubicBezTo>
                  <a:cubicBezTo>
                    <a:pt x="4930" y="20682"/>
                    <a:pt x="5942" y="25480"/>
                    <a:pt x="6359" y="28052"/>
                  </a:cubicBezTo>
                  <a:cubicBezTo>
                    <a:pt x="5930" y="28861"/>
                    <a:pt x="5049" y="31016"/>
                    <a:pt x="5049" y="35148"/>
                  </a:cubicBezTo>
                  <a:cubicBezTo>
                    <a:pt x="5049" y="40625"/>
                    <a:pt x="8764" y="49030"/>
                    <a:pt x="8764" y="49030"/>
                  </a:cubicBezTo>
                  <a:cubicBezTo>
                    <a:pt x="8764" y="49030"/>
                    <a:pt x="7811" y="50400"/>
                    <a:pt x="7811" y="53317"/>
                  </a:cubicBezTo>
                  <a:cubicBezTo>
                    <a:pt x="7811" y="56234"/>
                    <a:pt x="9514" y="63723"/>
                    <a:pt x="9514" y="63723"/>
                  </a:cubicBezTo>
                  <a:cubicBezTo>
                    <a:pt x="9514" y="63723"/>
                    <a:pt x="8859" y="64020"/>
                    <a:pt x="7811" y="64580"/>
                  </a:cubicBezTo>
                  <a:cubicBezTo>
                    <a:pt x="6752" y="65128"/>
                    <a:pt x="5537" y="66282"/>
                    <a:pt x="5537" y="66282"/>
                  </a:cubicBezTo>
                  <a:lnTo>
                    <a:pt x="18432" y="66282"/>
                  </a:lnTo>
                  <a:cubicBezTo>
                    <a:pt x="18432" y="66282"/>
                    <a:pt x="17217" y="65128"/>
                    <a:pt x="16158" y="64580"/>
                  </a:cubicBezTo>
                  <a:cubicBezTo>
                    <a:pt x="15110" y="64020"/>
                    <a:pt x="14455" y="63723"/>
                    <a:pt x="14455" y="63723"/>
                  </a:cubicBezTo>
                  <a:cubicBezTo>
                    <a:pt x="14455" y="63723"/>
                    <a:pt x="16158" y="56234"/>
                    <a:pt x="16158" y="53317"/>
                  </a:cubicBezTo>
                  <a:cubicBezTo>
                    <a:pt x="16158" y="50388"/>
                    <a:pt x="15205" y="49018"/>
                    <a:pt x="15205" y="49018"/>
                  </a:cubicBezTo>
                  <a:cubicBezTo>
                    <a:pt x="15205" y="49018"/>
                    <a:pt x="18920" y="40625"/>
                    <a:pt x="18920" y="35148"/>
                  </a:cubicBezTo>
                  <a:cubicBezTo>
                    <a:pt x="18920" y="31016"/>
                    <a:pt x="18039" y="28861"/>
                    <a:pt x="17610" y="28052"/>
                  </a:cubicBezTo>
                  <a:cubicBezTo>
                    <a:pt x="18027" y="25468"/>
                    <a:pt x="19051" y="20682"/>
                    <a:pt x="21099" y="18884"/>
                  </a:cubicBezTo>
                  <a:cubicBezTo>
                    <a:pt x="23968" y="16372"/>
                    <a:pt x="22956" y="6644"/>
                    <a:pt x="22956" y="6644"/>
                  </a:cubicBezTo>
                  <a:cubicBezTo>
                    <a:pt x="22956" y="6644"/>
                    <a:pt x="17765" y="4942"/>
                    <a:pt x="16110" y="4049"/>
                  </a:cubicBezTo>
                  <a:cubicBezTo>
                    <a:pt x="14443" y="3156"/>
                    <a:pt x="13884" y="810"/>
                    <a:pt x="13884" y="810"/>
                  </a:cubicBezTo>
                  <a:lnTo>
                    <a:pt x="1199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7"/>
            <p:cNvSpPr/>
            <p:nvPr/>
          </p:nvSpPr>
          <p:spPr>
            <a:xfrm>
              <a:off x="2724261" y="1803815"/>
              <a:ext cx="314213" cy="180921"/>
            </a:xfrm>
            <a:custGeom>
              <a:avLst/>
              <a:gdLst/>
              <a:ahLst/>
              <a:cxnLst/>
              <a:rect l="l" t="t" r="r" b="b"/>
              <a:pathLst>
                <a:path w="9823" h="5656" extrusionOk="0">
                  <a:moveTo>
                    <a:pt x="3024" y="1"/>
                  </a:moveTo>
                  <a:lnTo>
                    <a:pt x="1131" y="810"/>
                  </a:lnTo>
                  <a:cubicBezTo>
                    <a:pt x="905" y="1644"/>
                    <a:pt x="524" y="2430"/>
                    <a:pt x="0" y="3120"/>
                  </a:cubicBezTo>
                  <a:cubicBezTo>
                    <a:pt x="774" y="3775"/>
                    <a:pt x="2012" y="4597"/>
                    <a:pt x="3894" y="5299"/>
                  </a:cubicBezTo>
                  <a:cubicBezTo>
                    <a:pt x="4587" y="5558"/>
                    <a:pt x="5378" y="5655"/>
                    <a:pt x="6187" y="5655"/>
                  </a:cubicBezTo>
                  <a:cubicBezTo>
                    <a:pt x="7463" y="5655"/>
                    <a:pt x="8781" y="5413"/>
                    <a:pt x="9823" y="5180"/>
                  </a:cubicBezTo>
                  <a:cubicBezTo>
                    <a:pt x="8906" y="4858"/>
                    <a:pt x="8013" y="4477"/>
                    <a:pt x="7144" y="4049"/>
                  </a:cubicBezTo>
                  <a:cubicBezTo>
                    <a:pt x="5477" y="3156"/>
                    <a:pt x="4918" y="810"/>
                    <a:pt x="4918" y="810"/>
                  </a:cubicBezTo>
                  <a:lnTo>
                    <a:pt x="3024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7"/>
            <p:cNvSpPr/>
            <p:nvPr/>
          </p:nvSpPr>
          <p:spPr>
            <a:xfrm>
              <a:off x="2705580" y="1527699"/>
              <a:ext cx="230822" cy="373262"/>
            </a:xfrm>
            <a:custGeom>
              <a:avLst/>
              <a:gdLst/>
              <a:ahLst/>
              <a:cxnLst/>
              <a:rect l="l" t="t" r="r" b="b"/>
              <a:pathLst>
                <a:path w="7216" h="11669" extrusionOk="0">
                  <a:moveTo>
                    <a:pt x="3608" y="1"/>
                  </a:moveTo>
                  <a:cubicBezTo>
                    <a:pt x="1620" y="1"/>
                    <a:pt x="1" y="1608"/>
                    <a:pt x="1" y="3608"/>
                  </a:cubicBezTo>
                  <a:lnTo>
                    <a:pt x="1" y="7930"/>
                  </a:lnTo>
                  <a:cubicBezTo>
                    <a:pt x="1" y="8645"/>
                    <a:pt x="275" y="9323"/>
                    <a:pt x="751" y="9847"/>
                  </a:cubicBezTo>
                  <a:lnTo>
                    <a:pt x="1751" y="10931"/>
                  </a:lnTo>
                  <a:cubicBezTo>
                    <a:pt x="2192" y="11395"/>
                    <a:pt x="2811" y="11669"/>
                    <a:pt x="3454" y="11669"/>
                  </a:cubicBezTo>
                  <a:lnTo>
                    <a:pt x="3751" y="11669"/>
                  </a:lnTo>
                  <a:cubicBezTo>
                    <a:pt x="4406" y="11669"/>
                    <a:pt x="5025" y="11407"/>
                    <a:pt x="5478" y="10931"/>
                  </a:cubicBezTo>
                  <a:lnTo>
                    <a:pt x="6478" y="9847"/>
                  </a:lnTo>
                  <a:cubicBezTo>
                    <a:pt x="6954" y="9323"/>
                    <a:pt x="7216" y="8645"/>
                    <a:pt x="7216" y="7942"/>
                  </a:cubicBezTo>
                  <a:lnTo>
                    <a:pt x="7216" y="3608"/>
                  </a:lnTo>
                  <a:cubicBezTo>
                    <a:pt x="7216" y="1608"/>
                    <a:pt x="5609" y="1"/>
                    <a:pt x="3608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7"/>
            <p:cNvSpPr/>
            <p:nvPr/>
          </p:nvSpPr>
          <p:spPr>
            <a:xfrm>
              <a:off x="2633608" y="2792133"/>
              <a:ext cx="72388" cy="470760"/>
            </a:xfrm>
            <a:custGeom>
              <a:avLst/>
              <a:gdLst/>
              <a:ahLst/>
              <a:cxnLst/>
              <a:rect l="l" t="t" r="r" b="b"/>
              <a:pathLst>
                <a:path w="2263" h="14717" extrusionOk="0">
                  <a:moveTo>
                    <a:pt x="905" y="0"/>
                  </a:moveTo>
                  <a:cubicBezTo>
                    <a:pt x="548" y="798"/>
                    <a:pt x="1" y="2477"/>
                    <a:pt x="1" y="5358"/>
                  </a:cubicBezTo>
                  <a:cubicBezTo>
                    <a:pt x="1" y="8347"/>
                    <a:pt x="1382" y="12430"/>
                    <a:pt x="2263" y="14716"/>
                  </a:cubicBezTo>
                  <a:cubicBezTo>
                    <a:pt x="2263" y="14704"/>
                    <a:pt x="1858" y="9168"/>
                    <a:pt x="1644" y="6442"/>
                  </a:cubicBezTo>
                  <a:cubicBezTo>
                    <a:pt x="1441" y="3703"/>
                    <a:pt x="905" y="0"/>
                    <a:pt x="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7"/>
            <p:cNvSpPr/>
            <p:nvPr/>
          </p:nvSpPr>
          <p:spPr>
            <a:xfrm>
              <a:off x="2456525" y="3949153"/>
              <a:ext cx="728579" cy="73155"/>
            </a:xfrm>
            <a:custGeom>
              <a:avLst/>
              <a:gdLst/>
              <a:ahLst/>
              <a:cxnLst/>
              <a:rect l="l" t="t" r="r" b="b"/>
              <a:pathLst>
                <a:path w="22777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2777" y="2286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7"/>
            <p:cNvSpPr/>
            <p:nvPr/>
          </p:nvSpPr>
          <p:spPr>
            <a:xfrm>
              <a:off x="2533455" y="3949153"/>
              <a:ext cx="82272" cy="73155"/>
            </a:xfrm>
            <a:custGeom>
              <a:avLst/>
              <a:gdLst/>
              <a:ahLst/>
              <a:cxnLst/>
              <a:rect l="l" t="t" r="r" b="b"/>
              <a:pathLst>
                <a:path w="2572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572" y="2286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7"/>
            <p:cNvSpPr/>
            <p:nvPr/>
          </p:nvSpPr>
          <p:spPr>
            <a:xfrm>
              <a:off x="2456525" y="3949153"/>
              <a:ext cx="728579" cy="61736"/>
            </a:xfrm>
            <a:custGeom>
              <a:avLst/>
              <a:gdLst/>
              <a:ahLst/>
              <a:cxnLst/>
              <a:rect l="l" t="t" r="r" b="b"/>
              <a:pathLst>
                <a:path w="22777" h="1930" extrusionOk="0">
                  <a:moveTo>
                    <a:pt x="0" y="0"/>
                  </a:moveTo>
                  <a:lnTo>
                    <a:pt x="12" y="1143"/>
                  </a:lnTo>
                  <a:lnTo>
                    <a:pt x="22777" y="1929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7"/>
            <p:cNvSpPr/>
            <p:nvPr/>
          </p:nvSpPr>
          <p:spPr>
            <a:xfrm>
              <a:off x="2431383" y="3924011"/>
              <a:ext cx="778864" cy="50668"/>
            </a:xfrm>
            <a:custGeom>
              <a:avLst/>
              <a:gdLst/>
              <a:ahLst/>
              <a:cxnLst/>
              <a:rect l="l" t="t" r="r" b="b"/>
              <a:pathLst>
                <a:path w="24349" h="1584" extrusionOk="0">
                  <a:moveTo>
                    <a:pt x="798" y="0"/>
                  </a:moveTo>
                  <a:cubicBezTo>
                    <a:pt x="358" y="0"/>
                    <a:pt x="0" y="346"/>
                    <a:pt x="0" y="786"/>
                  </a:cubicBezTo>
                  <a:cubicBezTo>
                    <a:pt x="0" y="1227"/>
                    <a:pt x="358" y="1584"/>
                    <a:pt x="798" y="1584"/>
                  </a:cubicBezTo>
                  <a:lnTo>
                    <a:pt x="23563" y="1584"/>
                  </a:lnTo>
                  <a:cubicBezTo>
                    <a:pt x="23991" y="1584"/>
                    <a:pt x="24349" y="1227"/>
                    <a:pt x="24349" y="786"/>
                  </a:cubicBezTo>
                  <a:cubicBezTo>
                    <a:pt x="24349" y="346"/>
                    <a:pt x="23991" y="0"/>
                    <a:pt x="23563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7"/>
            <p:cNvSpPr/>
            <p:nvPr/>
          </p:nvSpPr>
          <p:spPr>
            <a:xfrm>
              <a:off x="2384905" y="4052728"/>
              <a:ext cx="872203" cy="391559"/>
            </a:xfrm>
            <a:custGeom>
              <a:avLst/>
              <a:gdLst/>
              <a:ahLst/>
              <a:cxnLst/>
              <a:rect l="l" t="t" r="r" b="b"/>
              <a:pathLst>
                <a:path w="27267" h="12241" extrusionOk="0">
                  <a:moveTo>
                    <a:pt x="1" y="1"/>
                  </a:moveTo>
                  <a:lnTo>
                    <a:pt x="1" y="12240"/>
                  </a:lnTo>
                  <a:lnTo>
                    <a:pt x="27266" y="12240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7"/>
            <p:cNvSpPr/>
            <p:nvPr/>
          </p:nvSpPr>
          <p:spPr>
            <a:xfrm>
              <a:off x="3055971" y="4072913"/>
              <a:ext cx="142856" cy="351191"/>
            </a:xfrm>
            <a:custGeom>
              <a:avLst/>
              <a:gdLst/>
              <a:ahLst/>
              <a:cxnLst/>
              <a:rect l="l" t="t" r="r" b="b"/>
              <a:pathLst>
                <a:path w="4466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4465" y="1097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7"/>
            <p:cNvSpPr/>
            <p:nvPr/>
          </p:nvSpPr>
          <p:spPr>
            <a:xfrm>
              <a:off x="2384905" y="4052728"/>
              <a:ext cx="872203" cy="84959"/>
            </a:xfrm>
            <a:custGeom>
              <a:avLst/>
              <a:gdLst/>
              <a:ahLst/>
              <a:cxnLst/>
              <a:rect l="l" t="t" r="r" b="b"/>
              <a:pathLst>
                <a:path w="27267" h="2656" extrusionOk="0">
                  <a:moveTo>
                    <a:pt x="1" y="1"/>
                  </a:moveTo>
                  <a:lnTo>
                    <a:pt x="1" y="1394"/>
                  </a:lnTo>
                  <a:lnTo>
                    <a:pt x="27266" y="2656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7"/>
            <p:cNvSpPr/>
            <p:nvPr/>
          </p:nvSpPr>
          <p:spPr>
            <a:xfrm>
              <a:off x="2543723" y="2120683"/>
              <a:ext cx="193524" cy="164576"/>
            </a:xfrm>
            <a:custGeom>
              <a:avLst/>
              <a:gdLst/>
              <a:ahLst/>
              <a:cxnLst/>
              <a:rect l="l" t="t" r="r" b="b"/>
              <a:pathLst>
                <a:path w="6050" h="5145" extrusionOk="0">
                  <a:moveTo>
                    <a:pt x="1" y="1"/>
                  </a:moveTo>
                  <a:lnTo>
                    <a:pt x="1775" y="4120"/>
                  </a:lnTo>
                  <a:lnTo>
                    <a:pt x="2906" y="5144"/>
                  </a:lnTo>
                  <a:lnTo>
                    <a:pt x="6049" y="4120"/>
                  </a:lnTo>
                  <a:cubicBezTo>
                    <a:pt x="5228" y="4120"/>
                    <a:pt x="4418" y="4013"/>
                    <a:pt x="3632" y="3775"/>
                  </a:cubicBezTo>
                  <a:cubicBezTo>
                    <a:pt x="2477" y="340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7"/>
            <p:cNvSpPr/>
            <p:nvPr/>
          </p:nvSpPr>
          <p:spPr>
            <a:xfrm>
              <a:off x="2479748" y="2070527"/>
              <a:ext cx="685556" cy="668699"/>
            </a:xfrm>
            <a:custGeom>
              <a:avLst/>
              <a:gdLst/>
              <a:ahLst/>
              <a:cxnLst/>
              <a:rect l="l" t="t" r="r" b="b"/>
              <a:pathLst>
                <a:path w="21432" h="20905" extrusionOk="0">
                  <a:moveTo>
                    <a:pt x="20853" y="0"/>
                  </a:moveTo>
                  <a:cubicBezTo>
                    <a:pt x="20675" y="0"/>
                    <a:pt x="20259" y="82"/>
                    <a:pt x="19836" y="747"/>
                  </a:cubicBezTo>
                  <a:lnTo>
                    <a:pt x="19896" y="592"/>
                  </a:lnTo>
                  <a:lnTo>
                    <a:pt x="17491" y="5069"/>
                  </a:lnTo>
                  <a:cubicBezTo>
                    <a:pt x="17104" y="5767"/>
                    <a:pt x="16374" y="6181"/>
                    <a:pt x="15613" y="6181"/>
                  </a:cubicBezTo>
                  <a:cubicBezTo>
                    <a:pt x="15414" y="6181"/>
                    <a:pt x="15212" y="6152"/>
                    <a:pt x="15014" y="6093"/>
                  </a:cubicBezTo>
                  <a:lnTo>
                    <a:pt x="10871" y="4843"/>
                  </a:lnTo>
                  <a:cubicBezTo>
                    <a:pt x="10805" y="4825"/>
                    <a:pt x="10737" y="4816"/>
                    <a:pt x="10668" y="4816"/>
                  </a:cubicBezTo>
                  <a:cubicBezTo>
                    <a:pt x="10600" y="4816"/>
                    <a:pt x="10531" y="4825"/>
                    <a:pt x="10466" y="4843"/>
                  </a:cubicBezTo>
                  <a:lnTo>
                    <a:pt x="6620" y="5998"/>
                  </a:lnTo>
                  <a:lnTo>
                    <a:pt x="6061" y="6153"/>
                  </a:lnTo>
                  <a:cubicBezTo>
                    <a:pt x="5946" y="6171"/>
                    <a:pt x="5832" y="6180"/>
                    <a:pt x="5719" y="6180"/>
                  </a:cubicBezTo>
                  <a:cubicBezTo>
                    <a:pt x="4947" y="6180"/>
                    <a:pt x="4220" y="5765"/>
                    <a:pt x="3846" y="5069"/>
                  </a:cubicBezTo>
                  <a:lnTo>
                    <a:pt x="2060" y="1771"/>
                  </a:lnTo>
                  <a:cubicBezTo>
                    <a:pt x="1507" y="151"/>
                    <a:pt x="804" y="1"/>
                    <a:pt x="563" y="1"/>
                  </a:cubicBezTo>
                  <a:cubicBezTo>
                    <a:pt x="508" y="1"/>
                    <a:pt x="477" y="9"/>
                    <a:pt x="477" y="9"/>
                  </a:cubicBezTo>
                  <a:lnTo>
                    <a:pt x="0" y="592"/>
                  </a:lnTo>
                  <a:lnTo>
                    <a:pt x="1858" y="7260"/>
                  </a:lnTo>
                  <a:lnTo>
                    <a:pt x="1167" y="7450"/>
                  </a:lnTo>
                  <a:cubicBezTo>
                    <a:pt x="1405" y="8117"/>
                    <a:pt x="2120" y="10141"/>
                    <a:pt x="2858" y="12296"/>
                  </a:cubicBezTo>
                  <a:cubicBezTo>
                    <a:pt x="3834" y="14118"/>
                    <a:pt x="4453" y="16582"/>
                    <a:pt x="4822" y="18487"/>
                  </a:cubicBezTo>
                  <a:cubicBezTo>
                    <a:pt x="4906" y="18456"/>
                    <a:pt x="4995" y="18441"/>
                    <a:pt x="5089" y="18441"/>
                  </a:cubicBezTo>
                  <a:cubicBezTo>
                    <a:pt x="6311" y="18441"/>
                    <a:pt x="8401" y="20904"/>
                    <a:pt x="10657" y="20904"/>
                  </a:cubicBezTo>
                  <a:cubicBezTo>
                    <a:pt x="12563" y="20904"/>
                    <a:pt x="14678" y="18222"/>
                    <a:pt x="16229" y="18222"/>
                  </a:cubicBezTo>
                  <a:cubicBezTo>
                    <a:pt x="16335" y="18222"/>
                    <a:pt x="16438" y="18235"/>
                    <a:pt x="16538" y="18261"/>
                  </a:cubicBezTo>
                  <a:cubicBezTo>
                    <a:pt x="16764" y="17118"/>
                    <a:pt x="17062" y="15987"/>
                    <a:pt x="17407" y="14880"/>
                  </a:cubicBezTo>
                  <a:lnTo>
                    <a:pt x="17431" y="14892"/>
                  </a:lnTo>
                  <a:lnTo>
                    <a:pt x="17538" y="14475"/>
                  </a:lnTo>
                  <a:cubicBezTo>
                    <a:pt x="17586" y="14332"/>
                    <a:pt x="17634" y="14201"/>
                    <a:pt x="17681" y="14070"/>
                  </a:cubicBezTo>
                  <a:cubicBezTo>
                    <a:pt x="18467" y="11356"/>
                    <a:pt x="19396" y="8212"/>
                    <a:pt x="19670" y="7450"/>
                  </a:cubicBezTo>
                  <a:lnTo>
                    <a:pt x="19515" y="7403"/>
                  </a:lnTo>
                  <a:lnTo>
                    <a:pt x="21432" y="592"/>
                  </a:lnTo>
                  <a:lnTo>
                    <a:pt x="20944" y="9"/>
                  </a:lnTo>
                  <a:cubicBezTo>
                    <a:pt x="20944" y="9"/>
                    <a:pt x="20911" y="0"/>
                    <a:pt x="2085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7"/>
            <p:cNvSpPr/>
            <p:nvPr/>
          </p:nvSpPr>
          <p:spPr>
            <a:xfrm>
              <a:off x="2352918" y="2016340"/>
              <a:ext cx="270806" cy="588826"/>
            </a:xfrm>
            <a:custGeom>
              <a:avLst/>
              <a:gdLst/>
              <a:ahLst/>
              <a:cxnLst/>
              <a:rect l="l" t="t" r="r" b="b"/>
              <a:pathLst>
                <a:path w="8466" h="18408" extrusionOk="0">
                  <a:moveTo>
                    <a:pt x="3668" y="0"/>
                  </a:moveTo>
                  <a:cubicBezTo>
                    <a:pt x="3668" y="0"/>
                    <a:pt x="1298" y="1108"/>
                    <a:pt x="644" y="3834"/>
                  </a:cubicBezTo>
                  <a:cubicBezTo>
                    <a:pt x="1" y="6561"/>
                    <a:pt x="1572" y="10764"/>
                    <a:pt x="3144" y="14502"/>
                  </a:cubicBezTo>
                  <a:cubicBezTo>
                    <a:pt x="4025" y="16681"/>
                    <a:pt x="6049" y="18181"/>
                    <a:pt x="8395" y="18407"/>
                  </a:cubicBezTo>
                  <a:cubicBezTo>
                    <a:pt x="8395" y="18407"/>
                    <a:pt x="8466" y="16705"/>
                    <a:pt x="8049" y="15228"/>
                  </a:cubicBezTo>
                  <a:cubicBezTo>
                    <a:pt x="7633" y="13752"/>
                    <a:pt x="7025" y="11514"/>
                    <a:pt x="6370" y="7096"/>
                  </a:cubicBezTo>
                  <a:cubicBezTo>
                    <a:pt x="5728" y="2679"/>
                    <a:pt x="3668" y="0"/>
                    <a:pt x="3668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7"/>
            <p:cNvSpPr/>
            <p:nvPr/>
          </p:nvSpPr>
          <p:spPr>
            <a:xfrm>
              <a:off x="3018258" y="2016340"/>
              <a:ext cx="270838" cy="588826"/>
            </a:xfrm>
            <a:custGeom>
              <a:avLst/>
              <a:gdLst/>
              <a:ahLst/>
              <a:cxnLst/>
              <a:rect l="l" t="t" r="r" b="b"/>
              <a:pathLst>
                <a:path w="8467" h="18408" extrusionOk="0">
                  <a:moveTo>
                    <a:pt x="4799" y="0"/>
                  </a:moveTo>
                  <a:cubicBezTo>
                    <a:pt x="4799" y="0"/>
                    <a:pt x="2739" y="2679"/>
                    <a:pt x="2096" y="7096"/>
                  </a:cubicBezTo>
                  <a:cubicBezTo>
                    <a:pt x="1442" y="11514"/>
                    <a:pt x="834" y="13752"/>
                    <a:pt x="418" y="15228"/>
                  </a:cubicBezTo>
                  <a:cubicBezTo>
                    <a:pt x="1" y="16705"/>
                    <a:pt x="72" y="18407"/>
                    <a:pt x="72" y="18407"/>
                  </a:cubicBezTo>
                  <a:cubicBezTo>
                    <a:pt x="72" y="18407"/>
                    <a:pt x="3751" y="18253"/>
                    <a:pt x="5323" y="14502"/>
                  </a:cubicBezTo>
                  <a:cubicBezTo>
                    <a:pt x="6895" y="10764"/>
                    <a:pt x="8466" y="6561"/>
                    <a:pt x="7823" y="3834"/>
                  </a:cubicBezTo>
                  <a:cubicBezTo>
                    <a:pt x="7168" y="1108"/>
                    <a:pt x="4799" y="0"/>
                    <a:pt x="479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3046822" y="2098996"/>
              <a:ext cx="79265" cy="346968"/>
            </a:xfrm>
            <a:custGeom>
              <a:avLst/>
              <a:gdLst/>
              <a:ahLst/>
              <a:cxnLst/>
              <a:rect l="l" t="t" r="r" b="b"/>
              <a:pathLst>
                <a:path w="2478" h="10847" extrusionOk="0">
                  <a:moveTo>
                    <a:pt x="2477" y="0"/>
                  </a:moveTo>
                  <a:cubicBezTo>
                    <a:pt x="1858" y="1441"/>
                    <a:pt x="1430" y="2965"/>
                    <a:pt x="1203" y="4512"/>
                  </a:cubicBezTo>
                  <a:cubicBezTo>
                    <a:pt x="763" y="7453"/>
                    <a:pt x="346" y="9430"/>
                    <a:pt x="1" y="10847"/>
                  </a:cubicBezTo>
                  <a:cubicBezTo>
                    <a:pt x="227" y="10751"/>
                    <a:pt x="1084" y="10323"/>
                    <a:pt x="1608" y="9608"/>
                  </a:cubicBezTo>
                  <a:cubicBezTo>
                    <a:pt x="2215" y="8775"/>
                    <a:pt x="2025" y="7239"/>
                    <a:pt x="1668" y="5822"/>
                  </a:cubicBezTo>
                  <a:cubicBezTo>
                    <a:pt x="1322" y="4405"/>
                    <a:pt x="2465" y="36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2820991" y="2709861"/>
              <a:ext cx="99801" cy="1214182"/>
            </a:xfrm>
            <a:custGeom>
              <a:avLst/>
              <a:gdLst/>
              <a:ahLst/>
              <a:cxnLst/>
              <a:rect l="l" t="t" r="r" b="b"/>
              <a:pathLst>
                <a:path w="3120" h="37958" extrusionOk="0">
                  <a:moveTo>
                    <a:pt x="0" y="1"/>
                  </a:moveTo>
                  <a:lnTo>
                    <a:pt x="0" y="37660"/>
                  </a:lnTo>
                  <a:lnTo>
                    <a:pt x="298" y="37588"/>
                  </a:lnTo>
                  <a:lnTo>
                    <a:pt x="298" y="37957"/>
                  </a:lnTo>
                  <a:lnTo>
                    <a:pt x="3120" y="37957"/>
                  </a:lnTo>
                  <a:cubicBezTo>
                    <a:pt x="3120" y="37957"/>
                    <a:pt x="2679" y="36803"/>
                    <a:pt x="1858" y="36279"/>
                  </a:cubicBezTo>
                  <a:cubicBezTo>
                    <a:pt x="1465" y="36029"/>
                    <a:pt x="1060" y="35814"/>
                    <a:pt x="643" y="35624"/>
                  </a:cubicBezTo>
                  <a:cubicBezTo>
                    <a:pt x="1012" y="32528"/>
                    <a:pt x="1703" y="26647"/>
                    <a:pt x="1774" y="25134"/>
                  </a:cubicBezTo>
                  <a:cubicBezTo>
                    <a:pt x="1882" y="23075"/>
                    <a:pt x="1274" y="20729"/>
                    <a:pt x="1274" y="20729"/>
                  </a:cubicBezTo>
                  <a:cubicBezTo>
                    <a:pt x="1274" y="20729"/>
                    <a:pt x="2334" y="10073"/>
                    <a:pt x="2358" y="8216"/>
                  </a:cubicBezTo>
                  <a:cubicBezTo>
                    <a:pt x="2358" y="6942"/>
                    <a:pt x="2286" y="5668"/>
                    <a:pt x="2132" y="4406"/>
                  </a:cubicBezTo>
                  <a:lnTo>
                    <a:pt x="3120" y="1751"/>
                  </a:lnTo>
                  <a:lnTo>
                    <a:pt x="762" y="3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2793577" y="2562847"/>
              <a:ext cx="54475" cy="1361196"/>
            </a:xfrm>
            <a:custGeom>
              <a:avLst/>
              <a:gdLst/>
              <a:ahLst/>
              <a:cxnLst/>
              <a:rect l="l" t="t" r="r" b="b"/>
              <a:pathLst>
                <a:path w="1703" h="42554" extrusionOk="0">
                  <a:moveTo>
                    <a:pt x="0" y="1"/>
                  </a:moveTo>
                  <a:lnTo>
                    <a:pt x="441" y="42137"/>
                  </a:lnTo>
                  <a:cubicBezTo>
                    <a:pt x="453" y="42363"/>
                    <a:pt x="631" y="42542"/>
                    <a:pt x="857" y="42553"/>
                  </a:cubicBezTo>
                  <a:cubicBezTo>
                    <a:pt x="1072" y="42542"/>
                    <a:pt x="1250" y="42363"/>
                    <a:pt x="1250" y="42137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2793577" y="2562847"/>
              <a:ext cx="27445" cy="1299108"/>
            </a:xfrm>
            <a:custGeom>
              <a:avLst/>
              <a:gdLst/>
              <a:ahLst/>
              <a:cxnLst/>
              <a:rect l="l" t="t" r="r" b="b"/>
              <a:pathLst>
                <a:path w="858" h="40613" extrusionOk="0">
                  <a:moveTo>
                    <a:pt x="0" y="1"/>
                  </a:moveTo>
                  <a:lnTo>
                    <a:pt x="429" y="4061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2749403" y="2437072"/>
              <a:ext cx="391911" cy="170749"/>
            </a:xfrm>
            <a:custGeom>
              <a:avLst/>
              <a:gdLst/>
              <a:ahLst/>
              <a:cxnLst/>
              <a:rect l="l" t="t" r="r" b="b"/>
              <a:pathLst>
                <a:path w="12252" h="5338" extrusionOk="0">
                  <a:moveTo>
                    <a:pt x="9026" y="1"/>
                  </a:moveTo>
                  <a:cubicBezTo>
                    <a:pt x="7251" y="1"/>
                    <a:pt x="5692" y="1281"/>
                    <a:pt x="4810" y="1421"/>
                  </a:cubicBezTo>
                  <a:cubicBezTo>
                    <a:pt x="4726" y="1433"/>
                    <a:pt x="4643" y="1438"/>
                    <a:pt x="4562" y="1438"/>
                  </a:cubicBezTo>
                  <a:cubicBezTo>
                    <a:pt x="3768" y="1438"/>
                    <a:pt x="3162" y="905"/>
                    <a:pt x="2762" y="873"/>
                  </a:cubicBezTo>
                  <a:cubicBezTo>
                    <a:pt x="2744" y="871"/>
                    <a:pt x="2723" y="871"/>
                    <a:pt x="2700" y="871"/>
                  </a:cubicBezTo>
                  <a:cubicBezTo>
                    <a:pt x="2143" y="871"/>
                    <a:pt x="179" y="1266"/>
                    <a:pt x="179" y="1266"/>
                  </a:cubicBezTo>
                  <a:cubicBezTo>
                    <a:pt x="179" y="1266"/>
                    <a:pt x="0" y="2004"/>
                    <a:pt x="179" y="2516"/>
                  </a:cubicBezTo>
                  <a:cubicBezTo>
                    <a:pt x="369" y="3028"/>
                    <a:pt x="738" y="3504"/>
                    <a:pt x="774" y="4028"/>
                  </a:cubicBezTo>
                  <a:cubicBezTo>
                    <a:pt x="822" y="4564"/>
                    <a:pt x="1607" y="5338"/>
                    <a:pt x="1607" y="5338"/>
                  </a:cubicBezTo>
                  <a:cubicBezTo>
                    <a:pt x="1607" y="5338"/>
                    <a:pt x="3143" y="4957"/>
                    <a:pt x="3667" y="4766"/>
                  </a:cubicBezTo>
                  <a:cubicBezTo>
                    <a:pt x="3704" y="4754"/>
                    <a:pt x="3753" y="4748"/>
                    <a:pt x="3813" y="4748"/>
                  </a:cubicBezTo>
                  <a:cubicBezTo>
                    <a:pt x="4415" y="4748"/>
                    <a:pt x="6141" y="5299"/>
                    <a:pt x="7792" y="5299"/>
                  </a:cubicBezTo>
                  <a:cubicBezTo>
                    <a:pt x="8404" y="5299"/>
                    <a:pt x="9006" y="5223"/>
                    <a:pt x="9537" y="5016"/>
                  </a:cubicBezTo>
                  <a:cubicBezTo>
                    <a:pt x="11632" y="4195"/>
                    <a:pt x="12252" y="2397"/>
                    <a:pt x="12013" y="1456"/>
                  </a:cubicBezTo>
                  <a:cubicBezTo>
                    <a:pt x="11871" y="849"/>
                    <a:pt x="10990" y="87"/>
                    <a:pt x="9168" y="4"/>
                  </a:cubicBezTo>
                  <a:cubicBezTo>
                    <a:pt x="9120" y="2"/>
                    <a:pt x="9073" y="1"/>
                    <a:pt x="902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7"/>
            <p:cNvSpPr/>
            <p:nvPr/>
          </p:nvSpPr>
          <p:spPr>
            <a:xfrm>
              <a:off x="2494590" y="2330777"/>
              <a:ext cx="362994" cy="275956"/>
            </a:xfrm>
            <a:custGeom>
              <a:avLst/>
              <a:gdLst/>
              <a:ahLst/>
              <a:cxnLst/>
              <a:rect l="l" t="t" r="r" b="b"/>
              <a:pathLst>
                <a:path w="11348" h="8627" extrusionOk="0">
                  <a:moveTo>
                    <a:pt x="10176" y="1"/>
                  </a:moveTo>
                  <a:cubicBezTo>
                    <a:pt x="10138" y="1"/>
                    <a:pt x="10100" y="6"/>
                    <a:pt x="10062" y="17"/>
                  </a:cubicBezTo>
                  <a:cubicBezTo>
                    <a:pt x="9466" y="219"/>
                    <a:pt x="8061" y="695"/>
                    <a:pt x="7740" y="898"/>
                  </a:cubicBezTo>
                  <a:cubicBezTo>
                    <a:pt x="7347" y="1160"/>
                    <a:pt x="7025" y="2077"/>
                    <a:pt x="6121" y="2410"/>
                  </a:cubicBezTo>
                  <a:cubicBezTo>
                    <a:pt x="5204" y="2743"/>
                    <a:pt x="3311" y="2362"/>
                    <a:pt x="1656" y="3362"/>
                  </a:cubicBezTo>
                  <a:cubicBezTo>
                    <a:pt x="1" y="4351"/>
                    <a:pt x="346" y="5756"/>
                    <a:pt x="501" y="6363"/>
                  </a:cubicBezTo>
                  <a:cubicBezTo>
                    <a:pt x="746" y="7284"/>
                    <a:pt x="2805" y="8627"/>
                    <a:pt x="3819" y="8627"/>
                  </a:cubicBezTo>
                  <a:cubicBezTo>
                    <a:pt x="3840" y="8627"/>
                    <a:pt x="3861" y="8626"/>
                    <a:pt x="3882" y="8625"/>
                  </a:cubicBezTo>
                  <a:cubicBezTo>
                    <a:pt x="6252" y="8458"/>
                    <a:pt x="8228" y="4875"/>
                    <a:pt x="8811" y="4767"/>
                  </a:cubicBezTo>
                  <a:cubicBezTo>
                    <a:pt x="9395" y="4660"/>
                    <a:pt x="11002" y="4220"/>
                    <a:pt x="11002" y="4220"/>
                  </a:cubicBezTo>
                  <a:cubicBezTo>
                    <a:pt x="11002" y="4220"/>
                    <a:pt x="11347" y="3136"/>
                    <a:pt x="11121" y="2660"/>
                  </a:cubicBezTo>
                  <a:cubicBezTo>
                    <a:pt x="10907" y="2172"/>
                    <a:pt x="11014" y="1577"/>
                    <a:pt x="10931" y="1029"/>
                  </a:cubicBezTo>
                  <a:cubicBezTo>
                    <a:pt x="10859" y="719"/>
                    <a:pt x="10716" y="422"/>
                    <a:pt x="10514" y="172"/>
                  </a:cubicBezTo>
                  <a:cubicBezTo>
                    <a:pt x="10431" y="61"/>
                    <a:pt x="10306" y="1"/>
                    <a:pt x="1017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7"/>
            <p:cNvSpPr/>
            <p:nvPr/>
          </p:nvSpPr>
          <p:spPr>
            <a:xfrm>
              <a:off x="2729219" y="1685749"/>
              <a:ext cx="76962" cy="30132"/>
            </a:xfrm>
            <a:custGeom>
              <a:avLst/>
              <a:gdLst/>
              <a:ahLst/>
              <a:cxnLst/>
              <a:rect l="l" t="t" r="r" b="b"/>
              <a:pathLst>
                <a:path w="2406" h="942" extrusionOk="0">
                  <a:moveTo>
                    <a:pt x="0" y="1"/>
                  </a:moveTo>
                  <a:cubicBezTo>
                    <a:pt x="0" y="1"/>
                    <a:pt x="286" y="941"/>
                    <a:pt x="1203" y="941"/>
                  </a:cubicBezTo>
                  <a:cubicBezTo>
                    <a:pt x="2119" y="941"/>
                    <a:pt x="2405" y="1"/>
                    <a:pt x="240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2835449" y="1685749"/>
              <a:ext cx="76962" cy="98298"/>
            </a:xfrm>
            <a:custGeom>
              <a:avLst/>
              <a:gdLst/>
              <a:ahLst/>
              <a:cxnLst/>
              <a:rect l="l" t="t" r="r" b="b"/>
              <a:pathLst>
                <a:path w="2406" h="3073" extrusionOk="0">
                  <a:moveTo>
                    <a:pt x="1" y="1"/>
                  </a:moveTo>
                  <a:lnTo>
                    <a:pt x="1" y="3073"/>
                  </a:lnTo>
                  <a:cubicBezTo>
                    <a:pt x="1" y="3073"/>
                    <a:pt x="846" y="2477"/>
                    <a:pt x="846" y="1846"/>
                  </a:cubicBezTo>
                  <a:cubicBezTo>
                    <a:pt x="822" y="1477"/>
                    <a:pt x="739" y="1108"/>
                    <a:pt x="584" y="763"/>
                  </a:cubicBezTo>
                  <a:lnTo>
                    <a:pt x="584" y="763"/>
                  </a:lnTo>
                  <a:cubicBezTo>
                    <a:pt x="775" y="882"/>
                    <a:pt x="989" y="941"/>
                    <a:pt x="1203" y="941"/>
                  </a:cubicBezTo>
                  <a:cubicBezTo>
                    <a:pt x="2132" y="941"/>
                    <a:pt x="2406" y="1"/>
                    <a:pt x="2406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2774129" y="1810213"/>
              <a:ext cx="93723" cy="12315"/>
            </a:xfrm>
            <a:custGeom>
              <a:avLst/>
              <a:gdLst/>
              <a:ahLst/>
              <a:cxnLst/>
              <a:rect l="l" t="t" r="r" b="b"/>
              <a:pathLst>
                <a:path w="2930" h="385" extrusionOk="0">
                  <a:moveTo>
                    <a:pt x="1242" y="0"/>
                  </a:moveTo>
                  <a:cubicBezTo>
                    <a:pt x="1233" y="0"/>
                    <a:pt x="1224" y="1"/>
                    <a:pt x="1215" y="3"/>
                  </a:cubicBezTo>
                  <a:cubicBezTo>
                    <a:pt x="942" y="3"/>
                    <a:pt x="1" y="384"/>
                    <a:pt x="1" y="384"/>
                  </a:cubicBezTo>
                  <a:lnTo>
                    <a:pt x="2930" y="384"/>
                  </a:lnTo>
                  <a:cubicBezTo>
                    <a:pt x="2930" y="384"/>
                    <a:pt x="1989" y="3"/>
                    <a:pt x="1727" y="3"/>
                  </a:cubicBezTo>
                  <a:cubicBezTo>
                    <a:pt x="1717" y="1"/>
                    <a:pt x="1706" y="0"/>
                    <a:pt x="1696" y="0"/>
                  </a:cubicBezTo>
                  <a:cubicBezTo>
                    <a:pt x="1647" y="0"/>
                    <a:pt x="1598" y="21"/>
                    <a:pt x="1549" y="51"/>
                  </a:cubicBezTo>
                  <a:cubicBezTo>
                    <a:pt x="1525" y="69"/>
                    <a:pt x="1495" y="78"/>
                    <a:pt x="1464" y="78"/>
                  </a:cubicBezTo>
                  <a:cubicBezTo>
                    <a:pt x="1433" y="78"/>
                    <a:pt x="1400" y="69"/>
                    <a:pt x="1370" y="51"/>
                  </a:cubicBezTo>
                  <a:cubicBezTo>
                    <a:pt x="1331" y="21"/>
                    <a:pt x="1284" y="0"/>
                    <a:pt x="1242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2377292" y="2056708"/>
              <a:ext cx="83807" cy="252157"/>
            </a:xfrm>
            <a:custGeom>
              <a:avLst/>
              <a:gdLst/>
              <a:ahLst/>
              <a:cxnLst/>
              <a:rect l="l" t="t" r="r" b="b"/>
              <a:pathLst>
                <a:path w="2620" h="7883" extrusionOk="0">
                  <a:moveTo>
                    <a:pt x="2620" y="0"/>
                  </a:moveTo>
                  <a:cubicBezTo>
                    <a:pt x="2620" y="1"/>
                    <a:pt x="524" y="1322"/>
                    <a:pt x="263" y="3656"/>
                  </a:cubicBezTo>
                  <a:cubicBezTo>
                    <a:pt x="1" y="5989"/>
                    <a:pt x="1513" y="7882"/>
                    <a:pt x="1513" y="7882"/>
                  </a:cubicBezTo>
                  <a:cubicBezTo>
                    <a:pt x="1513" y="7882"/>
                    <a:pt x="1108" y="6870"/>
                    <a:pt x="1275" y="4525"/>
                  </a:cubicBezTo>
                  <a:cubicBezTo>
                    <a:pt x="1429" y="2167"/>
                    <a:pt x="2620" y="1"/>
                    <a:pt x="2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2505274" y="2399103"/>
              <a:ext cx="200338" cy="107414"/>
            </a:xfrm>
            <a:custGeom>
              <a:avLst/>
              <a:gdLst/>
              <a:ahLst/>
              <a:cxnLst/>
              <a:rect l="l" t="t" r="r" b="b"/>
              <a:pathLst>
                <a:path w="6263" h="3358" extrusionOk="0">
                  <a:moveTo>
                    <a:pt x="6263" y="0"/>
                  </a:moveTo>
                  <a:cubicBezTo>
                    <a:pt x="6120" y="107"/>
                    <a:pt x="5953" y="203"/>
                    <a:pt x="5775" y="274"/>
                  </a:cubicBezTo>
                  <a:cubicBezTo>
                    <a:pt x="4870" y="607"/>
                    <a:pt x="2977" y="226"/>
                    <a:pt x="1310" y="1226"/>
                  </a:cubicBezTo>
                  <a:cubicBezTo>
                    <a:pt x="238" y="1869"/>
                    <a:pt x="0" y="2691"/>
                    <a:pt x="24" y="3358"/>
                  </a:cubicBezTo>
                  <a:cubicBezTo>
                    <a:pt x="24" y="3358"/>
                    <a:pt x="1262" y="1691"/>
                    <a:pt x="2512" y="1441"/>
                  </a:cubicBezTo>
                  <a:cubicBezTo>
                    <a:pt x="3763" y="1203"/>
                    <a:pt x="5513" y="1000"/>
                    <a:pt x="5989" y="417"/>
                  </a:cubicBezTo>
                  <a:cubicBezTo>
                    <a:pt x="6096" y="286"/>
                    <a:pt x="6191" y="143"/>
                    <a:pt x="6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2763477" y="2587221"/>
              <a:ext cx="115059" cy="25558"/>
            </a:xfrm>
            <a:custGeom>
              <a:avLst/>
              <a:gdLst/>
              <a:ahLst/>
              <a:cxnLst/>
              <a:rect l="l" t="t" r="r" b="b"/>
              <a:pathLst>
                <a:path w="3597" h="799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20"/>
                    <a:pt x="179" y="798"/>
                    <a:pt x="393" y="798"/>
                  </a:cubicBezTo>
                  <a:lnTo>
                    <a:pt x="3191" y="798"/>
                  </a:lnTo>
                  <a:cubicBezTo>
                    <a:pt x="3418" y="798"/>
                    <a:pt x="3596" y="620"/>
                    <a:pt x="3596" y="394"/>
                  </a:cubicBezTo>
                  <a:cubicBezTo>
                    <a:pt x="3596" y="179"/>
                    <a:pt x="3418" y="1"/>
                    <a:pt x="3191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2381482" y="2087928"/>
              <a:ext cx="130669" cy="404898"/>
            </a:xfrm>
            <a:custGeom>
              <a:avLst/>
              <a:gdLst/>
              <a:ahLst/>
              <a:cxnLst/>
              <a:rect l="l" t="t" r="r" b="b"/>
              <a:pathLst>
                <a:path w="4085" h="12658" extrusionOk="0">
                  <a:moveTo>
                    <a:pt x="1394" y="1"/>
                  </a:moveTo>
                  <a:lnTo>
                    <a:pt x="1394" y="1"/>
                  </a:lnTo>
                  <a:cubicBezTo>
                    <a:pt x="608" y="870"/>
                    <a:pt x="155" y="1965"/>
                    <a:pt x="96" y="3132"/>
                  </a:cubicBezTo>
                  <a:cubicBezTo>
                    <a:pt x="1" y="5097"/>
                    <a:pt x="3072" y="12657"/>
                    <a:pt x="3072" y="12657"/>
                  </a:cubicBezTo>
                  <a:cubicBezTo>
                    <a:pt x="3072" y="12657"/>
                    <a:pt x="4084" y="10478"/>
                    <a:pt x="3739" y="9204"/>
                  </a:cubicBezTo>
                  <a:cubicBezTo>
                    <a:pt x="3394" y="7930"/>
                    <a:pt x="1560" y="7252"/>
                    <a:pt x="1298" y="6799"/>
                  </a:cubicBezTo>
                  <a:cubicBezTo>
                    <a:pt x="1025" y="6335"/>
                    <a:pt x="739" y="4561"/>
                    <a:pt x="739" y="4561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7"/>
            <p:cNvSpPr/>
            <p:nvPr/>
          </p:nvSpPr>
          <p:spPr>
            <a:xfrm>
              <a:off x="2789771" y="1844759"/>
              <a:ext cx="22487" cy="39824"/>
            </a:xfrm>
            <a:custGeom>
              <a:avLst/>
              <a:gdLst/>
              <a:ahLst/>
              <a:cxnLst/>
              <a:rect l="l" t="t" r="r" b="b"/>
              <a:pathLst>
                <a:path w="703" h="1245" extrusionOk="0">
                  <a:moveTo>
                    <a:pt x="118" y="0"/>
                  </a:moveTo>
                  <a:cubicBezTo>
                    <a:pt x="84" y="0"/>
                    <a:pt x="62" y="37"/>
                    <a:pt x="72" y="66"/>
                  </a:cubicBezTo>
                  <a:lnTo>
                    <a:pt x="179" y="280"/>
                  </a:lnTo>
                  <a:cubicBezTo>
                    <a:pt x="214" y="352"/>
                    <a:pt x="203" y="447"/>
                    <a:pt x="143" y="519"/>
                  </a:cubicBezTo>
                  <a:cubicBezTo>
                    <a:pt x="48" y="626"/>
                    <a:pt x="0" y="769"/>
                    <a:pt x="36" y="923"/>
                  </a:cubicBezTo>
                  <a:cubicBezTo>
                    <a:pt x="107" y="1185"/>
                    <a:pt x="607" y="1245"/>
                    <a:pt x="607" y="1245"/>
                  </a:cubicBezTo>
                  <a:cubicBezTo>
                    <a:pt x="524" y="1078"/>
                    <a:pt x="464" y="900"/>
                    <a:pt x="441" y="721"/>
                  </a:cubicBezTo>
                  <a:cubicBezTo>
                    <a:pt x="441" y="590"/>
                    <a:pt x="500" y="471"/>
                    <a:pt x="607" y="388"/>
                  </a:cubicBezTo>
                  <a:lnTo>
                    <a:pt x="655" y="340"/>
                  </a:lnTo>
                  <a:cubicBezTo>
                    <a:pt x="703" y="292"/>
                    <a:pt x="679" y="209"/>
                    <a:pt x="619" y="185"/>
                  </a:cubicBezTo>
                  <a:lnTo>
                    <a:pt x="143" y="7"/>
                  </a:lnTo>
                  <a:cubicBezTo>
                    <a:pt x="134" y="2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7"/>
            <p:cNvSpPr/>
            <p:nvPr/>
          </p:nvSpPr>
          <p:spPr>
            <a:xfrm>
              <a:off x="2837752" y="1652162"/>
              <a:ext cx="28597" cy="21815"/>
            </a:xfrm>
            <a:custGeom>
              <a:avLst/>
              <a:gdLst/>
              <a:ahLst/>
              <a:cxnLst/>
              <a:rect l="l" t="t" r="r" b="b"/>
              <a:pathLst>
                <a:path w="894" h="682" extrusionOk="0">
                  <a:moveTo>
                    <a:pt x="291" y="0"/>
                  </a:moveTo>
                  <a:cubicBezTo>
                    <a:pt x="215" y="0"/>
                    <a:pt x="141" y="48"/>
                    <a:pt x="119" y="134"/>
                  </a:cubicBezTo>
                  <a:lnTo>
                    <a:pt x="12" y="551"/>
                  </a:lnTo>
                  <a:cubicBezTo>
                    <a:pt x="0" y="610"/>
                    <a:pt x="48" y="682"/>
                    <a:pt x="119" y="682"/>
                  </a:cubicBezTo>
                  <a:lnTo>
                    <a:pt x="667" y="682"/>
                  </a:lnTo>
                  <a:cubicBezTo>
                    <a:pt x="810" y="682"/>
                    <a:pt x="893" y="491"/>
                    <a:pt x="774" y="396"/>
                  </a:cubicBezTo>
                  <a:lnTo>
                    <a:pt x="429" y="63"/>
                  </a:lnTo>
                  <a:cubicBezTo>
                    <a:pt x="391" y="20"/>
                    <a:pt x="341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2486593" y="3924011"/>
              <a:ext cx="36210" cy="50668"/>
            </a:xfrm>
            <a:custGeom>
              <a:avLst/>
              <a:gdLst/>
              <a:ahLst/>
              <a:cxnLst/>
              <a:rect l="l" t="t" r="r" b="b"/>
              <a:pathLst>
                <a:path w="1132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132" y="1584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2357492" y="4022276"/>
              <a:ext cx="926646" cy="50668"/>
            </a:xfrm>
            <a:custGeom>
              <a:avLst/>
              <a:gdLst/>
              <a:ahLst/>
              <a:cxnLst/>
              <a:rect l="l" t="t" r="r" b="b"/>
              <a:pathLst>
                <a:path w="28969" h="1584" extrusionOk="0">
                  <a:moveTo>
                    <a:pt x="798" y="0"/>
                  </a:moveTo>
                  <a:cubicBezTo>
                    <a:pt x="358" y="0"/>
                    <a:pt x="1" y="346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6"/>
                    <a:pt x="28611" y="0"/>
                    <a:pt x="28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2357492" y="4424455"/>
              <a:ext cx="926646" cy="50668"/>
            </a:xfrm>
            <a:custGeom>
              <a:avLst/>
              <a:gdLst/>
              <a:ahLst/>
              <a:cxnLst/>
              <a:rect l="l" t="t" r="r" b="b"/>
              <a:pathLst>
                <a:path w="28969" h="1584" extrusionOk="0">
                  <a:moveTo>
                    <a:pt x="798" y="0"/>
                  </a:moveTo>
                  <a:cubicBezTo>
                    <a:pt x="358" y="0"/>
                    <a:pt x="1" y="345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5"/>
                    <a:pt x="28611" y="0"/>
                    <a:pt x="28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7"/>
            <p:cNvSpPr/>
            <p:nvPr/>
          </p:nvSpPr>
          <p:spPr>
            <a:xfrm>
              <a:off x="3172117" y="4022276"/>
              <a:ext cx="50700" cy="5066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7"/>
            <p:cNvSpPr/>
            <p:nvPr/>
          </p:nvSpPr>
          <p:spPr>
            <a:xfrm>
              <a:off x="3172117" y="4424455"/>
              <a:ext cx="50700" cy="5066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7"/>
            <p:cNvSpPr/>
            <p:nvPr/>
          </p:nvSpPr>
          <p:spPr>
            <a:xfrm>
              <a:off x="2720070" y="1553993"/>
              <a:ext cx="59433" cy="120017"/>
            </a:xfrm>
            <a:custGeom>
              <a:avLst/>
              <a:gdLst/>
              <a:ahLst/>
              <a:cxnLst/>
              <a:rect l="l" t="t" r="r" b="b"/>
              <a:pathLst>
                <a:path w="1858" h="3752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405" y="334"/>
                    <a:pt x="1012" y="738"/>
                    <a:pt x="691" y="1191"/>
                  </a:cubicBezTo>
                  <a:cubicBezTo>
                    <a:pt x="262" y="1846"/>
                    <a:pt x="226" y="3203"/>
                    <a:pt x="226" y="3203"/>
                  </a:cubicBezTo>
                  <a:lnTo>
                    <a:pt x="36" y="3572"/>
                  </a:lnTo>
                  <a:cubicBezTo>
                    <a:pt x="0" y="3655"/>
                    <a:pt x="60" y="3751"/>
                    <a:pt x="143" y="3751"/>
                  </a:cubicBezTo>
                  <a:lnTo>
                    <a:pt x="1679" y="3751"/>
                  </a:lnTo>
                  <a:cubicBezTo>
                    <a:pt x="1683" y="3751"/>
                    <a:pt x="1687" y="3751"/>
                    <a:pt x="1690" y="3751"/>
                  </a:cubicBezTo>
                  <a:cubicBezTo>
                    <a:pt x="1777" y="3751"/>
                    <a:pt x="1806" y="3619"/>
                    <a:pt x="1703" y="3596"/>
                  </a:cubicBezTo>
                  <a:lnTo>
                    <a:pt x="941" y="3263"/>
                  </a:lnTo>
                  <a:cubicBezTo>
                    <a:pt x="941" y="3263"/>
                    <a:pt x="858" y="2167"/>
                    <a:pt x="1084" y="1393"/>
                  </a:cubicBezTo>
                  <a:cubicBezTo>
                    <a:pt x="1250" y="893"/>
                    <a:pt x="1512" y="417"/>
                    <a:pt x="1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57"/>
          <p:cNvSpPr txBox="1"/>
          <p:nvPr/>
        </p:nvSpPr>
        <p:spPr>
          <a:xfrm>
            <a:off x="4445675" y="2387175"/>
            <a:ext cx="4386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з</a:t>
            </a:r>
            <a:r>
              <a:rPr lang="bg-BG" sz="2800" dirty="0" smtClean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а избор на филм</a:t>
            </a:r>
            <a:endParaRPr sz="2800" dirty="0">
              <a:solidFill>
                <a:srgbClr val="FEC65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" y="609600"/>
            <a:ext cx="7085014" cy="398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9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92113" y="492800"/>
            <a:ext cx="5680018" cy="951620"/>
          </a:xfrm>
        </p:spPr>
        <p:txBody>
          <a:bodyPr/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  <p:pic>
        <p:nvPicPr>
          <p:cNvPr id="4098" name="Picture 2" descr="https://logos-world.net/wp-content/uploads/2021/02/Trell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5" y="411413"/>
            <a:ext cx="2043475" cy="114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78;p65"/>
          <p:cNvSpPr txBox="1">
            <a:spLocks/>
          </p:cNvSpPr>
          <p:nvPr/>
        </p:nvSpPr>
        <p:spPr>
          <a:xfrm>
            <a:off x="940350" y="1560868"/>
            <a:ext cx="521661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bg1"/>
              </a:buClr>
            </a:pPr>
            <a:r>
              <a:rPr lang="bg-BG" sz="1600" dirty="0" smtClean="0">
                <a:solidFill>
                  <a:schemeClr val="bg1"/>
                </a:solidFill>
              </a:rPr>
              <a:t>Недостатъци: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Възможност за редактиране от всеки член от екипа, ако имат позволение</a:t>
            </a:r>
            <a:endParaRPr lang="bg-BG" sz="16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Не работи </a:t>
            </a:r>
            <a:r>
              <a:rPr lang="en-US" sz="1600" dirty="0" smtClean="0">
                <a:solidFill>
                  <a:schemeClr val="bg1"/>
                </a:solidFill>
              </a:rPr>
              <a:t>offline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Неподходяща за големи проекти и екипи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err="1" smtClean="0">
                <a:solidFill>
                  <a:schemeClr val="bg1"/>
                </a:solidFill>
              </a:rPr>
              <a:t>Лимитирани</a:t>
            </a:r>
            <a:r>
              <a:rPr lang="bg-BG" sz="1600" dirty="0" smtClean="0">
                <a:solidFill>
                  <a:schemeClr val="bg1"/>
                </a:solidFill>
              </a:rPr>
              <a:t> възможности в сравнение с конкуренцията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 flipH="1">
            <a:off x="3959380" y="217990"/>
            <a:ext cx="4125440" cy="460190"/>
          </a:xfrm>
        </p:spPr>
        <p:txBody>
          <a:bodyPr/>
          <a:lstStyle/>
          <a:p>
            <a:r>
              <a:rPr lang="bg-BG" sz="2400" dirty="0" smtClean="0"/>
              <a:t>Методология за разработване</a:t>
            </a:r>
            <a:endParaRPr lang="bg-BG" sz="24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 flipH="1">
            <a:off x="4561459" y="990084"/>
            <a:ext cx="4239640" cy="19664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bg-BG" sz="1800" dirty="0" smtClean="0"/>
              <a:t>По-бърза работа по софтуерния продукт</a:t>
            </a:r>
          </a:p>
          <a:p>
            <a:pPr>
              <a:buFont typeface="Wingdings" pitchFamily="2" charset="2"/>
              <a:buChar char="q"/>
            </a:pPr>
            <a:r>
              <a:rPr lang="bg-BG" sz="1800" dirty="0" smtClean="0"/>
              <a:t>Постоянно тестване на междинни фази на продукта, което отстранява евентуални бъдещи проблеми</a:t>
            </a:r>
          </a:p>
          <a:p>
            <a:pPr>
              <a:buFont typeface="Wingdings" pitchFamily="2" charset="2"/>
              <a:buChar char="q"/>
            </a:pPr>
            <a:r>
              <a:rPr lang="bg-BG" sz="1800" dirty="0" smtClean="0"/>
              <a:t>По-лесна за прилагане, особено при малки и неопитни екипи</a:t>
            </a:r>
          </a:p>
          <a:p>
            <a:pPr>
              <a:buFont typeface="Wingdings" pitchFamily="2" charset="2"/>
              <a:buChar char="q"/>
            </a:pPr>
            <a:r>
              <a:rPr lang="bg-BG" sz="1800" dirty="0" smtClean="0"/>
              <a:t>Справяне с промяна на изисквания</a:t>
            </a:r>
            <a:endParaRPr lang="bg-BG" sz="1800" dirty="0"/>
          </a:p>
        </p:txBody>
      </p:sp>
      <p:pic>
        <p:nvPicPr>
          <p:cNvPr id="6153" name="Picture 9" descr="C:\Users\User\Desktop\xp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330960"/>
            <a:ext cx="4629065" cy="22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5"/>
          <p:cNvSpPr txBox="1">
            <a:spLocks noGrp="1"/>
          </p:cNvSpPr>
          <p:nvPr>
            <p:ph type="subTitle" idx="4"/>
          </p:nvPr>
        </p:nvSpPr>
        <p:spPr>
          <a:xfrm>
            <a:off x="5116155" y="38093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Лесно </a:t>
            </a:r>
            <a:r>
              <a:rPr lang="bg-BG" dirty="0" err="1" smtClean="0"/>
              <a:t>проследима</a:t>
            </a:r>
            <a:r>
              <a:rPr lang="bg-BG" dirty="0" smtClean="0"/>
              <a:t> история</a:t>
            </a:r>
            <a:endParaRPr dirty="0"/>
          </a:p>
        </p:txBody>
      </p:sp>
      <p:sp>
        <p:nvSpPr>
          <p:cNvPr id="866" name="Google Shape;866;p65"/>
          <p:cNvSpPr txBox="1">
            <a:spLocks noGrp="1"/>
          </p:cNvSpPr>
          <p:nvPr>
            <p:ph type="title"/>
          </p:nvPr>
        </p:nvSpPr>
        <p:spPr>
          <a:xfrm>
            <a:off x="472440" y="2359182"/>
            <a:ext cx="324096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Система за контрол на версиите</a:t>
            </a:r>
            <a:endParaRPr dirty="0"/>
          </a:p>
        </p:txBody>
      </p:sp>
      <p:grpSp>
        <p:nvGrpSpPr>
          <p:cNvPr id="867" name="Google Shape;867;p65"/>
          <p:cNvGrpSpPr/>
          <p:nvPr/>
        </p:nvGrpSpPr>
        <p:grpSpPr>
          <a:xfrm>
            <a:off x="4183476" y="753639"/>
            <a:ext cx="659377" cy="659412"/>
            <a:chOff x="4566675" y="507600"/>
            <a:chExt cx="472875" cy="472900"/>
          </a:xfrm>
        </p:grpSpPr>
        <p:sp>
          <p:nvSpPr>
            <p:cNvPr id="868" name="Google Shape;868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65"/>
          <p:cNvGrpSpPr/>
          <p:nvPr/>
        </p:nvGrpSpPr>
        <p:grpSpPr>
          <a:xfrm>
            <a:off x="4183476" y="3765994"/>
            <a:ext cx="659377" cy="659412"/>
            <a:chOff x="4566675" y="507600"/>
            <a:chExt cx="472875" cy="472900"/>
          </a:xfrm>
        </p:grpSpPr>
        <p:sp>
          <p:nvSpPr>
            <p:cNvPr id="873" name="Google Shape;873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65"/>
          <p:cNvSpPr txBox="1">
            <a:spLocks noGrp="1"/>
          </p:cNvSpPr>
          <p:nvPr>
            <p:ph type="subTitle" idx="2"/>
          </p:nvPr>
        </p:nvSpPr>
        <p:spPr>
          <a:xfrm>
            <a:off x="5078055" y="783378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Локални хранилища</a:t>
            </a:r>
            <a:endParaRPr dirty="0"/>
          </a:p>
        </p:txBody>
      </p:sp>
      <p:sp>
        <p:nvSpPr>
          <p:cNvPr id="879" name="Google Shape;879;p65"/>
          <p:cNvSpPr txBox="1">
            <a:spLocks noGrp="1"/>
          </p:cNvSpPr>
          <p:nvPr>
            <p:ph type="subTitle" idx="3"/>
          </p:nvPr>
        </p:nvSpPr>
        <p:spPr>
          <a:xfrm>
            <a:off x="5047574" y="2784217"/>
            <a:ext cx="3631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Интеграция в среди за разработка</a:t>
            </a:r>
            <a:endParaRPr dirty="0"/>
          </a:p>
        </p:txBody>
      </p:sp>
      <p:grpSp>
        <p:nvGrpSpPr>
          <p:cNvPr id="880" name="Google Shape;880;p65"/>
          <p:cNvGrpSpPr/>
          <p:nvPr/>
        </p:nvGrpSpPr>
        <p:grpSpPr>
          <a:xfrm>
            <a:off x="4183476" y="2742076"/>
            <a:ext cx="659377" cy="659412"/>
            <a:chOff x="4566675" y="507600"/>
            <a:chExt cx="472875" cy="472900"/>
          </a:xfrm>
        </p:grpSpPr>
        <p:sp>
          <p:nvSpPr>
            <p:cNvPr id="881" name="Google Shape;881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79;p65"/>
          <p:cNvSpPr txBox="1">
            <a:spLocks noGrp="1"/>
          </p:cNvSpPr>
          <p:nvPr>
            <p:ph type="subTitle" idx="3"/>
          </p:nvPr>
        </p:nvSpPr>
        <p:spPr>
          <a:xfrm>
            <a:off x="5043301" y="1807543"/>
            <a:ext cx="3448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Удобно настолно приложение</a:t>
            </a:r>
            <a:endParaRPr dirty="0"/>
          </a:p>
        </p:txBody>
      </p:sp>
      <p:grpSp>
        <p:nvGrpSpPr>
          <p:cNvPr id="29" name="Google Shape;880;p65"/>
          <p:cNvGrpSpPr/>
          <p:nvPr/>
        </p:nvGrpSpPr>
        <p:grpSpPr>
          <a:xfrm>
            <a:off x="4179203" y="1759096"/>
            <a:ext cx="659377" cy="659412"/>
            <a:chOff x="4566675" y="507600"/>
            <a:chExt cx="472875" cy="472900"/>
          </a:xfrm>
        </p:grpSpPr>
        <p:sp>
          <p:nvSpPr>
            <p:cNvPr id="30" name="Google Shape;881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2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3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4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GitHub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" y="799210"/>
            <a:ext cx="3067685" cy="172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ownloads\MicrosoftTeams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" y="948372"/>
            <a:ext cx="8515806" cy="3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79"/>
          <p:cNvGrpSpPr/>
          <p:nvPr/>
        </p:nvGrpSpPr>
        <p:grpSpPr>
          <a:xfrm>
            <a:off x="3326335" y="2017227"/>
            <a:ext cx="2495390" cy="2495390"/>
            <a:chOff x="2123286" y="186725"/>
            <a:chExt cx="4901571" cy="4901571"/>
          </a:xfrm>
        </p:grpSpPr>
        <p:sp>
          <p:nvSpPr>
            <p:cNvPr id="1311" name="Google Shape;1311;p79"/>
            <p:cNvSpPr/>
            <p:nvPr/>
          </p:nvSpPr>
          <p:spPr>
            <a:xfrm>
              <a:off x="2123286" y="186725"/>
              <a:ext cx="4901571" cy="4901571"/>
            </a:xfrm>
            <a:custGeom>
              <a:avLst/>
              <a:gdLst/>
              <a:ahLst/>
              <a:cxnLst/>
              <a:rect l="l" t="t" r="r" b="b"/>
              <a:pathLst>
                <a:path w="153210" h="153210" extrusionOk="0">
                  <a:moveTo>
                    <a:pt x="76605" y="1"/>
                  </a:moveTo>
                  <a:cubicBezTo>
                    <a:pt x="56293" y="1"/>
                    <a:pt x="36802" y="8073"/>
                    <a:pt x="22432" y="22432"/>
                  </a:cubicBezTo>
                  <a:cubicBezTo>
                    <a:pt x="8073" y="36803"/>
                    <a:pt x="0" y="56281"/>
                    <a:pt x="0" y="76605"/>
                  </a:cubicBezTo>
                  <a:cubicBezTo>
                    <a:pt x="0" y="96917"/>
                    <a:pt x="8073" y="116407"/>
                    <a:pt x="22432" y="130778"/>
                  </a:cubicBezTo>
                  <a:cubicBezTo>
                    <a:pt x="36802" y="145137"/>
                    <a:pt x="56293" y="153209"/>
                    <a:pt x="76605" y="153209"/>
                  </a:cubicBezTo>
                  <a:cubicBezTo>
                    <a:pt x="96917" y="153209"/>
                    <a:pt x="116408" y="145137"/>
                    <a:pt x="130778" y="130778"/>
                  </a:cubicBezTo>
                  <a:cubicBezTo>
                    <a:pt x="145137" y="116407"/>
                    <a:pt x="153210" y="96917"/>
                    <a:pt x="153210" y="76605"/>
                  </a:cubicBezTo>
                  <a:cubicBezTo>
                    <a:pt x="153210" y="56281"/>
                    <a:pt x="145137" y="36803"/>
                    <a:pt x="130778" y="22432"/>
                  </a:cubicBezTo>
                  <a:cubicBezTo>
                    <a:pt x="116408" y="8073"/>
                    <a:pt x="96917" y="1"/>
                    <a:pt x="76605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9"/>
            <p:cNvSpPr/>
            <p:nvPr/>
          </p:nvSpPr>
          <p:spPr>
            <a:xfrm>
              <a:off x="2707213" y="770268"/>
              <a:ext cx="3733717" cy="3734101"/>
            </a:xfrm>
            <a:custGeom>
              <a:avLst/>
              <a:gdLst/>
              <a:ahLst/>
              <a:cxnLst/>
              <a:rect l="l" t="t" r="r" b="b"/>
              <a:pathLst>
                <a:path w="116706" h="116718" extrusionOk="0">
                  <a:moveTo>
                    <a:pt x="58353" y="1"/>
                  </a:moveTo>
                  <a:cubicBezTo>
                    <a:pt x="26123" y="1"/>
                    <a:pt x="0" y="26135"/>
                    <a:pt x="0" y="58365"/>
                  </a:cubicBezTo>
                  <a:cubicBezTo>
                    <a:pt x="0" y="73843"/>
                    <a:pt x="6144" y="88690"/>
                    <a:pt x="17086" y="99632"/>
                  </a:cubicBezTo>
                  <a:cubicBezTo>
                    <a:pt x="28028" y="110574"/>
                    <a:pt x="42875" y="116717"/>
                    <a:pt x="58353" y="116717"/>
                  </a:cubicBezTo>
                  <a:cubicBezTo>
                    <a:pt x="73831" y="116717"/>
                    <a:pt x="88678" y="110574"/>
                    <a:pt x="99620" y="99632"/>
                  </a:cubicBezTo>
                  <a:cubicBezTo>
                    <a:pt x="110562" y="88690"/>
                    <a:pt x="116706" y="73843"/>
                    <a:pt x="116706" y="58365"/>
                  </a:cubicBezTo>
                  <a:cubicBezTo>
                    <a:pt x="116706" y="42887"/>
                    <a:pt x="110562" y="28040"/>
                    <a:pt x="99620" y="17098"/>
                  </a:cubicBezTo>
                  <a:cubicBezTo>
                    <a:pt x="88678" y="6156"/>
                    <a:pt x="73831" y="1"/>
                    <a:pt x="58353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1764"/>
                  </a:srgbClr>
                </a:gs>
                <a:gs pos="100000">
                  <a:srgbClr val="252C3A">
                    <a:alpha val="1568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7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Други средства за реализация</a:t>
            </a:r>
            <a:endParaRPr dirty="0"/>
          </a:p>
        </p:txBody>
      </p:sp>
      <p:grpSp>
        <p:nvGrpSpPr>
          <p:cNvPr id="1322" name="Google Shape;1322;p79"/>
          <p:cNvGrpSpPr/>
          <p:nvPr/>
        </p:nvGrpSpPr>
        <p:grpSpPr>
          <a:xfrm>
            <a:off x="2743200" y="2178225"/>
            <a:ext cx="787800" cy="1926075"/>
            <a:chOff x="2743200" y="2178225"/>
            <a:chExt cx="787800" cy="1926075"/>
          </a:xfrm>
        </p:grpSpPr>
        <p:cxnSp>
          <p:nvCxnSpPr>
            <p:cNvPr id="1323" name="Google Shape;1323;p79"/>
            <p:cNvCxnSpPr/>
            <p:nvPr/>
          </p:nvCxnSpPr>
          <p:spPr>
            <a:xfrm>
              <a:off x="2743200" y="2178225"/>
              <a:ext cx="787800" cy="496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324" name="Google Shape;1324;p79"/>
            <p:cNvCxnSpPr/>
            <p:nvPr/>
          </p:nvCxnSpPr>
          <p:spPr>
            <a:xfrm rot="10800000" flipH="1">
              <a:off x="2757800" y="3761400"/>
              <a:ext cx="693000" cy="3429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325" name="Google Shape;1325;p79"/>
          <p:cNvGrpSpPr/>
          <p:nvPr/>
        </p:nvGrpSpPr>
        <p:grpSpPr>
          <a:xfrm flipH="1">
            <a:off x="5637398" y="2178225"/>
            <a:ext cx="787800" cy="1926075"/>
            <a:chOff x="2743200" y="2178225"/>
            <a:chExt cx="787800" cy="1926075"/>
          </a:xfrm>
        </p:grpSpPr>
        <p:cxnSp>
          <p:nvCxnSpPr>
            <p:cNvPr id="1326" name="Google Shape;1326;p79"/>
            <p:cNvCxnSpPr/>
            <p:nvPr/>
          </p:nvCxnSpPr>
          <p:spPr>
            <a:xfrm>
              <a:off x="2743200" y="2178225"/>
              <a:ext cx="787800" cy="496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327" name="Google Shape;1327;p79"/>
            <p:cNvCxnSpPr/>
            <p:nvPr/>
          </p:nvCxnSpPr>
          <p:spPr>
            <a:xfrm rot="10800000" flipH="1">
              <a:off x="2757800" y="3761400"/>
              <a:ext cx="693000" cy="3429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328" name="Google Shape;1328;p79"/>
          <p:cNvGrpSpPr/>
          <p:nvPr/>
        </p:nvGrpSpPr>
        <p:grpSpPr>
          <a:xfrm>
            <a:off x="3350798" y="1979833"/>
            <a:ext cx="2442404" cy="2322852"/>
            <a:chOff x="3350798" y="1979833"/>
            <a:chExt cx="2442404" cy="2322852"/>
          </a:xfrm>
        </p:grpSpPr>
        <p:sp>
          <p:nvSpPr>
            <p:cNvPr id="1329" name="Google Shape;1329;p79"/>
            <p:cNvSpPr/>
            <p:nvPr/>
          </p:nvSpPr>
          <p:spPr>
            <a:xfrm>
              <a:off x="3592310" y="2233627"/>
              <a:ext cx="1959380" cy="1863801"/>
            </a:xfrm>
            <a:custGeom>
              <a:avLst/>
              <a:gdLst/>
              <a:ahLst/>
              <a:cxnLst/>
              <a:rect l="l" t="t" r="r" b="b"/>
              <a:pathLst>
                <a:path w="175808" h="167232" extrusionOk="0">
                  <a:moveTo>
                    <a:pt x="87917" y="0"/>
                  </a:moveTo>
                  <a:lnTo>
                    <a:pt x="60735" y="55063"/>
                  </a:lnTo>
                  <a:lnTo>
                    <a:pt x="0" y="63882"/>
                  </a:lnTo>
                  <a:lnTo>
                    <a:pt x="43959" y="106711"/>
                  </a:lnTo>
                  <a:lnTo>
                    <a:pt x="33581" y="167232"/>
                  </a:lnTo>
                  <a:lnTo>
                    <a:pt x="87917" y="138652"/>
                  </a:lnTo>
                  <a:lnTo>
                    <a:pt x="142227" y="167232"/>
                  </a:lnTo>
                  <a:lnTo>
                    <a:pt x="131849" y="106711"/>
                  </a:lnTo>
                  <a:lnTo>
                    <a:pt x="175807" y="63882"/>
                  </a:lnTo>
                  <a:lnTo>
                    <a:pt x="115072" y="55063"/>
                  </a:lnTo>
                  <a:lnTo>
                    <a:pt x="8791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9"/>
            <p:cNvSpPr/>
            <p:nvPr/>
          </p:nvSpPr>
          <p:spPr>
            <a:xfrm>
              <a:off x="3350798" y="1979833"/>
              <a:ext cx="2442404" cy="2322852"/>
            </a:xfrm>
            <a:custGeom>
              <a:avLst/>
              <a:gdLst/>
              <a:ahLst/>
              <a:cxnLst/>
              <a:rect l="l" t="t" r="r" b="b"/>
              <a:pathLst>
                <a:path w="219148" h="208421" extrusionOk="0">
                  <a:moveTo>
                    <a:pt x="109587" y="0"/>
                  </a:moveTo>
                  <a:lnTo>
                    <a:pt x="75711" y="68613"/>
                  </a:lnTo>
                  <a:lnTo>
                    <a:pt x="0" y="79610"/>
                  </a:lnTo>
                  <a:lnTo>
                    <a:pt x="54794" y="133005"/>
                  </a:lnTo>
                  <a:lnTo>
                    <a:pt x="41861" y="208421"/>
                  </a:lnTo>
                  <a:lnTo>
                    <a:pt x="109587" y="172824"/>
                  </a:lnTo>
                  <a:lnTo>
                    <a:pt x="177286" y="208421"/>
                  </a:lnTo>
                  <a:lnTo>
                    <a:pt x="164354" y="133005"/>
                  </a:lnTo>
                  <a:lnTo>
                    <a:pt x="219147" y="79610"/>
                  </a:lnTo>
                  <a:lnTo>
                    <a:pt x="143437" y="68613"/>
                  </a:lnTo>
                  <a:lnTo>
                    <a:pt x="109587" y="0"/>
                  </a:ln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9"/>
            <p:cNvSpPr/>
            <p:nvPr/>
          </p:nvSpPr>
          <p:spPr>
            <a:xfrm>
              <a:off x="3661821" y="2282175"/>
              <a:ext cx="1959380" cy="1863500"/>
            </a:xfrm>
            <a:custGeom>
              <a:avLst/>
              <a:gdLst/>
              <a:ahLst/>
              <a:cxnLst/>
              <a:rect l="l" t="t" r="r" b="b"/>
              <a:pathLst>
                <a:path w="175808" h="167205" extrusionOk="0">
                  <a:moveTo>
                    <a:pt x="87891" y="0"/>
                  </a:moveTo>
                  <a:lnTo>
                    <a:pt x="60736" y="55036"/>
                  </a:lnTo>
                  <a:lnTo>
                    <a:pt x="1" y="63854"/>
                  </a:lnTo>
                  <a:lnTo>
                    <a:pt x="43932" y="106711"/>
                  </a:lnTo>
                  <a:lnTo>
                    <a:pt x="33554" y="167204"/>
                  </a:lnTo>
                  <a:lnTo>
                    <a:pt x="87891" y="138625"/>
                  </a:lnTo>
                  <a:lnTo>
                    <a:pt x="142227" y="167204"/>
                  </a:lnTo>
                  <a:lnTo>
                    <a:pt x="131849" y="106711"/>
                  </a:lnTo>
                  <a:lnTo>
                    <a:pt x="175808" y="63854"/>
                  </a:lnTo>
                  <a:lnTo>
                    <a:pt x="115073" y="55036"/>
                  </a:lnTo>
                  <a:lnTo>
                    <a:pt x="87891" y="0"/>
                  </a:ln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9"/>
            <p:cNvSpPr/>
            <p:nvPr/>
          </p:nvSpPr>
          <p:spPr>
            <a:xfrm>
              <a:off x="3592310" y="2233627"/>
              <a:ext cx="1959380" cy="1863801"/>
            </a:xfrm>
            <a:custGeom>
              <a:avLst/>
              <a:gdLst/>
              <a:ahLst/>
              <a:cxnLst/>
              <a:rect l="l" t="t" r="r" b="b"/>
              <a:pathLst>
                <a:path w="175808" h="167232" extrusionOk="0">
                  <a:moveTo>
                    <a:pt x="87917" y="0"/>
                  </a:moveTo>
                  <a:lnTo>
                    <a:pt x="60735" y="55063"/>
                  </a:lnTo>
                  <a:lnTo>
                    <a:pt x="0" y="63882"/>
                  </a:lnTo>
                  <a:lnTo>
                    <a:pt x="43959" y="106711"/>
                  </a:lnTo>
                  <a:lnTo>
                    <a:pt x="33581" y="167232"/>
                  </a:lnTo>
                  <a:lnTo>
                    <a:pt x="87917" y="138652"/>
                  </a:lnTo>
                  <a:lnTo>
                    <a:pt x="142227" y="167232"/>
                  </a:lnTo>
                  <a:lnTo>
                    <a:pt x="131849" y="106711"/>
                  </a:lnTo>
                  <a:lnTo>
                    <a:pt x="175807" y="63882"/>
                  </a:lnTo>
                  <a:lnTo>
                    <a:pt x="115072" y="55063"/>
                  </a:lnTo>
                  <a:lnTo>
                    <a:pt x="8791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9"/>
            <p:cNvSpPr/>
            <p:nvPr/>
          </p:nvSpPr>
          <p:spPr>
            <a:xfrm>
              <a:off x="3900335" y="2461654"/>
              <a:ext cx="904941" cy="969671"/>
            </a:xfrm>
            <a:custGeom>
              <a:avLst/>
              <a:gdLst/>
              <a:ahLst/>
              <a:cxnLst/>
              <a:rect l="l" t="t" r="r" b="b"/>
              <a:pathLst>
                <a:path w="81197" h="87005" extrusionOk="0">
                  <a:moveTo>
                    <a:pt x="70361" y="1"/>
                  </a:moveTo>
                  <a:lnTo>
                    <a:pt x="1" y="70362"/>
                  </a:lnTo>
                  <a:lnTo>
                    <a:pt x="16321" y="86251"/>
                  </a:lnTo>
                  <a:lnTo>
                    <a:pt x="16186" y="87004"/>
                  </a:lnTo>
                  <a:lnTo>
                    <a:pt x="81196" y="21994"/>
                  </a:lnTo>
                  <a:lnTo>
                    <a:pt x="70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9"/>
            <p:cNvSpPr/>
            <p:nvPr/>
          </p:nvSpPr>
          <p:spPr>
            <a:xfrm>
              <a:off x="3966559" y="2850302"/>
              <a:ext cx="1453587" cy="1247125"/>
            </a:xfrm>
            <a:custGeom>
              <a:avLst/>
              <a:gdLst/>
              <a:ahLst/>
              <a:cxnLst/>
              <a:rect l="l" t="t" r="r" b="b"/>
              <a:pathLst>
                <a:path w="130425" h="111900" extrusionOk="0">
                  <a:moveTo>
                    <a:pt x="83508" y="0"/>
                  </a:moveTo>
                  <a:lnTo>
                    <a:pt x="5862" y="77647"/>
                  </a:lnTo>
                  <a:lnTo>
                    <a:pt x="1" y="111900"/>
                  </a:lnTo>
                  <a:lnTo>
                    <a:pt x="53504" y="83750"/>
                  </a:lnTo>
                  <a:lnTo>
                    <a:pt x="130424" y="6829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9"/>
            <p:cNvSpPr/>
            <p:nvPr/>
          </p:nvSpPr>
          <p:spPr>
            <a:xfrm>
              <a:off x="3966559" y="2850302"/>
              <a:ext cx="1453587" cy="1247125"/>
            </a:xfrm>
            <a:custGeom>
              <a:avLst/>
              <a:gdLst/>
              <a:ahLst/>
              <a:cxnLst/>
              <a:rect l="l" t="t" r="r" b="b"/>
              <a:pathLst>
                <a:path w="130425" h="111900" extrusionOk="0">
                  <a:moveTo>
                    <a:pt x="83508" y="0"/>
                  </a:moveTo>
                  <a:lnTo>
                    <a:pt x="5862" y="77647"/>
                  </a:lnTo>
                  <a:lnTo>
                    <a:pt x="1" y="111900"/>
                  </a:lnTo>
                  <a:lnTo>
                    <a:pt x="53504" y="83750"/>
                  </a:lnTo>
                  <a:lnTo>
                    <a:pt x="130424" y="6829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9"/>
            <p:cNvSpPr/>
            <p:nvPr/>
          </p:nvSpPr>
          <p:spPr>
            <a:xfrm>
              <a:off x="5122886" y="3306356"/>
              <a:ext cx="58745" cy="57241"/>
            </a:xfrm>
            <a:custGeom>
              <a:avLst/>
              <a:gdLst/>
              <a:ahLst/>
              <a:cxnLst/>
              <a:rect l="l" t="t" r="r" b="b"/>
              <a:pathLst>
                <a:path w="5271" h="5136" extrusionOk="0">
                  <a:moveTo>
                    <a:pt x="5270" y="1"/>
                  </a:moveTo>
                  <a:lnTo>
                    <a:pt x="1506" y="915"/>
                  </a:lnTo>
                  <a:cubicBezTo>
                    <a:pt x="619" y="1130"/>
                    <a:pt x="1" y="1936"/>
                    <a:pt x="1" y="2851"/>
                  </a:cubicBezTo>
                  <a:lnTo>
                    <a:pt x="1" y="5136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9"/>
            <p:cNvSpPr/>
            <p:nvPr/>
          </p:nvSpPr>
          <p:spPr>
            <a:xfrm>
              <a:off x="4282687" y="2933043"/>
              <a:ext cx="827026" cy="957032"/>
            </a:xfrm>
            <a:custGeom>
              <a:avLst/>
              <a:gdLst/>
              <a:ahLst/>
              <a:cxnLst/>
              <a:rect l="l" t="t" r="r" b="b"/>
              <a:pathLst>
                <a:path w="74206" h="85871" extrusionOk="0">
                  <a:moveTo>
                    <a:pt x="41163" y="13171"/>
                  </a:moveTo>
                  <a:cubicBezTo>
                    <a:pt x="41163" y="13574"/>
                    <a:pt x="41190" y="14004"/>
                    <a:pt x="41243" y="14434"/>
                  </a:cubicBezTo>
                  <a:lnTo>
                    <a:pt x="41082" y="14434"/>
                  </a:lnTo>
                  <a:cubicBezTo>
                    <a:pt x="41109" y="14004"/>
                    <a:pt x="41136" y="13601"/>
                    <a:pt x="41163" y="13171"/>
                  </a:cubicBezTo>
                  <a:close/>
                  <a:moveTo>
                    <a:pt x="28233" y="0"/>
                  </a:moveTo>
                  <a:cubicBezTo>
                    <a:pt x="25407" y="0"/>
                    <a:pt x="22519" y="943"/>
                    <a:pt x="20030" y="3035"/>
                  </a:cubicBezTo>
                  <a:cubicBezTo>
                    <a:pt x="11749" y="9971"/>
                    <a:pt x="15191" y="23414"/>
                    <a:pt x="25784" y="25511"/>
                  </a:cubicBezTo>
                  <a:lnTo>
                    <a:pt x="25784" y="31561"/>
                  </a:lnTo>
                  <a:lnTo>
                    <a:pt x="18820" y="31561"/>
                  </a:lnTo>
                  <a:cubicBezTo>
                    <a:pt x="16535" y="31561"/>
                    <a:pt x="14653" y="33416"/>
                    <a:pt x="14680" y="35728"/>
                  </a:cubicBezTo>
                  <a:lnTo>
                    <a:pt x="14680" y="41751"/>
                  </a:lnTo>
                  <a:lnTo>
                    <a:pt x="8039" y="41751"/>
                  </a:lnTo>
                  <a:lnTo>
                    <a:pt x="1318" y="40111"/>
                  </a:lnTo>
                  <a:cubicBezTo>
                    <a:pt x="1230" y="40089"/>
                    <a:pt x="1142" y="40079"/>
                    <a:pt x="1057" y="40079"/>
                  </a:cubicBezTo>
                  <a:cubicBezTo>
                    <a:pt x="494" y="40079"/>
                    <a:pt x="24" y="40521"/>
                    <a:pt x="0" y="41105"/>
                  </a:cubicBezTo>
                  <a:lnTo>
                    <a:pt x="0" y="51080"/>
                  </a:lnTo>
                  <a:cubicBezTo>
                    <a:pt x="24" y="51664"/>
                    <a:pt x="494" y="52106"/>
                    <a:pt x="1057" y="52106"/>
                  </a:cubicBezTo>
                  <a:cubicBezTo>
                    <a:pt x="1142" y="52106"/>
                    <a:pt x="1230" y="52096"/>
                    <a:pt x="1318" y="52075"/>
                  </a:cubicBezTo>
                  <a:lnTo>
                    <a:pt x="8039" y="50435"/>
                  </a:lnTo>
                  <a:lnTo>
                    <a:pt x="14680" y="50435"/>
                  </a:lnTo>
                  <a:lnTo>
                    <a:pt x="14680" y="62722"/>
                  </a:lnTo>
                  <a:cubicBezTo>
                    <a:pt x="14653" y="65007"/>
                    <a:pt x="16535" y="66862"/>
                    <a:pt x="18820" y="66862"/>
                  </a:cubicBezTo>
                  <a:lnTo>
                    <a:pt x="32801" y="66862"/>
                  </a:lnTo>
                  <a:lnTo>
                    <a:pt x="32801" y="74847"/>
                  </a:lnTo>
                  <a:cubicBezTo>
                    <a:pt x="32801" y="75762"/>
                    <a:pt x="33527" y="76514"/>
                    <a:pt x="34441" y="76514"/>
                  </a:cubicBezTo>
                  <a:lnTo>
                    <a:pt x="38098" y="76514"/>
                  </a:lnTo>
                  <a:lnTo>
                    <a:pt x="38098" y="82295"/>
                  </a:lnTo>
                  <a:lnTo>
                    <a:pt x="44900" y="85871"/>
                  </a:lnTo>
                  <a:lnTo>
                    <a:pt x="44900" y="76514"/>
                  </a:lnTo>
                  <a:lnTo>
                    <a:pt x="48556" y="76514"/>
                  </a:lnTo>
                  <a:cubicBezTo>
                    <a:pt x="49470" y="76514"/>
                    <a:pt x="50223" y="75762"/>
                    <a:pt x="50223" y="74847"/>
                  </a:cubicBezTo>
                  <a:lnTo>
                    <a:pt x="50223" y="66862"/>
                  </a:lnTo>
                  <a:lnTo>
                    <a:pt x="63451" y="66862"/>
                  </a:lnTo>
                  <a:cubicBezTo>
                    <a:pt x="63467" y="66862"/>
                    <a:pt x="63484" y="66863"/>
                    <a:pt x="63500" y="66863"/>
                  </a:cubicBezTo>
                  <a:cubicBezTo>
                    <a:pt x="65789" y="66863"/>
                    <a:pt x="67618" y="64991"/>
                    <a:pt x="67618" y="62722"/>
                  </a:cubicBezTo>
                  <a:lnTo>
                    <a:pt x="67618" y="50435"/>
                  </a:lnTo>
                  <a:lnTo>
                    <a:pt x="71033" y="50435"/>
                  </a:lnTo>
                  <a:lnTo>
                    <a:pt x="69904" y="43955"/>
                  </a:lnTo>
                  <a:lnTo>
                    <a:pt x="74206" y="39788"/>
                  </a:lnTo>
                  <a:lnTo>
                    <a:pt x="67618" y="39788"/>
                  </a:lnTo>
                  <a:lnTo>
                    <a:pt x="67618" y="35755"/>
                  </a:lnTo>
                  <a:cubicBezTo>
                    <a:pt x="67618" y="34787"/>
                    <a:pt x="67296" y="33873"/>
                    <a:pt x="66704" y="33147"/>
                  </a:cubicBezTo>
                  <a:lnTo>
                    <a:pt x="66677" y="33093"/>
                  </a:lnTo>
                  <a:cubicBezTo>
                    <a:pt x="66624" y="33040"/>
                    <a:pt x="66543" y="32959"/>
                    <a:pt x="66489" y="32905"/>
                  </a:cubicBezTo>
                  <a:cubicBezTo>
                    <a:pt x="66436" y="32851"/>
                    <a:pt x="66436" y="32824"/>
                    <a:pt x="66409" y="32798"/>
                  </a:cubicBezTo>
                  <a:lnTo>
                    <a:pt x="66274" y="32690"/>
                  </a:lnTo>
                  <a:cubicBezTo>
                    <a:pt x="66220" y="32636"/>
                    <a:pt x="66167" y="32582"/>
                    <a:pt x="66113" y="32529"/>
                  </a:cubicBezTo>
                  <a:lnTo>
                    <a:pt x="66032" y="32475"/>
                  </a:lnTo>
                  <a:cubicBezTo>
                    <a:pt x="65414" y="31991"/>
                    <a:pt x="64661" y="31695"/>
                    <a:pt x="63881" y="31615"/>
                  </a:cubicBezTo>
                  <a:cubicBezTo>
                    <a:pt x="63747" y="31588"/>
                    <a:pt x="63612" y="31588"/>
                    <a:pt x="63451" y="31588"/>
                  </a:cubicBezTo>
                  <a:lnTo>
                    <a:pt x="56541" y="31588"/>
                  </a:lnTo>
                  <a:lnTo>
                    <a:pt x="56541" y="25538"/>
                  </a:lnTo>
                  <a:cubicBezTo>
                    <a:pt x="61381" y="24570"/>
                    <a:pt x="65253" y="20914"/>
                    <a:pt x="66489" y="16101"/>
                  </a:cubicBezTo>
                  <a:cubicBezTo>
                    <a:pt x="67726" y="11316"/>
                    <a:pt x="66086" y="6234"/>
                    <a:pt x="62295" y="3062"/>
                  </a:cubicBezTo>
                  <a:cubicBezTo>
                    <a:pt x="59801" y="957"/>
                    <a:pt x="56906" y="9"/>
                    <a:pt x="54075" y="9"/>
                  </a:cubicBezTo>
                  <a:cubicBezTo>
                    <a:pt x="47536" y="9"/>
                    <a:pt x="41332" y="5064"/>
                    <a:pt x="41163" y="12606"/>
                  </a:cubicBezTo>
                  <a:cubicBezTo>
                    <a:pt x="40994" y="5057"/>
                    <a:pt x="34778" y="0"/>
                    <a:pt x="2823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9"/>
            <p:cNvSpPr/>
            <p:nvPr/>
          </p:nvSpPr>
          <p:spPr>
            <a:xfrm>
              <a:off x="4535879" y="3610491"/>
              <a:ext cx="75530" cy="189387"/>
            </a:xfrm>
            <a:custGeom>
              <a:avLst/>
              <a:gdLst/>
              <a:ahLst/>
              <a:cxnLst/>
              <a:rect l="l" t="t" r="r" b="b"/>
              <a:pathLst>
                <a:path w="6777" h="16993" extrusionOk="0">
                  <a:moveTo>
                    <a:pt x="1" y="1"/>
                  </a:moveTo>
                  <a:lnTo>
                    <a:pt x="1" y="16832"/>
                  </a:lnTo>
                  <a:lnTo>
                    <a:pt x="3254" y="15111"/>
                  </a:lnTo>
                  <a:lnTo>
                    <a:pt x="6776" y="16993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9"/>
            <p:cNvSpPr/>
            <p:nvPr/>
          </p:nvSpPr>
          <p:spPr>
            <a:xfrm>
              <a:off x="4573939" y="3610491"/>
              <a:ext cx="37469" cy="189387"/>
            </a:xfrm>
            <a:custGeom>
              <a:avLst/>
              <a:gdLst/>
              <a:ahLst/>
              <a:cxnLst/>
              <a:rect l="l" t="t" r="r" b="b"/>
              <a:pathLst>
                <a:path w="3362" h="16993" extrusionOk="0">
                  <a:moveTo>
                    <a:pt x="0" y="1"/>
                  </a:moveTo>
                  <a:lnTo>
                    <a:pt x="0" y="15192"/>
                  </a:lnTo>
                  <a:lnTo>
                    <a:pt x="3361" y="16993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EB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9"/>
            <p:cNvSpPr/>
            <p:nvPr/>
          </p:nvSpPr>
          <p:spPr>
            <a:xfrm>
              <a:off x="4476554" y="3511613"/>
              <a:ext cx="194179" cy="130653"/>
            </a:xfrm>
            <a:custGeom>
              <a:avLst/>
              <a:gdLst/>
              <a:ahLst/>
              <a:cxnLst/>
              <a:rect l="l" t="t" r="r" b="b"/>
              <a:pathLst>
                <a:path w="17423" h="11723" extrusionOk="0">
                  <a:moveTo>
                    <a:pt x="1" y="1"/>
                  </a:moveTo>
                  <a:lnTo>
                    <a:pt x="1" y="10083"/>
                  </a:lnTo>
                  <a:cubicBezTo>
                    <a:pt x="1" y="10970"/>
                    <a:pt x="753" y="11723"/>
                    <a:pt x="1667" y="11723"/>
                  </a:cubicBezTo>
                  <a:lnTo>
                    <a:pt x="15783" y="11723"/>
                  </a:lnTo>
                  <a:cubicBezTo>
                    <a:pt x="16670" y="11723"/>
                    <a:pt x="17423" y="10997"/>
                    <a:pt x="17423" y="10083"/>
                  </a:cubicBezTo>
                  <a:lnTo>
                    <a:pt x="17423" y="1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9"/>
            <p:cNvSpPr/>
            <p:nvPr/>
          </p:nvSpPr>
          <p:spPr>
            <a:xfrm>
              <a:off x="4612289" y="3511613"/>
              <a:ext cx="58444" cy="130653"/>
            </a:xfrm>
            <a:custGeom>
              <a:avLst/>
              <a:gdLst/>
              <a:ahLst/>
              <a:cxnLst/>
              <a:rect l="l" t="t" r="r" b="b"/>
              <a:pathLst>
                <a:path w="5244" h="11723" extrusionOk="0">
                  <a:moveTo>
                    <a:pt x="1641" y="1"/>
                  </a:moveTo>
                  <a:lnTo>
                    <a:pt x="1641" y="10083"/>
                  </a:lnTo>
                  <a:cubicBezTo>
                    <a:pt x="1641" y="10997"/>
                    <a:pt x="888" y="11723"/>
                    <a:pt x="1" y="11723"/>
                  </a:cubicBezTo>
                  <a:lnTo>
                    <a:pt x="3604" y="11723"/>
                  </a:lnTo>
                  <a:cubicBezTo>
                    <a:pt x="4491" y="11723"/>
                    <a:pt x="5244" y="10997"/>
                    <a:pt x="5244" y="10083"/>
                  </a:cubicBezTo>
                  <a:lnTo>
                    <a:pt x="5244" y="1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9"/>
            <p:cNvSpPr/>
            <p:nvPr/>
          </p:nvSpPr>
          <p:spPr>
            <a:xfrm>
              <a:off x="4832537" y="3232943"/>
              <a:ext cx="148630" cy="118672"/>
            </a:xfrm>
            <a:custGeom>
              <a:avLst/>
              <a:gdLst/>
              <a:ahLst/>
              <a:cxnLst/>
              <a:rect l="l" t="t" r="r" b="b"/>
              <a:pathLst>
                <a:path w="13336" h="10648" extrusionOk="0">
                  <a:moveTo>
                    <a:pt x="0" y="1"/>
                  </a:moveTo>
                  <a:lnTo>
                    <a:pt x="0" y="10647"/>
                  </a:lnTo>
                  <a:lnTo>
                    <a:pt x="13335" y="10647"/>
                  </a:lnTo>
                  <a:lnTo>
                    <a:pt x="13335" y="1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9"/>
            <p:cNvSpPr/>
            <p:nvPr/>
          </p:nvSpPr>
          <p:spPr>
            <a:xfrm>
              <a:off x="4912235" y="3232943"/>
              <a:ext cx="68631" cy="118672"/>
            </a:xfrm>
            <a:custGeom>
              <a:avLst/>
              <a:gdLst/>
              <a:ahLst/>
              <a:cxnLst/>
              <a:rect l="l" t="t" r="r" b="b"/>
              <a:pathLst>
                <a:path w="6158" h="10648" extrusionOk="0">
                  <a:moveTo>
                    <a:pt x="1" y="1"/>
                  </a:moveTo>
                  <a:lnTo>
                    <a:pt x="1" y="10647"/>
                  </a:lnTo>
                  <a:lnTo>
                    <a:pt x="6158" y="10647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9"/>
            <p:cNvSpPr/>
            <p:nvPr/>
          </p:nvSpPr>
          <p:spPr>
            <a:xfrm>
              <a:off x="4166723" y="3255122"/>
              <a:ext cx="146835" cy="96794"/>
            </a:xfrm>
            <a:custGeom>
              <a:avLst/>
              <a:gdLst/>
              <a:ahLst/>
              <a:cxnLst/>
              <a:rect l="l" t="t" r="r" b="b"/>
              <a:pathLst>
                <a:path w="13175" h="8685" extrusionOk="0">
                  <a:moveTo>
                    <a:pt x="0" y="0"/>
                  </a:moveTo>
                  <a:lnTo>
                    <a:pt x="0" y="8684"/>
                  </a:lnTo>
                  <a:lnTo>
                    <a:pt x="13175" y="8684"/>
                  </a:lnTo>
                  <a:lnTo>
                    <a:pt x="13175" y="0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9"/>
            <p:cNvSpPr/>
            <p:nvPr/>
          </p:nvSpPr>
          <p:spPr>
            <a:xfrm>
              <a:off x="4111288" y="3236187"/>
              <a:ext cx="89305" cy="134052"/>
            </a:xfrm>
            <a:custGeom>
              <a:avLst/>
              <a:gdLst/>
              <a:ahLst/>
              <a:cxnLst/>
              <a:rect l="l" t="t" r="r" b="b"/>
              <a:pathLst>
                <a:path w="8013" h="12028" extrusionOk="0">
                  <a:moveTo>
                    <a:pt x="1039" y="1"/>
                  </a:moveTo>
                  <a:cubicBezTo>
                    <a:pt x="488" y="1"/>
                    <a:pt x="1" y="443"/>
                    <a:pt x="1" y="1027"/>
                  </a:cubicBezTo>
                  <a:lnTo>
                    <a:pt x="1" y="11002"/>
                  </a:lnTo>
                  <a:cubicBezTo>
                    <a:pt x="1" y="11586"/>
                    <a:pt x="488" y="12028"/>
                    <a:pt x="1039" y="12028"/>
                  </a:cubicBezTo>
                  <a:cubicBezTo>
                    <a:pt x="1122" y="12028"/>
                    <a:pt x="1206" y="12018"/>
                    <a:pt x="1291" y="11996"/>
                  </a:cubicBezTo>
                  <a:lnTo>
                    <a:pt x="8013" y="10383"/>
                  </a:lnTo>
                  <a:lnTo>
                    <a:pt x="8013" y="1672"/>
                  </a:lnTo>
                  <a:lnTo>
                    <a:pt x="1291" y="32"/>
                  </a:lnTo>
                  <a:cubicBezTo>
                    <a:pt x="1206" y="11"/>
                    <a:pt x="1122" y="1"/>
                    <a:pt x="1039" y="1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9"/>
            <p:cNvSpPr/>
            <p:nvPr/>
          </p:nvSpPr>
          <p:spPr>
            <a:xfrm>
              <a:off x="4237739" y="3255122"/>
              <a:ext cx="75819" cy="96794"/>
            </a:xfrm>
            <a:custGeom>
              <a:avLst/>
              <a:gdLst/>
              <a:ahLst/>
              <a:cxnLst/>
              <a:rect l="l" t="t" r="r" b="b"/>
              <a:pathLst>
                <a:path w="6803" h="8685" extrusionOk="0">
                  <a:moveTo>
                    <a:pt x="0" y="0"/>
                  </a:moveTo>
                  <a:lnTo>
                    <a:pt x="0" y="8684"/>
                  </a:lnTo>
                  <a:lnTo>
                    <a:pt x="6803" y="8684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9"/>
            <p:cNvSpPr/>
            <p:nvPr/>
          </p:nvSpPr>
          <p:spPr>
            <a:xfrm>
              <a:off x="4951186" y="3131357"/>
              <a:ext cx="212167" cy="321845"/>
            </a:xfrm>
            <a:custGeom>
              <a:avLst/>
              <a:gdLst/>
              <a:ahLst/>
              <a:cxnLst/>
              <a:rect l="l" t="t" r="r" b="b"/>
              <a:pathLst>
                <a:path w="19037" h="28878" extrusionOk="0">
                  <a:moveTo>
                    <a:pt x="17032" y="0"/>
                  </a:moveTo>
                  <a:cubicBezTo>
                    <a:pt x="16878" y="0"/>
                    <a:pt x="16721" y="18"/>
                    <a:pt x="16563" y="55"/>
                  </a:cubicBezTo>
                  <a:lnTo>
                    <a:pt x="1533" y="3738"/>
                  </a:lnTo>
                  <a:cubicBezTo>
                    <a:pt x="619" y="3953"/>
                    <a:pt x="1" y="4760"/>
                    <a:pt x="28" y="5674"/>
                  </a:cubicBezTo>
                  <a:lnTo>
                    <a:pt x="28" y="23204"/>
                  </a:lnTo>
                  <a:cubicBezTo>
                    <a:pt x="28" y="24118"/>
                    <a:pt x="646" y="24925"/>
                    <a:pt x="1533" y="25140"/>
                  </a:cubicBezTo>
                  <a:lnTo>
                    <a:pt x="16563" y="28823"/>
                  </a:lnTo>
                  <a:cubicBezTo>
                    <a:pt x="16721" y="28860"/>
                    <a:pt x="16878" y="28878"/>
                    <a:pt x="17032" y="28878"/>
                  </a:cubicBezTo>
                  <a:cubicBezTo>
                    <a:pt x="18110" y="28878"/>
                    <a:pt x="19036" y="28016"/>
                    <a:pt x="19036" y="26887"/>
                  </a:cubicBezTo>
                  <a:lnTo>
                    <a:pt x="19036" y="1991"/>
                  </a:lnTo>
                  <a:cubicBezTo>
                    <a:pt x="19036" y="862"/>
                    <a:pt x="18110" y="0"/>
                    <a:pt x="17032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9"/>
            <p:cNvSpPr/>
            <p:nvPr/>
          </p:nvSpPr>
          <p:spPr>
            <a:xfrm>
              <a:off x="5116300" y="3131569"/>
              <a:ext cx="46753" cy="321634"/>
            </a:xfrm>
            <a:custGeom>
              <a:avLst/>
              <a:gdLst/>
              <a:ahLst/>
              <a:cxnLst/>
              <a:rect l="l" t="t" r="r" b="b"/>
              <a:pathLst>
                <a:path w="4195" h="28859" extrusionOk="0">
                  <a:moveTo>
                    <a:pt x="2232" y="0"/>
                  </a:moveTo>
                  <a:cubicBezTo>
                    <a:pt x="2073" y="0"/>
                    <a:pt x="1910" y="20"/>
                    <a:pt x="1748" y="63"/>
                  </a:cubicBezTo>
                  <a:lnTo>
                    <a:pt x="0" y="466"/>
                  </a:lnTo>
                  <a:cubicBezTo>
                    <a:pt x="430" y="869"/>
                    <a:pt x="672" y="1407"/>
                    <a:pt x="672" y="1972"/>
                  </a:cubicBezTo>
                  <a:lnTo>
                    <a:pt x="672" y="26868"/>
                  </a:lnTo>
                  <a:cubicBezTo>
                    <a:pt x="672" y="27460"/>
                    <a:pt x="430" y="27997"/>
                    <a:pt x="0" y="28374"/>
                  </a:cubicBezTo>
                  <a:lnTo>
                    <a:pt x="1748" y="28804"/>
                  </a:lnTo>
                  <a:cubicBezTo>
                    <a:pt x="1902" y="28841"/>
                    <a:pt x="2057" y="28859"/>
                    <a:pt x="2209" y="28859"/>
                  </a:cubicBezTo>
                  <a:cubicBezTo>
                    <a:pt x="3268" y="28859"/>
                    <a:pt x="4194" y="27997"/>
                    <a:pt x="4194" y="26868"/>
                  </a:cubicBezTo>
                  <a:lnTo>
                    <a:pt x="4194" y="1972"/>
                  </a:lnTo>
                  <a:cubicBezTo>
                    <a:pt x="4194" y="874"/>
                    <a:pt x="3282" y="0"/>
                    <a:pt x="2232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9"/>
            <p:cNvSpPr/>
            <p:nvPr/>
          </p:nvSpPr>
          <p:spPr>
            <a:xfrm>
              <a:off x="4398350" y="2950373"/>
              <a:ext cx="342798" cy="220560"/>
            </a:xfrm>
            <a:custGeom>
              <a:avLst/>
              <a:gdLst/>
              <a:ahLst/>
              <a:cxnLst/>
              <a:rect l="l" t="t" r="r" b="b"/>
              <a:pathLst>
                <a:path w="30758" h="19790" extrusionOk="0">
                  <a:moveTo>
                    <a:pt x="0" y="1"/>
                  </a:moveTo>
                  <a:lnTo>
                    <a:pt x="0" y="19789"/>
                  </a:lnTo>
                  <a:lnTo>
                    <a:pt x="30758" y="19789"/>
                  </a:lnTo>
                  <a:lnTo>
                    <a:pt x="30758" y="1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9"/>
            <p:cNvSpPr/>
            <p:nvPr/>
          </p:nvSpPr>
          <p:spPr>
            <a:xfrm>
              <a:off x="4696189" y="2950373"/>
              <a:ext cx="44959" cy="190892"/>
            </a:xfrm>
            <a:custGeom>
              <a:avLst/>
              <a:gdLst/>
              <a:ahLst/>
              <a:cxnLst/>
              <a:rect l="l" t="t" r="r" b="b"/>
              <a:pathLst>
                <a:path w="4034" h="17128" extrusionOk="0">
                  <a:moveTo>
                    <a:pt x="1" y="1"/>
                  </a:moveTo>
                  <a:lnTo>
                    <a:pt x="1" y="17127"/>
                  </a:lnTo>
                  <a:lnTo>
                    <a:pt x="4034" y="17127"/>
                  </a:lnTo>
                  <a:lnTo>
                    <a:pt x="4034" y="1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9"/>
            <p:cNvSpPr/>
            <p:nvPr/>
          </p:nvSpPr>
          <p:spPr>
            <a:xfrm>
              <a:off x="4274596" y="3141554"/>
              <a:ext cx="590005" cy="393441"/>
            </a:xfrm>
            <a:custGeom>
              <a:avLst/>
              <a:gdLst/>
              <a:ahLst/>
              <a:cxnLst/>
              <a:rect l="l" t="t" r="r" b="b"/>
              <a:pathLst>
                <a:path w="52939" h="35302" extrusionOk="0">
                  <a:moveTo>
                    <a:pt x="4168" y="0"/>
                  </a:moveTo>
                  <a:cubicBezTo>
                    <a:pt x="1856" y="0"/>
                    <a:pt x="0" y="1855"/>
                    <a:pt x="0" y="4141"/>
                  </a:cubicBezTo>
                  <a:lnTo>
                    <a:pt x="0" y="31134"/>
                  </a:lnTo>
                  <a:cubicBezTo>
                    <a:pt x="0" y="33420"/>
                    <a:pt x="1856" y="35302"/>
                    <a:pt x="4168" y="35302"/>
                  </a:cubicBezTo>
                  <a:lnTo>
                    <a:pt x="48798" y="35302"/>
                  </a:lnTo>
                  <a:cubicBezTo>
                    <a:pt x="51084" y="35302"/>
                    <a:pt x="52939" y="33420"/>
                    <a:pt x="52939" y="31134"/>
                  </a:cubicBezTo>
                  <a:lnTo>
                    <a:pt x="52939" y="4141"/>
                  </a:lnTo>
                  <a:cubicBezTo>
                    <a:pt x="52939" y="1855"/>
                    <a:pt x="51084" y="0"/>
                    <a:pt x="48798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9"/>
            <p:cNvSpPr/>
            <p:nvPr/>
          </p:nvSpPr>
          <p:spPr>
            <a:xfrm>
              <a:off x="4769010" y="3141554"/>
              <a:ext cx="95591" cy="393441"/>
            </a:xfrm>
            <a:custGeom>
              <a:avLst/>
              <a:gdLst/>
              <a:ahLst/>
              <a:cxnLst/>
              <a:rect l="l" t="t" r="r" b="b"/>
              <a:pathLst>
                <a:path w="8577" h="35302" extrusionOk="0">
                  <a:moveTo>
                    <a:pt x="0" y="0"/>
                  </a:moveTo>
                  <a:cubicBezTo>
                    <a:pt x="2286" y="0"/>
                    <a:pt x="4141" y="1855"/>
                    <a:pt x="4168" y="4141"/>
                  </a:cubicBezTo>
                  <a:lnTo>
                    <a:pt x="4168" y="31134"/>
                  </a:lnTo>
                  <a:cubicBezTo>
                    <a:pt x="4168" y="33420"/>
                    <a:pt x="2286" y="35302"/>
                    <a:pt x="0" y="35302"/>
                  </a:cubicBezTo>
                  <a:lnTo>
                    <a:pt x="4436" y="35302"/>
                  </a:lnTo>
                  <a:cubicBezTo>
                    <a:pt x="6722" y="35302"/>
                    <a:pt x="8577" y="33420"/>
                    <a:pt x="8577" y="31134"/>
                  </a:cubicBezTo>
                  <a:lnTo>
                    <a:pt x="8577" y="4141"/>
                  </a:lnTo>
                  <a:cubicBezTo>
                    <a:pt x="8577" y="1855"/>
                    <a:pt x="6722" y="0"/>
                    <a:pt x="4436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9"/>
            <p:cNvSpPr/>
            <p:nvPr/>
          </p:nvSpPr>
          <p:spPr>
            <a:xfrm>
              <a:off x="4271598" y="2789774"/>
              <a:ext cx="298162" cy="286883"/>
            </a:xfrm>
            <a:custGeom>
              <a:avLst/>
              <a:gdLst/>
              <a:ahLst/>
              <a:cxnLst/>
              <a:rect l="l" t="t" r="r" b="b"/>
              <a:pathLst>
                <a:path w="26753" h="25741" extrusionOk="0">
                  <a:moveTo>
                    <a:pt x="13874" y="0"/>
                  </a:moveTo>
                  <a:cubicBezTo>
                    <a:pt x="8685" y="0"/>
                    <a:pt x="3980" y="3146"/>
                    <a:pt x="1990" y="7958"/>
                  </a:cubicBezTo>
                  <a:cubicBezTo>
                    <a:pt x="1" y="12744"/>
                    <a:pt x="1103" y="18283"/>
                    <a:pt x="4786" y="21966"/>
                  </a:cubicBezTo>
                  <a:cubicBezTo>
                    <a:pt x="7251" y="24431"/>
                    <a:pt x="10547" y="25740"/>
                    <a:pt x="13900" y="25740"/>
                  </a:cubicBezTo>
                  <a:cubicBezTo>
                    <a:pt x="15557" y="25740"/>
                    <a:pt x="17229" y="25420"/>
                    <a:pt x="18821" y="24762"/>
                  </a:cubicBezTo>
                  <a:cubicBezTo>
                    <a:pt x="23633" y="22773"/>
                    <a:pt x="26752" y="18067"/>
                    <a:pt x="26752" y="12878"/>
                  </a:cubicBezTo>
                  <a:cubicBezTo>
                    <a:pt x="26752" y="5754"/>
                    <a:pt x="20998" y="0"/>
                    <a:pt x="13874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9"/>
            <p:cNvSpPr/>
            <p:nvPr/>
          </p:nvSpPr>
          <p:spPr>
            <a:xfrm>
              <a:off x="4558359" y="2789774"/>
              <a:ext cx="298151" cy="286883"/>
            </a:xfrm>
            <a:custGeom>
              <a:avLst/>
              <a:gdLst/>
              <a:ahLst/>
              <a:cxnLst/>
              <a:rect l="l" t="t" r="r" b="b"/>
              <a:pathLst>
                <a:path w="26752" h="25741" extrusionOk="0">
                  <a:moveTo>
                    <a:pt x="13874" y="0"/>
                  </a:moveTo>
                  <a:cubicBezTo>
                    <a:pt x="8685" y="0"/>
                    <a:pt x="3980" y="3146"/>
                    <a:pt x="1990" y="7958"/>
                  </a:cubicBezTo>
                  <a:cubicBezTo>
                    <a:pt x="0" y="12744"/>
                    <a:pt x="1103" y="18283"/>
                    <a:pt x="4786" y="21966"/>
                  </a:cubicBezTo>
                  <a:cubicBezTo>
                    <a:pt x="7251" y="24431"/>
                    <a:pt x="10547" y="25740"/>
                    <a:pt x="13892" y="25740"/>
                  </a:cubicBezTo>
                  <a:cubicBezTo>
                    <a:pt x="15545" y="25740"/>
                    <a:pt x="17211" y="25420"/>
                    <a:pt x="18794" y="24762"/>
                  </a:cubicBezTo>
                  <a:cubicBezTo>
                    <a:pt x="23606" y="22773"/>
                    <a:pt x="26752" y="18067"/>
                    <a:pt x="26752" y="12878"/>
                  </a:cubicBezTo>
                  <a:cubicBezTo>
                    <a:pt x="26752" y="5754"/>
                    <a:pt x="20998" y="0"/>
                    <a:pt x="13874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9"/>
            <p:cNvSpPr/>
            <p:nvPr/>
          </p:nvSpPr>
          <p:spPr>
            <a:xfrm>
              <a:off x="4350705" y="2876671"/>
              <a:ext cx="132157" cy="113211"/>
            </a:xfrm>
            <a:custGeom>
              <a:avLst/>
              <a:gdLst/>
              <a:ahLst/>
              <a:cxnLst/>
              <a:rect l="l" t="t" r="r" b="b"/>
              <a:pathLst>
                <a:path w="11858" h="10158" extrusionOk="0">
                  <a:moveTo>
                    <a:pt x="6776" y="0"/>
                  </a:moveTo>
                  <a:cubicBezTo>
                    <a:pt x="2259" y="0"/>
                    <a:pt x="0" y="5458"/>
                    <a:pt x="3200" y="8657"/>
                  </a:cubicBezTo>
                  <a:cubicBezTo>
                    <a:pt x="4227" y="9693"/>
                    <a:pt x="5497" y="10157"/>
                    <a:pt x="6745" y="10157"/>
                  </a:cubicBezTo>
                  <a:cubicBezTo>
                    <a:pt x="9350" y="10157"/>
                    <a:pt x="11857" y="8136"/>
                    <a:pt x="11857" y="5081"/>
                  </a:cubicBezTo>
                  <a:cubicBezTo>
                    <a:pt x="11857" y="2285"/>
                    <a:pt x="9572" y="0"/>
                    <a:pt x="6776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9"/>
            <p:cNvSpPr/>
            <p:nvPr/>
          </p:nvSpPr>
          <p:spPr>
            <a:xfrm>
              <a:off x="4637466" y="2876671"/>
              <a:ext cx="132146" cy="113211"/>
            </a:xfrm>
            <a:custGeom>
              <a:avLst/>
              <a:gdLst/>
              <a:ahLst/>
              <a:cxnLst/>
              <a:rect l="l" t="t" r="r" b="b"/>
              <a:pathLst>
                <a:path w="11857" h="10158" extrusionOk="0">
                  <a:moveTo>
                    <a:pt x="6776" y="0"/>
                  </a:moveTo>
                  <a:cubicBezTo>
                    <a:pt x="2259" y="0"/>
                    <a:pt x="0" y="5458"/>
                    <a:pt x="3200" y="8657"/>
                  </a:cubicBezTo>
                  <a:cubicBezTo>
                    <a:pt x="4227" y="9693"/>
                    <a:pt x="5497" y="10157"/>
                    <a:pt x="6745" y="10157"/>
                  </a:cubicBezTo>
                  <a:cubicBezTo>
                    <a:pt x="9349" y="10157"/>
                    <a:pt x="11857" y="8136"/>
                    <a:pt x="11857" y="5081"/>
                  </a:cubicBezTo>
                  <a:cubicBezTo>
                    <a:pt x="11857" y="2285"/>
                    <a:pt x="9572" y="0"/>
                    <a:pt x="6776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9"/>
            <p:cNvSpPr/>
            <p:nvPr/>
          </p:nvSpPr>
          <p:spPr>
            <a:xfrm>
              <a:off x="4391161" y="3242238"/>
              <a:ext cx="357186" cy="118962"/>
            </a:xfrm>
            <a:custGeom>
              <a:avLst/>
              <a:gdLst/>
              <a:ahLst/>
              <a:cxnLst/>
              <a:rect l="l" t="t" r="r" b="b"/>
              <a:pathLst>
                <a:path w="32049" h="10674" extrusionOk="0">
                  <a:moveTo>
                    <a:pt x="1317" y="0"/>
                  </a:moveTo>
                  <a:cubicBezTo>
                    <a:pt x="592" y="0"/>
                    <a:pt x="0" y="591"/>
                    <a:pt x="0" y="1317"/>
                  </a:cubicBezTo>
                  <a:lnTo>
                    <a:pt x="0" y="9356"/>
                  </a:lnTo>
                  <a:cubicBezTo>
                    <a:pt x="0" y="10082"/>
                    <a:pt x="592" y="10674"/>
                    <a:pt x="1317" y="10674"/>
                  </a:cubicBezTo>
                  <a:lnTo>
                    <a:pt x="30758" y="10674"/>
                  </a:lnTo>
                  <a:cubicBezTo>
                    <a:pt x="31457" y="10674"/>
                    <a:pt x="32048" y="10082"/>
                    <a:pt x="32048" y="9356"/>
                  </a:cubicBezTo>
                  <a:lnTo>
                    <a:pt x="32048" y="1317"/>
                  </a:lnTo>
                  <a:cubicBezTo>
                    <a:pt x="32048" y="591"/>
                    <a:pt x="31457" y="0"/>
                    <a:pt x="30758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9"/>
            <p:cNvSpPr/>
            <p:nvPr/>
          </p:nvSpPr>
          <p:spPr>
            <a:xfrm>
              <a:off x="4689602" y="3242238"/>
              <a:ext cx="59035" cy="118962"/>
            </a:xfrm>
            <a:custGeom>
              <a:avLst/>
              <a:gdLst/>
              <a:ahLst/>
              <a:cxnLst/>
              <a:rect l="l" t="t" r="r" b="b"/>
              <a:pathLst>
                <a:path w="5297" h="10674" extrusionOk="0">
                  <a:moveTo>
                    <a:pt x="0" y="0"/>
                  </a:moveTo>
                  <a:cubicBezTo>
                    <a:pt x="699" y="0"/>
                    <a:pt x="1291" y="591"/>
                    <a:pt x="1291" y="1317"/>
                  </a:cubicBezTo>
                  <a:lnTo>
                    <a:pt x="1291" y="9356"/>
                  </a:lnTo>
                  <a:cubicBezTo>
                    <a:pt x="1291" y="10082"/>
                    <a:pt x="699" y="10674"/>
                    <a:pt x="0" y="10674"/>
                  </a:cubicBezTo>
                  <a:lnTo>
                    <a:pt x="3953" y="10674"/>
                  </a:lnTo>
                  <a:cubicBezTo>
                    <a:pt x="4679" y="10674"/>
                    <a:pt x="5270" y="10082"/>
                    <a:pt x="5270" y="9356"/>
                  </a:cubicBezTo>
                  <a:lnTo>
                    <a:pt x="5270" y="1317"/>
                  </a:lnTo>
                  <a:cubicBezTo>
                    <a:pt x="5297" y="591"/>
                    <a:pt x="4705" y="0"/>
                    <a:pt x="3953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2" name="Picture 2" descr="C:\Users\User\Downloads\genymotion_1039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1677" y="3690339"/>
            <a:ext cx="1295373" cy="12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1520304"/>
            <a:ext cx="1913707" cy="9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Microsoft Project (MSP) Logo Vector (.AI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5" y="3732874"/>
            <a:ext cx="1109706" cy="112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upload.wikimedia.org/wikipedia/commons/thumb/e/e3/Android_Studio_Icon_%282014-2019%29.svg/1200px-Android_Studio_Icon_%282014-2019%29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63" y="1402357"/>
            <a:ext cx="844400" cy="91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7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" y="163241"/>
            <a:ext cx="6598920" cy="481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3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104816"/>
            <a:ext cx="6835140" cy="493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6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3"/>
          <p:cNvSpPr txBox="1">
            <a:spLocks noGrp="1"/>
          </p:cNvSpPr>
          <p:nvPr>
            <p:ph type="title"/>
          </p:nvPr>
        </p:nvSpPr>
        <p:spPr>
          <a:xfrm>
            <a:off x="883233" y="5668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Критичен път и жалонни точки</a:t>
            </a:r>
            <a:endParaRPr dirty="0"/>
          </a:p>
        </p:txBody>
      </p:sp>
      <p:grpSp>
        <p:nvGrpSpPr>
          <p:cNvPr id="1479" name="Google Shape;1479;p83"/>
          <p:cNvGrpSpPr/>
          <p:nvPr/>
        </p:nvGrpSpPr>
        <p:grpSpPr>
          <a:xfrm>
            <a:off x="0" y="2334998"/>
            <a:ext cx="9148539" cy="1117839"/>
            <a:chOff x="-153" y="2326100"/>
            <a:chExt cx="9148539" cy="1117839"/>
          </a:xfrm>
        </p:grpSpPr>
        <p:sp>
          <p:nvSpPr>
            <p:cNvPr id="1480" name="Google Shape;1480;p83"/>
            <p:cNvSpPr/>
            <p:nvPr/>
          </p:nvSpPr>
          <p:spPr>
            <a:xfrm>
              <a:off x="2825" y="2326100"/>
              <a:ext cx="9145561" cy="1117839"/>
            </a:xfrm>
            <a:custGeom>
              <a:avLst/>
              <a:gdLst/>
              <a:ahLst/>
              <a:cxnLst/>
              <a:rect l="l" t="t" r="r" b="b"/>
              <a:pathLst>
                <a:path w="101671" h="15258" extrusionOk="0">
                  <a:moveTo>
                    <a:pt x="1" y="1"/>
                  </a:moveTo>
                  <a:lnTo>
                    <a:pt x="1" y="15258"/>
                  </a:lnTo>
                  <a:lnTo>
                    <a:pt x="101671" y="15258"/>
                  </a:lnTo>
                  <a:lnTo>
                    <a:pt x="101671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1" name="Google Shape;1481;p83"/>
            <p:cNvGrpSpPr/>
            <p:nvPr/>
          </p:nvGrpSpPr>
          <p:grpSpPr>
            <a:xfrm>
              <a:off x="-153" y="2373445"/>
              <a:ext cx="9145561" cy="1023150"/>
              <a:chOff x="-153" y="2440046"/>
              <a:chExt cx="9145561" cy="1023150"/>
            </a:xfrm>
          </p:grpSpPr>
          <p:sp>
            <p:nvSpPr>
              <p:cNvPr id="1482" name="Google Shape;1482;p83"/>
              <p:cNvSpPr/>
              <p:nvPr/>
            </p:nvSpPr>
            <p:spPr>
              <a:xfrm>
                <a:off x="-153" y="2440046"/>
                <a:ext cx="9145561" cy="48309"/>
              </a:xfrm>
              <a:custGeom>
                <a:avLst/>
                <a:gdLst/>
                <a:ahLst/>
                <a:cxnLst/>
                <a:rect l="l" t="t" r="r" b="b"/>
                <a:pathLst>
                  <a:path w="101671" h="537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101670" y="536"/>
                    </a:lnTo>
                    <a:lnTo>
                      <a:pt x="101670" y="0"/>
                    </a:lnTo>
                    <a:close/>
                  </a:path>
                </a:pathLst>
              </a:custGeom>
              <a:solidFill>
                <a:srgbClr val="7824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3"/>
              <p:cNvSpPr/>
              <p:nvPr/>
            </p:nvSpPr>
            <p:spPr>
              <a:xfrm>
                <a:off x="-153" y="3414888"/>
                <a:ext cx="9145561" cy="48309"/>
              </a:xfrm>
              <a:custGeom>
                <a:avLst/>
                <a:gdLst/>
                <a:ahLst/>
                <a:cxnLst/>
                <a:rect l="l" t="t" r="r" b="b"/>
                <a:pathLst>
                  <a:path w="101671" h="537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101670" y="536"/>
                    </a:lnTo>
                    <a:lnTo>
                      <a:pt x="101670" y="0"/>
                    </a:lnTo>
                    <a:close/>
                  </a:path>
                </a:pathLst>
              </a:custGeom>
              <a:solidFill>
                <a:srgbClr val="7824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5912;p99"/>
          <p:cNvSpPr/>
          <p:nvPr/>
        </p:nvSpPr>
        <p:spPr>
          <a:xfrm>
            <a:off x="522038" y="2655346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912;p99"/>
          <p:cNvSpPr/>
          <p:nvPr/>
        </p:nvSpPr>
        <p:spPr>
          <a:xfrm>
            <a:off x="1496953" y="2656607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Стрелка надясно 59"/>
          <p:cNvSpPr/>
          <p:nvPr/>
        </p:nvSpPr>
        <p:spPr>
          <a:xfrm>
            <a:off x="42829" y="2821011"/>
            <a:ext cx="397583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Извита стрелка надолу 67"/>
          <p:cNvSpPr/>
          <p:nvPr/>
        </p:nvSpPr>
        <p:spPr>
          <a:xfrm>
            <a:off x="770262" y="2398322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7" name="Извита стрелка надолу 96"/>
          <p:cNvSpPr/>
          <p:nvPr/>
        </p:nvSpPr>
        <p:spPr>
          <a:xfrm flipV="1">
            <a:off x="808362" y="3162899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8" name="Извита стрелка надолу 97"/>
          <p:cNvSpPr/>
          <p:nvPr/>
        </p:nvSpPr>
        <p:spPr>
          <a:xfrm>
            <a:off x="1842802" y="2396369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9" name="Извита стрелка надолу 98"/>
          <p:cNvSpPr/>
          <p:nvPr/>
        </p:nvSpPr>
        <p:spPr>
          <a:xfrm flipV="1">
            <a:off x="1880902" y="3160946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3" name="Извита стрелка надолу 102"/>
          <p:cNvSpPr/>
          <p:nvPr/>
        </p:nvSpPr>
        <p:spPr>
          <a:xfrm rot="18959623">
            <a:off x="3552583" y="1910219"/>
            <a:ext cx="1386665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4" name="Извита стрелка надолу 103"/>
          <p:cNvSpPr/>
          <p:nvPr/>
        </p:nvSpPr>
        <p:spPr>
          <a:xfrm rot="18737178" flipV="1">
            <a:off x="3883464" y="2253237"/>
            <a:ext cx="1319436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9" name="Стрелка надясно 108"/>
          <p:cNvSpPr/>
          <p:nvPr/>
        </p:nvSpPr>
        <p:spPr>
          <a:xfrm>
            <a:off x="4113355" y="2834640"/>
            <a:ext cx="2095798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Стрелка надясно 109"/>
          <p:cNvSpPr/>
          <p:nvPr/>
        </p:nvSpPr>
        <p:spPr>
          <a:xfrm>
            <a:off x="6916288" y="2843784"/>
            <a:ext cx="397583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Стрелка надясно 111"/>
          <p:cNvSpPr/>
          <p:nvPr/>
        </p:nvSpPr>
        <p:spPr>
          <a:xfrm>
            <a:off x="8031187" y="2845737"/>
            <a:ext cx="397583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Google Shape;1488;p83"/>
          <p:cNvSpPr txBox="1">
            <a:spLocks/>
          </p:cNvSpPr>
          <p:nvPr/>
        </p:nvSpPr>
        <p:spPr>
          <a:xfrm>
            <a:off x="413120" y="2640345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" b="1" smtClean="0">
                <a:solidFill>
                  <a:schemeClr val="accent6"/>
                </a:solidFill>
              </a:rPr>
              <a:t>1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16" name="Google Shape;1488;p83"/>
          <p:cNvSpPr txBox="1">
            <a:spLocks/>
          </p:cNvSpPr>
          <p:nvPr/>
        </p:nvSpPr>
        <p:spPr>
          <a:xfrm>
            <a:off x="1388035" y="2625777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21" name="Google Shape;5912;p99"/>
          <p:cNvSpPr/>
          <p:nvPr/>
        </p:nvSpPr>
        <p:spPr>
          <a:xfrm>
            <a:off x="2521085" y="2656957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488;p83"/>
          <p:cNvSpPr txBox="1">
            <a:spLocks/>
          </p:cNvSpPr>
          <p:nvPr/>
        </p:nvSpPr>
        <p:spPr>
          <a:xfrm>
            <a:off x="2412167" y="2626127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23" name="Google Shape;5912;p99"/>
          <p:cNvSpPr/>
          <p:nvPr/>
        </p:nvSpPr>
        <p:spPr>
          <a:xfrm>
            <a:off x="4939005" y="1373966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488;p83"/>
          <p:cNvSpPr txBox="1">
            <a:spLocks/>
          </p:cNvSpPr>
          <p:nvPr/>
        </p:nvSpPr>
        <p:spPr>
          <a:xfrm>
            <a:off x="4809462" y="1343136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 smtClean="0">
                <a:solidFill>
                  <a:schemeClr val="accent6"/>
                </a:solidFill>
              </a:rPr>
              <a:t>5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27" name="Google Shape;5912;p99"/>
          <p:cNvSpPr/>
          <p:nvPr/>
        </p:nvSpPr>
        <p:spPr>
          <a:xfrm>
            <a:off x="6359403" y="2641371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488;p83"/>
          <p:cNvSpPr txBox="1">
            <a:spLocks/>
          </p:cNvSpPr>
          <p:nvPr/>
        </p:nvSpPr>
        <p:spPr>
          <a:xfrm>
            <a:off x="6250485" y="2610541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>
                <a:solidFill>
                  <a:schemeClr val="accent6"/>
                </a:solidFill>
              </a:rPr>
              <a:t>6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29" name="Google Shape;5912;p99"/>
          <p:cNvSpPr/>
          <p:nvPr/>
        </p:nvSpPr>
        <p:spPr>
          <a:xfrm>
            <a:off x="7422789" y="2646449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488;p83"/>
          <p:cNvSpPr txBox="1">
            <a:spLocks/>
          </p:cNvSpPr>
          <p:nvPr/>
        </p:nvSpPr>
        <p:spPr>
          <a:xfrm>
            <a:off x="7313871" y="2615619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>
                <a:solidFill>
                  <a:schemeClr val="accent6"/>
                </a:solidFill>
              </a:rPr>
              <a:t>7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33" name="Google Shape;5912;p99"/>
          <p:cNvSpPr/>
          <p:nvPr/>
        </p:nvSpPr>
        <p:spPr>
          <a:xfrm>
            <a:off x="8584443" y="2646449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488;p83"/>
          <p:cNvSpPr txBox="1">
            <a:spLocks/>
          </p:cNvSpPr>
          <p:nvPr/>
        </p:nvSpPr>
        <p:spPr>
          <a:xfrm>
            <a:off x="8475525" y="2615619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>
                <a:solidFill>
                  <a:schemeClr val="accent6"/>
                </a:solidFill>
              </a:rPr>
              <a:t>8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35" name="Текстово поле 134"/>
          <p:cNvSpPr txBox="1"/>
          <p:nvPr/>
        </p:nvSpPr>
        <p:spPr>
          <a:xfrm>
            <a:off x="974883" y="2115406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6" name="Текстово поле 135"/>
          <p:cNvSpPr txBox="1"/>
          <p:nvPr/>
        </p:nvSpPr>
        <p:spPr>
          <a:xfrm>
            <a:off x="1014789" y="3412061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7" name="Текстово поле 136"/>
          <p:cNvSpPr txBox="1"/>
          <p:nvPr/>
        </p:nvSpPr>
        <p:spPr>
          <a:xfrm>
            <a:off x="2066704" y="2115406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8" name="Текстово поле 137"/>
          <p:cNvSpPr txBox="1"/>
          <p:nvPr/>
        </p:nvSpPr>
        <p:spPr>
          <a:xfrm>
            <a:off x="2102860" y="3405494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9" name="Текстово поле 138"/>
          <p:cNvSpPr txBox="1"/>
          <p:nvPr/>
        </p:nvSpPr>
        <p:spPr>
          <a:xfrm rot="2706333">
            <a:off x="6047667" y="1509660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(2)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0" name="Текстово поле 139"/>
          <p:cNvSpPr txBox="1"/>
          <p:nvPr/>
        </p:nvSpPr>
        <p:spPr>
          <a:xfrm rot="18998334">
            <a:off x="3706942" y="1793183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1" name="Текстово поле 140"/>
          <p:cNvSpPr txBox="1"/>
          <p:nvPr/>
        </p:nvSpPr>
        <p:spPr>
          <a:xfrm rot="18587280">
            <a:off x="4560589" y="2377073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2" name="Текстово поле 141"/>
          <p:cNvSpPr txBox="1"/>
          <p:nvPr/>
        </p:nvSpPr>
        <p:spPr>
          <a:xfrm rot="2522250">
            <a:off x="5257365" y="2383671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3" name="Текстово поле 142"/>
          <p:cNvSpPr txBox="1"/>
          <p:nvPr/>
        </p:nvSpPr>
        <p:spPr>
          <a:xfrm>
            <a:off x="4986764" y="2996616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(4)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4" name="Текстово поле 143"/>
          <p:cNvSpPr txBox="1"/>
          <p:nvPr/>
        </p:nvSpPr>
        <p:spPr>
          <a:xfrm>
            <a:off x="6909413" y="3033464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</a:t>
            </a:r>
            <a:r>
              <a:rPr lang="bg-BG" sz="1100" dirty="0" smtClean="0">
                <a:solidFill>
                  <a:schemeClr val="bg1"/>
                </a:solidFill>
                <a:latin typeface="Work Sans" charset="0"/>
              </a:rPr>
              <a:t>2</a:t>
            </a:r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5" name="Текстово поле 144"/>
          <p:cNvSpPr txBox="1"/>
          <p:nvPr/>
        </p:nvSpPr>
        <p:spPr>
          <a:xfrm>
            <a:off x="8001196" y="3034590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6" name="Текстово поле 145"/>
          <p:cNvSpPr txBox="1"/>
          <p:nvPr/>
        </p:nvSpPr>
        <p:spPr>
          <a:xfrm>
            <a:off x="42829" y="2987710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(0)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7" name="Извита стрелка надолу 146"/>
          <p:cNvSpPr/>
          <p:nvPr/>
        </p:nvSpPr>
        <p:spPr>
          <a:xfrm rot="2664694">
            <a:off x="5427728" y="1876475"/>
            <a:ext cx="1386665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8" name="Извита стрелка надолу 147"/>
          <p:cNvSpPr/>
          <p:nvPr/>
        </p:nvSpPr>
        <p:spPr>
          <a:xfrm rot="2158490" flipV="1">
            <a:off x="5099588" y="2300148"/>
            <a:ext cx="1319436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1" name="Google Shape;845;p64"/>
          <p:cNvSpPr txBox="1">
            <a:spLocks/>
          </p:cNvSpPr>
          <p:nvPr/>
        </p:nvSpPr>
        <p:spPr>
          <a:xfrm>
            <a:off x="353305" y="3645913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Започнат е проекта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Анализирани са изискванията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Завършено е планирането на архитектурата и БД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Завършено е планирането на бизнес логиката и интерфейса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Google Shape;845;p64"/>
          <p:cNvSpPr txBox="1">
            <a:spLocks/>
          </p:cNvSpPr>
          <p:nvPr/>
        </p:nvSpPr>
        <p:spPr>
          <a:xfrm>
            <a:off x="4758933" y="3666925"/>
            <a:ext cx="4137763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AutoNum type="arabicPeriod" startAt="5"/>
            </a:pPr>
            <a:r>
              <a:rPr lang="bg-BG" dirty="0" smtClean="0">
                <a:solidFill>
                  <a:schemeClr val="bg1"/>
                </a:solidFill>
              </a:rPr>
              <a:t>Реализирани са базисна структура и БД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 startAt="5"/>
            </a:pPr>
            <a:r>
              <a:rPr lang="bg-BG" dirty="0">
                <a:solidFill>
                  <a:schemeClr val="bg1"/>
                </a:solidFill>
              </a:rPr>
              <a:t>Реализирани са бизнес </a:t>
            </a:r>
            <a:r>
              <a:rPr lang="bg-BG" dirty="0" smtClean="0">
                <a:solidFill>
                  <a:schemeClr val="bg1"/>
                </a:solidFill>
              </a:rPr>
              <a:t>логиката, интерфейса и е завършило тестването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 startAt="5"/>
            </a:pPr>
            <a:r>
              <a:rPr lang="bg-BG" dirty="0" smtClean="0">
                <a:solidFill>
                  <a:schemeClr val="bg1"/>
                </a:solidFill>
              </a:rPr>
              <a:t>Написана е общата документация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 startAt="5"/>
            </a:pPr>
            <a:r>
              <a:rPr lang="bg-BG" dirty="0" smtClean="0">
                <a:solidFill>
                  <a:schemeClr val="bg1"/>
                </a:solidFill>
              </a:rPr>
              <a:t>Написана е </a:t>
            </a:r>
            <a:r>
              <a:rPr lang="bg-BG" dirty="0" smtClean="0">
                <a:solidFill>
                  <a:schemeClr val="bg1"/>
                </a:solidFill>
              </a:rPr>
              <a:t>потребителската </a:t>
            </a:r>
            <a:r>
              <a:rPr lang="bg-BG" dirty="0" smtClean="0">
                <a:solidFill>
                  <a:schemeClr val="bg1"/>
                </a:solidFill>
              </a:rPr>
              <a:t>документация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Извита стрелка надолу 152"/>
          <p:cNvSpPr/>
          <p:nvPr/>
        </p:nvSpPr>
        <p:spPr>
          <a:xfrm>
            <a:off x="2856667" y="2383082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4" name="Извита стрелка надолу 153"/>
          <p:cNvSpPr/>
          <p:nvPr/>
        </p:nvSpPr>
        <p:spPr>
          <a:xfrm flipV="1">
            <a:off x="2894767" y="3147659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5" name="Google Shape;5912;p99"/>
          <p:cNvSpPr/>
          <p:nvPr/>
        </p:nvSpPr>
        <p:spPr>
          <a:xfrm>
            <a:off x="3534950" y="2643670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488;p83"/>
          <p:cNvSpPr txBox="1">
            <a:spLocks/>
          </p:cNvSpPr>
          <p:nvPr/>
        </p:nvSpPr>
        <p:spPr>
          <a:xfrm>
            <a:off x="3426032" y="2612840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 smtClean="0">
                <a:solidFill>
                  <a:schemeClr val="accent6"/>
                </a:solidFill>
              </a:rPr>
              <a:t>4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57" name="Текстово поле 156"/>
          <p:cNvSpPr txBox="1"/>
          <p:nvPr/>
        </p:nvSpPr>
        <p:spPr>
          <a:xfrm>
            <a:off x="3080569" y="2102119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58" name="Текстово поле 157"/>
          <p:cNvSpPr txBox="1"/>
          <p:nvPr/>
        </p:nvSpPr>
        <p:spPr>
          <a:xfrm>
            <a:off x="3116725" y="3392207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8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Профил на риска</a:t>
            </a:r>
            <a:endParaRPr dirty="0"/>
          </a:p>
        </p:txBody>
      </p:sp>
      <p:graphicFrame>
        <p:nvGraphicFramePr>
          <p:cNvPr id="1364" name="Google Shape;1364;p80"/>
          <p:cNvGraphicFramePr/>
          <p:nvPr>
            <p:extLst>
              <p:ext uri="{D42A27DB-BD31-4B8C-83A1-F6EECF244321}">
                <p14:modId xmlns:p14="http://schemas.microsoft.com/office/powerpoint/2010/main" val="261920078"/>
              </p:ext>
            </p:extLst>
          </p:nvPr>
        </p:nvGraphicFramePr>
        <p:xfrm>
          <a:off x="941901" y="1797803"/>
          <a:ext cx="7260198" cy="2757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6209"/>
                <a:gridCol w="2731219"/>
                <a:gridCol w="2722770"/>
              </a:tblGrid>
              <a:tr h="7161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>
                        <a:solidFill>
                          <a:srgbClr val="FFFFFF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116121" marR="116121" marT="87098" marB="87098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9C3218">
                            <a:alpha val="41568"/>
                          </a:srgbClr>
                        </a:gs>
                        <a:gs pos="100000">
                          <a:srgbClr val="9C3218">
                            <a:alpha val="0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Вероятност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9C3218">
                            <a:alpha val="41568"/>
                          </a:srgbClr>
                        </a:gs>
                        <a:gs pos="100000">
                          <a:srgbClr val="9C3218">
                            <a:alpha val="0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Въздействие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9C3218">
                            <a:alpha val="41568"/>
                          </a:srgbClr>
                        </a:gs>
                        <a:gs pos="100000">
                          <a:srgbClr val="9C3218">
                            <a:alpha val="0"/>
                          </a:srgbClr>
                        </a:gs>
                      </a:gsLst>
                      <a:lin ang="16198662" scaled="0"/>
                    </a:gradFill>
                  </a:tcPr>
                </a:tc>
              </a:tr>
              <a:tr h="59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Разваляне</a:t>
                      </a:r>
                      <a:r>
                        <a:rPr lang="bg-BG" sz="1800" baseline="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на лаптоп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Малка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baseline="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Критично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Просрочване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AC668">
                            <a:alpha val="32549"/>
                          </a:srgbClr>
                        </a:gs>
                        <a:gs pos="100000">
                          <a:srgbClr val="0A94C6">
                            <a:alpha val="9803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Средна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AC668">
                            <a:alpha val="32549"/>
                          </a:srgbClr>
                        </a:gs>
                        <a:gs pos="100000">
                          <a:srgbClr val="0A94C6">
                            <a:alpha val="9803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Допустимо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AC668">
                            <a:alpha val="32549"/>
                          </a:srgbClr>
                        </a:gs>
                        <a:gs pos="100000">
                          <a:srgbClr val="0A94C6">
                            <a:alpha val="9803"/>
                          </a:srgbClr>
                        </a:gs>
                      </a:gsLst>
                      <a:lin ang="16198662" scaled="0"/>
                    </a:gradFill>
                  </a:tcPr>
                </a:tc>
              </a:tr>
              <a:tr h="59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Промяна</a:t>
                      </a:r>
                      <a:r>
                        <a:rPr lang="bg-BG" sz="1800" baseline="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на изисквания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Средна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Незначително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65" name="Google Shape;1365;p80"/>
          <p:cNvSpPr/>
          <p:nvPr/>
        </p:nvSpPr>
        <p:spPr>
          <a:xfrm>
            <a:off x="5880375" y="3596776"/>
            <a:ext cx="3262794" cy="154673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80"/>
          <p:cNvSpPr/>
          <p:nvPr/>
        </p:nvSpPr>
        <p:spPr>
          <a:xfrm rot="5400000">
            <a:off x="264234" y="3562745"/>
            <a:ext cx="1316487" cy="18451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Задача на проекта</a:t>
            </a:r>
            <a:endParaRPr dirty="0"/>
          </a:p>
        </p:txBody>
      </p:sp>
      <p:sp>
        <p:nvSpPr>
          <p:cNvPr id="835" name="Google Shape;835;p63"/>
          <p:cNvSpPr txBox="1">
            <a:spLocks noGrp="1"/>
          </p:cNvSpPr>
          <p:nvPr>
            <p:ph type="body" idx="1"/>
          </p:nvPr>
        </p:nvSpPr>
        <p:spPr>
          <a:xfrm>
            <a:off x="601381" y="1459020"/>
            <a:ext cx="4500339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bg-BG" dirty="0" smtClean="0"/>
              <a:t>Системата поддържа съхраняване на информация за филми в база данни, както и тяхната промяна според нуждите на потребителя.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bg-BG" dirty="0" smtClean="0"/>
              <a:t>Функционалности на приложението: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Филтриране на списък от филми</a:t>
            </a: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Добавяне на филм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Промяна на филм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Изтриване на филм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Изпитани трудности</a:t>
            </a:r>
            <a:endParaRPr dirty="0"/>
          </a:p>
        </p:txBody>
      </p:sp>
      <p:sp>
        <p:nvSpPr>
          <p:cNvPr id="835" name="Google Shape;835;p63"/>
          <p:cNvSpPr txBox="1">
            <a:spLocks noGrp="1"/>
          </p:cNvSpPr>
          <p:nvPr>
            <p:ph type="body" idx="1"/>
          </p:nvPr>
        </p:nvSpPr>
        <p:spPr>
          <a:xfrm>
            <a:off x="721200" y="1667125"/>
            <a:ext cx="44148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Запознаване с различните нови технологии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Спазване на проектния график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Графичния дизайн на приложението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0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89"/>
          <p:cNvSpPr/>
          <p:nvPr/>
        </p:nvSpPr>
        <p:spPr>
          <a:xfrm>
            <a:off x="868200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50" y="849432"/>
            <a:ext cx="2155823" cy="349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" name="Google Shape;1740;p89"/>
          <p:cNvSpPr txBox="1">
            <a:spLocks noGrp="1"/>
          </p:cNvSpPr>
          <p:nvPr>
            <p:ph type="title"/>
          </p:nvPr>
        </p:nvSpPr>
        <p:spPr>
          <a:xfrm>
            <a:off x="3012481" y="143489"/>
            <a:ext cx="3119039" cy="589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Краен продукт</a:t>
            </a:r>
            <a:endParaRPr dirty="0"/>
          </a:p>
        </p:txBody>
      </p:sp>
      <p:grpSp>
        <p:nvGrpSpPr>
          <p:cNvPr id="1741" name="Google Shape;1741;p89"/>
          <p:cNvGrpSpPr/>
          <p:nvPr/>
        </p:nvGrpSpPr>
        <p:grpSpPr>
          <a:xfrm>
            <a:off x="1265238" y="790770"/>
            <a:ext cx="2260574" cy="3806369"/>
            <a:chOff x="3336600" y="3468450"/>
            <a:chExt cx="336250" cy="668300"/>
          </a:xfrm>
        </p:grpSpPr>
        <p:sp>
          <p:nvSpPr>
            <p:cNvPr id="1742" name="Google Shape;1742;p89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9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89"/>
          <p:cNvSpPr/>
          <p:nvPr/>
        </p:nvSpPr>
        <p:spPr>
          <a:xfrm>
            <a:off x="6806927" y="477775"/>
            <a:ext cx="1842638" cy="1842625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9;p89"/>
          <p:cNvSpPr/>
          <p:nvPr/>
        </p:nvSpPr>
        <p:spPr>
          <a:xfrm>
            <a:off x="3798167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39;p89"/>
          <p:cNvSpPr/>
          <p:nvPr/>
        </p:nvSpPr>
        <p:spPr>
          <a:xfrm>
            <a:off x="6564896" y="3049076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37" y="842557"/>
            <a:ext cx="2155824" cy="349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oogle Shape;1741;p89"/>
          <p:cNvGrpSpPr/>
          <p:nvPr/>
        </p:nvGrpSpPr>
        <p:grpSpPr>
          <a:xfrm>
            <a:off x="5666267" y="790769"/>
            <a:ext cx="2269306" cy="3806369"/>
            <a:chOff x="3336600" y="3468450"/>
            <a:chExt cx="336250" cy="668300"/>
          </a:xfrm>
        </p:grpSpPr>
        <p:sp>
          <p:nvSpPr>
            <p:cNvPr id="15" name="Google Shape;1742;p89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43;p89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rial" pitchFamily="34" charset="0"/>
              </a:rPr>
              <a:t>&lt;item name="colorAccent"&gt;@color/blue&lt;/item&gt;</a:t>
            </a:r>
            <a:r>
              <a:rPr kumimoji="0" lang="bg-BG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89"/>
          <p:cNvSpPr/>
          <p:nvPr/>
        </p:nvSpPr>
        <p:spPr>
          <a:xfrm>
            <a:off x="868200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89"/>
          <p:cNvSpPr txBox="1">
            <a:spLocks noGrp="1"/>
          </p:cNvSpPr>
          <p:nvPr>
            <p:ph type="title"/>
          </p:nvPr>
        </p:nvSpPr>
        <p:spPr>
          <a:xfrm>
            <a:off x="3012481" y="143489"/>
            <a:ext cx="3119039" cy="589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Краен продукт</a:t>
            </a:r>
            <a:endParaRPr dirty="0"/>
          </a:p>
        </p:txBody>
      </p:sp>
      <p:sp>
        <p:nvSpPr>
          <p:cNvPr id="1744" name="Google Shape;1744;p89"/>
          <p:cNvSpPr/>
          <p:nvPr/>
        </p:nvSpPr>
        <p:spPr>
          <a:xfrm>
            <a:off x="6806927" y="477775"/>
            <a:ext cx="1842638" cy="1842625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9;p89"/>
          <p:cNvSpPr/>
          <p:nvPr/>
        </p:nvSpPr>
        <p:spPr>
          <a:xfrm>
            <a:off x="3798167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39;p89"/>
          <p:cNvSpPr/>
          <p:nvPr/>
        </p:nvSpPr>
        <p:spPr>
          <a:xfrm>
            <a:off x="6564896" y="3049076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Групиране 3"/>
          <p:cNvGrpSpPr/>
          <p:nvPr/>
        </p:nvGrpSpPr>
        <p:grpSpPr>
          <a:xfrm>
            <a:off x="5537007" y="773807"/>
            <a:ext cx="2305090" cy="3806369"/>
            <a:chOff x="6363393" y="790769"/>
            <a:chExt cx="2305090" cy="3806369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439" y="842557"/>
              <a:ext cx="2155823" cy="3495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oogle Shape;1741;p89"/>
            <p:cNvGrpSpPr/>
            <p:nvPr/>
          </p:nvGrpSpPr>
          <p:grpSpPr>
            <a:xfrm>
              <a:off x="6363393" y="790769"/>
              <a:ext cx="2305090" cy="3806369"/>
              <a:chOff x="3336600" y="3468450"/>
              <a:chExt cx="336250" cy="668300"/>
            </a:xfrm>
          </p:grpSpPr>
          <p:sp>
            <p:nvSpPr>
              <p:cNvPr id="20" name="Google Shape;1742;p89"/>
              <p:cNvSpPr/>
              <p:nvPr/>
            </p:nvSpPr>
            <p:spPr>
              <a:xfrm>
                <a:off x="3336600" y="3468450"/>
                <a:ext cx="336250" cy="668300"/>
              </a:xfrm>
              <a:custGeom>
                <a:avLst/>
                <a:gdLst/>
                <a:ahLst/>
                <a:cxnLst/>
                <a:rect l="l" t="t" r="r" b="b"/>
                <a:pathLst>
                  <a:path w="13450" h="26732" extrusionOk="0">
                    <a:moveTo>
                      <a:pt x="12354" y="461"/>
                    </a:moveTo>
                    <a:cubicBezTo>
                      <a:pt x="12730" y="461"/>
                      <a:pt x="13031" y="762"/>
                      <a:pt x="13031" y="1139"/>
                    </a:cubicBezTo>
                    <a:lnTo>
                      <a:pt x="13031" y="24221"/>
                    </a:lnTo>
                    <a:cubicBezTo>
                      <a:pt x="13031" y="24598"/>
                      <a:pt x="12730" y="24899"/>
                      <a:pt x="12354" y="24899"/>
                    </a:cubicBezTo>
                    <a:lnTo>
                      <a:pt x="1097" y="24899"/>
                    </a:lnTo>
                    <a:cubicBezTo>
                      <a:pt x="720" y="24899"/>
                      <a:pt x="419" y="24598"/>
                      <a:pt x="419" y="24221"/>
                    </a:cubicBezTo>
                    <a:lnTo>
                      <a:pt x="419" y="1139"/>
                    </a:lnTo>
                    <a:cubicBezTo>
                      <a:pt x="419" y="762"/>
                      <a:pt x="720" y="461"/>
                      <a:pt x="1097" y="461"/>
                    </a:cubicBezTo>
                    <a:close/>
                    <a:moveTo>
                      <a:pt x="1022" y="0"/>
                    </a:moveTo>
                    <a:cubicBezTo>
                      <a:pt x="461" y="0"/>
                      <a:pt x="1" y="452"/>
                      <a:pt x="1" y="1021"/>
                    </a:cubicBezTo>
                    <a:lnTo>
                      <a:pt x="1" y="25711"/>
                    </a:lnTo>
                    <a:cubicBezTo>
                      <a:pt x="1" y="26280"/>
                      <a:pt x="461" y="26732"/>
                      <a:pt x="1022" y="26732"/>
                    </a:cubicBezTo>
                    <a:lnTo>
                      <a:pt x="12429" y="26732"/>
                    </a:lnTo>
                    <a:cubicBezTo>
                      <a:pt x="12998" y="26732"/>
                      <a:pt x="13450" y="26271"/>
                      <a:pt x="13450" y="25711"/>
                    </a:cubicBezTo>
                    <a:lnTo>
                      <a:pt x="13450" y="1021"/>
                    </a:lnTo>
                    <a:cubicBezTo>
                      <a:pt x="13450" y="452"/>
                      <a:pt x="12998" y="0"/>
                      <a:pt x="12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43;p89"/>
              <p:cNvSpPr/>
              <p:nvPr/>
            </p:nvSpPr>
            <p:spPr>
              <a:xfrm>
                <a:off x="3490375" y="4105350"/>
                <a:ext cx="182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9" extrusionOk="0">
                    <a:moveTo>
                      <a:pt x="511" y="84"/>
                    </a:moveTo>
                    <a:cubicBezTo>
                      <a:pt x="587" y="84"/>
                      <a:pt x="645" y="143"/>
                      <a:pt x="645" y="218"/>
                    </a:cubicBezTo>
                    <a:lnTo>
                      <a:pt x="645" y="511"/>
                    </a:lnTo>
                    <a:cubicBezTo>
                      <a:pt x="645" y="586"/>
                      <a:pt x="587" y="653"/>
                      <a:pt x="511" y="653"/>
                    </a:cubicBezTo>
                    <a:lnTo>
                      <a:pt x="219" y="653"/>
                    </a:lnTo>
                    <a:cubicBezTo>
                      <a:pt x="143" y="653"/>
                      <a:pt x="76" y="586"/>
                      <a:pt x="76" y="511"/>
                    </a:cubicBezTo>
                    <a:lnTo>
                      <a:pt x="76" y="218"/>
                    </a:lnTo>
                    <a:cubicBezTo>
                      <a:pt x="76" y="143"/>
                      <a:pt x="143" y="84"/>
                      <a:pt x="219" y="84"/>
                    </a:cubicBezTo>
                    <a:close/>
                    <a:moveTo>
                      <a:pt x="219" y="0"/>
                    </a:moveTo>
                    <a:cubicBezTo>
                      <a:pt x="101" y="0"/>
                      <a:pt x="1" y="101"/>
                      <a:pt x="1" y="218"/>
                    </a:cubicBezTo>
                    <a:lnTo>
                      <a:pt x="1" y="511"/>
                    </a:lnTo>
                    <a:cubicBezTo>
                      <a:pt x="1" y="628"/>
                      <a:pt x="101" y="729"/>
                      <a:pt x="219" y="729"/>
                    </a:cubicBezTo>
                    <a:lnTo>
                      <a:pt x="511" y="729"/>
                    </a:lnTo>
                    <a:cubicBezTo>
                      <a:pt x="629" y="729"/>
                      <a:pt x="729" y="628"/>
                      <a:pt x="729" y="511"/>
                    </a:cubicBezTo>
                    <a:lnTo>
                      <a:pt x="729" y="218"/>
                    </a:lnTo>
                    <a:cubicBezTo>
                      <a:pt x="729" y="101"/>
                      <a:pt x="629" y="0"/>
                      <a:pt x="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Arial" pitchFamily="34" charset="0"/>
              </a:rPr>
              <a:t>&lt;item name="colorAccent"&gt;@color/blue&lt;/item&gt;</a:t>
            </a:r>
            <a:r>
              <a:rPr kumimoji="0" lang="bg-BG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Групиране 2"/>
          <p:cNvGrpSpPr/>
          <p:nvPr/>
        </p:nvGrpSpPr>
        <p:grpSpPr>
          <a:xfrm>
            <a:off x="1270014" y="790769"/>
            <a:ext cx="2305090" cy="3806369"/>
            <a:chOff x="891889" y="790769"/>
            <a:chExt cx="2305090" cy="3806369"/>
          </a:xfrm>
        </p:grpSpPr>
        <p:pic>
          <p:nvPicPr>
            <p:cNvPr id="26" name="Картина 2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570" y="842557"/>
              <a:ext cx="2235200" cy="3657600"/>
            </a:xfrm>
            <a:prstGeom prst="rect">
              <a:avLst/>
            </a:prstGeom>
          </p:spPr>
        </p:pic>
        <p:grpSp>
          <p:nvGrpSpPr>
            <p:cNvPr id="23" name="Google Shape;1741;p89"/>
            <p:cNvGrpSpPr/>
            <p:nvPr/>
          </p:nvGrpSpPr>
          <p:grpSpPr>
            <a:xfrm>
              <a:off x="891889" y="790769"/>
              <a:ext cx="2305090" cy="3806369"/>
              <a:chOff x="3336600" y="3468450"/>
              <a:chExt cx="336250" cy="668300"/>
            </a:xfrm>
          </p:grpSpPr>
          <p:sp>
            <p:nvSpPr>
              <p:cNvPr id="24" name="Google Shape;1742;p89"/>
              <p:cNvSpPr/>
              <p:nvPr/>
            </p:nvSpPr>
            <p:spPr>
              <a:xfrm>
                <a:off x="3336600" y="3468450"/>
                <a:ext cx="336250" cy="668300"/>
              </a:xfrm>
              <a:custGeom>
                <a:avLst/>
                <a:gdLst/>
                <a:ahLst/>
                <a:cxnLst/>
                <a:rect l="l" t="t" r="r" b="b"/>
                <a:pathLst>
                  <a:path w="13450" h="26732" extrusionOk="0">
                    <a:moveTo>
                      <a:pt x="12354" y="461"/>
                    </a:moveTo>
                    <a:cubicBezTo>
                      <a:pt x="12730" y="461"/>
                      <a:pt x="13031" y="762"/>
                      <a:pt x="13031" y="1139"/>
                    </a:cubicBezTo>
                    <a:lnTo>
                      <a:pt x="13031" y="24221"/>
                    </a:lnTo>
                    <a:cubicBezTo>
                      <a:pt x="13031" y="24598"/>
                      <a:pt x="12730" y="24899"/>
                      <a:pt x="12354" y="24899"/>
                    </a:cubicBezTo>
                    <a:lnTo>
                      <a:pt x="1097" y="24899"/>
                    </a:lnTo>
                    <a:cubicBezTo>
                      <a:pt x="720" y="24899"/>
                      <a:pt x="419" y="24598"/>
                      <a:pt x="419" y="24221"/>
                    </a:cubicBezTo>
                    <a:lnTo>
                      <a:pt x="419" y="1139"/>
                    </a:lnTo>
                    <a:cubicBezTo>
                      <a:pt x="419" y="762"/>
                      <a:pt x="720" y="461"/>
                      <a:pt x="1097" y="461"/>
                    </a:cubicBezTo>
                    <a:close/>
                    <a:moveTo>
                      <a:pt x="1022" y="0"/>
                    </a:moveTo>
                    <a:cubicBezTo>
                      <a:pt x="461" y="0"/>
                      <a:pt x="1" y="452"/>
                      <a:pt x="1" y="1021"/>
                    </a:cubicBezTo>
                    <a:lnTo>
                      <a:pt x="1" y="25711"/>
                    </a:lnTo>
                    <a:cubicBezTo>
                      <a:pt x="1" y="26280"/>
                      <a:pt x="461" y="26732"/>
                      <a:pt x="1022" y="26732"/>
                    </a:cubicBezTo>
                    <a:lnTo>
                      <a:pt x="12429" y="26732"/>
                    </a:lnTo>
                    <a:cubicBezTo>
                      <a:pt x="12998" y="26732"/>
                      <a:pt x="13450" y="26271"/>
                      <a:pt x="13450" y="25711"/>
                    </a:cubicBezTo>
                    <a:lnTo>
                      <a:pt x="13450" y="1021"/>
                    </a:lnTo>
                    <a:cubicBezTo>
                      <a:pt x="13450" y="452"/>
                      <a:pt x="12998" y="0"/>
                      <a:pt x="12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43;p89"/>
              <p:cNvSpPr/>
              <p:nvPr/>
            </p:nvSpPr>
            <p:spPr>
              <a:xfrm>
                <a:off x="3490375" y="4105350"/>
                <a:ext cx="182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9" extrusionOk="0">
                    <a:moveTo>
                      <a:pt x="511" y="84"/>
                    </a:moveTo>
                    <a:cubicBezTo>
                      <a:pt x="587" y="84"/>
                      <a:pt x="645" y="143"/>
                      <a:pt x="645" y="218"/>
                    </a:cubicBezTo>
                    <a:lnTo>
                      <a:pt x="645" y="511"/>
                    </a:lnTo>
                    <a:cubicBezTo>
                      <a:pt x="645" y="586"/>
                      <a:pt x="587" y="653"/>
                      <a:pt x="511" y="653"/>
                    </a:cubicBezTo>
                    <a:lnTo>
                      <a:pt x="219" y="653"/>
                    </a:lnTo>
                    <a:cubicBezTo>
                      <a:pt x="143" y="653"/>
                      <a:pt x="76" y="586"/>
                      <a:pt x="76" y="511"/>
                    </a:cubicBezTo>
                    <a:lnTo>
                      <a:pt x="76" y="218"/>
                    </a:lnTo>
                    <a:cubicBezTo>
                      <a:pt x="76" y="143"/>
                      <a:pt x="143" y="84"/>
                      <a:pt x="219" y="84"/>
                    </a:cubicBezTo>
                    <a:close/>
                    <a:moveTo>
                      <a:pt x="219" y="0"/>
                    </a:moveTo>
                    <a:cubicBezTo>
                      <a:pt x="101" y="0"/>
                      <a:pt x="1" y="101"/>
                      <a:pt x="1" y="218"/>
                    </a:cubicBezTo>
                    <a:lnTo>
                      <a:pt x="1" y="511"/>
                    </a:lnTo>
                    <a:cubicBezTo>
                      <a:pt x="1" y="628"/>
                      <a:pt x="101" y="729"/>
                      <a:pt x="219" y="729"/>
                    </a:cubicBezTo>
                    <a:lnTo>
                      <a:pt x="511" y="729"/>
                    </a:lnTo>
                    <a:cubicBezTo>
                      <a:pt x="629" y="729"/>
                      <a:pt x="729" y="628"/>
                      <a:pt x="729" y="511"/>
                    </a:cubicBezTo>
                    <a:lnTo>
                      <a:pt x="729" y="218"/>
                    </a:lnTo>
                    <a:cubicBezTo>
                      <a:pt x="729" y="101"/>
                      <a:pt x="629" y="0"/>
                      <a:pt x="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9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4"/>
          <p:cNvSpPr txBox="1">
            <a:spLocks noGrp="1"/>
          </p:cNvSpPr>
          <p:nvPr>
            <p:ph type="title"/>
          </p:nvPr>
        </p:nvSpPr>
        <p:spPr>
          <a:xfrm>
            <a:off x="1471290" y="1243301"/>
            <a:ext cx="343473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Възможности за бъдеща разработка</a:t>
            </a:r>
            <a:endParaRPr dirty="0"/>
          </a:p>
        </p:txBody>
      </p:sp>
      <p:sp>
        <p:nvSpPr>
          <p:cNvPr id="1085" name="Google Shape;1085;p74"/>
          <p:cNvSpPr/>
          <p:nvPr/>
        </p:nvSpPr>
        <p:spPr>
          <a:xfrm>
            <a:off x="5803399" y="427262"/>
            <a:ext cx="119392" cy="119486"/>
          </a:xfrm>
          <a:custGeom>
            <a:avLst/>
            <a:gdLst/>
            <a:ahLst/>
            <a:cxnLst/>
            <a:rect l="l" t="t" r="r" b="b"/>
            <a:pathLst>
              <a:path w="1281" h="1282" extrusionOk="0">
                <a:moveTo>
                  <a:pt x="1281" y="1"/>
                </a:moveTo>
                <a:lnTo>
                  <a:pt x="636" y="185"/>
                </a:lnTo>
                <a:lnTo>
                  <a:pt x="0" y="1"/>
                </a:lnTo>
                <a:lnTo>
                  <a:pt x="0" y="1"/>
                </a:lnTo>
                <a:lnTo>
                  <a:pt x="184" y="637"/>
                </a:lnTo>
                <a:lnTo>
                  <a:pt x="0" y="1281"/>
                </a:lnTo>
                <a:lnTo>
                  <a:pt x="636" y="1089"/>
                </a:lnTo>
                <a:lnTo>
                  <a:pt x="1281" y="1281"/>
                </a:lnTo>
                <a:lnTo>
                  <a:pt x="1097" y="637"/>
                </a:lnTo>
                <a:lnTo>
                  <a:pt x="1281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4"/>
          <p:cNvSpPr/>
          <p:nvPr/>
        </p:nvSpPr>
        <p:spPr>
          <a:xfrm>
            <a:off x="5445706" y="939444"/>
            <a:ext cx="143625" cy="144371"/>
          </a:xfrm>
          <a:custGeom>
            <a:avLst/>
            <a:gdLst/>
            <a:ahLst/>
            <a:cxnLst/>
            <a:rect l="l" t="t" r="r" b="b"/>
            <a:pathLst>
              <a:path w="1541" h="1549" extrusionOk="0">
                <a:moveTo>
                  <a:pt x="0" y="0"/>
                </a:moveTo>
                <a:lnTo>
                  <a:pt x="226" y="779"/>
                </a:lnTo>
                <a:lnTo>
                  <a:pt x="0" y="1549"/>
                </a:lnTo>
                <a:lnTo>
                  <a:pt x="770" y="1323"/>
                </a:lnTo>
                <a:lnTo>
                  <a:pt x="1540" y="1549"/>
                </a:lnTo>
                <a:lnTo>
                  <a:pt x="1314" y="779"/>
                </a:lnTo>
                <a:lnTo>
                  <a:pt x="1540" y="0"/>
                </a:lnTo>
                <a:lnTo>
                  <a:pt x="770" y="226"/>
                </a:lnTo>
                <a:lnTo>
                  <a:pt x="0" y="0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4"/>
          <p:cNvSpPr/>
          <p:nvPr/>
        </p:nvSpPr>
        <p:spPr>
          <a:xfrm>
            <a:off x="7882412" y="4549200"/>
            <a:ext cx="239530" cy="238785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0"/>
                </a:moveTo>
                <a:lnTo>
                  <a:pt x="377" y="1281"/>
                </a:lnTo>
                <a:lnTo>
                  <a:pt x="0" y="2561"/>
                </a:lnTo>
                <a:lnTo>
                  <a:pt x="1281" y="2193"/>
                </a:lnTo>
                <a:lnTo>
                  <a:pt x="2569" y="2561"/>
                </a:lnTo>
                <a:lnTo>
                  <a:pt x="2193" y="1281"/>
                </a:lnTo>
                <a:lnTo>
                  <a:pt x="2569" y="0"/>
                </a:lnTo>
                <a:lnTo>
                  <a:pt x="1281" y="368"/>
                </a:lnTo>
                <a:lnTo>
                  <a:pt x="0" y="0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8" name="Google Shape;1088;p74"/>
          <p:cNvGrpSpPr/>
          <p:nvPr/>
        </p:nvGrpSpPr>
        <p:grpSpPr>
          <a:xfrm>
            <a:off x="5037723" y="556763"/>
            <a:ext cx="3618680" cy="4024973"/>
            <a:chOff x="646923" y="556763"/>
            <a:chExt cx="3618680" cy="4024973"/>
          </a:xfrm>
        </p:grpSpPr>
        <p:sp>
          <p:nvSpPr>
            <p:cNvPr id="1089" name="Google Shape;1089;p74"/>
            <p:cNvSpPr/>
            <p:nvPr/>
          </p:nvSpPr>
          <p:spPr>
            <a:xfrm>
              <a:off x="646923" y="872534"/>
              <a:ext cx="3618680" cy="3618680"/>
            </a:xfrm>
            <a:custGeom>
              <a:avLst/>
              <a:gdLst/>
              <a:ahLst/>
              <a:cxnLst/>
              <a:rect l="l" t="t" r="r" b="b"/>
              <a:pathLst>
                <a:path w="38826" h="38826" extrusionOk="0">
                  <a:moveTo>
                    <a:pt x="19409" y="0"/>
                  </a:moveTo>
                  <a:cubicBezTo>
                    <a:pt x="8688" y="0"/>
                    <a:pt x="1" y="8687"/>
                    <a:pt x="1" y="19408"/>
                  </a:cubicBezTo>
                  <a:cubicBezTo>
                    <a:pt x="1" y="30130"/>
                    <a:pt x="8688" y="38825"/>
                    <a:pt x="19409" y="38825"/>
                  </a:cubicBezTo>
                  <a:cubicBezTo>
                    <a:pt x="30130" y="38825"/>
                    <a:pt x="38826" y="30130"/>
                    <a:pt x="38826" y="19408"/>
                  </a:cubicBezTo>
                  <a:cubicBezTo>
                    <a:pt x="38826" y="8687"/>
                    <a:pt x="30130" y="0"/>
                    <a:pt x="1940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4"/>
            <p:cNvSpPr/>
            <p:nvPr/>
          </p:nvSpPr>
          <p:spPr>
            <a:xfrm>
              <a:off x="872381" y="1922467"/>
              <a:ext cx="2149902" cy="2253636"/>
            </a:xfrm>
            <a:custGeom>
              <a:avLst/>
              <a:gdLst/>
              <a:ahLst/>
              <a:cxnLst/>
              <a:rect l="l" t="t" r="r" b="b"/>
              <a:pathLst>
                <a:path w="23067" h="24180" extrusionOk="0">
                  <a:moveTo>
                    <a:pt x="19978" y="0"/>
                  </a:moveTo>
                  <a:lnTo>
                    <a:pt x="12195" y="6244"/>
                  </a:lnTo>
                  <a:cubicBezTo>
                    <a:pt x="12119" y="7407"/>
                    <a:pt x="11400" y="9098"/>
                    <a:pt x="11400" y="9098"/>
                  </a:cubicBezTo>
                  <a:cubicBezTo>
                    <a:pt x="11400" y="9098"/>
                    <a:pt x="9809" y="10763"/>
                    <a:pt x="6043" y="13558"/>
                  </a:cubicBezTo>
                  <a:cubicBezTo>
                    <a:pt x="4545" y="14672"/>
                    <a:pt x="2235" y="16153"/>
                    <a:pt x="1" y="17525"/>
                  </a:cubicBezTo>
                  <a:cubicBezTo>
                    <a:pt x="1474" y="20195"/>
                    <a:pt x="3549" y="22472"/>
                    <a:pt x="6052" y="24179"/>
                  </a:cubicBezTo>
                  <a:lnTo>
                    <a:pt x="16747" y="13374"/>
                  </a:lnTo>
                  <a:cubicBezTo>
                    <a:pt x="16747" y="13374"/>
                    <a:pt x="16751" y="13375"/>
                    <a:pt x="16759" y="13375"/>
                  </a:cubicBezTo>
                  <a:cubicBezTo>
                    <a:pt x="16818" y="13375"/>
                    <a:pt x="17144" y="13336"/>
                    <a:pt x="18455" y="12688"/>
                  </a:cubicBezTo>
                  <a:cubicBezTo>
                    <a:pt x="19936" y="11952"/>
                    <a:pt x="21903" y="7457"/>
                    <a:pt x="21903" y="7457"/>
                  </a:cubicBezTo>
                  <a:cubicBezTo>
                    <a:pt x="21903" y="7457"/>
                    <a:pt x="23066" y="7005"/>
                    <a:pt x="23050" y="6143"/>
                  </a:cubicBezTo>
                  <a:cubicBezTo>
                    <a:pt x="23033" y="5290"/>
                    <a:pt x="22397" y="5114"/>
                    <a:pt x="22397" y="5114"/>
                  </a:cubicBezTo>
                  <a:cubicBezTo>
                    <a:pt x="22397" y="5114"/>
                    <a:pt x="22598" y="4235"/>
                    <a:pt x="22405" y="3800"/>
                  </a:cubicBezTo>
                  <a:cubicBezTo>
                    <a:pt x="22213" y="3365"/>
                    <a:pt x="21359" y="2846"/>
                    <a:pt x="21359" y="2846"/>
                  </a:cubicBezTo>
                  <a:cubicBezTo>
                    <a:pt x="21359" y="2846"/>
                    <a:pt x="21409" y="2695"/>
                    <a:pt x="21376" y="2360"/>
                  </a:cubicBezTo>
                  <a:cubicBezTo>
                    <a:pt x="21342" y="2034"/>
                    <a:pt x="21041" y="1758"/>
                    <a:pt x="20765" y="1306"/>
                  </a:cubicBezTo>
                  <a:cubicBezTo>
                    <a:pt x="20509" y="899"/>
                    <a:pt x="20225" y="879"/>
                    <a:pt x="20171" y="879"/>
                  </a:cubicBezTo>
                  <a:cubicBezTo>
                    <a:pt x="20165" y="879"/>
                    <a:pt x="20162" y="879"/>
                    <a:pt x="20162" y="879"/>
                  </a:cubicBezTo>
                  <a:lnTo>
                    <a:pt x="19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4"/>
            <p:cNvSpPr/>
            <p:nvPr/>
          </p:nvSpPr>
          <p:spPr>
            <a:xfrm>
              <a:off x="2409853" y="2486439"/>
              <a:ext cx="383901" cy="488381"/>
            </a:xfrm>
            <a:custGeom>
              <a:avLst/>
              <a:gdLst/>
              <a:ahLst/>
              <a:cxnLst/>
              <a:rect l="l" t="t" r="r" b="b"/>
              <a:pathLst>
                <a:path w="4119" h="5240" extrusionOk="0">
                  <a:moveTo>
                    <a:pt x="1247" y="0"/>
                  </a:moveTo>
                  <a:lnTo>
                    <a:pt x="218" y="276"/>
                  </a:lnTo>
                  <a:cubicBezTo>
                    <a:pt x="218" y="276"/>
                    <a:pt x="0" y="2477"/>
                    <a:pt x="1080" y="3683"/>
                  </a:cubicBezTo>
                  <a:cubicBezTo>
                    <a:pt x="2168" y="4888"/>
                    <a:pt x="4118" y="5239"/>
                    <a:pt x="4118" y="5239"/>
                  </a:cubicBezTo>
                  <a:lnTo>
                    <a:pt x="2043" y="695"/>
                  </a:lnTo>
                  <a:lnTo>
                    <a:pt x="1247" y="0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4"/>
            <p:cNvSpPr/>
            <p:nvPr/>
          </p:nvSpPr>
          <p:spPr>
            <a:xfrm>
              <a:off x="1562733" y="862375"/>
              <a:ext cx="1618648" cy="2382349"/>
            </a:xfrm>
            <a:custGeom>
              <a:avLst/>
              <a:gdLst/>
              <a:ahLst/>
              <a:cxnLst/>
              <a:rect l="l" t="t" r="r" b="b"/>
              <a:pathLst>
                <a:path w="17367" h="25561" extrusionOk="0">
                  <a:moveTo>
                    <a:pt x="3649" y="0"/>
                  </a:moveTo>
                  <a:lnTo>
                    <a:pt x="2804" y="51"/>
                  </a:lnTo>
                  <a:lnTo>
                    <a:pt x="2260" y="695"/>
                  </a:lnTo>
                  <a:cubicBezTo>
                    <a:pt x="2260" y="695"/>
                    <a:pt x="2486" y="1657"/>
                    <a:pt x="2042" y="2294"/>
                  </a:cubicBezTo>
                  <a:cubicBezTo>
                    <a:pt x="1591" y="2930"/>
                    <a:pt x="0" y="4503"/>
                    <a:pt x="0" y="4503"/>
                  </a:cubicBezTo>
                  <a:cubicBezTo>
                    <a:pt x="0" y="4503"/>
                    <a:pt x="1423" y="8261"/>
                    <a:pt x="2938" y="8663"/>
                  </a:cubicBezTo>
                  <a:cubicBezTo>
                    <a:pt x="4018" y="8939"/>
                    <a:pt x="5273" y="10512"/>
                    <a:pt x="5901" y="11383"/>
                  </a:cubicBezTo>
                  <a:cubicBezTo>
                    <a:pt x="5892" y="11759"/>
                    <a:pt x="5968" y="12705"/>
                    <a:pt x="6729" y="14228"/>
                  </a:cubicBezTo>
                  <a:cubicBezTo>
                    <a:pt x="7734" y="16237"/>
                    <a:pt x="10646" y="18639"/>
                    <a:pt x="10646" y="18639"/>
                  </a:cubicBezTo>
                  <a:cubicBezTo>
                    <a:pt x="10646" y="18639"/>
                    <a:pt x="10546" y="19317"/>
                    <a:pt x="11081" y="20388"/>
                  </a:cubicBezTo>
                  <a:cubicBezTo>
                    <a:pt x="11625" y="21459"/>
                    <a:pt x="13626" y="23895"/>
                    <a:pt x="13626" y="23895"/>
                  </a:cubicBezTo>
                  <a:cubicBezTo>
                    <a:pt x="13626" y="23895"/>
                    <a:pt x="13441" y="24129"/>
                    <a:pt x="13157" y="24522"/>
                  </a:cubicBezTo>
                  <a:cubicBezTo>
                    <a:pt x="12872" y="24916"/>
                    <a:pt x="12638" y="25560"/>
                    <a:pt x="12638" y="25560"/>
                  </a:cubicBezTo>
                  <a:lnTo>
                    <a:pt x="15006" y="24380"/>
                  </a:lnTo>
                  <a:lnTo>
                    <a:pt x="17367" y="23192"/>
                  </a:lnTo>
                  <a:cubicBezTo>
                    <a:pt x="17367" y="23192"/>
                    <a:pt x="16705" y="22991"/>
                    <a:pt x="16220" y="22982"/>
                  </a:cubicBezTo>
                  <a:cubicBezTo>
                    <a:pt x="16058" y="22980"/>
                    <a:pt x="15918" y="22979"/>
                    <a:pt x="15802" y="22979"/>
                  </a:cubicBezTo>
                  <a:cubicBezTo>
                    <a:pt x="15572" y="22979"/>
                    <a:pt x="15442" y="22982"/>
                    <a:pt x="15442" y="22982"/>
                  </a:cubicBezTo>
                  <a:cubicBezTo>
                    <a:pt x="15442" y="22982"/>
                    <a:pt x="14688" y="19919"/>
                    <a:pt x="14153" y="18848"/>
                  </a:cubicBezTo>
                  <a:cubicBezTo>
                    <a:pt x="13609" y="17777"/>
                    <a:pt x="13006" y="17450"/>
                    <a:pt x="13006" y="17450"/>
                  </a:cubicBezTo>
                  <a:cubicBezTo>
                    <a:pt x="13006" y="17450"/>
                    <a:pt x="12822" y="13684"/>
                    <a:pt x="11818" y="11675"/>
                  </a:cubicBezTo>
                  <a:cubicBezTo>
                    <a:pt x="11056" y="10161"/>
                    <a:pt x="10336" y="9525"/>
                    <a:pt x="10027" y="9307"/>
                  </a:cubicBezTo>
                  <a:cubicBezTo>
                    <a:pt x="9709" y="8286"/>
                    <a:pt x="9198" y="6344"/>
                    <a:pt x="9625" y="5306"/>
                  </a:cubicBezTo>
                  <a:cubicBezTo>
                    <a:pt x="10219" y="3859"/>
                    <a:pt x="8052" y="469"/>
                    <a:pt x="8052" y="469"/>
                  </a:cubicBezTo>
                  <a:cubicBezTo>
                    <a:pt x="8052" y="469"/>
                    <a:pt x="5943" y="779"/>
                    <a:pt x="5124" y="779"/>
                  </a:cubicBezTo>
                  <a:cubicBezTo>
                    <a:pt x="5103" y="779"/>
                    <a:pt x="5083" y="779"/>
                    <a:pt x="5064" y="779"/>
                  </a:cubicBezTo>
                  <a:cubicBezTo>
                    <a:pt x="4285" y="754"/>
                    <a:pt x="3649" y="0"/>
                    <a:pt x="364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4"/>
            <p:cNvSpPr/>
            <p:nvPr/>
          </p:nvSpPr>
          <p:spPr>
            <a:xfrm>
              <a:off x="1773372" y="862375"/>
              <a:ext cx="372158" cy="174755"/>
            </a:xfrm>
            <a:custGeom>
              <a:avLst/>
              <a:gdLst/>
              <a:ahLst/>
              <a:cxnLst/>
              <a:rect l="l" t="t" r="r" b="b"/>
              <a:pathLst>
                <a:path w="3993" h="1875" extrusionOk="0">
                  <a:moveTo>
                    <a:pt x="1389" y="0"/>
                  </a:moveTo>
                  <a:lnTo>
                    <a:pt x="544" y="51"/>
                  </a:lnTo>
                  <a:lnTo>
                    <a:pt x="0" y="695"/>
                  </a:lnTo>
                  <a:cubicBezTo>
                    <a:pt x="0" y="695"/>
                    <a:pt x="126" y="1222"/>
                    <a:pt x="8" y="1750"/>
                  </a:cubicBezTo>
                  <a:cubicBezTo>
                    <a:pt x="282" y="1818"/>
                    <a:pt x="650" y="1875"/>
                    <a:pt x="1116" y="1875"/>
                  </a:cubicBezTo>
                  <a:cubicBezTo>
                    <a:pt x="1333" y="1875"/>
                    <a:pt x="1572" y="1862"/>
                    <a:pt x="1833" y="1833"/>
                  </a:cubicBezTo>
                  <a:cubicBezTo>
                    <a:pt x="2611" y="1758"/>
                    <a:pt x="3440" y="1155"/>
                    <a:pt x="3992" y="703"/>
                  </a:cubicBezTo>
                  <a:lnTo>
                    <a:pt x="3992" y="703"/>
                  </a:lnTo>
                  <a:cubicBezTo>
                    <a:pt x="3572" y="748"/>
                    <a:pt x="3165" y="780"/>
                    <a:pt x="2892" y="780"/>
                  </a:cubicBezTo>
                  <a:cubicBezTo>
                    <a:pt x="2861" y="780"/>
                    <a:pt x="2831" y="780"/>
                    <a:pt x="2804" y="779"/>
                  </a:cubicBezTo>
                  <a:cubicBezTo>
                    <a:pt x="2025" y="762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4"/>
            <p:cNvSpPr/>
            <p:nvPr/>
          </p:nvSpPr>
          <p:spPr>
            <a:xfrm>
              <a:off x="1579883" y="556763"/>
              <a:ext cx="370573" cy="426495"/>
            </a:xfrm>
            <a:custGeom>
              <a:avLst/>
              <a:gdLst/>
              <a:ahLst/>
              <a:cxnLst/>
              <a:rect l="l" t="t" r="r" b="b"/>
              <a:pathLst>
                <a:path w="3976" h="4576" extrusionOk="0">
                  <a:moveTo>
                    <a:pt x="1689" y="0"/>
                  </a:moveTo>
                  <a:cubicBezTo>
                    <a:pt x="1467" y="0"/>
                    <a:pt x="1241" y="51"/>
                    <a:pt x="1030" y="158"/>
                  </a:cubicBezTo>
                  <a:cubicBezTo>
                    <a:pt x="302" y="526"/>
                    <a:pt x="1" y="1413"/>
                    <a:pt x="369" y="2149"/>
                  </a:cubicBezTo>
                  <a:lnTo>
                    <a:pt x="1164" y="3740"/>
                  </a:lnTo>
                  <a:cubicBezTo>
                    <a:pt x="1298" y="3999"/>
                    <a:pt x="1524" y="4200"/>
                    <a:pt x="1792" y="4300"/>
                  </a:cubicBezTo>
                  <a:lnTo>
                    <a:pt x="2361" y="4510"/>
                  </a:lnTo>
                  <a:cubicBezTo>
                    <a:pt x="2472" y="4554"/>
                    <a:pt x="2588" y="4576"/>
                    <a:pt x="2703" y="4576"/>
                  </a:cubicBezTo>
                  <a:cubicBezTo>
                    <a:pt x="2848" y="4576"/>
                    <a:pt x="2992" y="4541"/>
                    <a:pt x="3122" y="4476"/>
                  </a:cubicBezTo>
                  <a:lnTo>
                    <a:pt x="3231" y="4418"/>
                  </a:lnTo>
                  <a:cubicBezTo>
                    <a:pt x="3474" y="4300"/>
                    <a:pt x="3650" y="4083"/>
                    <a:pt x="3725" y="3832"/>
                  </a:cubicBezTo>
                  <a:lnTo>
                    <a:pt x="3892" y="3246"/>
                  </a:lnTo>
                  <a:cubicBezTo>
                    <a:pt x="3976" y="2970"/>
                    <a:pt x="3951" y="2668"/>
                    <a:pt x="3817" y="2409"/>
                  </a:cubicBezTo>
                  <a:lnTo>
                    <a:pt x="3022" y="819"/>
                  </a:lnTo>
                  <a:cubicBezTo>
                    <a:pt x="2760" y="302"/>
                    <a:pt x="2234" y="0"/>
                    <a:pt x="168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4"/>
            <p:cNvSpPr/>
            <p:nvPr/>
          </p:nvSpPr>
          <p:spPr>
            <a:xfrm>
              <a:off x="2184396" y="2009053"/>
              <a:ext cx="299646" cy="479806"/>
            </a:xfrm>
            <a:custGeom>
              <a:avLst/>
              <a:gdLst/>
              <a:ahLst/>
              <a:cxnLst/>
              <a:rect l="l" t="t" r="r" b="b"/>
              <a:pathLst>
                <a:path w="3215" h="5148" extrusionOk="0">
                  <a:moveTo>
                    <a:pt x="1" y="0"/>
                  </a:moveTo>
                  <a:lnTo>
                    <a:pt x="1" y="0"/>
                  </a:lnTo>
                  <a:cubicBezTo>
                    <a:pt x="17" y="360"/>
                    <a:pt x="135" y="1071"/>
                    <a:pt x="662" y="2134"/>
                  </a:cubicBezTo>
                  <a:cubicBezTo>
                    <a:pt x="1214" y="3231"/>
                    <a:pt x="2469" y="4477"/>
                    <a:pt x="3214" y="5147"/>
                  </a:cubicBezTo>
                  <a:lnTo>
                    <a:pt x="3214" y="5147"/>
                  </a:lnTo>
                  <a:cubicBezTo>
                    <a:pt x="3187" y="5115"/>
                    <a:pt x="2038" y="3181"/>
                    <a:pt x="1457" y="2226"/>
                  </a:cubicBezTo>
                  <a:cubicBezTo>
                    <a:pt x="880" y="1264"/>
                    <a:pt x="1" y="0"/>
                    <a:pt x="1" y="0"/>
                  </a:cubicBezTo>
                  <a:close/>
                  <a:moveTo>
                    <a:pt x="3214" y="5147"/>
                  </a:moveTo>
                  <a:cubicBezTo>
                    <a:pt x="3214" y="5147"/>
                    <a:pt x="3214" y="5147"/>
                    <a:pt x="3214" y="5147"/>
                  </a:cubicBezTo>
                  <a:cubicBezTo>
                    <a:pt x="3214" y="5147"/>
                    <a:pt x="3214" y="5147"/>
                    <a:pt x="3214" y="5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4"/>
            <p:cNvSpPr/>
            <p:nvPr/>
          </p:nvSpPr>
          <p:spPr>
            <a:xfrm>
              <a:off x="2585354" y="2966155"/>
              <a:ext cx="818318" cy="468902"/>
            </a:xfrm>
            <a:custGeom>
              <a:avLst/>
              <a:gdLst/>
              <a:ahLst/>
              <a:cxnLst/>
              <a:rect l="l" t="t" r="r" b="b"/>
              <a:pathLst>
                <a:path w="8780" h="5031" extrusionOk="0">
                  <a:moveTo>
                    <a:pt x="8361" y="0"/>
                  </a:moveTo>
                  <a:lnTo>
                    <a:pt x="1" y="4193"/>
                  </a:lnTo>
                  <a:lnTo>
                    <a:pt x="419" y="5030"/>
                  </a:lnTo>
                  <a:lnTo>
                    <a:pt x="8780" y="837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4"/>
            <p:cNvSpPr/>
            <p:nvPr/>
          </p:nvSpPr>
          <p:spPr>
            <a:xfrm>
              <a:off x="2667279" y="3271954"/>
              <a:ext cx="127221" cy="121722"/>
            </a:xfrm>
            <a:custGeom>
              <a:avLst/>
              <a:gdLst/>
              <a:ahLst/>
              <a:cxnLst/>
              <a:rect l="l" t="t" r="r" b="b"/>
              <a:pathLst>
                <a:path w="1365" h="1306" extrusionOk="0">
                  <a:moveTo>
                    <a:pt x="946" y="0"/>
                  </a:moveTo>
                  <a:lnTo>
                    <a:pt x="0" y="469"/>
                  </a:lnTo>
                  <a:lnTo>
                    <a:pt x="419" y="1306"/>
                  </a:lnTo>
                  <a:lnTo>
                    <a:pt x="1364" y="829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4"/>
            <p:cNvSpPr/>
            <p:nvPr/>
          </p:nvSpPr>
          <p:spPr>
            <a:xfrm>
              <a:off x="2585354" y="2966155"/>
              <a:ext cx="812073" cy="429850"/>
            </a:xfrm>
            <a:custGeom>
              <a:avLst/>
              <a:gdLst/>
              <a:ahLst/>
              <a:cxnLst/>
              <a:rect l="l" t="t" r="r" b="b"/>
              <a:pathLst>
                <a:path w="8713" h="4612" extrusionOk="0">
                  <a:moveTo>
                    <a:pt x="8361" y="0"/>
                  </a:moveTo>
                  <a:lnTo>
                    <a:pt x="1" y="4193"/>
                  </a:lnTo>
                  <a:lnTo>
                    <a:pt x="210" y="4612"/>
                  </a:lnTo>
                  <a:lnTo>
                    <a:pt x="8713" y="703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4"/>
            <p:cNvSpPr/>
            <p:nvPr/>
          </p:nvSpPr>
          <p:spPr>
            <a:xfrm>
              <a:off x="2551055" y="2935771"/>
              <a:ext cx="847956" cy="451473"/>
            </a:xfrm>
            <a:custGeom>
              <a:avLst/>
              <a:gdLst/>
              <a:ahLst/>
              <a:cxnLst/>
              <a:rect l="l" t="t" r="r" b="b"/>
              <a:pathLst>
                <a:path w="9098" h="4844" extrusionOk="0">
                  <a:moveTo>
                    <a:pt x="8723" y="1"/>
                  </a:moveTo>
                  <a:cubicBezTo>
                    <a:pt x="8674" y="1"/>
                    <a:pt x="8625" y="12"/>
                    <a:pt x="8579" y="33"/>
                  </a:cubicBezTo>
                  <a:lnTo>
                    <a:pt x="226" y="4226"/>
                  </a:lnTo>
                  <a:cubicBezTo>
                    <a:pt x="59" y="4310"/>
                    <a:pt x="0" y="4503"/>
                    <a:pt x="76" y="4662"/>
                  </a:cubicBezTo>
                  <a:cubicBezTo>
                    <a:pt x="136" y="4776"/>
                    <a:pt x="253" y="4843"/>
                    <a:pt x="373" y="4843"/>
                  </a:cubicBezTo>
                  <a:cubicBezTo>
                    <a:pt x="420" y="4843"/>
                    <a:pt x="467" y="4833"/>
                    <a:pt x="511" y="4812"/>
                  </a:cubicBezTo>
                  <a:lnTo>
                    <a:pt x="8872" y="619"/>
                  </a:lnTo>
                  <a:cubicBezTo>
                    <a:pt x="9031" y="536"/>
                    <a:pt x="9098" y="343"/>
                    <a:pt x="9014" y="184"/>
                  </a:cubicBezTo>
                  <a:cubicBezTo>
                    <a:pt x="8960" y="65"/>
                    <a:pt x="8843" y="1"/>
                    <a:pt x="872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4"/>
            <p:cNvSpPr/>
            <p:nvPr/>
          </p:nvSpPr>
          <p:spPr>
            <a:xfrm>
              <a:off x="2564290" y="3037921"/>
              <a:ext cx="1142849" cy="887008"/>
            </a:xfrm>
            <a:custGeom>
              <a:avLst/>
              <a:gdLst/>
              <a:ahLst/>
              <a:cxnLst/>
              <a:rect l="l" t="t" r="r" b="b"/>
              <a:pathLst>
                <a:path w="12262" h="9517" extrusionOk="0">
                  <a:moveTo>
                    <a:pt x="10002" y="0"/>
                  </a:moveTo>
                  <a:lnTo>
                    <a:pt x="1" y="5022"/>
                  </a:lnTo>
                  <a:lnTo>
                    <a:pt x="2252" y="9516"/>
                  </a:lnTo>
                  <a:lnTo>
                    <a:pt x="12262" y="4495"/>
                  </a:lnTo>
                  <a:lnTo>
                    <a:pt x="100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4"/>
            <p:cNvSpPr/>
            <p:nvPr/>
          </p:nvSpPr>
          <p:spPr>
            <a:xfrm>
              <a:off x="3292856" y="3090954"/>
              <a:ext cx="340935" cy="452498"/>
            </a:xfrm>
            <a:custGeom>
              <a:avLst/>
              <a:gdLst/>
              <a:ahLst/>
              <a:cxnLst/>
              <a:rect l="l" t="t" r="r" b="b"/>
              <a:pathLst>
                <a:path w="3658" h="4855" extrusionOk="0">
                  <a:moveTo>
                    <a:pt x="1632" y="0"/>
                  </a:moveTo>
                  <a:lnTo>
                    <a:pt x="0" y="821"/>
                  </a:lnTo>
                  <a:lnTo>
                    <a:pt x="2026" y="4855"/>
                  </a:lnTo>
                  <a:lnTo>
                    <a:pt x="3658" y="4034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4"/>
            <p:cNvSpPr/>
            <p:nvPr/>
          </p:nvSpPr>
          <p:spPr>
            <a:xfrm>
              <a:off x="2564290" y="3038667"/>
              <a:ext cx="978253" cy="514944"/>
            </a:xfrm>
            <a:custGeom>
              <a:avLst/>
              <a:gdLst/>
              <a:ahLst/>
              <a:cxnLst/>
              <a:rect l="l" t="t" r="r" b="b"/>
              <a:pathLst>
                <a:path w="10496" h="5525" extrusionOk="0">
                  <a:moveTo>
                    <a:pt x="10002" y="1"/>
                  </a:moveTo>
                  <a:lnTo>
                    <a:pt x="1" y="5014"/>
                  </a:lnTo>
                  <a:lnTo>
                    <a:pt x="252" y="5524"/>
                  </a:lnTo>
                  <a:lnTo>
                    <a:pt x="10496" y="971"/>
                  </a:lnTo>
                  <a:lnTo>
                    <a:pt x="10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4"/>
            <p:cNvSpPr/>
            <p:nvPr/>
          </p:nvSpPr>
          <p:spPr>
            <a:xfrm>
              <a:off x="1697691" y="1354581"/>
              <a:ext cx="277743" cy="126476"/>
            </a:xfrm>
            <a:custGeom>
              <a:avLst/>
              <a:gdLst/>
              <a:ahLst/>
              <a:cxnLst/>
              <a:rect l="l" t="t" r="r" b="b"/>
              <a:pathLst>
                <a:path w="2980" h="1357" extrusionOk="0">
                  <a:moveTo>
                    <a:pt x="0" y="0"/>
                  </a:moveTo>
                  <a:lnTo>
                    <a:pt x="1406" y="1189"/>
                  </a:lnTo>
                  <a:lnTo>
                    <a:pt x="2009" y="1356"/>
                  </a:lnTo>
                  <a:lnTo>
                    <a:pt x="2980" y="394"/>
                  </a:lnTo>
                  <a:lnTo>
                    <a:pt x="2980" y="394"/>
                  </a:lnTo>
                  <a:cubicBezTo>
                    <a:pt x="2980" y="394"/>
                    <a:pt x="2519" y="645"/>
                    <a:pt x="2026" y="720"/>
                  </a:cubicBezTo>
                  <a:cubicBezTo>
                    <a:pt x="2003" y="724"/>
                    <a:pt x="1979" y="725"/>
                    <a:pt x="1953" y="725"/>
                  </a:cubicBezTo>
                  <a:cubicBezTo>
                    <a:pt x="1396" y="7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4"/>
            <p:cNvSpPr/>
            <p:nvPr/>
          </p:nvSpPr>
          <p:spPr>
            <a:xfrm>
              <a:off x="1612690" y="976269"/>
              <a:ext cx="869020" cy="908818"/>
            </a:xfrm>
            <a:custGeom>
              <a:avLst/>
              <a:gdLst/>
              <a:ahLst/>
              <a:cxnLst/>
              <a:rect l="l" t="t" r="r" b="b"/>
              <a:pathLst>
                <a:path w="9324" h="9751" extrusionOk="0">
                  <a:moveTo>
                    <a:pt x="7574" y="0"/>
                  </a:moveTo>
                  <a:cubicBezTo>
                    <a:pt x="7574" y="0"/>
                    <a:pt x="7348" y="50"/>
                    <a:pt x="7306" y="477"/>
                  </a:cubicBezTo>
                  <a:lnTo>
                    <a:pt x="7298" y="410"/>
                  </a:lnTo>
                  <a:lnTo>
                    <a:pt x="7239" y="2494"/>
                  </a:lnTo>
                  <a:cubicBezTo>
                    <a:pt x="7223" y="2904"/>
                    <a:pt x="6921" y="3256"/>
                    <a:pt x="6520" y="3323"/>
                  </a:cubicBezTo>
                  <a:lnTo>
                    <a:pt x="4771" y="3633"/>
                  </a:lnTo>
                  <a:cubicBezTo>
                    <a:pt x="4712" y="3641"/>
                    <a:pt x="4662" y="3666"/>
                    <a:pt x="4620" y="3708"/>
                  </a:cubicBezTo>
                  <a:lnTo>
                    <a:pt x="3423" y="4838"/>
                  </a:lnTo>
                  <a:lnTo>
                    <a:pt x="3247" y="4988"/>
                  </a:lnTo>
                  <a:cubicBezTo>
                    <a:pt x="3092" y="5100"/>
                    <a:pt x="2911" y="5157"/>
                    <a:pt x="2729" y="5157"/>
                  </a:cubicBezTo>
                  <a:cubicBezTo>
                    <a:pt x="2557" y="5157"/>
                    <a:pt x="2385" y="5107"/>
                    <a:pt x="2235" y="5005"/>
                  </a:cubicBezTo>
                  <a:lnTo>
                    <a:pt x="971" y="4118"/>
                  </a:lnTo>
                  <a:cubicBezTo>
                    <a:pt x="633" y="3789"/>
                    <a:pt x="395" y="3715"/>
                    <a:pt x="248" y="3715"/>
                  </a:cubicBezTo>
                  <a:cubicBezTo>
                    <a:pt x="126" y="3715"/>
                    <a:pt x="67" y="3766"/>
                    <a:pt x="67" y="3766"/>
                  </a:cubicBezTo>
                  <a:lnTo>
                    <a:pt x="0" y="4068"/>
                  </a:lnTo>
                  <a:lnTo>
                    <a:pt x="1908" y="6177"/>
                  </a:lnTo>
                  <a:lnTo>
                    <a:pt x="1682" y="6369"/>
                  </a:lnTo>
                  <a:cubicBezTo>
                    <a:pt x="1900" y="6570"/>
                    <a:pt x="2536" y="7181"/>
                    <a:pt x="3197" y="7842"/>
                  </a:cubicBezTo>
                  <a:cubicBezTo>
                    <a:pt x="3892" y="8328"/>
                    <a:pt x="4578" y="9114"/>
                    <a:pt x="5063" y="9750"/>
                  </a:cubicBezTo>
                  <a:cubicBezTo>
                    <a:pt x="5150" y="9656"/>
                    <a:pt x="5299" y="9625"/>
                    <a:pt x="5489" y="9625"/>
                  </a:cubicBezTo>
                  <a:cubicBezTo>
                    <a:pt x="5841" y="9625"/>
                    <a:pt x="6331" y="9731"/>
                    <a:pt x="6813" y="9731"/>
                  </a:cubicBezTo>
                  <a:cubicBezTo>
                    <a:pt x="7106" y="9731"/>
                    <a:pt x="7396" y="9692"/>
                    <a:pt x="7650" y="9566"/>
                  </a:cubicBezTo>
                  <a:cubicBezTo>
                    <a:pt x="8394" y="9190"/>
                    <a:pt x="8662" y="7641"/>
                    <a:pt x="9323" y="7507"/>
                  </a:cubicBezTo>
                  <a:cubicBezTo>
                    <a:pt x="9206" y="7089"/>
                    <a:pt x="9089" y="6604"/>
                    <a:pt x="9014" y="6110"/>
                  </a:cubicBezTo>
                  <a:lnTo>
                    <a:pt x="9022" y="6110"/>
                  </a:lnTo>
                  <a:lnTo>
                    <a:pt x="8989" y="5934"/>
                  </a:lnTo>
                  <a:cubicBezTo>
                    <a:pt x="8980" y="5875"/>
                    <a:pt x="8972" y="5817"/>
                    <a:pt x="8964" y="5767"/>
                  </a:cubicBezTo>
                  <a:cubicBezTo>
                    <a:pt x="8754" y="4620"/>
                    <a:pt x="8520" y="3298"/>
                    <a:pt x="8478" y="2971"/>
                  </a:cubicBezTo>
                  <a:lnTo>
                    <a:pt x="8411" y="2980"/>
                  </a:lnTo>
                  <a:lnTo>
                    <a:pt x="7859" y="126"/>
                  </a:lnTo>
                  <a:lnTo>
                    <a:pt x="7574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4"/>
            <p:cNvSpPr/>
            <p:nvPr/>
          </p:nvSpPr>
          <p:spPr>
            <a:xfrm>
              <a:off x="1501126" y="1282069"/>
              <a:ext cx="539829" cy="565646"/>
            </a:xfrm>
            <a:custGeom>
              <a:avLst/>
              <a:gdLst/>
              <a:ahLst/>
              <a:cxnLst/>
              <a:rect l="l" t="t" r="r" b="b"/>
              <a:pathLst>
                <a:path w="5792" h="6069" extrusionOk="0">
                  <a:moveTo>
                    <a:pt x="670" y="0"/>
                  </a:moveTo>
                  <a:cubicBezTo>
                    <a:pt x="670" y="0"/>
                    <a:pt x="0" y="854"/>
                    <a:pt x="260" y="1967"/>
                  </a:cubicBezTo>
                  <a:cubicBezTo>
                    <a:pt x="527" y="3088"/>
                    <a:pt x="1875" y="4344"/>
                    <a:pt x="3147" y="5432"/>
                  </a:cubicBezTo>
                  <a:cubicBezTo>
                    <a:pt x="3736" y="5934"/>
                    <a:pt x="4350" y="6069"/>
                    <a:pt x="4838" y="6069"/>
                  </a:cubicBezTo>
                  <a:cubicBezTo>
                    <a:pt x="5398" y="6069"/>
                    <a:pt x="5792" y="5892"/>
                    <a:pt x="5792" y="5892"/>
                  </a:cubicBezTo>
                  <a:cubicBezTo>
                    <a:pt x="5792" y="5892"/>
                    <a:pt x="5499" y="5256"/>
                    <a:pt x="5080" y="4787"/>
                  </a:cubicBezTo>
                  <a:cubicBezTo>
                    <a:pt x="4654" y="4319"/>
                    <a:pt x="4017" y="3607"/>
                    <a:pt x="2963" y="2109"/>
                  </a:cubicBezTo>
                  <a:cubicBezTo>
                    <a:pt x="1917" y="611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4"/>
            <p:cNvSpPr/>
            <p:nvPr/>
          </p:nvSpPr>
          <p:spPr>
            <a:xfrm>
              <a:off x="2288969" y="905994"/>
              <a:ext cx="301976" cy="710762"/>
            </a:xfrm>
            <a:custGeom>
              <a:avLst/>
              <a:gdLst/>
              <a:ahLst/>
              <a:cxnLst/>
              <a:rect l="l" t="t" r="r" b="b"/>
              <a:pathLst>
                <a:path w="3240" h="7626" extrusionOk="0">
                  <a:moveTo>
                    <a:pt x="269" y="1"/>
                  </a:moveTo>
                  <a:cubicBezTo>
                    <a:pt x="263" y="1"/>
                    <a:pt x="260" y="1"/>
                    <a:pt x="260" y="1"/>
                  </a:cubicBezTo>
                  <a:cubicBezTo>
                    <a:pt x="260" y="1"/>
                    <a:pt x="0" y="1365"/>
                    <a:pt x="578" y="3106"/>
                  </a:cubicBezTo>
                  <a:cubicBezTo>
                    <a:pt x="1147" y="4838"/>
                    <a:pt x="1339" y="5776"/>
                    <a:pt x="1456" y="6395"/>
                  </a:cubicBezTo>
                  <a:cubicBezTo>
                    <a:pt x="1574" y="7014"/>
                    <a:pt x="1917" y="7625"/>
                    <a:pt x="1917" y="7625"/>
                  </a:cubicBezTo>
                  <a:cubicBezTo>
                    <a:pt x="1917" y="7625"/>
                    <a:pt x="3239" y="6889"/>
                    <a:pt x="3130" y="5232"/>
                  </a:cubicBezTo>
                  <a:cubicBezTo>
                    <a:pt x="3013" y="3566"/>
                    <a:pt x="2821" y="1733"/>
                    <a:pt x="2076" y="855"/>
                  </a:cubicBezTo>
                  <a:cubicBezTo>
                    <a:pt x="1379" y="23"/>
                    <a:pt x="375" y="1"/>
                    <a:pt x="26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4"/>
            <p:cNvSpPr/>
            <p:nvPr/>
          </p:nvSpPr>
          <p:spPr>
            <a:xfrm>
              <a:off x="2309194" y="1019143"/>
              <a:ext cx="141295" cy="413539"/>
            </a:xfrm>
            <a:custGeom>
              <a:avLst/>
              <a:gdLst/>
              <a:ahLst/>
              <a:cxnLst/>
              <a:rect l="l" t="t" r="r" b="b"/>
              <a:pathLst>
                <a:path w="1516" h="443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26" y="520"/>
                    <a:pt x="118" y="1172"/>
                    <a:pt x="361" y="1892"/>
                  </a:cubicBezTo>
                  <a:cubicBezTo>
                    <a:pt x="737" y="3047"/>
                    <a:pt x="955" y="3850"/>
                    <a:pt x="1080" y="4436"/>
                  </a:cubicBezTo>
                  <a:cubicBezTo>
                    <a:pt x="1147" y="4361"/>
                    <a:pt x="1382" y="4043"/>
                    <a:pt x="1449" y="3683"/>
                  </a:cubicBezTo>
                  <a:cubicBezTo>
                    <a:pt x="1516" y="3273"/>
                    <a:pt x="1164" y="2737"/>
                    <a:pt x="771" y="2285"/>
                  </a:cubicBezTo>
                  <a:cubicBezTo>
                    <a:pt x="387" y="1835"/>
                    <a:pt x="3" y="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4"/>
            <p:cNvSpPr/>
            <p:nvPr/>
          </p:nvSpPr>
          <p:spPr>
            <a:xfrm>
              <a:off x="2310033" y="1835881"/>
              <a:ext cx="758296" cy="1293371"/>
            </a:xfrm>
            <a:custGeom>
              <a:avLst/>
              <a:gdLst/>
              <a:ahLst/>
              <a:cxnLst/>
              <a:rect l="l" t="t" r="r" b="b"/>
              <a:pathLst>
                <a:path w="8136" h="13877" extrusionOk="0">
                  <a:moveTo>
                    <a:pt x="0" y="0"/>
                  </a:moveTo>
                  <a:lnTo>
                    <a:pt x="6930" y="13818"/>
                  </a:lnTo>
                  <a:lnTo>
                    <a:pt x="7022" y="13743"/>
                  </a:lnTo>
                  <a:lnTo>
                    <a:pt x="7097" y="13876"/>
                  </a:lnTo>
                  <a:lnTo>
                    <a:pt x="8135" y="13358"/>
                  </a:lnTo>
                  <a:cubicBezTo>
                    <a:pt x="8127" y="13358"/>
                    <a:pt x="7758" y="13023"/>
                    <a:pt x="7357" y="12973"/>
                  </a:cubicBezTo>
                  <a:cubicBezTo>
                    <a:pt x="7244" y="12960"/>
                    <a:pt x="7137" y="12956"/>
                    <a:pt x="7042" y="12956"/>
                  </a:cubicBezTo>
                  <a:cubicBezTo>
                    <a:pt x="6947" y="12956"/>
                    <a:pt x="6863" y="12960"/>
                    <a:pt x="6796" y="12964"/>
                  </a:cubicBezTo>
                  <a:cubicBezTo>
                    <a:pt x="6361" y="11759"/>
                    <a:pt x="5532" y="9466"/>
                    <a:pt x="5281" y="8905"/>
                  </a:cubicBezTo>
                  <a:cubicBezTo>
                    <a:pt x="4938" y="8127"/>
                    <a:pt x="4285" y="7382"/>
                    <a:pt x="4285" y="7382"/>
                  </a:cubicBezTo>
                  <a:cubicBezTo>
                    <a:pt x="4285" y="7382"/>
                    <a:pt x="2712" y="3273"/>
                    <a:pt x="2377" y="2586"/>
                  </a:cubicBezTo>
                  <a:cubicBezTo>
                    <a:pt x="2051" y="1900"/>
                    <a:pt x="1590" y="1230"/>
                    <a:pt x="1590" y="1230"/>
                  </a:cubicBezTo>
                  <a:lnTo>
                    <a:pt x="1465" y="67"/>
                  </a:lnTo>
                  <a:lnTo>
                    <a:pt x="921" y="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4"/>
            <p:cNvSpPr/>
            <p:nvPr/>
          </p:nvSpPr>
          <p:spPr>
            <a:xfrm>
              <a:off x="2202384" y="1664201"/>
              <a:ext cx="769946" cy="1472227"/>
            </a:xfrm>
            <a:custGeom>
              <a:avLst/>
              <a:gdLst/>
              <a:ahLst/>
              <a:cxnLst/>
              <a:rect l="l" t="t" r="r" b="b"/>
              <a:pathLst>
                <a:path w="8261" h="15796" extrusionOk="0">
                  <a:moveTo>
                    <a:pt x="620" y="1"/>
                  </a:moveTo>
                  <a:lnTo>
                    <a:pt x="0" y="311"/>
                  </a:lnTo>
                  <a:lnTo>
                    <a:pt x="7918" y="15702"/>
                  </a:lnTo>
                  <a:cubicBezTo>
                    <a:pt x="7947" y="15761"/>
                    <a:pt x="8006" y="15795"/>
                    <a:pt x="8068" y="15795"/>
                  </a:cubicBezTo>
                  <a:cubicBezTo>
                    <a:pt x="8093" y="15795"/>
                    <a:pt x="8119" y="15789"/>
                    <a:pt x="8143" y="15777"/>
                  </a:cubicBezTo>
                  <a:cubicBezTo>
                    <a:pt x="8227" y="15735"/>
                    <a:pt x="8261" y="15635"/>
                    <a:pt x="8219" y="15551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4"/>
            <p:cNvSpPr/>
            <p:nvPr/>
          </p:nvSpPr>
          <p:spPr>
            <a:xfrm>
              <a:off x="2202384" y="1679021"/>
              <a:ext cx="710669" cy="1396360"/>
            </a:xfrm>
            <a:custGeom>
              <a:avLst/>
              <a:gdLst/>
              <a:ahLst/>
              <a:cxnLst/>
              <a:rect l="l" t="t" r="r" b="b"/>
              <a:pathLst>
                <a:path w="7625" h="14982" extrusionOk="0">
                  <a:moveTo>
                    <a:pt x="310" y="1"/>
                  </a:moveTo>
                  <a:lnTo>
                    <a:pt x="0" y="152"/>
                  </a:lnTo>
                  <a:lnTo>
                    <a:pt x="7625" y="149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4"/>
            <p:cNvSpPr/>
            <p:nvPr/>
          </p:nvSpPr>
          <p:spPr>
            <a:xfrm>
              <a:off x="2114960" y="1408079"/>
              <a:ext cx="443178" cy="329564"/>
            </a:xfrm>
            <a:custGeom>
              <a:avLst/>
              <a:gdLst/>
              <a:ahLst/>
              <a:cxnLst/>
              <a:rect l="l" t="t" r="r" b="b"/>
              <a:pathLst>
                <a:path w="4755" h="3536" extrusionOk="0">
                  <a:moveTo>
                    <a:pt x="3833" y="1"/>
                  </a:moveTo>
                  <a:cubicBezTo>
                    <a:pt x="3627" y="1"/>
                    <a:pt x="3372" y="53"/>
                    <a:pt x="3072" y="188"/>
                  </a:cubicBezTo>
                  <a:cubicBezTo>
                    <a:pt x="2386" y="498"/>
                    <a:pt x="2035" y="1293"/>
                    <a:pt x="1725" y="1510"/>
                  </a:cubicBezTo>
                  <a:cubicBezTo>
                    <a:pt x="1424" y="1728"/>
                    <a:pt x="1047" y="1619"/>
                    <a:pt x="871" y="1686"/>
                  </a:cubicBezTo>
                  <a:cubicBezTo>
                    <a:pt x="704" y="1753"/>
                    <a:pt x="1" y="2305"/>
                    <a:pt x="1" y="2305"/>
                  </a:cubicBezTo>
                  <a:cubicBezTo>
                    <a:pt x="1" y="2305"/>
                    <a:pt x="76" y="2607"/>
                    <a:pt x="235" y="2757"/>
                  </a:cubicBezTo>
                  <a:cubicBezTo>
                    <a:pt x="394" y="2916"/>
                    <a:pt x="620" y="3017"/>
                    <a:pt x="737" y="3209"/>
                  </a:cubicBezTo>
                  <a:cubicBezTo>
                    <a:pt x="846" y="3393"/>
                    <a:pt x="1281" y="3536"/>
                    <a:pt x="1281" y="3536"/>
                  </a:cubicBezTo>
                  <a:cubicBezTo>
                    <a:pt x="1281" y="3536"/>
                    <a:pt x="1775" y="3109"/>
                    <a:pt x="1934" y="2950"/>
                  </a:cubicBezTo>
                  <a:cubicBezTo>
                    <a:pt x="2093" y="2782"/>
                    <a:pt x="3516" y="2649"/>
                    <a:pt x="4135" y="1962"/>
                  </a:cubicBezTo>
                  <a:cubicBezTo>
                    <a:pt x="4755" y="1276"/>
                    <a:pt x="4637" y="498"/>
                    <a:pt x="4378" y="196"/>
                  </a:cubicBezTo>
                  <a:cubicBezTo>
                    <a:pt x="4284" y="88"/>
                    <a:pt x="4099" y="1"/>
                    <a:pt x="383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4"/>
            <p:cNvSpPr/>
            <p:nvPr/>
          </p:nvSpPr>
          <p:spPr>
            <a:xfrm>
              <a:off x="1832649" y="1429423"/>
              <a:ext cx="373742" cy="414099"/>
            </a:xfrm>
            <a:custGeom>
              <a:avLst/>
              <a:gdLst/>
              <a:ahLst/>
              <a:cxnLst/>
              <a:rect l="l" t="t" r="r" b="b"/>
              <a:pathLst>
                <a:path w="4010" h="4443" extrusionOk="0">
                  <a:moveTo>
                    <a:pt x="3011" y="0"/>
                  </a:moveTo>
                  <a:cubicBezTo>
                    <a:pt x="2966" y="0"/>
                    <a:pt x="2920" y="19"/>
                    <a:pt x="2888" y="51"/>
                  </a:cubicBezTo>
                  <a:cubicBezTo>
                    <a:pt x="2712" y="227"/>
                    <a:pt x="2277" y="662"/>
                    <a:pt x="2201" y="796"/>
                  </a:cubicBezTo>
                  <a:cubicBezTo>
                    <a:pt x="2101" y="963"/>
                    <a:pt x="2151" y="1357"/>
                    <a:pt x="1883" y="1650"/>
                  </a:cubicBezTo>
                  <a:cubicBezTo>
                    <a:pt x="1615" y="1942"/>
                    <a:pt x="845" y="2152"/>
                    <a:pt x="419" y="2821"/>
                  </a:cubicBezTo>
                  <a:cubicBezTo>
                    <a:pt x="0" y="3491"/>
                    <a:pt x="385" y="3943"/>
                    <a:pt x="553" y="4135"/>
                  </a:cubicBezTo>
                  <a:cubicBezTo>
                    <a:pt x="727" y="4326"/>
                    <a:pt x="1228" y="4442"/>
                    <a:pt x="1654" y="4442"/>
                  </a:cubicBezTo>
                  <a:cubicBezTo>
                    <a:pt x="1881" y="4442"/>
                    <a:pt x="2087" y="4409"/>
                    <a:pt x="2210" y="4336"/>
                  </a:cubicBezTo>
                  <a:cubicBezTo>
                    <a:pt x="3047" y="3842"/>
                    <a:pt x="3114" y="2160"/>
                    <a:pt x="3306" y="2018"/>
                  </a:cubicBezTo>
                  <a:cubicBezTo>
                    <a:pt x="3499" y="1876"/>
                    <a:pt x="4009" y="1415"/>
                    <a:pt x="4009" y="1415"/>
                  </a:cubicBezTo>
                  <a:cubicBezTo>
                    <a:pt x="4009" y="1415"/>
                    <a:pt x="3934" y="955"/>
                    <a:pt x="3766" y="821"/>
                  </a:cubicBezTo>
                  <a:cubicBezTo>
                    <a:pt x="3599" y="679"/>
                    <a:pt x="3524" y="444"/>
                    <a:pt x="3398" y="260"/>
                  </a:cubicBezTo>
                  <a:cubicBezTo>
                    <a:pt x="3323" y="151"/>
                    <a:pt x="3180" y="68"/>
                    <a:pt x="3080" y="18"/>
                  </a:cubicBezTo>
                  <a:cubicBezTo>
                    <a:pt x="3059" y="6"/>
                    <a:pt x="3035" y="0"/>
                    <a:pt x="3011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4"/>
            <p:cNvSpPr/>
            <p:nvPr/>
          </p:nvSpPr>
          <p:spPr>
            <a:xfrm>
              <a:off x="1662554" y="748481"/>
              <a:ext cx="89008" cy="57972"/>
            </a:xfrm>
            <a:custGeom>
              <a:avLst/>
              <a:gdLst/>
              <a:ahLst/>
              <a:cxnLst/>
              <a:rect l="l" t="t" r="r" b="b"/>
              <a:pathLst>
                <a:path w="955" h="622" extrusionOk="0">
                  <a:moveTo>
                    <a:pt x="888" y="0"/>
                  </a:moveTo>
                  <a:lnTo>
                    <a:pt x="1" y="444"/>
                  </a:lnTo>
                  <a:cubicBezTo>
                    <a:pt x="1" y="444"/>
                    <a:pt x="173" y="621"/>
                    <a:pt x="407" y="621"/>
                  </a:cubicBezTo>
                  <a:cubicBezTo>
                    <a:pt x="474" y="621"/>
                    <a:pt x="546" y="607"/>
                    <a:pt x="620" y="570"/>
                  </a:cubicBezTo>
                  <a:cubicBezTo>
                    <a:pt x="955" y="402"/>
                    <a:pt x="888" y="0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4"/>
            <p:cNvSpPr/>
            <p:nvPr/>
          </p:nvSpPr>
          <p:spPr>
            <a:xfrm>
              <a:off x="1776447" y="691534"/>
              <a:ext cx="89008" cy="146701"/>
            </a:xfrm>
            <a:custGeom>
              <a:avLst/>
              <a:gdLst/>
              <a:ahLst/>
              <a:cxnLst/>
              <a:rect l="l" t="t" r="r" b="b"/>
              <a:pathLst>
                <a:path w="955" h="1574" extrusionOk="0">
                  <a:moveTo>
                    <a:pt x="888" y="0"/>
                  </a:moveTo>
                  <a:lnTo>
                    <a:pt x="1" y="444"/>
                  </a:lnTo>
                  <a:lnTo>
                    <a:pt x="570" y="1574"/>
                  </a:lnTo>
                  <a:cubicBezTo>
                    <a:pt x="570" y="1574"/>
                    <a:pt x="762" y="1197"/>
                    <a:pt x="645" y="963"/>
                  </a:cubicBezTo>
                  <a:cubicBezTo>
                    <a:pt x="578" y="829"/>
                    <a:pt x="453" y="703"/>
                    <a:pt x="352" y="620"/>
                  </a:cubicBezTo>
                  <a:cubicBezTo>
                    <a:pt x="436" y="620"/>
                    <a:pt x="519" y="611"/>
                    <a:pt x="620" y="570"/>
                  </a:cubicBezTo>
                  <a:cubicBezTo>
                    <a:pt x="955" y="394"/>
                    <a:pt x="888" y="1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4"/>
            <p:cNvSpPr/>
            <p:nvPr/>
          </p:nvSpPr>
          <p:spPr>
            <a:xfrm>
              <a:off x="1783437" y="861537"/>
              <a:ext cx="100752" cy="50050"/>
            </a:xfrm>
            <a:custGeom>
              <a:avLst/>
              <a:gdLst/>
              <a:ahLst/>
              <a:cxnLst/>
              <a:rect l="l" t="t" r="r" b="b"/>
              <a:pathLst>
                <a:path w="1081" h="53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80" y="1"/>
                    <a:pt x="662" y="34"/>
                    <a:pt x="570" y="76"/>
                  </a:cubicBezTo>
                  <a:cubicBezTo>
                    <a:pt x="545" y="93"/>
                    <a:pt x="528" y="110"/>
                    <a:pt x="520" y="135"/>
                  </a:cubicBezTo>
                  <a:cubicBezTo>
                    <a:pt x="503" y="160"/>
                    <a:pt x="478" y="168"/>
                    <a:pt x="453" y="168"/>
                  </a:cubicBezTo>
                  <a:cubicBezTo>
                    <a:pt x="442" y="165"/>
                    <a:pt x="432" y="163"/>
                    <a:pt x="422" y="163"/>
                  </a:cubicBezTo>
                  <a:cubicBezTo>
                    <a:pt x="407" y="163"/>
                    <a:pt x="392" y="167"/>
                    <a:pt x="378" y="177"/>
                  </a:cubicBezTo>
                  <a:cubicBezTo>
                    <a:pt x="277" y="227"/>
                    <a:pt x="1" y="537"/>
                    <a:pt x="1" y="537"/>
                  </a:cubicBezTo>
                  <a:lnTo>
                    <a:pt x="503" y="294"/>
                  </a:lnTo>
                  <a:lnTo>
                    <a:pt x="587" y="25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4"/>
            <p:cNvSpPr/>
            <p:nvPr/>
          </p:nvSpPr>
          <p:spPr>
            <a:xfrm>
              <a:off x="1622756" y="622098"/>
              <a:ext cx="84348" cy="158165"/>
            </a:xfrm>
            <a:custGeom>
              <a:avLst/>
              <a:gdLst/>
              <a:ahLst/>
              <a:cxnLst/>
              <a:rect l="l" t="t" r="r" b="b"/>
              <a:pathLst>
                <a:path w="905" h="1697" extrusionOk="0">
                  <a:moveTo>
                    <a:pt x="252" y="1"/>
                  </a:moveTo>
                  <a:cubicBezTo>
                    <a:pt x="252" y="1"/>
                    <a:pt x="76" y="335"/>
                    <a:pt x="34" y="653"/>
                  </a:cubicBezTo>
                  <a:cubicBezTo>
                    <a:pt x="1" y="971"/>
                    <a:pt x="244" y="1482"/>
                    <a:pt x="244" y="1482"/>
                  </a:cubicBezTo>
                  <a:lnTo>
                    <a:pt x="244" y="1649"/>
                  </a:lnTo>
                  <a:cubicBezTo>
                    <a:pt x="244" y="1675"/>
                    <a:pt x="264" y="1697"/>
                    <a:pt x="289" y="1697"/>
                  </a:cubicBezTo>
                  <a:cubicBezTo>
                    <a:pt x="296" y="1697"/>
                    <a:pt x="303" y="1695"/>
                    <a:pt x="310" y="1691"/>
                  </a:cubicBezTo>
                  <a:lnTo>
                    <a:pt x="871" y="1407"/>
                  </a:lnTo>
                  <a:cubicBezTo>
                    <a:pt x="905" y="1390"/>
                    <a:pt x="888" y="1348"/>
                    <a:pt x="854" y="1348"/>
                  </a:cubicBezTo>
                  <a:lnTo>
                    <a:pt x="511" y="1365"/>
                  </a:lnTo>
                  <a:cubicBezTo>
                    <a:pt x="511" y="1365"/>
                    <a:pt x="285" y="980"/>
                    <a:pt x="218" y="653"/>
                  </a:cubicBezTo>
                  <a:cubicBezTo>
                    <a:pt x="160" y="327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4"/>
            <p:cNvSpPr/>
            <p:nvPr/>
          </p:nvSpPr>
          <p:spPr>
            <a:xfrm>
              <a:off x="1525266" y="1330348"/>
              <a:ext cx="146794" cy="288741"/>
            </a:xfrm>
            <a:custGeom>
              <a:avLst/>
              <a:gdLst/>
              <a:ahLst/>
              <a:cxnLst/>
              <a:rect l="l" t="t" r="r" b="b"/>
              <a:pathLst>
                <a:path w="1575" h="3098" extrusionOk="0">
                  <a:moveTo>
                    <a:pt x="536" y="1"/>
                  </a:moveTo>
                  <a:lnTo>
                    <a:pt x="536" y="1"/>
                  </a:lnTo>
                  <a:cubicBezTo>
                    <a:pt x="536" y="1"/>
                    <a:pt x="1" y="871"/>
                    <a:pt x="335" y="1775"/>
                  </a:cubicBezTo>
                  <a:cubicBezTo>
                    <a:pt x="679" y="2679"/>
                    <a:pt x="1574" y="3098"/>
                    <a:pt x="1574" y="3098"/>
                  </a:cubicBezTo>
                  <a:cubicBezTo>
                    <a:pt x="1574" y="3098"/>
                    <a:pt x="1248" y="2805"/>
                    <a:pt x="871" y="1909"/>
                  </a:cubicBezTo>
                  <a:cubicBezTo>
                    <a:pt x="494" y="1014"/>
                    <a:pt x="536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4"/>
            <p:cNvSpPr/>
            <p:nvPr/>
          </p:nvSpPr>
          <p:spPr>
            <a:xfrm>
              <a:off x="1845883" y="1565220"/>
              <a:ext cx="174848" cy="222381"/>
            </a:xfrm>
            <a:custGeom>
              <a:avLst/>
              <a:gdLst/>
              <a:ahLst/>
              <a:cxnLst/>
              <a:rect l="l" t="t" r="r" b="b"/>
              <a:pathLst>
                <a:path w="1876" h="2386" extrusionOk="0">
                  <a:moveTo>
                    <a:pt x="1875" y="0"/>
                  </a:moveTo>
                  <a:lnTo>
                    <a:pt x="1875" y="0"/>
                  </a:lnTo>
                  <a:cubicBezTo>
                    <a:pt x="1842" y="67"/>
                    <a:pt x="1800" y="134"/>
                    <a:pt x="1741" y="193"/>
                  </a:cubicBezTo>
                  <a:cubicBezTo>
                    <a:pt x="1473" y="485"/>
                    <a:pt x="703" y="695"/>
                    <a:pt x="277" y="1364"/>
                  </a:cubicBezTo>
                  <a:cubicBezTo>
                    <a:pt x="0" y="1799"/>
                    <a:pt x="67" y="2143"/>
                    <a:pt x="201" y="2385"/>
                  </a:cubicBezTo>
                  <a:cubicBezTo>
                    <a:pt x="201" y="2385"/>
                    <a:pt x="352" y="1540"/>
                    <a:pt x="762" y="1222"/>
                  </a:cubicBezTo>
                  <a:cubicBezTo>
                    <a:pt x="1172" y="904"/>
                    <a:pt x="1775" y="502"/>
                    <a:pt x="1842" y="201"/>
                  </a:cubicBezTo>
                  <a:cubicBezTo>
                    <a:pt x="1858" y="134"/>
                    <a:pt x="1867" y="59"/>
                    <a:pt x="1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4"/>
            <p:cNvSpPr/>
            <p:nvPr/>
          </p:nvSpPr>
          <p:spPr>
            <a:xfrm>
              <a:off x="2185980" y="1678927"/>
              <a:ext cx="130390" cy="79129"/>
            </a:xfrm>
            <a:custGeom>
              <a:avLst/>
              <a:gdLst/>
              <a:ahLst/>
              <a:cxnLst/>
              <a:rect l="l" t="t" r="r" b="b"/>
              <a:pathLst>
                <a:path w="1399" h="849" extrusionOk="0">
                  <a:moveTo>
                    <a:pt x="1213" y="1"/>
                  </a:moveTo>
                  <a:cubicBezTo>
                    <a:pt x="1188" y="1"/>
                    <a:pt x="1163" y="6"/>
                    <a:pt x="1139" y="19"/>
                  </a:cubicBezTo>
                  <a:lnTo>
                    <a:pt x="109" y="538"/>
                  </a:lnTo>
                  <a:cubicBezTo>
                    <a:pt x="34" y="579"/>
                    <a:pt x="0" y="672"/>
                    <a:pt x="42" y="755"/>
                  </a:cubicBezTo>
                  <a:cubicBezTo>
                    <a:pt x="72" y="814"/>
                    <a:pt x="127" y="849"/>
                    <a:pt x="186" y="849"/>
                  </a:cubicBezTo>
                  <a:cubicBezTo>
                    <a:pt x="210" y="849"/>
                    <a:pt x="235" y="843"/>
                    <a:pt x="260" y="831"/>
                  </a:cubicBezTo>
                  <a:lnTo>
                    <a:pt x="1289" y="312"/>
                  </a:lnTo>
                  <a:cubicBezTo>
                    <a:pt x="1365" y="270"/>
                    <a:pt x="1398" y="178"/>
                    <a:pt x="1356" y="94"/>
                  </a:cubicBezTo>
                  <a:cubicBezTo>
                    <a:pt x="1327" y="35"/>
                    <a:pt x="1272" y="1"/>
                    <a:pt x="121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4"/>
            <p:cNvSpPr/>
            <p:nvPr/>
          </p:nvSpPr>
          <p:spPr>
            <a:xfrm>
              <a:off x="1533095" y="1382635"/>
              <a:ext cx="295732" cy="403380"/>
            </a:xfrm>
            <a:custGeom>
              <a:avLst/>
              <a:gdLst/>
              <a:ahLst/>
              <a:cxnLst/>
              <a:rect l="l" t="t" r="r" b="b"/>
              <a:pathLst>
                <a:path w="3173" h="4328" extrusionOk="0">
                  <a:moveTo>
                    <a:pt x="226" y="1"/>
                  </a:moveTo>
                  <a:cubicBezTo>
                    <a:pt x="226" y="1"/>
                    <a:pt x="0" y="645"/>
                    <a:pt x="327" y="1382"/>
                  </a:cubicBezTo>
                  <a:cubicBezTo>
                    <a:pt x="653" y="2126"/>
                    <a:pt x="3172" y="4328"/>
                    <a:pt x="3172" y="4328"/>
                  </a:cubicBezTo>
                  <a:cubicBezTo>
                    <a:pt x="3172" y="4328"/>
                    <a:pt x="3139" y="3348"/>
                    <a:pt x="2779" y="2947"/>
                  </a:cubicBezTo>
                  <a:cubicBezTo>
                    <a:pt x="2419" y="2545"/>
                    <a:pt x="1624" y="2629"/>
                    <a:pt x="1440" y="2511"/>
                  </a:cubicBezTo>
                  <a:cubicBezTo>
                    <a:pt x="1256" y="2394"/>
                    <a:pt x="829" y="1792"/>
                    <a:pt x="829" y="1792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4"/>
            <p:cNvSpPr/>
            <p:nvPr/>
          </p:nvSpPr>
          <p:spPr>
            <a:xfrm>
              <a:off x="1815499" y="923237"/>
              <a:ext cx="39797" cy="39052"/>
            </a:xfrm>
            <a:custGeom>
              <a:avLst/>
              <a:gdLst/>
              <a:ahLst/>
              <a:cxnLst/>
              <a:rect l="l" t="t" r="r" b="b"/>
              <a:pathLst>
                <a:path w="427" h="419" extrusionOk="0">
                  <a:moveTo>
                    <a:pt x="234" y="0"/>
                  </a:moveTo>
                  <a:lnTo>
                    <a:pt x="25" y="17"/>
                  </a:lnTo>
                  <a:cubicBezTo>
                    <a:pt x="8" y="25"/>
                    <a:pt x="0" y="50"/>
                    <a:pt x="8" y="59"/>
                  </a:cubicBezTo>
                  <a:lnTo>
                    <a:pt x="84" y="117"/>
                  </a:lnTo>
                  <a:cubicBezTo>
                    <a:pt x="109" y="142"/>
                    <a:pt x="126" y="176"/>
                    <a:pt x="117" y="209"/>
                  </a:cubicBezTo>
                  <a:cubicBezTo>
                    <a:pt x="109" y="260"/>
                    <a:pt x="109" y="327"/>
                    <a:pt x="151" y="377"/>
                  </a:cubicBezTo>
                  <a:cubicBezTo>
                    <a:pt x="180" y="409"/>
                    <a:pt x="227" y="419"/>
                    <a:pt x="275" y="419"/>
                  </a:cubicBezTo>
                  <a:cubicBezTo>
                    <a:pt x="351" y="419"/>
                    <a:pt x="427" y="393"/>
                    <a:pt x="427" y="393"/>
                  </a:cubicBezTo>
                  <a:cubicBezTo>
                    <a:pt x="427" y="393"/>
                    <a:pt x="301" y="310"/>
                    <a:pt x="268" y="234"/>
                  </a:cubicBezTo>
                  <a:cubicBezTo>
                    <a:pt x="226" y="159"/>
                    <a:pt x="259" y="75"/>
                    <a:pt x="259" y="75"/>
                  </a:cubicBezTo>
                  <a:lnTo>
                    <a:pt x="276" y="50"/>
                  </a:lnTo>
                  <a:cubicBezTo>
                    <a:pt x="285" y="25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4"/>
            <p:cNvSpPr/>
            <p:nvPr/>
          </p:nvSpPr>
          <p:spPr>
            <a:xfrm>
              <a:off x="1765822" y="690136"/>
              <a:ext cx="34112" cy="27495"/>
            </a:xfrm>
            <a:custGeom>
              <a:avLst/>
              <a:gdLst/>
              <a:ahLst/>
              <a:cxnLst/>
              <a:rect l="l" t="t" r="r" b="b"/>
              <a:pathLst>
                <a:path w="366" h="295" extrusionOk="0">
                  <a:moveTo>
                    <a:pt x="83" y="0"/>
                  </a:moveTo>
                  <a:cubicBezTo>
                    <a:pt x="37" y="0"/>
                    <a:pt x="0" y="43"/>
                    <a:pt x="14" y="91"/>
                  </a:cubicBezTo>
                  <a:lnTo>
                    <a:pt x="48" y="258"/>
                  </a:lnTo>
                  <a:cubicBezTo>
                    <a:pt x="54" y="284"/>
                    <a:pt x="75" y="295"/>
                    <a:pt x="96" y="295"/>
                  </a:cubicBezTo>
                  <a:cubicBezTo>
                    <a:pt x="102" y="295"/>
                    <a:pt x="109" y="294"/>
                    <a:pt x="115" y="292"/>
                  </a:cubicBezTo>
                  <a:lnTo>
                    <a:pt x="315" y="191"/>
                  </a:lnTo>
                  <a:cubicBezTo>
                    <a:pt x="366" y="158"/>
                    <a:pt x="357" y="82"/>
                    <a:pt x="299" y="66"/>
                  </a:cubicBezTo>
                  <a:lnTo>
                    <a:pt x="115" y="7"/>
                  </a:lnTo>
                  <a:cubicBezTo>
                    <a:pt x="104" y="3"/>
                    <a:pt x="93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4"/>
            <p:cNvSpPr/>
            <p:nvPr/>
          </p:nvSpPr>
          <p:spPr>
            <a:xfrm>
              <a:off x="2604088" y="3294509"/>
              <a:ext cx="65615" cy="73444"/>
            </a:xfrm>
            <a:custGeom>
              <a:avLst/>
              <a:gdLst/>
              <a:ahLst/>
              <a:cxnLst/>
              <a:rect l="l" t="t" r="r" b="b"/>
              <a:pathLst>
                <a:path w="704" h="788" extrusionOk="0">
                  <a:moveTo>
                    <a:pt x="410" y="1"/>
                  </a:moveTo>
                  <a:lnTo>
                    <a:pt x="0" y="202"/>
                  </a:lnTo>
                  <a:lnTo>
                    <a:pt x="285" y="787"/>
                  </a:lnTo>
                  <a:lnTo>
                    <a:pt x="703" y="578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4"/>
            <p:cNvSpPr/>
            <p:nvPr/>
          </p:nvSpPr>
          <p:spPr>
            <a:xfrm>
              <a:off x="2524493" y="3001386"/>
              <a:ext cx="1006401" cy="530602"/>
            </a:xfrm>
            <a:custGeom>
              <a:avLst/>
              <a:gdLst/>
              <a:ahLst/>
              <a:cxnLst/>
              <a:rect l="l" t="t" r="r" b="b"/>
              <a:pathLst>
                <a:path w="10798" h="5693" extrusionOk="0">
                  <a:moveTo>
                    <a:pt x="10421" y="0"/>
                  </a:moveTo>
                  <a:cubicBezTo>
                    <a:pt x="10373" y="0"/>
                    <a:pt x="10324" y="11"/>
                    <a:pt x="10278" y="32"/>
                  </a:cubicBezTo>
                  <a:lnTo>
                    <a:pt x="227" y="5071"/>
                  </a:lnTo>
                  <a:cubicBezTo>
                    <a:pt x="68" y="5154"/>
                    <a:pt x="1" y="5347"/>
                    <a:pt x="84" y="5514"/>
                  </a:cubicBezTo>
                  <a:cubicBezTo>
                    <a:pt x="138" y="5626"/>
                    <a:pt x="253" y="5693"/>
                    <a:pt x="372" y="5693"/>
                  </a:cubicBezTo>
                  <a:cubicBezTo>
                    <a:pt x="422" y="5693"/>
                    <a:pt x="473" y="5681"/>
                    <a:pt x="520" y="5657"/>
                  </a:cubicBezTo>
                  <a:lnTo>
                    <a:pt x="10571" y="618"/>
                  </a:lnTo>
                  <a:cubicBezTo>
                    <a:pt x="10730" y="535"/>
                    <a:pt x="10797" y="342"/>
                    <a:pt x="10713" y="183"/>
                  </a:cubicBezTo>
                  <a:cubicBezTo>
                    <a:pt x="10654" y="64"/>
                    <a:pt x="10539" y="0"/>
                    <a:pt x="10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4"/>
            <p:cNvSpPr/>
            <p:nvPr/>
          </p:nvSpPr>
          <p:spPr>
            <a:xfrm>
              <a:off x="2740537" y="3431518"/>
              <a:ext cx="1005562" cy="530322"/>
            </a:xfrm>
            <a:custGeom>
              <a:avLst/>
              <a:gdLst/>
              <a:ahLst/>
              <a:cxnLst/>
              <a:rect l="l" t="t" r="r" b="b"/>
              <a:pathLst>
                <a:path w="10789" h="5690" extrusionOk="0">
                  <a:moveTo>
                    <a:pt x="10421" y="1"/>
                  </a:moveTo>
                  <a:cubicBezTo>
                    <a:pt x="10371" y="1"/>
                    <a:pt x="10319" y="13"/>
                    <a:pt x="10270" y="37"/>
                  </a:cubicBezTo>
                  <a:lnTo>
                    <a:pt x="227" y="5076"/>
                  </a:lnTo>
                  <a:cubicBezTo>
                    <a:pt x="60" y="5151"/>
                    <a:pt x="1" y="5352"/>
                    <a:pt x="76" y="5511"/>
                  </a:cubicBezTo>
                  <a:cubicBezTo>
                    <a:pt x="135" y="5623"/>
                    <a:pt x="248" y="5689"/>
                    <a:pt x="369" y="5689"/>
                  </a:cubicBezTo>
                  <a:cubicBezTo>
                    <a:pt x="419" y="5689"/>
                    <a:pt x="471" y="5678"/>
                    <a:pt x="520" y="5653"/>
                  </a:cubicBezTo>
                  <a:lnTo>
                    <a:pt x="10563" y="615"/>
                  </a:lnTo>
                  <a:cubicBezTo>
                    <a:pt x="10722" y="539"/>
                    <a:pt x="10789" y="339"/>
                    <a:pt x="10714" y="179"/>
                  </a:cubicBezTo>
                  <a:cubicBezTo>
                    <a:pt x="10655" y="67"/>
                    <a:pt x="10541" y="1"/>
                    <a:pt x="10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4"/>
            <p:cNvSpPr/>
            <p:nvPr/>
          </p:nvSpPr>
          <p:spPr>
            <a:xfrm>
              <a:off x="3389600" y="3023847"/>
              <a:ext cx="81925" cy="81273"/>
            </a:xfrm>
            <a:custGeom>
              <a:avLst/>
              <a:gdLst/>
              <a:ahLst/>
              <a:cxnLst/>
              <a:rect l="l" t="t" r="r" b="b"/>
              <a:pathLst>
                <a:path w="879" h="872" extrusionOk="0">
                  <a:moveTo>
                    <a:pt x="586" y="1"/>
                  </a:moveTo>
                  <a:lnTo>
                    <a:pt x="0" y="294"/>
                  </a:lnTo>
                  <a:lnTo>
                    <a:pt x="293" y="871"/>
                  </a:lnTo>
                  <a:lnTo>
                    <a:pt x="879" y="578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4"/>
            <p:cNvSpPr/>
            <p:nvPr/>
          </p:nvSpPr>
          <p:spPr>
            <a:xfrm>
              <a:off x="3605644" y="3453700"/>
              <a:ext cx="81179" cy="81925"/>
            </a:xfrm>
            <a:custGeom>
              <a:avLst/>
              <a:gdLst/>
              <a:ahLst/>
              <a:cxnLst/>
              <a:rect l="l" t="t" r="r" b="b"/>
              <a:pathLst>
                <a:path w="871" h="879" extrusionOk="0">
                  <a:moveTo>
                    <a:pt x="578" y="0"/>
                  </a:moveTo>
                  <a:lnTo>
                    <a:pt x="0" y="293"/>
                  </a:lnTo>
                  <a:lnTo>
                    <a:pt x="293" y="879"/>
                  </a:lnTo>
                  <a:lnTo>
                    <a:pt x="871" y="58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>
              <a:off x="2508089" y="1922467"/>
              <a:ext cx="513359" cy="695104"/>
            </a:xfrm>
            <a:custGeom>
              <a:avLst/>
              <a:gdLst/>
              <a:ahLst/>
              <a:cxnLst/>
              <a:rect l="l" t="t" r="r" b="b"/>
              <a:pathLst>
                <a:path w="5508" h="7458" extrusionOk="0">
                  <a:moveTo>
                    <a:pt x="2428" y="0"/>
                  </a:moveTo>
                  <a:lnTo>
                    <a:pt x="562" y="645"/>
                  </a:lnTo>
                  <a:cubicBezTo>
                    <a:pt x="1" y="1649"/>
                    <a:pt x="1382" y="2260"/>
                    <a:pt x="1382" y="2260"/>
                  </a:cubicBezTo>
                  <a:cubicBezTo>
                    <a:pt x="1382" y="2260"/>
                    <a:pt x="578" y="3013"/>
                    <a:pt x="955" y="3850"/>
                  </a:cubicBezTo>
                  <a:cubicBezTo>
                    <a:pt x="1340" y="4687"/>
                    <a:pt x="2286" y="4796"/>
                    <a:pt x="2286" y="4796"/>
                  </a:cubicBezTo>
                  <a:cubicBezTo>
                    <a:pt x="2286" y="4796"/>
                    <a:pt x="2135" y="5022"/>
                    <a:pt x="2395" y="5482"/>
                  </a:cubicBezTo>
                  <a:cubicBezTo>
                    <a:pt x="2613" y="5863"/>
                    <a:pt x="2987" y="5893"/>
                    <a:pt x="3099" y="5893"/>
                  </a:cubicBezTo>
                  <a:cubicBezTo>
                    <a:pt x="3119" y="5893"/>
                    <a:pt x="3131" y="5892"/>
                    <a:pt x="3131" y="5892"/>
                  </a:cubicBezTo>
                  <a:lnTo>
                    <a:pt x="3131" y="5892"/>
                  </a:lnTo>
                  <a:cubicBezTo>
                    <a:pt x="3131" y="5892"/>
                    <a:pt x="2913" y="6411"/>
                    <a:pt x="3298" y="6938"/>
                  </a:cubicBezTo>
                  <a:cubicBezTo>
                    <a:pt x="3672" y="7449"/>
                    <a:pt x="4312" y="7457"/>
                    <a:pt x="4351" y="7457"/>
                  </a:cubicBezTo>
                  <a:cubicBezTo>
                    <a:pt x="4352" y="7457"/>
                    <a:pt x="4353" y="7457"/>
                    <a:pt x="4353" y="7457"/>
                  </a:cubicBezTo>
                  <a:cubicBezTo>
                    <a:pt x="4353" y="7457"/>
                    <a:pt x="5508" y="7005"/>
                    <a:pt x="5500" y="6143"/>
                  </a:cubicBezTo>
                  <a:cubicBezTo>
                    <a:pt x="5483" y="5290"/>
                    <a:pt x="4847" y="5114"/>
                    <a:pt x="4847" y="5114"/>
                  </a:cubicBezTo>
                  <a:cubicBezTo>
                    <a:pt x="4847" y="5114"/>
                    <a:pt x="5048" y="4235"/>
                    <a:pt x="4855" y="3800"/>
                  </a:cubicBezTo>
                  <a:cubicBezTo>
                    <a:pt x="4663" y="3365"/>
                    <a:pt x="3809" y="2846"/>
                    <a:pt x="3809" y="2846"/>
                  </a:cubicBezTo>
                  <a:cubicBezTo>
                    <a:pt x="3809" y="2846"/>
                    <a:pt x="3859" y="2695"/>
                    <a:pt x="3826" y="2360"/>
                  </a:cubicBezTo>
                  <a:cubicBezTo>
                    <a:pt x="3792" y="2034"/>
                    <a:pt x="3491" y="1758"/>
                    <a:pt x="3215" y="1306"/>
                  </a:cubicBezTo>
                  <a:cubicBezTo>
                    <a:pt x="2959" y="899"/>
                    <a:pt x="2675" y="879"/>
                    <a:pt x="2621" y="879"/>
                  </a:cubicBezTo>
                  <a:cubicBezTo>
                    <a:pt x="2615" y="879"/>
                    <a:pt x="2612" y="879"/>
                    <a:pt x="2612" y="879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>
              <a:off x="2508089" y="1960680"/>
              <a:ext cx="474401" cy="651392"/>
            </a:xfrm>
            <a:custGeom>
              <a:avLst/>
              <a:gdLst/>
              <a:ahLst/>
              <a:cxnLst/>
              <a:rect l="l" t="t" r="r" b="b"/>
              <a:pathLst>
                <a:path w="5090" h="6989" extrusionOk="0">
                  <a:moveTo>
                    <a:pt x="1549" y="0"/>
                  </a:moveTo>
                  <a:lnTo>
                    <a:pt x="620" y="218"/>
                  </a:lnTo>
                  <a:lnTo>
                    <a:pt x="562" y="243"/>
                  </a:lnTo>
                  <a:cubicBezTo>
                    <a:pt x="1" y="1247"/>
                    <a:pt x="1382" y="1850"/>
                    <a:pt x="1382" y="1850"/>
                  </a:cubicBezTo>
                  <a:cubicBezTo>
                    <a:pt x="1382" y="1850"/>
                    <a:pt x="578" y="2611"/>
                    <a:pt x="955" y="3440"/>
                  </a:cubicBezTo>
                  <a:cubicBezTo>
                    <a:pt x="1340" y="4277"/>
                    <a:pt x="2286" y="4386"/>
                    <a:pt x="2286" y="4386"/>
                  </a:cubicBezTo>
                  <a:cubicBezTo>
                    <a:pt x="2286" y="4386"/>
                    <a:pt x="2135" y="4612"/>
                    <a:pt x="2395" y="5072"/>
                  </a:cubicBezTo>
                  <a:cubicBezTo>
                    <a:pt x="2613" y="5453"/>
                    <a:pt x="2987" y="5483"/>
                    <a:pt x="3099" y="5483"/>
                  </a:cubicBezTo>
                  <a:cubicBezTo>
                    <a:pt x="3119" y="5483"/>
                    <a:pt x="3131" y="5482"/>
                    <a:pt x="3131" y="5482"/>
                  </a:cubicBezTo>
                  <a:lnTo>
                    <a:pt x="3131" y="5482"/>
                  </a:lnTo>
                  <a:cubicBezTo>
                    <a:pt x="3131" y="5482"/>
                    <a:pt x="2913" y="6001"/>
                    <a:pt x="3298" y="6528"/>
                  </a:cubicBezTo>
                  <a:cubicBezTo>
                    <a:pt x="3324" y="6562"/>
                    <a:pt x="3349" y="6595"/>
                    <a:pt x="3374" y="6620"/>
                  </a:cubicBezTo>
                  <a:cubicBezTo>
                    <a:pt x="3382" y="6629"/>
                    <a:pt x="3390" y="6637"/>
                    <a:pt x="3399" y="6645"/>
                  </a:cubicBezTo>
                  <a:cubicBezTo>
                    <a:pt x="3416" y="6662"/>
                    <a:pt x="3432" y="6687"/>
                    <a:pt x="3457" y="6704"/>
                  </a:cubicBezTo>
                  <a:cubicBezTo>
                    <a:pt x="3466" y="6712"/>
                    <a:pt x="3474" y="6721"/>
                    <a:pt x="3491" y="6729"/>
                  </a:cubicBezTo>
                  <a:cubicBezTo>
                    <a:pt x="3508" y="6746"/>
                    <a:pt x="3524" y="6763"/>
                    <a:pt x="3541" y="6771"/>
                  </a:cubicBezTo>
                  <a:cubicBezTo>
                    <a:pt x="3550" y="6779"/>
                    <a:pt x="3558" y="6788"/>
                    <a:pt x="3575" y="6796"/>
                  </a:cubicBezTo>
                  <a:cubicBezTo>
                    <a:pt x="3591" y="6805"/>
                    <a:pt x="3608" y="6821"/>
                    <a:pt x="3633" y="6830"/>
                  </a:cubicBezTo>
                  <a:lnTo>
                    <a:pt x="3658" y="6846"/>
                  </a:lnTo>
                  <a:cubicBezTo>
                    <a:pt x="3675" y="6863"/>
                    <a:pt x="3700" y="6871"/>
                    <a:pt x="3717" y="6880"/>
                  </a:cubicBezTo>
                  <a:cubicBezTo>
                    <a:pt x="3725" y="6888"/>
                    <a:pt x="3734" y="6888"/>
                    <a:pt x="3742" y="6897"/>
                  </a:cubicBezTo>
                  <a:cubicBezTo>
                    <a:pt x="3767" y="6905"/>
                    <a:pt x="3792" y="6913"/>
                    <a:pt x="3809" y="6922"/>
                  </a:cubicBezTo>
                  <a:lnTo>
                    <a:pt x="3826" y="6930"/>
                  </a:lnTo>
                  <a:cubicBezTo>
                    <a:pt x="3851" y="6938"/>
                    <a:pt x="3876" y="6947"/>
                    <a:pt x="3901" y="6955"/>
                  </a:cubicBezTo>
                  <a:cubicBezTo>
                    <a:pt x="3901" y="6964"/>
                    <a:pt x="3909" y="6964"/>
                    <a:pt x="3909" y="6964"/>
                  </a:cubicBezTo>
                  <a:cubicBezTo>
                    <a:pt x="3934" y="6972"/>
                    <a:pt x="3960" y="6980"/>
                    <a:pt x="3985" y="6989"/>
                  </a:cubicBezTo>
                  <a:cubicBezTo>
                    <a:pt x="4043" y="6938"/>
                    <a:pt x="4102" y="6880"/>
                    <a:pt x="4152" y="6821"/>
                  </a:cubicBezTo>
                  <a:cubicBezTo>
                    <a:pt x="4353" y="6553"/>
                    <a:pt x="4311" y="5650"/>
                    <a:pt x="4311" y="5650"/>
                  </a:cubicBezTo>
                  <a:lnTo>
                    <a:pt x="5089" y="4829"/>
                  </a:lnTo>
                  <a:cubicBezTo>
                    <a:pt x="4964" y="4737"/>
                    <a:pt x="4847" y="4704"/>
                    <a:pt x="4847" y="4704"/>
                  </a:cubicBezTo>
                  <a:cubicBezTo>
                    <a:pt x="4847" y="4704"/>
                    <a:pt x="4629" y="4905"/>
                    <a:pt x="4462" y="5022"/>
                  </a:cubicBezTo>
                  <a:cubicBezTo>
                    <a:pt x="4326" y="5106"/>
                    <a:pt x="4101" y="5200"/>
                    <a:pt x="3913" y="5200"/>
                  </a:cubicBezTo>
                  <a:cubicBezTo>
                    <a:pt x="3857" y="5200"/>
                    <a:pt x="3805" y="5192"/>
                    <a:pt x="3759" y="5172"/>
                  </a:cubicBezTo>
                  <a:cubicBezTo>
                    <a:pt x="3558" y="5089"/>
                    <a:pt x="3399" y="4754"/>
                    <a:pt x="3399" y="4754"/>
                  </a:cubicBezTo>
                  <a:cubicBezTo>
                    <a:pt x="3399" y="4754"/>
                    <a:pt x="3591" y="4486"/>
                    <a:pt x="3884" y="4034"/>
                  </a:cubicBezTo>
                  <a:cubicBezTo>
                    <a:pt x="4077" y="3750"/>
                    <a:pt x="4269" y="3206"/>
                    <a:pt x="4395" y="2854"/>
                  </a:cubicBezTo>
                  <a:cubicBezTo>
                    <a:pt x="4144" y="2653"/>
                    <a:pt x="3893" y="2486"/>
                    <a:pt x="3826" y="2452"/>
                  </a:cubicBezTo>
                  <a:cubicBezTo>
                    <a:pt x="3817" y="2444"/>
                    <a:pt x="3817" y="2444"/>
                    <a:pt x="3817" y="2444"/>
                  </a:cubicBezTo>
                  <a:cubicBezTo>
                    <a:pt x="3817" y="2444"/>
                    <a:pt x="3511" y="2567"/>
                    <a:pt x="3219" y="2567"/>
                  </a:cubicBezTo>
                  <a:cubicBezTo>
                    <a:pt x="3060" y="2567"/>
                    <a:pt x="2905" y="2531"/>
                    <a:pt x="2805" y="2419"/>
                  </a:cubicBezTo>
                  <a:cubicBezTo>
                    <a:pt x="2579" y="2160"/>
                    <a:pt x="2897" y="1130"/>
                    <a:pt x="3047" y="687"/>
                  </a:cubicBezTo>
                  <a:cubicBezTo>
                    <a:pt x="2837" y="476"/>
                    <a:pt x="2641" y="469"/>
                    <a:pt x="2615" y="469"/>
                  </a:cubicBezTo>
                  <a:cubicBezTo>
                    <a:pt x="2613" y="469"/>
                    <a:pt x="2612" y="469"/>
                    <a:pt x="2612" y="469"/>
                  </a:cubicBezTo>
                  <a:cubicBezTo>
                    <a:pt x="2612" y="469"/>
                    <a:pt x="1897" y="975"/>
                    <a:pt x="1595" y="975"/>
                  </a:cubicBezTo>
                  <a:cubicBezTo>
                    <a:pt x="1550" y="975"/>
                    <a:pt x="1514" y="964"/>
                    <a:pt x="1491" y="938"/>
                  </a:cubicBezTo>
                  <a:cubicBezTo>
                    <a:pt x="1399" y="837"/>
                    <a:pt x="1558" y="176"/>
                    <a:pt x="154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>
              <a:off x="1975342" y="1778934"/>
              <a:ext cx="840034" cy="889338"/>
            </a:xfrm>
            <a:custGeom>
              <a:avLst/>
              <a:gdLst/>
              <a:ahLst/>
              <a:cxnLst/>
              <a:rect l="l" t="t" r="r" b="b"/>
              <a:pathLst>
                <a:path w="9013" h="9542" extrusionOk="0">
                  <a:moveTo>
                    <a:pt x="8279" y="0"/>
                  </a:moveTo>
                  <a:cubicBezTo>
                    <a:pt x="8091" y="0"/>
                    <a:pt x="7855" y="18"/>
                    <a:pt x="7558" y="59"/>
                  </a:cubicBezTo>
                  <a:cubicBezTo>
                    <a:pt x="6144" y="251"/>
                    <a:pt x="4545" y="578"/>
                    <a:pt x="4545" y="578"/>
                  </a:cubicBezTo>
                  <a:cubicBezTo>
                    <a:pt x="4545" y="578"/>
                    <a:pt x="1767" y="3047"/>
                    <a:pt x="888" y="4495"/>
                  </a:cubicBezTo>
                  <a:cubicBezTo>
                    <a:pt x="1" y="5942"/>
                    <a:pt x="361" y="7784"/>
                    <a:pt x="361" y="7784"/>
                  </a:cubicBezTo>
                  <a:lnTo>
                    <a:pt x="469" y="9541"/>
                  </a:lnTo>
                  <a:cubicBezTo>
                    <a:pt x="469" y="9541"/>
                    <a:pt x="475" y="9541"/>
                    <a:pt x="487" y="9541"/>
                  </a:cubicBezTo>
                  <a:cubicBezTo>
                    <a:pt x="778" y="9541"/>
                    <a:pt x="4670" y="9510"/>
                    <a:pt x="5290" y="7859"/>
                  </a:cubicBezTo>
                  <a:cubicBezTo>
                    <a:pt x="6027" y="5892"/>
                    <a:pt x="4855" y="3792"/>
                    <a:pt x="4855" y="3792"/>
                  </a:cubicBezTo>
                  <a:lnTo>
                    <a:pt x="6253" y="2268"/>
                  </a:lnTo>
                  <a:cubicBezTo>
                    <a:pt x="6253" y="2268"/>
                    <a:pt x="6349" y="2343"/>
                    <a:pt x="6587" y="2343"/>
                  </a:cubicBezTo>
                  <a:cubicBezTo>
                    <a:pt x="6763" y="2343"/>
                    <a:pt x="7017" y="2302"/>
                    <a:pt x="7366" y="2160"/>
                  </a:cubicBezTo>
                  <a:cubicBezTo>
                    <a:pt x="8194" y="1825"/>
                    <a:pt x="9006" y="979"/>
                    <a:pt x="9006" y="578"/>
                  </a:cubicBezTo>
                  <a:cubicBezTo>
                    <a:pt x="9013" y="260"/>
                    <a:pt x="8988" y="0"/>
                    <a:pt x="8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>
              <a:off x="871635" y="3395914"/>
              <a:ext cx="1086648" cy="780198"/>
            </a:xfrm>
            <a:custGeom>
              <a:avLst/>
              <a:gdLst/>
              <a:ahLst/>
              <a:cxnLst/>
              <a:rect l="l" t="t" r="r" b="b"/>
              <a:pathLst>
                <a:path w="11659" h="8371" extrusionOk="0">
                  <a:moveTo>
                    <a:pt x="2745" y="1"/>
                  </a:moveTo>
                  <a:cubicBezTo>
                    <a:pt x="1858" y="570"/>
                    <a:pt x="921" y="1156"/>
                    <a:pt x="0" y="1716"/>
                  </a:cubicBezTo>
                  <a:cubicBezTo>
                    <a:pt x="1473" y="4378"/>
                    <a:pt x="3557" y="6663"/>
                    <a:pt x="6060" y="8370"/>
                  </a:cubicBezTo>
                  <a:lnTo>
                    <a:pt x="11659" y="2712"/>
                  </a:lnTo>
                  <a:cubicBezTo>
                    <a:pt x="10529" y="2712"/>
                    <a:pt x="9139" y="2654"/>
                    <a:pt x="7717" y="2461"/>
                  </a:cubicBezTo>
                  <a:cubicBezTo>
                    <a:pt x="4377" y="2009"/>
                    <a:pt x="2745" y="1"/>
                    <a:pt x="2745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>
              <a:off x="3123600" y="1355326"/>
              <a:ext cx="239530" cy="238785"/>
            </a:xfrm>
            <a:custGeom>
              <a:avLst/>
              <a:gdLst/>
              <a:ahLst/>
              <a:cxnLst/>
              <a:rect l="l" t="t" r="r" b="b"/>
              <a:pathLst>
                <a:path w="2570" h="2562" extrusionOk="0">
                  <a:moveTo>
                    <a:pt x="0" y="1"/>
                  </a:moveTo>
                  <a:lnTo>
                    <a:pt x="377" y="1281"/>
                  </a:lnTo>
                  <a:lnTo>
                    <a:pt x="0" y="2562"/>
                  </a:lnTo>
                  <a:lnTo>
                    <a:pt x="1281" y="2193"/>
                  </a:lnTo>
                  <a:lnTo>
                    <a:pt x="2570" y="2562"/>
                  </a:lnTo>
                  <a:lnTo>
                    <a:pt x="2570" y="2562"/>
                  </a:lnTo>
                  <a:lnTo>
                    <a:pt x="2193" y="1281"/>
                  </a:lnTo>
                  <a:lnTo>
                    <a:pt x="2570" y="1"/>
                  </a:lnTo>
                  <a:lnTo>
                    <a:pt x="2570" y="1"/>
                  </a:lnTo>
                  <a:lnTo>
                    <a:pt x="1281" y="3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>
              <a:off x="1175849" y="2249237"/>
              <a:ext cx="119392" cy="119486"/>
            </a:xfrm>
            <a:custGeom>
              <a:avLst/>
              <a:gdLst/>
              <a:ahLst/>
              <a:cxnLst/>
              <a:rect l="l" t="t" r="r" b="b"/>
              <a:pathLst>
                <a:path w="1281" h="1282" extrusionOk="0">
                  <a:moveTo>
                    <a:pt x="1281" y="1"/>
                  </a:moveTo>
                  <a:lnTo>
                    <a:pt x="636" y="185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4" y="637"/>
                  </a:lnTo>
                  <a:lnTo>
                    <a:pt x="0" y="1281"/>
                  </a:lnTo>
                  <a:lnTo>
                    <a:pt x="636" y="1089"/>
                  </a:lnTo>
                  <a:lnTo>
                    <a:pt x="1281" y="1281"/>
                  </a:lnTo>
                  <a:lnTo>
                    <a:pt x="1097" y="637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>
              <a:off x="1503456" y="2398269"/>
              <a:ext cx="143625" cy="144371"/>
            </a:xfrm>
            <a:custGeom>
              <a:avLst/>
              <a:gdLst/>
              <a:ahLst/>
              <a:cxnLst/>
              <a:rect l="l" t="t" r="r" b="b"/>
              <a:pathLst>
                <a:path w="1541" h="1549" extrusionOk="0">
                  <a:moveTo>
                    <a:pt x="0" y="0"/>
                  </a:moveTo>
                  <a:lnTo>
                    <a:pt x="226" y="779"/>
                  </a:lnTo>
                  <a:lnTo>
                    <a:pt x="0" y="1549"/>
                  </a:lnTo>
                  <a:lnTo>
                    <a:pt x="770" y="1323"/>
                  </a:lnTo>
                  <a:lnTo>
                    <a:pt x="1540" y="1549"/>
                  </a:lnTo>
                  <a:lnTo>
                    <a:pt x="1314" y="779"/>
                  </a:lnTo>
                  <a:lnTo>
                    <a:pt x="1540" y="0"/>
                  </a:lnTo>
                  <a:lnTo>
                    <a:pt x="77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>
              <a:off x="2793662" y="4342950"/>
              <a:ext cx="239530" cy="238785"/>
            </a:xfrm>
            <a:custGeom>
              <a:avLst/>
              <a:gdLst/>
              <a:ahLst/>
              <a:cxnLst/>
              <a:rect l="l" t="t" r="r" b="b"/>
              <a:pathLst>
                <a:path w="2570" h="2562" extrusionOk="0">
                  <a:moveTo>
                    <a:pt x="0" y="0"/>
                  </a:moveTo>
                  <a:lnTo>
                    <a:pt x="377" y="1281"/>
                  </a:lnTo>
                  <a:lnTo>
                    <a:pt x="0" y="2561"/>
                  </a:lnTo>
                  <a:lnTo>
                    <a:pt x="1281" y="2193"/>
                  </a:lnTo>
                  <a:lnTo>
                    <a:pt x="2569" y="2561"/>
                  </a:lnTo>
                  <a:lnTo>
                    <a:pt x="2193" y="1281"/>
                  </a:lnTo>
                  <a:lnTo>
                    <a:pt x="2569" y="0"/>
                  </a:lnTo>
                  <a:lnTo>
                    <a:pt x="1281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878;p65"/>
          <p:cNvSpPr txBox="1">
            <a:spLocks/>
          </p:cNvSpPr>
          <p:nvPr/>
        </p:nvSpPr>
        <p:spPr>
          <a:xfrm>
            <a:off x="1221390" y="2212423"/>
            <a:ext cx="521661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Линк към </a:t>
            </a:r>
            <a:r>
              <a:rPr lang="en-US" dirty="0" smtClean="0">
                <a:solidFill>
                  <a:schemeClr val="bg1"/>
                </a:solidFill>
              </a:rPr>
              <a:t>IMDB </a:t>
            </a:r>
            <a:r>
              <a:rPr lang="bg-BG" dirty="0" smtClean="0">
                <a:solidFill>
                  <a:schemeClr val="bg1"/>
                </a:solidFill>
              </a:rPr>
              <a:t>на съответния филм</a:t>
            </a:r>
            <a:endParaRPr lang="bg-BG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Онлайн БД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Потребителски профили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По интуитивен графичен дизайн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90"/>
          <p:cNvSpPr/>
          <p:nvPr/>
        </p:nvSpPr>
        <p:spPr>
          <a:xfrm>
            <a:off x="2196025" y="2337575"/>
            <a:ext cx="1152724" cy="1152724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90"/>
          <p:cNvSpPr txBox="1">
            <a:spLocks noGrp="1"/>
          </p:cNvSpPr>
          <p:nvPr>
            <p:ph type="ctrTitle"/>
          </p:nvPr>
        </p:nvSpPr>
        <p:spPr>
          <a:xfrm>
            <a:off x="4445674" y="552150"/>
            <a:ext cx="3973112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Благодарим</a:t>
            </a:r>
            <a:endParaRPr dirty="0"/>
          </a:p>
        </p:txBody>
      </p:sp>
      <p:grpSp>
        <p:nvGrpSpPr>
          <p:cNvPr id="1751" name="Google Shape;1751;p90"/>
          <p:cNvGrpSpPr/>
          <p:nvPr/>
        </p:nvGrpSpPr>
        <p:grpSpPr>
          <a:xfrm>
            <a:off x="1239172" y="849745"/>
            <a:ext cx="1744580" cy="4293680"/>
            <a:chOff x="5439175" y="948050"/>
            <a:chExt cx="709525" cy="1746250"/>
          </a:xfrm>
        </p:grpSpPr>
        <p:sp>
          <p:nvSpPr>
            <p:cNvPr id="1752" name="Google Shape;1752;p90"/>
            <p:cNvSpPr/>
            <p:nvPr/>
          </p:nvSpPr>
          <p:spPr>
            <a:xfrm>
              <a:off x="5504650" y="948050"/>
              <a:ext cx="450100" cy="469325"/>
            </a:xfrm>
            <a:custGeom>
              <a:avLst/>
              <a:gdLst/>
              <a:ahLst/>
              <a:cxnLst/>
              <a:rect l="l" t="t" r="r" b="b"/>
              <a:pathLst>
                <a:path w="18004" h="18773" extrusionOk="0">
                  <a:moveTo>
                    <a:pt x="11544" y="0"/>
                  </a:moveTo>
                  <a:cubicBezTo>
                    <a:pt x="10087" y="0"/>
                    <a:pt x="9048" y="736"/>
                    <a:pt x="9048" y="736"/>
                  </a:cubicBezTo>
                  <a:cubicBezTo>
                    <a:pt x="9048" y="736"/>
                    <a:pt x="9042" y="736"/>
                    <a:pt x="9030" y="736"/>
                  </a:cubicBezTo>
                  <a:cubicBezTo>
                    <a:pt x="8872" y="736"/>
                    <a:pt x="7662" y="780"/>
                    <a:pt x="6336" y="2059"/>
                  </a:cubicBezTo>
                  <a:cubicBezTo>
                    <a:pt x="4922" y="3431"/>
                    <a:pt x="5449" y="8486"/>
                    <a:pt x="4788" y="10612"/>
                  </a:cubicBezTo>
                  <a:cubicBezTo>
                    <a:pt x="4119" y="12746"/>
                    <a:pt x="2219" y="13098"/>
                    <a:pt x="1106" y="14964"/>
                  </a:cubicBezTo>
                  <a:cubicBezTo>
                    <a:pt x="1" y="16822"/>
                    <a:pt x="704" y="18772"/>
                    <a:pt x="704" y="18772"/>
                  </a:cubicBezTo>
                  <a:lnTo>
                    <a:pt x="16539" y="18513"/>
                  </a:lnTo>
                  <a:cubicBezTo>
                    <a:pt x="16539" y="18513"/>
                    <a:pt x="17827" y="17316"/>
                    <a:pt x="17911" y="15408"/>
                  </a:cubicBezTo>
                  <a:cubicBezTo>
                    <a:pt x="18003" y="13500"/>
                    <a:pt x="16539" y="12261"/>
                    <a:pt x="16405" y="9817"/>
                  </a:cubicBezTo>
                  <a:cubicBezTo>
                    <a:pt x="16271" y="7382"/>
                    <a:pt x="17200" y="6846"/>
                    <a:pt x="16806" y="4804"/>
                  </a:cubicBezTo>
                  <a:cubicBezTo>
                    <a:pt x="16405" y="2770"/>
                    <a:pt x="15610" y="1389"/>
                    <a:pt x="13300" y="377"/>
                  </a:cubicBezTo>
                  <a:cubicBezTo>
                    <a:pt x="12678" y="101"/>
                    <a:pt x="12083" y="0"/>
                    <a:pt x="11544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0"/>
            <p:cNvSpPr/>
            <p:nvPr/>
          </p:nvSpPr>
          <p:spPr>
            <a:xfrm>
              <a:off x="5888175" y="1389725"/>
              <a:ext cx="260525" cy="1050800"/>
            </a:xfrm>
            <a:custGeom>
              <a:avLst/>
              <a:gdLst/>
              <a:ahLst/>
              <a:cxnLst/>
              <a:rect l="l" t="t" r="r" b="b"/>
              <a:pathLst>
                <a:path w="10421" h="42032" extrusionOk="0">
                  <a:moveTo>
                    <a:pt x="1" y="1"/>
                  </a:moveTo>
                  <a:lnTo>
                    <a:pt x="1097" y="3382"/>
                  </a:lnTo>
                  <a:lnTo>
                    <a:pt x="2863" y="5189"/>
                  </a:lnTo>
                  <a:cubicBezTo>
                    <a:pt x="2863" y="5189"/>
                    <a:pt x="3759" y="6562"/>
                    <a:pt x="4035" y="9223"/>
                  </a:cubicBezTo>
                  <a:cubicBezTo>
                    <a:pt x="4311" y="11885"/>
                    <a:pt x="2980" y="14764"/>
                    <a:pt x="2980" y="14764"/>
                  </a:cubicBezTo>
                  <a:cubicBezTo>
                    <a:pt x="2980" y="14764"/>
                    <a:pt x="3549" y="18095"/>
                    <a:pt x="4010" y="21016"/>
                  </a:cubicBezTo>
                  <a:cubicBezTo>
                    <a:pt x="4462" y="23945"/>
                    <a:pt x="7006" y="31084"/>
                    <a:pt x="7232" y="31745"/>
                  </a:cubicBezTo>
                  <a:cubicBezTo>
                    <a:pt x="7449" y="32415"/>
                    <a:pt x="7232" y="33076"/>
                    <a:pt x="7098" y="34038"/>
                  </a:cubicBezTo>
                  <a:cubicBezTo>
                    <a:pt x="6964" y="35001"/>
                    <a:pt x="6964" y="37863"/>
                    <a:pt x="6964" y="38750"/>
                  </a:cubicBezTo>
                  <a:cubicBezTo>
                    <a:pt x="6964" y="39637"/>
                    <a:pt x="7541" y="39688"/>
                    <a:pt x="7541" y="39688"/>
                  </a:cubicBezTo>
                  <a:lnTo>
                    <a:pt x="7357" y="40658"/>
                  </a:lnTo>
                  <a:cubicBezTo>
                    <a:pt x="7357" y="40658"/>
                    <a:pt x="7232" y="40968"/>
                    <a:pt x="7232" y="41370"/>
                  </a:cubicBezTo>
                  <a:cubicBezTo>
                    <a:pt x="7232" y="41772"/>
                    <a:pt x="7449" y="42031"/>
                    <a:pt x="7449" y="42031"/>
                  </a:cubicBezTo>
                  <a:cubicBezTo>
                    <a:pt x="7449" y="42031"/>
                    <a:pt x="8688" y="41412"/>
                    <a:pt x="9265" y="40751"/>
                  </a:cubicBezTo>
                  <a:cubicBezTo>
                    <a:pt x="9843" y="40081"/>
                    <a:pt x="10420" y="38265"/>
                    <a:pt x="10420" y="38265"/>
                  </a:cubicBezTo>
                  <a:lnTo>
                    <a:pt x="9508" y="33185"/>
                  </a:lnTo>
                  <a:cubicBezTo>
                    <a:pt x="9508" y="33185"/>
                    <a:pt x="8311" y="20882"/>
                    <a:pt x="7583" y="17961"/>
                  </a:cubicBezTo>
                  <a:cubicBezTo>
                    <a:pt x="6855" y="15032"/>
                    <a:pt x="7182" y="17208"/>
                    <a:pt x="7182" y="13299"/>
                  </a:cubicBezTo>
                  <a:cubicBezTo>
                    <a:pt x="7182" y="9399"/>
                    <a:pt x="6922" y="5851"/>
                    <a:pt x="6119" y="3106"/>
                  </a:cubicBezTo>
                  <a:cubicBezTo>
                    <a:pt x="5324" y="352"/>
                    <a:pt x="2980" y="201"/>
                    <a:pt x="2980" y="2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0"/>
            <p:cNvSpPr/>
            <p:nvPr/>
          </p:nvSpPr>
          <p:spPr>
            <a:xfrm>
              <a:off x="5555500" y="1235950"/>
              <a:ext cx="440450" cy="424750"/>
            </a:xfrm>
            <a:custGeom>
              <a:avLst/>
              <a:gdLst/>
              <a:ahLst/>
              <a:cxnLst/>
              <a:rect l="l" t="t" r="r" b="b"/>
              <a:pathLst>
                <a:path w="17618" h="16990" extrusionOk="0">
                  <a:moveTo>
                    <a:pt x="5625" y="0"/>
                  </a:moveTo>
                  <a:cubicBezTo>
                    <a:pt x="5625" y="0"/>
                    <a:pt x="5859" y="3791"/>
                    <a:pt x="3198" y="5172"/>
                  </a:cubicBezTo>
                  <a:cubicBezTo>
                    <a:pt x="1365" y="6126"/>
                    <a:pt x="1" y="6152"/>
                    <a:pt x="1" y="6152"/>
                  </a:cubicBezTo>
                  <a:lnTo>
                    <a:pt x="980" y="12671"/>
                  </a:lnTo>
                  <a:cubicBezTo>
                    <a:pt x="980" y="12671"/>
                    <a:pt x="628" y="14019"/>
                    <a:pt x="603" y="15793"/>
                  </a:cubicBezTo>
                  <a:lnTo>
                    <a:pt x="10512" y="16990"/>
                  </a:lnTo>
                  <a:lnTo>
                    <a:pt x="17618" y="15249"/>
                  </a:lnTo>
                  <a:cubicBezTo>
                    <a:pt x="17459" y="12445"/>
                    <a:pt x="16170" y="11340"/>
                    <a:pt x="16170" y="11340"/>
                  </a:cubicBezTo>
                  <a:lnTo>
                    <a:pt x="16287" y="6352"/>
                  </a:lnTo>
                  <a:cubicBezTo>
                    <a:pt x="16287" y="6352"/>
                    <a:pt x="14002" y="5390"/>
                    <a:pt x="12822" y="4687"/>
                  </a:cubicBezTo>
                  <a:cubicBezTo>
                    <a:pt x="10479" y="3289"/>
                    <a:pt x="11433" y="377"/>
                    <a:pt x="11433" y="377"/>
                  </a:cubicBezTo>
                  <a:lnTo>
                    <a:pt x="56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0"/>
            <p:cNvSpPr/>
            <p:nvPr/>
          </p:nvSpPr>
          <p:spPr>
            <a:xfrm>
              <a:off x="5680200" y="1235950"/>
              <a:ext cx="161125" cy="98575"/>
            </a:xfrm>
            <a:custGeom>
              <a:avLst/>
              <a:gdLst/>
              <a:ahLst/>
              <a:cxnLst/>
              <a:rect l="l" t="t" r="r" b="b"/>
              <a:pathLst>
                <a:path w="6445" h="3943" extrusionOk="0">
                  <a:moveTo>
                    <a:pt x="6445" y="377"/>
                  </a:moveTo>
                  <a:lnTo>
                    <a:pt x="637" y="0"/>
                  </a:lnTo>
                  <a:cubicBezTo>
                    <a:pt x="637" y="0"/>
                    <a:pt x="746" y="1724"/>
                    <a:pt x="1" y="3264"/>
                  </a:cubicBezTo>
                  <a:cubicBezTo>
                    <a:pt x="812" y="3431"/>
                    <a:pt x="2486" y="3942"/>
                    <a:pt x="3440" y="3716"/>
                  </a:cubicBezTo>
                  <a:cubicBezTo>
                    <a:pt x="4813" y="3381"/>
                    <a:pt x="5566" y="2913"/>
                    <a:pt x="6278" y="2226"/>
                  </a:cubicBezTo>
                  <a:cubicBezTo>
                    <a:pt x="6169" y="1222"/>
                    <a:pt x="6445" y="377"/>
                    <a:pt x="6445" y="377"/>
                  </a:cubicBezTo>
                  <a:close/>
                </a:path>
              </a:pathLst>
            </a:custGeom>
            <a:solidFill>
              <a:srgbClr val="FBE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0"/>
            <p:cNvSpPr/>
            <p:nvPr/>
          </p:nvSpPr>
          <p:spPr>
            <a:xfrm>
              <a:off x="5486250" y="1522425"/>
              <a:ext cx="511600" cy="1171875"/>
            </a:xfrm>
            <a:custGeom>
              <a:avLst/>
              <a:gdLst/>
              <a:ahLst/>
              <a:cxnLst/>
              <a:rect l="l" t="t" r="r" b="b"/>
              <a:pathLst>
                <a:path w="20464" h="46875" extrusionOk="0">
                  <a:moveTo>
                    <a:pt x="17886" y="0"/>
                  </a:moveTo>
                  <a:cubicBezTo>
                    <a:pt x="17774" y="0"/>
                    <a:pt x="17660" y="5"/>
                    <a:pt x="17542" y="15"/>
                  </a:cubicBezTo>
                  <a:cubicBezTo>
                    <a:pt x="15274" y="216"/>
                    <a:pt x="13483" y="2476"/>
                    <a:pt x="13483" y="2476"/>
                  </a:cubicBezTo>
                  <a:cubicBezTo>
                    <a:pt x="13483" y="2476"/>
                    <a:pt x="11073" y="629"/>
                    <a:pt x="8826" y="629"/>
                  </a:cubicBezTo>
                  <a:cubicBezTo>
                    <a:pt x="8625" y="629"/>
                    <a:pt x="8424" y="644"/>
                    <a:pt x="8227" y="677"/>
                  </a:cubicBezTo>
                  <a:cubicBezTo>
                    <a:pt x="6570" y="953"/>
                    <a:pt x="4562" y="2057"/>
                    <a:pt x="3482" y="2710"/>
                  </a:cubicBezTo>
                  <a:cubicBezTo>
                    <a:pt x="3398" y="3430"/>
                    <a:pt x="3340" y="4351"/>
                    <a:pt x="3398" y="5347"/>
                  </a:cubicBezTo>
                  <a:cubicBezTo>
                    <a:pt x="3524" y="7598"/>
                    <a:pt x="5106" y="9858"/>
                    <a:pt x="5106" y="12117"/>
                  </a:cubicBezTo>
                  <a:cubicBezTo>
                    <a:pt x="5106" y="14377"/>
                    <a:pt x="0" y="21081"/>
                    <a:pt x="1222" y="26831"/>
                  </a:cubicBezTo>
                  <a:cubicBezTo>
                    <a:pt x="2980" y="35150"/>
                    <a:pt x="4285" y="46875"/>
                    <a:pt x="4285" y="46875"/>
                  </a:cubicBezTo>
                  <a:lnTo>
                    <a:pt x="18655" y="46875"/>
                  </a:lnTo>
                  <a:cubicBezTo>
                    <a:pt x="18655" y="46875"/>
                    <a:pt x="20271" y="31902"/>
                    <a:pt x="20271" y="25257"/>
                  </a:cubicBezTo>
                  <a:cubicBezTo>
                    <a:pt x="20271" y="18604"/>
                    <a:pt x="18254" y="17298"/>
                    <a:pt x="18254" y="14369"/>
                  </a:cubicBezTo>
                  <a:cubicBezTo>
                    <a:pt x="18254" y="11439"/>
                    <a:pt x="20463" y="7196"/>
                    <a:pt x="20396" y="4133"/>
                  </a:cubicBezTo>
                  <a:cubicBezTo>
                    <a:pt x="20354" y="2049"/>
                    <a:pt x="19693" y="836"/>
                    <a:pt x="19275" y="266"/>
                  </a:cubicBezTo>
                  <a:cubicBezTo>
                    <a:pt x="18875" y="108"/>
                    <a:pt x="18412" y="0"/>
                    <a:pt x="1788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0"/>
            <p:cNvSpPr/>
            <p:nvPr/>
          </p:nvSpPr>
          <p:spPr>
            <a:xfrm>
              <a:off x="5439175" y="1389725"/>
              <a:ext cx="154225" cy="542100"/>
            </a:xfrm>
            <a:custGeom>
              <a:avLst/>
              <a:gdLst/>
              <a:ahLst/>
              <a:cxnLst/>
              <a:rect l="l" t="t" r="r" b="b"/>
              <a:pathLst>
                <a:path w="6169" h="21684" extrusionOk="0">
                  <a:moveTo>
                    <a:pt x="4654" y="1"/>
                  </a:moveTo>
                  <a:cubicBezTo>
                    <a:pt x="4654" y="1"/>
                    <a:pt x="2218" y="218"/>
                    <a:pt x="1289" y="2034"/>
                  </a:cubicBezTo>
                  <a:cubicBezTo>
                    <a:pt x="360" y="3859"/>
                    <a:pt x="0" y="5943"/>
                    <a:pt x="670" y="11132"/>
                  </a:cubicBezTo>
                  <a:cubicBezTo>
                    <a:pt x="1331" y="16321"/>
                    <a:pt x="979" y="20974"/>
                    <a:pt x="2578" y="21551"/>
                  </a:cubicBezTo>
                  <a:cubicBezTo>
                    <a:pt x="2834" y="21644"/>
                    <a:pt x="3082" y="21683"/>
                    <a:pt x="3318" y="21683"/>
                  </a:cubicBezTo>
                  <a:cubicBezTo>
                    <a:pt x="4549" y="21683"/>
                    <a:pt x="5457" y="20622"/>
                    <a:pt x="5457" y="20622"/>
                  </a:cubicBezTo>
                  <a:lnTo>
                    <a:pt x="5256" y="10111"/>
                  </a:lnTo>
                  <a:cubicBezTo>
                    <a:pt x="5256" y="10111"/>
                    <a:pt x="5332" y="7976"/>
                    <a:pt x="5482" y="7248"/>
                  </a:cubicBezTo>
                  <a:lnTo>
                    <a:pt x="5633" y="6520"/>
                  </a:lnTo>
                  <a:lnTo>
                    <a:pt x="6168" y="310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0"/>
            <p:cNvSpPr/>
            <p:nvPr/>
          </p:nvSpPr>
          <p:spPr>
            <a:xfrm>
              <a:off x="5490650" y="1714250"/>
              <a:ext cx="82875" cy="103600"/>
            </a:xfrm>
            <a:custGeom>
              <a:avLst/>
              <a:gdLst/>
              <a:ahLst/>
              <a:cxnLst/>
              <a:rect l="l" t="t" r="r" b="b"/>
              <a:pathLst>
                <a:path w="3315" h="4144" extrusionOk="0">
                  <a:moveTo>
                    <a:pt x="3314" y="3222"/>
                  </a:moveTo>
                  <a:lnTo>
                    <a:pt x="3256" y="0"/>
                  </a:lnTo>
                  <a:cubicBezTo>
                    <a:pt x="2410" y="553"/>
                    <a:pt x="1155" y="1498"/>
                    <a:pt x="703" y="2419"/>
                  </a:cubicBezTo>
                  <a:cubicBezTo>
                    <a:pt x="0" y="3842"/>
                    <a:pt x="50" y="4143"/>
                    <a:pt x="50" y="4143"/>
                  </a:cubicBezTo>
                  <a:lnTo>
                    <a:pt x="2235" y="4143"/>
                  </a:lnTo>
                  <a:close/>
                </a:path>
              </a:pathLst>
            </a:custGeom>
            <a:solidFill>
              <a:srgbClr val="FBE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0"/>
            <p:cNvSpPr/>
            <p:nvPr/>
          </p:nvSpPr>
          <p:spPr>
            <a:xfrm>
              <a:off x="5574125" y="1461900"/>
              <a:ext cx="136850" cy="341700"/>
            </a:xfrm>
            <a:custGeom>
              <a:avLst/>
              <a:gdLst/>
              <a:ahLst/>
              <a:cxnLst/>
              <a:rect l="l" t="t" r="r" b="b"/>
              <a:pathLst>
                <a:path w="5474" h="13668" extrusionOk="0">
                  <a:moveTo>
                    <a:pt x="2009" y="1"/>
                  </a:moveTo>
                  <a:lnTo>
                    <a:pt x="1649" y="227"/>
                  </a:lnTo>
                  <a:cubicBezTo>
                    <a:pt x="1649" y="227"/>
                    <a:pt x="1616" y="721"/>
                    <a:pt x="1306" y="955"/>
                  </a:cubicBezTo>
                  <a:cubicBezTo>
                    <a:pt x="996" y="1189"/>
                    <a:pt x="0" y="1708"/>
                    <a:pt x="0" y="1708"/>
                  </a:cubicBezTo>
                  <a:cubicBezTo>
                    <a:pt x="0" y="1708"/>
                    <a:pt x="109" y="3717"/>
                    <a:pt x="779" y="4135"/>
                  </a:cubicBezTo>
                  <a:cubicBezTo>
                    <a:pt x="1256" y="4428"/>
                    <a:pt x="1616" y="5366"/>
                    <a:pt x="1783" y="5876"/>
                  </a:cubicBezTo>
                  <a:cubicBezTo>
                    <a:pt x="1725" y="6052"/>
                    <a:pt x="1616" y="6521"/>
                    <a:pt x="1750" y="7358"/>
                  </a:cubicBezTo>
                  <a:cubicBezTo>
                    <a:pt x="1925" y="8471"/>
                    <a:pt x="2955" y="10061"/>
                    <a:pt x="2955" y="10061"/>
                  </a:cubicBezTo>
                  <a:cubicBezTo>
                    <a:pt x="2955" y="10061"/>
                    <a:pt x="2804" y="10370"/>
                    <a:pt x="2896" y="10956"/>
                  </a:cubicBezTo>
                  <a:cubicBezTo>
                    <a:pt x="2997" y="11551"/>
                    <a:pt x="3583" y="13015"/>
                    <a:pt x="3583" y="13015"/>
                  </a:cubicBezTo>
                  <a:cubicBezTo>
                    <a:pt x="3583" y="13015"/>
                    <a:pt x="3465" y="13099"/>
                    <a:pt x="3264" y="13241"/>
                  </a:cubicBezTo>
                  <a:cubicBezTo>
                    <a:pt x="3072" y="13392"/>
                    <a:pt x="2863" y="13668"/>
                    <a:pt x="2863" y="13668"/>
                  </a:cubicBezTo>
                  <a:lnTo>
                    <a:pt x="4168" y="13459"/>
                  </a:lnTo>
                  <a:lnTo>
                    <a:pt x="5474" y="13249"/>
                  </a:lnTo>
                  <a:cubicBezTo>
                    <a:pt x="5474" y="13249"/>
                    <a:pt x="5189" y="13049"/>
                    <a:pt x="4963" y="12973"/>
                  </a:cubicBezTo>
                  <a:cubicBezTo>
                    <a:pt x="4729" y="12898"/>
                    <a:pt x="4587" y="12856"/>
                    <a:pt x="4587" y="12856"/>
                  </a:cubicBezTo>
                  <a:cubicBezTo>
                    <a:pt x="4587" y="12856"/>
                    <a:pt x="4687" y="11283"/>
                    <a:pt x="4595" y="10688"/>
                  </a:cubicBezTo>
                  <a:cubicBezTo>
                    <a:pt x="4503" y="10094"/>
                    <a:pt x="4260" y="9852"/>
                    <a:pt x="4260" y="9852"/>
                  </a:cubicBezTo>
                  <a:cubicBezTo>
                    <a:pt x="4260" y="9852"/>
                    <a:pt x="4737" y="8019"/>
                    <a:pt x="4562" y="6914"/>
                  </a:cubicBezTo>
                  <a:cubicBezTo>
                    <a:pt x="4428" y="6069"/>
                    <a:pt x="4177" y="5659"/>
                    <a:pt x="4068" y="5508"/>
                  </a:cubicBezTo>
                  <a:cubicBezTo>
                    <a:pt x="4068" y="4972"/>
                    <a:pt x="4118" y="3968"/>
                    <a:pt x="4478" y="3541"/>
                  </a:cubicBezTo>
                  <a:cubicBezTo>
                    <a:pt x="4980" y="2939"/>
                    <a:pt x="4453" y="997"/>
                    <a:pt x="4453" y="997"/>
                  </a:cubicBezTo>
                  <a:cubicBezTo>
                    <a:pt x="4453" y="997"/>
                    <a:pt x="3348" y="813"/>
                    <a:pt x="2980" y="687"/>
                  </a:cubicBezTo>
                  <a:cubicBezTo>
                    <a:pt x="2612" y="562"/>
                    <a:pt x="2419" y="101"/>
                    <a:pt x="2419" y="101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0"/>
            <p:cNvSpPr/>
            <p:nvPr/>
          </p:nvSpPr>
          <p:spPr>
            <a:xfrm>
              <a:off x="5611575" y="1461900"/>
              <a:ext cx="51500" cy="26675"/>
            </a:xfrm>
            <a:custGeom>
              <a:avLst/>
              <a:gdLst/>
              <a:ahLst/>
              <a:cxnLst/>
              <a:rect l="l" t="t" r="r" b="b"/>
              <a:pathLst>
                <a:path w="2060" h="1067" extrusionOk="0">
                  <a:moveTo>
                    <a:pt x="511" y="1"/>
                  </a:moveTo>
                  <a:lnTo>
                    <a:pt x="151" y="227"/>
                  </a:lnTo>
                  <a:cubicBezTo>
                    <a:pt x="151" y="227"/>
                    <a:pt x="134" y="495"/>
                    <a:pt x="1" y="729"/>
                  </a:cubicBezTo>
                  <a:cubicBezTo>
                    <a:pt x="176" y="838"/>
                    <a:pt x="452" y="963"/>
                    <a:pt x="863" y="1047"/>
                  </a:cubicBezTo>
                  <a:cubicBezTo>
                    <a:pt x="931" y="1061"/>
                    <a:pt x="1003" y="1066"/>
                    <a:pt x="1076" y="1066"/>
                  </a:cubicBezTo>
                  <a:cubicBezTo>
                    <a:pt x="1413" y="1066"/>
                    <a:pt x="1784" y="940"/>
                    <a:pt x="2059" y="829"/>
                  </a:cubicBezTo>
                  <a:cubicBezTo>
                    <a:pt x="1833" y="788"/>
                    <a:pt x="1607" y="737"/>
                    <a:pt x="1482" y="687"/>
                  </a:cubicBezTo>
                  <a:cubicBezTo>
                    <a:pt x="1114" y="562"/>
                    <a:pt x="921" y="101"/>
                    <a:pt x="921" y="101"/>
                  </a:cubicBezTo>
                  <a:lnTo>
                    <a:pt x="51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0"/>
            <p:cNvSpPr/>
            <p:nvPr/>
          </p:nvSpPr>
          <p:spPr>
            <a:xfrm>
              <a:off x="5600275" y="1417775"/>
              <a:ext cx="42500" cy="59850"/>
            </a:xfrm>
            <a:custGeom>
              <a:avLst/>
              <a:gdLst/>
              <a:ahLst/>
              <a:cxnLst/>
              <a:rect l="l" t="t" r="r" b="b"/>
              <a:pathLst>
                <a:path w="1700" h="2394" extrusionOk="0">
                  <a:moveTo>
                    <a:pt x="797" y="0"/>
                  </a:moveTo>
                  <a:cubicBezTo>
                    <a:pt x="761" y="0"/>
                    <a:pt x="724" y="3"/>
                    <a:pt x="687" y="8"/>
                  </a:cubicBezTo>
                  <a:cubicBezTo>
                    <a:pt x="277" y="75"/>
                    <a:pt x="1" y="452"/>
                    <a:pt x="68" y="862"/>
                  </a:cubicBezTo>
                  <a:lnTo>
                    <a:pt x="210" y="1741"/>
                  </a:lnTo>
                  <a:cubicBezTo>
                    <a:pt x="235" y="1883"/>
                    <a:pt x="310" y="2017"/>
                    <a:pt x="427" y="2101"/>
                  </a:cubicBezTo>
                  <a:lnTo>
                    <a:pt x="662" y="2293"/>
                  </a:lnTo>
                  <a:cubicBezTo>
                    <a:pt x="747" y="2359"/>
                    <a:pt x="847" y="2393"/>
                    <a:pt x="947" y="2393"/>
                  </a:cubicBezTo>
                  <a:cubicBezTo>
                    <a:pt x="975" y="2393"/>
                    <a:pt x="1003" y="2391"/>
                    <a:pt x="1030" y="2385"/>
                  </a:cubicBezTo>
                  <a:lnTo>
                    <a:pt x="1097" y="2377"/>
                  </a:lnTo>
                  <a:cubicBezTo>
                    <a:pt x="1223" y="2360"/>
                    <a:pt x="1340" y="2285"/>
                    <a:pt x="1415" y="2168"/>
                  </a:cubicBezTo>
                  <a:lnTo>
                    <a:pt x="1582" y="1917"/>
                  </a:lnTo>
                  <a:cubicBezTo>
                    <a:pt x="1666" y="1799"/>
                    <a:pt x="1700" y="1649"/>
                    <a:pt x="1674" y="1506"/>
                  </a:cubicBezTo>
                  <a:lnTo>
                    <a:pt x="1532" y="628"/>
                  </a:lnTo>
                  <a:cubicBezTo>
                    <a:pt x="1471" y="255"/>
                    <a:pt x="1155" y="0"/>
                    <a:pt x="79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0"/>
            <p:cNvSpPr/>
            <p:nvPr/>
          </p:nvSpPr>
          <p:spPr>
            <a:xfrm>
              <a:off x="5621825" y="1622600"/>
              <a:ext cx="21575" cy="73675"/>
            </a:xfrm>
            <a:custGeom>
              <a:avLst/>
              <a:gdLst/>
              <a:ahLst/>
              <a:cxnLst/>
              <a:rect l="l" t="t" r="r" b="b"/>
              <a:pathLst>
                <a:path w="863" h="2947" extrusionOk="0">
                  <a:moveTo>
                    <a:pt x="101" y="1"/>
                  </a:moveTo>
                  <a:cubicBezTo>
                    <a:pt x="59" y="185"/>
                    <a:pt x="1" y="536"/>
                    <a:pt x="93" y="1122"/>
                  </a:cubicBezTo>
                  <a:cubicBezTo>
                    <a:pt x="193" y="1732"/>
                    <a:pt x="602" y="2510"/>
                    <a:pt x="862" y="2945"/>
                  </a:cubicBezTo>
                  <a:lnTo>
                    <a:pt x="862" y="2945"/>
                  </a:lnTo>
                  <a:cubicBezTo>
                    <a:pt x="844" y="2901"/>
                    <a:pt x="592" y="1822"/>
                    <a:pt x="461" y="1289"/>
                  </a:cubicBezTo>
                  <a:cubicBezTo>
                    <a:pt x="335" y="737"/>
                    <a:pt x="101" y="1"/>
                    <a:pt x="101" y="1"/>
                  </a:cubicBezTo>
                  <a:close/>
                  <a:moveTo>
                    <a:pt x="862" y="2945"/>
                  </a:moveTo>
                  <a:cubicBezTo>
                    <a:pt x="862" y="2946"/>
                    <a:pt x="863" y="2947"/>
                    <a:pt x="863" y="2947"/>
                  </a:cubicBezTo>
                  <a:cubicBezTo>
                    <a:pt x="862" y="2946"/>
                    <a:pt x="862" y="2946"/>
                    <a:pt x="862" y="2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0"/>
            <p:cNvSpPr/>
            <p:nvPr/>
          </p:nvSpPr>
          <p:spPr>
            <a:xfrm>
              <a:off x="5621200" y="1792925"/>
              <a:ext cx="117400" cy="30150"/>
            </a:xfrm>
            <a:custGeom>
              <a:avLst/>
              <a:gdLst/>
              <a:ahLst/>
              <a:cxnLst/>
              <a:rect l="l" t="t" r="r" b="b"/>
              <a:pathLst>
                <a:path w="4696" h="1206" extrusionOk="0">
                  <a:moveTo>
                    <a:pt x="4620" y="0"/>
                  </a:moveTo>
                  <a:lnTo>
                    <a:pt x="1" y="745"/>
                  </a:lnTo>
                  <a:lnTo>
                    <a:pt x="76" y="1205"/>
                  </a:lnTo>
                  <a:lnTo>
                    <a:pt x="4696" y="460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0"/>
            <p:cNvSpPr/>
            <p:nvPr/>
          </p:nvSpPr>
          <p:spPr>
            <a:xfrm>
              <a:off x="5633325" y="1807350"/>
              <a:ext cx="15100" cy="13825"/>
            </a:xfrm>
            <a:custGeom>
              <a:avLst/>
              <a:gdLst/>
              <a:ahLst/>
              <a:cxnLst/>
              <a:rect l="l" t="t" r="r" b="b"/>
              <a:pathLst>
                <a:path w="604" h="553" extrusionOk="0">
                  <a:moveTo>
                    <a:pt x="528" y="1"/>
                  </a:moveTo>
                  <a:lnTo>
                    <a:pt x="1" y="84"/>
                  </a:lnTo>
                  <a:lnTo>
                    <a:pt x="76" y="553"/>
                  </a:lnTo>
                  <a:lnTo>
                    <a:pt x="604" y="469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0"/>
            <p:cNvSpPr/>
            <p:nvPr/>
          </p:nvSpPr>
          <p:spPr>
            <a:xfrm>
              <a:off x="5621200" y="1792925"/>
              <a:ext cx="117200" cy="24275"/>
            </a:xfrm>
            <a:custGeom>
              <a:avLst/>
              <a:gdLst/>
              <a:ahLst/>
              <a:cxnLst/>
              <a:rect l="l" t="t" r="r" b="b"/>
              <a:pathLst>
                <a:path w="4688" h="971" extrusionOk="0">
                  <a:moveTo>
                    <a:pt x="4620" y="0"/>
                  </a:moveTo>
                  <a:lnTo>
                    <a:pt x="1" y="745"/>
                  </a:lnTo>
                  <a:lnTo>
                    <a:pt x="34" y="971"/>
                  </a:lnTo>
                  <a:lnTo>
                    <a:pt x="4687" y="393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0"/>
            <p:cNvSpPr/>
            <p:nvPr/>
          </p:nvSpPr>
          <p:spPr>
            <a:xfrm>
              <a:off x="5616800" y="1788850"/>
              <a:ext cx="124325" cy="26925"/>
            </a:xfrm>
            <a:custGeom>
              <a:avLst/>
              <a:gdLst/>
              <a:ahLst/>
              <a:cxnLst/>
              <a:rect l="l" t="t" r="r" b="b"/>
              <a:pathLst>
                <a:path w="4973" h="1077" extrusionOk="0">
                  <a:moveTo>
                    <a:pt x="4825" y="1"/>
                  </a:moveTo>
                  <a:cubicBezTo>
                    <a:pt x="4816" y="1"/>
                    <a:pt x="4806" y="2"/>
                    <a:pt x="4796" y="4"/>
                  </a:cubicBezTo>
                  <a:lnTo>
                    <a:pt x="118" y="749"/>
                  </a:lnTo>
                  <a:cubicBezTo>
                    <a:pt x="51" y="766"/>
                    <a:pt x="1" y="833"/>
                    <a:pt x="9" y="908"/>
                  </a:cubicBezTo>
                  <a:lnTo>
                    <a:pt x="18" y="967"/>
                  </a:lnTo>
                  <a:cubicBezTo>
                    <a:pt x="33" y="1029"/>
                    <a:pt x="92" y="1076"/>
                    <a:pt x="160" y="1076"/>
                  </a:cubicBezTo>
                  <a:cubicBezTo>
                    <a:pt x="166" y="1076"/>
                    <a:pt x="171" y="1076"/>
                    <a:pt x="177" y="1075"/>
                  </a:cubicBezTo>
                  <a:lnTo>
                    <a:pt x="4855" y="322"/>
                  </a:lnTo>
                  <a:cubicBezTo>
                    <a:pt x="4922" y="314"/>
                    <a:pt x="4972" y="247"/>
                    <a:pt x="4964" y="171"/>
                  </a:cubicBezTo>
                  <a:lnTo>
                    <a:pt x="4955" y="113"/>
                  </a:lnTo>
                  <a:cubicBezTo>
                    <a:pt x="4941" y="47"/>
                    <a:pt x="4888" y="1"/>
                    <a:pt x="4825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0"/>
            <p:cNvSpPr/>
            <p:nvPr/>
          </p:nvSpPr>
          <p:spPr>
            <a:xfrm>
              <a:off x="5612425" y="1807550"/>
              <a:ext cx="148350" cy="84350"/>
            </a:xfrm>
            <a:custGeom>
              <a:avLst/>
              <a:gdLst/>
              <a:ahLst/>
              <a:cxnLst/>
              <a:rect l="l" t="t" r="r" b="b"/>
              <a:pathLst>
                <a:path w="5934" h="3374" extrusionOk="0">
                  <a:moveTo>
                    <a:pt x="5532" y="1"/>
                  </a:moveTo>
                  <a:lnTo>
                    <a:pt x="0" y="888"/>
                  </a:lnTo>
                  <a:lnTo>
                    <a:pt x="402" y="3374"/>
                  </a:lnTo>
                  <a:lnTo>
                    <a:pt x="5934" y="2487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0"/>
            <p:cNvSpPr/>
            <p:nvPr/>
          </p:nvSpPr>
          <p:spPr>
            <a:xfrm>
              <a:off x="5719550" y="1812175"/>
              <a:ext cx="31600" cy="59425"/>
            </a:xfrm>
            <a:custGeom>
              <a:avLst/>
              <a:gdLst/>
              <a:ahLst/>
              <a:cxnLst/>
              <a:rect l="l" t="t" r="r" b="b"/>
              <a:pathLst>
                <a:path w="1264" h="2377" extrusionOk="0">
                  <a:moveTo>
                    <a:pt x="904" y="0"/>
                  </a:moveTo>
                  <a:lnTo>
                    <a:pt x="0" y="151"/>
                  </a:lnTo>
                  <a:lnTo>
                    <a:pt x="352" y="2377"/>
                  </a:lnTo>
                  <a:lnTo>
                    <a:pt x="1264" y="223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0"/>
            <p:cNvSpPr/>
            <p:nvPr/>
          </p:nvSpPr>
          <p:spPr>
            <a:xfrm>
              <a:off x="5612425" y="1807550"/>
              <a:ext cx="140625" cy="29325"/>
            </a:xfrm>
            <a:custGeom>
              <a:avLst/>
              <a:gdLst/>
              <a:ahLst/>
              <a:cxnLst/>
              <a:rect l="l" t="t" r="r" b="b"/>
              <a:pathLst>
                <a:path w="5625" h="1173" extrusionOk="0">
                  <a:moveTo>
                    <a:pt x="5532" y="1"/>
                  </a:moveTo>
                  <a:lnTo>
                    <a:pt x="0" y="888"/>
                  </a:lnTo>
                  <a:lnTo>
                    <a:pt x="42" y="1173"/>
                  </a:lnTo>
                  <a:lnTo>
                    <a:pt x="5624" y="537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0"/>
            <p:cNvSpPr/>
            <p:nvPr/>
          </p:nvSpPr>
          <p:spPr>
            <a:xfrm>
              <a:off x="5588550" y="1519250"/>
              <a:ext cx="33925" cy="23650"/>
            </a:xfrm>
            <a:custGeom>
              <a:avLst/>
              <a:gdLst/>
              <a:ahLst/>
              <a:cxnLst/>
              <a:rect l="l" t="t" r="r" b="b"/>
              <a:pathLst>
                <a:path w="1357" h="946" extrusionOk="0">
                  <a:moveTo>
                    <a:pt x="1" y="0"/>
                  </a:moveTo>
                  <a:lnTo>
                    <a:pt x="495" y="778"/>
                  </a:lnTo>
                  <a:lnTo>
                    <a:pt x="754" y="946"/>
                  </a:lnTo>
                  <a:lnTo>
                    <a:pt x="1357" y="636"/>
                  </a:lnTo>
                  <a:lnTo>
                    <a:pt x="1357" y="636"/>
                  </a:lnTo>
                  <a:cubicBezTo>
                    <a:pt x="1357" y="636"/>
                    <a:pt x="1215" y="664"/>
                    <a:pt x="1039" y="664"/>
                  </a:cubicBezTo>
                  <a:cubicBezTo>
                    <a:pt x="980" y="664"/>
                    <a:pt x="917" y="661"/>
                    <a:pt x="855" y="653"/>
                  </a:cubicBezTo>
                  <a:cubicBezTo>
                    <a:pt x="612" y="6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0"/>
            <p:cNvSpPr/>
            <p:nvPr/>
          </p:nvSpPr>
          <p:spPr>
            <a:xfrm>
              <a:off x="5577475" y="1495800"/>
              <a:ext cx="108825" cy="114725"/>
            </a:xfrm>
            <a:custGeom>
              <a:avLst/>
              <a:gdLst/>
              <a:ahLst/>
              <a:cxnLst/>
              <a:rect l="l" t="t" r="r" b="b"/>
              <a:pathLst>
                <a:path w="4353" h="4589" extrusionOk="0">
                  <a:moveTo>
                    <a:pt x="4233" y="1"/>
                  </a:moveTo>
                  <a:cubicBezTo>
                    <a:pt x="4217" y="1"/>
                    <a:pt x="4112" y="8"/>
                    <a:pt x="4034" y="193"/>
                  </a:cubicBezTo>
                  <a:lnTo>
                    <a:pt x="4043" y="160"/>
                  </a:lnTo>
                  <a:lnTo>
                    <a:pt x="3700" y="1139"/>
                  </a:lnTo>
                  <a:cubicBezTo>
                    <a:pt x="3639" y="1322"/>
                    <a:pt x="3467" y="1435"/>
                    <a:pt x="3285" y="1435"/>
                  </a:cubicBezTo>
                  <a:cubicBezTo>
                    <a:pt x="3267" y="1435"/>
                    <a:pt x="3249" y="1434"/>
                    <a:pt x="3231" y="1432"/>
                  </a:cubicBezTo>
                  <a:lnTo>
                    <a:pt x="2352" y="1315"/>
                  </a:lnTo>
                  <a:cubicBezTo>
                    <a:pt x="2342" y="1312"/>
                    <a:pt x="2333" y="1311"/>
                    <a:pt x="2325" y="1311"/>
                  </a:cubicBezTo>
                  <a:cubicBezTo>
                    <a:pt x="2304" y="1311"/>
                    <a:pt x="2286" y="1317"/>
                    <a:pt x="2268" y="1323"/>
                  </a:cubicBezTo>
                  <a:lnTo>
                    <a:pt x="1524" y="1683"/>
                  </a:lnTo>
                  <a:lnTo>
                    <a:pt x="1415" y="1733"/>
                  </a:lnTo>
                  <a:cubicBezTo>
                    <a:pt x="1370" y="1748"/>
                    <a:pt x="1323" y="1756"/>
                    <a:pt x="1277" y="1756"/>
                  </a:cubicBezTo>
                  <a:cubicBezTo>
                    <a:pt x="1145" y="1756"/>
                    <a:pt x="1016" y="1694"/>
                    <a:pt x="929" y="1583"/>
                  </a:cubicBezTo>
                  <a:lnTo>
                    <a:pt x="461" y="972"/>
                  </a:lnTo>
                  <a:cubicBezTo>
                    <a:pt x="317" y="703"/>
                    <a:pt x="187" y="664"/>
                    <a:pt x="124" y="664"/>
                  </a:cubicBezTo>
                  <a:cubicBezTo>
                    <a:pt x="98" y="664"/>
                    <a:pt x="84" y="670"/>
                    <a:pt x="84" y="670"/>
                  </a:cubicBezTo>
                  <a:lnTo>
                    <a:pt x="0" y="804"/>
                  </a:lnTo>
                  <a:lnTo>
                    <a:pt x="595" y="2093"/>
                  </a:lnTo>
                  <a:lnTo>
                    <a:pt x="461" y="2160"/>
                  </a:lnTo>
                  <a:cubicBezTo>
                    <a:pt x="536" y="2286"/>
                    <a:pt x="745" y="2671"/>
                    <a:pt x="963" y="3089"/>
                  </a:cubicBezTo>
                  <a:cubicBezTo>
                    <a:pt x="1222" y="3424"/>
                    <a:pt x="1432" y="3901"/>
                    <a:pt x="1565" y="4277"/>
                  </a:cubicBezTo>
                  <a:cubicBezTo>
                    <a:pt x="1590" y="4264"/>
                    <a:pt x="1619" y="4257"/>
                    <a:pt x="1651" y="4257"/>
                  </a:cubicBezTo>
                  <a:cubicBezTo>
                    <a:pt x="1889" y="4257"/>
                    <a:pt x="2309" y="4588"/>
                    <a:pt x="2715" y="4588"/>
                  </a:cubicBezTo>
                  <a:cubicBezTo>
                    <a:pt x="2753" y="4588"/>
                    <a:pt x="2791" y="4585"/>
                    <a:pt x="2829" y="4579"/>
                  </a:cubicBezTo>
                  <a:cubicBezTo>
                    <a:pt x="3230" y="4513"/>
                    <a:pt x="3590" y="3849"/>
                    <a:pt x="3911" y="3849"/>
                  </a:cubicBezTo>
                  <a:cubicBezTo>
                    <a:pt x="3919" y="3849"/>
                    <a:pt x="3926" y="3850"/>
                    <a:pt x="3934" y="3851"/>
                  </a:cubicBezTo>
                  <a:cubicBezTo>
                    <a:pt x="3942" y="3633"/>
                    <a:pt x="3959" y="3382"/>
                    <a:pt x="4001" y="3139"/>
                  </a:cubicBezTo>
                  <a:lnTo>
                    <a:pt x="4018" y="3047"/>
                  </a:lnTo>
                  <a:cubicBezTo>
                    <a:pt x="4018" y="3022"/>
                    <a:pt x="4026" y="2989"/>
                    <a:pt x="4026" y="2963"/>
                  </a:cubicBezTo>
                  <a:cubicBezTo>
                    <a:pt x="4101" y="2386"/>
                    <a:pt x="4185" y="1716"/>
                    <a:pt x="4218" y="1557"/>
                  </a:cubicBezTo>
                  <a:lnTo>
                    <a:pt x="4185" y="1549"/>
                  </a:lnTo>
                  <a:lnTo>
                    <a:pt x="4352" y="110"/>
                  </a:lnTo>
                  <a:lnTo>
                    <a:pt x="4235" y="1"/>
                  </a:lnTo>
                  <a:cubicBezTo>
                    <a:pt x="4235" y="1"/>
                    <a:pt x="4235" y="1"/>
                    <a:pt x="423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0"/>
            <p:cNvSpPr/>
            <p:nvPr/>
          </p:nvSpPr>
          <p:spPr>
            <a:xfrm>
              <a:off x="5560950" y="1504600"/>
              <a:ext cx="52125" cy="89675"/>
            </a:xfrm>
            <a:custGeom>
              <a:avLst/>
              <a:gdLst/>
              <a:ahLst/>
              <a:cxnLst/>
              <a:rect l="l" t="t" r="r" b="b"/>
              <a:pathLst>
                <a:path w="2085" h="3587" extrusionOk="0">
                  <a:moveTo>
                    <a:pt x="527" y="0"/>
                  </a:moveTo>
                  <a:cubicBezTo>
                    <a:pt x="527" y="0"/>
                    <a:pt x="84" y="302"/>
                    <a:pt x="42" y="879"/>
                  </a:cubicBezTo>
                  <a:cubicBezTo>
                    <a:pt x="0" y="1448"/>
                    <a:pt x="452" y="2252"/>
                    <a:pt x="896" y="2963"/>
                  </a:cubicBezTo>
                  <a:cubicBezTo>
                    <a:pt x="1248" y="3528"/>
                    <a:pt x="1791" y="3586"/>
                    <a:pt x="1999" y="3586"/>
                  </a:cubicBezTo>
                  <a:cubicBezTo>
                    <a:pt x="2053" y="3586"/>
                    <a:pt x="2084" y="3582"/>
                    <a:pt x="2084" y="3582"/>
                  </a:cubicBezTo>
                  <a:cubicBezTo>
                    <a:pt x="2084" y="3582"/>
                    <a:pt x="2051" y="3231"/>
                    <a:pt x="1917" y="2946"/>
                  </a:cubicBezTo>
                  <a:cubicBezTo>
                    <a:pt x="1783" y="2662"/>
                    <a:pt x="1582" y="2226"/>
                    <a:pt x="1306" y="1348"/>
                  </a:cubicBezTo>
                  <a:cubicBezTo>
                    <a:pt x="1038" y="477"/>
                    <a:pt x="527" y="0"/>
                    <a:pt x="52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0"/>
            <p:cNvSpPr/>
            <p:nvPr/>
          </p:nvSpPr>
          <p:spPr>
            <a:xfrm>
              <a:off x="5674775" y="1486800"/>
              <a:ext cx="34750" cy="97125"/>
            </a:xfrm>
            <a:custGeom>
              <a:avLst/>
              <a:gdLst/>
              <a:ahLst/>
              <a:cxnLst/>
              <a:rect l="l" t="t" r="r" b="b"/>
              <a:pathLst>
                <a:path w="1390" h="3885" extrusionOk="0">
                  <a:moveTo>
                    <a:pt x="427" y="1"/>
                  </a:moveTo>
                  <a:cubicBezTo>
                    <a:pt x="427" y="1"/>
                    <a:pt x="101" y="612"/>
                    <a:pt x="109" y="1524"/>
                  </a:cubicBezTo>
                  <a:cubicBezTo>
                    <a:pt x="126" y="2445"/>
                    <a:pt x="67" y="2913"/>
                    <a:pt x="34" y="3231"/>
                  </a:cubicBezTo>
                  <a:cubicBezTo>
                    <a:pt x="0" y="3541"/>
                    <a:pt x="67" y="3884"/>
                    <a:pt x="67" y="3884"/>
                  </a:cubicBezTo>
                  <a:cubicBezTo>
                    <a:pt x="67" y="3884"/>
                    <a:pt x="812" y="3734"/>
                    <a:pt x="1004" y="2922"/>
                  </a:cubicBezTo>
                  <a:cubicBezTo>
                    <a:pt x="1205" y="2118"/>
                    <a:pt x="1389" y="1214"/>
                    <a:pt x="1163" y="679"/>
                  </a:cubicBezTo>
                  <a:cubicBezTo>
                    <a:pt x="946" y="143"/>
                    <a:pt x="427" y="1"/>
                    <a:pt x="427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0"/>
            <p:cNvSpPr/>
            <p:nvPr/>
          </p:nvSpPr>
          <p:spPr>
            <a:xfrm>
              <a:off x="5676650" y="1501025"/>
              <a:ext cx="9425" cy="57150"/>
            </a:xfrm>
            <a:custGeom>
              <a:avLst/>
              <a:gdLst/>
              <a:ahLst/>
              <a:cxnLst/>
              <a:rect l="l" t="t" r="r" b="b"/>
              <a:pathLst>
                <a:path w="377" h="2286" extrusionOk="0">
                  <a:moveTo>
                    <a:pt x="143" y="1"/>
                  </a:moveTo>
                  <a:cubicBezTo>
                    <a:pt x="84" y="252"/>
                    <a:pt x="26" y="578"/>
                    <a:pt x="34" y="955"/>
                  </a:cubicBezTo>
                  <a:cubicBezTo>
                    <a:pt x="42" y="1566"/>
                    <a:pt x="26" y="1984"/>
                    <a:pt x="0" y="2286"/>
                  </a:cubicBezTo>
                  <a:cubicBezTo>
                    <a:pt x="42" y="2252"/>
                    <a:pt x="201" y="2135"/>
                    <a:pt x="285" y="1976"/>
                  </a:cubicBezTo>
                  <a:cubicBezTo>
                    <a:pt x="377" y="1792"/>
                    <a:pt x="293" y="1482"/>
                    <a:pt x="176" y="1206"/>
                  </a:cubicBezTo>
                  <a:cubicBezTo>
                    <a:pt x="59" y="930"/>
                    <a:pt x="143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0"/>
            <p:cNvSpPr/>
            <p:nvPr/>
          </p:nvSpPr>
          <p:spPr>
            <a:xfrm>
              <a:off x="5647350" y="1605650"/>
              <a:ext cx="46900" cy="192300"/>
            </a:xfrm>
            <a:custGeom>
              <a:avLst/>
              <a:gdLst/>
              <a:ahLst/>
              <a:cxnLst/>
              <a:rect l="l" t="t" r="r" b="b"/>
              <a:pathLst>
                <a:path w="1876" h="7692" extrusionOk="0">
                  <a:moveTo>
                    <a:pt x="1" y="1"/>
                  </a:moveTo>
                  <a:lnTo>
                    <a:pt x="1231" y="7642"/>
                  </a:lnTo>
                  <a:lnTo>
                    <a:pt x="1290" y="7617"/>
                  </a:lnTo>
                  <a:lnTo>
                    <a:pt x="1298" y="7692"/>
                  </a:lnTo>
                  <a:lnTo>
                    <a:pt x="1875" y="7600"/>
                  </a:lnTo>
                  <a:cubicBezTo>
                    <a:pt x="1875" y="7600"/>
                    <a:pt x="1750" y="7382"/>
                    <a:pt x="1566" y="7299"/>
                  </a:cubicBezTo>
                  <a:cubicBezTo>
                    <a:pt x="1457" y="7257"/>
                    <a:pt x="1357" y="7223"/>
                    <a:pt x="1298" y="7207"/>
                  </a:cubicBezTo>
                  <a:cubicBezTo>
                    <a:pt x="1264" y="6570"/>
                    <a:pt x="1214" y="5349"/>
                    <a:pt x="1181" y="5047"/>
                  </a:cubicBezTo>
                  <a:cubicBezTo>
                    <a:pt x="1139" y="4620"/>
                    <a:pt x="938" y="4169"/>
                    <a:pt x="938" y="4169"/>
                  </a:cubicBezTo>
                  <a:cubicBezTo>
                    <a:pt x="938" y="4169"/>
                    <a:pt x="804" y="1967"/>
                    <a:pt x="754" y="1591"/>
                  </a:cubicBezTo>
                  <a:cubicBezTo>
                    <a:pt x="695" y="1214"/>
                    <a:pt x="578" y="821"/>
                    <a:pt x="578" y="821"/>
                  </a:cubicBezTo>
                  <a:lnTo>
                    <a:pt x="695" y="252"/>
                  </a:lnTo>
                  <a:lnTo>
                    <a:pt x="277" y="6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0"/>
            <p:cNvSpPr/>
            <p:nvPr/>
          </p:nvSpPr>
          <p:spPr>
            <a:xfrm>
              <a:off x="5639400" y="1581600"/>
              <a:ext cx="40825" cy="216600"/>
            </a:xfrm>
            <a:custGeom>
              <a:avLst/>
              <a:gdLst/>
              <a:ahLst/>
              <a:cxnLst/>
              <a:rect l="l" t="t" r="r" b="b"/>
              <a:pathLst>
                <a:path w="1633" h="8664" extrusionOk="0">
                  <a:moveTo>
                    <a:pt x="344" y="0"/>
                  </a:moveTo>
                  <a:lnTo>
                    <a:pt x="1" y="59"/>
                  </a:lnTo>
                  <a:lnTo>
                    <a:pt x="1457" y="8595"/>
                  </a:lnTo>
                  <a:cubicBezTo>
                    <a:pt x="1464" y="8639"/>
                    <a:pt x="1497" y="8664"/>
                    <a:pt x="1539" y="8664"/>
                  </a:cubicBezTo>
                  <a:cubicBezTo>
                    <a:pt x="1545" y="8664"/>
                    <a:pt x="1551" y="8663"/>
                    <a:pt x="1557" y="8662"/>
                  </a:cubicBezTo>
                  <a:cubicBezTo>
                    <a:pt x="1599" y="8662"/>
                    <a:pt x="1633" y="8620"/>
                    <a:pt x="1624" y="8570"/>
                  </a:cubicBezTo>
                  <a:lnTo>
                    <a:pt x="344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0"/>
            <p:cNvSpPr/>
            <p:nvPr/>
          </p:nvSpPr>
          <p:spPr>
            <a:xfrm>
              <a:off x="5639400" y="1582425"/>
              <a:ext cx="35175" cy="206325"/>
            </a:xfrm>
            <a:custGeom>
              <a:avLst/>
              <a:gdLst/>
              <a:ahLst/>
              <a:cxnLst/>
              <a:rect l="l" t="t" r="r" b="b"/>
              <a:pathLst>
                <a:path w="1407" h="8253" extrusionOk="0">
                  <a:moveTo>
                    <a:pt x="176" y="1"/>
                  </a:moveTo>
                  <a:lnTo>
                    <a:pt x="1" y="26"/>
                  </a:lnTo>
                  <a:lnTo>
                    <a:pt x="1407" y="825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0"/>
            <p:cNvSpPr/>
            <p:nvPr/>
          </p:nvSpPr>
          <p:spPr>
            <a:xfrm>
              <a:off x="5630825" y="1556475"/>
              <a:ext cx="62375" cy="33500"/>
            </a:xfrm>
            <a:custGeom>
              <a:avLst/>
              <a:gdLst/>
              <a:ahLst/>
              <a:cxnLst/>
              <a:rect l="l" t="t" r="r" b="b"/>
              <a:pathLst>
                <a:path w="2495" h="1340" extrusionOk="0">
                  <a:moveTo>
                    <a:pt x="1934" y="1"/>
                  </a:moveTo>
                  <a:cubicBezTo>
                    <a:pt x="1890" y="1"/>
                    <a:pt x="1842" y="4"/>
                    <a:pt x="1792" y="9"/>
                  </a:cubicBezTo>
                  <a:cubicBezTo>
                    <a:pt x="1423" y="59"/>
                    <a:pt x="1139" y="386"/>
                    <a:pt x="955" y="436"/>
                  </a:cubicBezTo>
                  <a:cubicBezTo>
                    <a:pt x="917" y="449"/>
                    <a:pt x="880" y="453"/>
                    <a:pt x="844" y="453"/>
                  </a:cubicBezTo>
                  <a:cubicBezTo>
                    <a:pt x="717" y="453"/>
                    <a:pt x="603" y="394"/>
                    <a:pt x="530" y="394"/>
                  </a:cubicBezTo>
                  <a:cubicBezTo>
                    <a:pt x="526" y="394"/>
                    <a:pt x="523" y="394"/>
                    <a:pt x="519" y="394"/>
                  </a:cubicBezTo>
                  <a:cubicBezTo>
                    <a:pt x="427" y="403"/>
                    <a:pt x="9" y="562"/>
                    <a:pt x="9" y="562"/>
                  </a:cubicBezTo>
                  <a:cubicBezTo>
                    <a:pt x="9" y="562"/>
                    <a:pt x="1" y="712"/>
                    <a:pt x="51" y="813"/>
                  </a:cubicBezTo>
                  <a:cubicBezTo>
                    <a:pt x="109" y="913"/>
                    <a:pt x="201" y="997"/>
                    <a:pt x="226" y="1106"/>
                  </a:cubicBezTo>
                  <a:cubicBezTo>
                    <a:pt x="252" y="1206"/>
                    <a:pt x="436" y="1340"/>
                    <a:pt x="436" y="1340"/>
                  </a:cubicBezTo>
                  <a:cubicBezTo>
                    <a:pt x="436" y="1340"/>
                    <a:pt x="737" y="1214"/>
                    <a:pt x="837" y="1156"/>
                  </a:cubicBezTo>
                  <a:cubicBezTo>
                    <a:pt x="854" y="1147"/>
                    <a:pt x="887" y="1145"/>
                    <a:pt x="932" y="1145"/>
                  </a:cubicBezTo>
                  <a:cubicBezTo>
                    <a:pt x="1026" y="1145"/>
                    <a:pt x="1174" y="1157"/>
                    <a:pt x="1338" y="1157"/>
                  </a:cubicBezTo>
                  <a:cubicBezTo>
                    <a:pt x="1571" y="1157"/>
                    <a:pt x="1838" y="1132"/>
                    <a:pt x="2034" y="1014"/>
                  </a:cubicBezTo>
                  <a:cubicBezTo>
                    <a:pt x="2436" y="779"/>
                    <a:pt x="2495" y="394"/>
                    <a:pt x="2419" y="210"/>
                  </a:cubicBezTo>
                  <a:cubicBezTo>
                    <a:pt x="2376" y="109"/>
                    <a:pt x="2219" y="1"/>
                    <a:pt x="1934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0"/>
            <p:cNvSpPr/>
            <p:nvPr/>
          </p:nvSpPr>
          <p:spPr>
            <a:xfrm>
              <a:off x="5589600" y="1545525"/>
              <a:ext cx="56525" cy="49000"/>
            </a:xfrm>
            <a:custGeom>
              <a:avLst/>
              <a:gdLst/>
              <a:ahLst/>
              <a:cxnLst/>
              <a:rect l="l" t="t" r="r" b="b"/>
              <a:pathLst>
                <a:path w="2261" h="1960" extrusionOk="0">
                  <a:moveTo>
                    <a:pt x="1942" y="0"/>
                  </a:moveTo>
                  <a:cubicBezTo>
                    <a:pt x="1927" y="0"/>
                    <a:pt x="1912" y="4"/>
                    <a:pt x="1901" y="12"/>
                  </a:cubicBezTo>
                  <a:cubicBezTo>
                    <a:pt x="1783" y="71"/>
                    <a:pt x="1516" y="213"/>
                    <a:pt x="1457" y="263"/>
                  </a:cubicBezTo>
                  <a:cubicBezTo>
                    <a:pt x="1382" y="330"/>
                    <a:pt x="1348" y="523"/>
                    <a:pt x="1172" y="623"/>
                  </a:cubicBezTo>
                  <a:cubicBezTo>
                    <a:pt x="1005" y="723"/>
                    <a:pt x="603" y="707"/>
                    <a:pt x="302" y="958"/>
                  </a:cubicBezTo>
                  <a:cubicBezTo>
                    <a:pt x="1" y="1217"/>
                    <a:pt x="118" y="1493"/>
                    <a:pt x="168" y="1611"/>
                  </a:cubicBezTo>
                  <a:cubicBezTo>
                    <a:pt x="245" y="1771"/>
                    <a:pt x="648" y="1959"/>
                    <a:pt x="865" y="1959"/>
                  </a:cubicBezTo>
                  <a:cubicBezTo>
                    <a:pt x="885" y="1959"/>
                    <a:pt x="905" y="1957"/>
                    <a:pt x="921" y="1954"/>
                  </a:cubicBezTo>
                  <a:cubicBezTo>
                    <a:pt x="1398" y="1845"/>
                    <a:pt x="1683" y="1050"/>
                    <a:pt x="1800" y="1016"/>
                  </a:cubicBezTo>
                  <a:cubicBezTo>
                    <a:pt x="1917" y="974"/>
                    <a:pt x="2227" y="832"/>
                    <a:pt x="2227" y="832"/>
                  </a:cubicBezTo>
                  <a:cubicBezTo>
                    <a:pt x="2227" y="832"/>
                    <a:pt x="2260" y="598"/>
                    <a:pt x="2202" y="506"/>
                  </a:cubicBezTo>
                  <a:cubicBezTo>
                    <a:pt x="2143" y="422"/>
                    <a:pt x="2143" y="288"/>
                    <a:pt x="2110" y="188"/>
                  </a:cubicBezTo>
                  <a:cubicBezTo>
                    <a:pt x="2093" y="121"/>
                    <a:pt x="2035" y="62"/>
                    <a:pt x="1993" y="20"/>
                  </a:cubicBezTo>
                  <a:cubicBezTo>
                    <a:pt x="1979" y="7"/>
                    <a:pt x="1960" y="0"/>
                    <a:pt x="194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0"/>
            <p:cNvSpPr/>
            <p:nvPr/>
          </p:nvSpPr>
          <p:spPr>
            <a:xfrm>
              <a:off x="5606975" y="1443500"/>
              <a:ext cx="12150" cy="5950"/>
            </a:xfrm>
            <a:custGeom>
              <a:avLst/>
              <a:gdLst/>
              <a:ahLst/>
              <a:cxnLst/>
              <a:rect l="l" t="t" r="r" b="b"/>
              <a:pathLst>
                <a:path w="486" h="238" extrusionOk="0">
                  <a:moveTo>
                    <a:pt x="486" y="0"/>
                  </a:moveTo>
                  <a:lnTo>
                    <a:pt x="0" y="84"/>
                  </a:lnTo>
                  <a:cubicBezTo>
                    <a:pt x="0" y="84"/>
                    <a:pt x="73" y="237"/>
                    <a:pt x="233" y="237"/>
                  </a:cubicBezTo>
                  <a:cubicBezTo>
                    <a:pt x="244" y="237"/>
                    <a:pt x="256" y="236"/>
                    <a:pt x="268" y="235"/>
                  </a:cubicBezTo>
                  <a:cubicBezTo>
                    <a:pt x="461" y="201"/>
                    <a:pt x="486" y="0"/>
                    <a:pt x="486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0"/>
            <p:cNvSpPr/>
            <p:nvPr/>
          </p:nvSpPr>
          <p:spPr>
            <a:xfrm>
              <a:off x="5623700" y="1440775"/>
              <a:ext cx="12375" cy="17600"/>
            </a:xfrm>
            <a:custGeom>
              <a:avLst/>
              <a:gdLst/>
              <a:ahLst/>
              <a:cxnLst/>
              <a:rect l="l" t="t" r="r" b="b"/>
              <a:pathLst>
                <a:path w="495" h="704" extrusionOk="0">
                  <a:moveTo>
                    <a:pt x="495" y="1"/>
                  </a:moveTo>
                  <a:lnTo>
                    <a:pt x="1" y="84"/>
                  </a:lnTo>
                  <a:lnTo>
                    <a:pt x="101" y="704"/>
                  </a:lnTo>
                  <a:cubicBezTo>
                    <a:pt x="101" y="704"/>
                    <a:pt x="252" y="561"/>
                    <a:pt x="235" y="427"/>
                  </a:cubicBezTo>
                  <a:cubicBezTo>
                    <a:pt x="219" y="352"/>
                    <a:pt x="177" y="277"/>
                    <a:pt x="143" y="218"/>
                  </a:cubicBezTo>
                  <a:lnTo>
                    <a:pt x="143" y="218"/>
                  </a:lnTo>
                  <a:cubicBezTo>
                    <a:pt x="174" y="230"/>
                    <a:pt x="205" y="238"/>
                    <a:pt x="238" y="238"/>
                  </a:cubicBezTo>
                  <a:cubicBezTo>
                    <a:pt x="251" y="238"/>
                    <a:pt x="264" y="237"/>
                    <a:pt x="277" y="235"/>
                  </a:cubicBezTo>
                  <a:cubicBezTo>
                    <a:pt x="461" y="201"/>
                    <a:pt x="495" y="1"/>
                    <a:pt x="49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0"/>
            <p:cNvSpPr/>
            <p:nvPr/>
          </p:nvSpPr>
          <p:spPr>
            <a:xfrm>
              <a:off x="5617425" y="1462725"/>
              <a:ext cx="14900" cy="3400"/>
            </a:xfrm>
            <a:custGeom>
              <a:avLst/>
              <a:gdLst/>
              <a:ahLst/>
              <a:cxnLst/>
              <a:rect l="l" t="t" r="r" b="b"/>
              <a:pathLst>
                <a:path w="596" h="136" extrusionOk="0">
                  <a:moveTo>
                    <a:pt x="355" y="0"/>
                  </a:moveTo>
                  <a:cubicBezTo>
                    <a:pt x="347" y="0"/>
                    <a:pt x="341" y="1"/>
                    <a:pt x="336" y="1"/>
                  </a:cubicBezTo>
                  <a:cubicBezTo>
                    <a:pt x="327" y="1"/>
                    <a:pt x="311" y="10"/>
                    <a:pt x="302" y="18"/>
                  </a:cubicBezTo>
                  <a:cubicBezTo>
                    <a:pt x="298" y="22"/>
                    <a:pt x="294" y="24"/>
                    <a:pt x="289" y="24"/>
                  </a:cubicBezTo>
                  <a:cubicBezTo>
                    <a:pt x="283" y="24"/>
                    <a:pt x="277" y="22"/>
                    <a:pt x="269" y="18"/>
                  </a:cubicBezTo>
                  <a:cubicBezTo>
                    <a:pt x="263" y="18"/>
                    <a:pt x="254" y="14"/>
                    <a:pt x="246" y="14"/>
                  </a:cubicBezTo>
                  <a:cubicBezTo>
                    <a:pt x="242" y="14"/>
                    <a:pt x="238" y="15"/>
                    <a:pt x="235" y="18"/>
                  </a:cubicBezTo>
                  <a:cubicBezTo>
                    <a:pt x="177" y="26"/>
                    <a:pt x="1" y="135"/>
                    <a:pt x="1" y="135"/>
                  </a:cubicBezTo>
                  <a:lnTo>
                    <a:pt x="277" y="85"/>
                  </a:lnTo>
                  <a:lnTo>
                    <a:pt x="319" y="85"/>
                  </a:lnTo>
                  <a:lnTo>
                    <a:pt x="595" y="35"/>
                  </a:lnTo>
                  <a:cubicBezTo>
                    <a:pt x="595" y="35"/>
                    <a:pt x="429" y="0"/>
                    <a:pt x="355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0"/>
            <p:cNvSpPr/>
            <p:nvPr/>
          </p:nvSpPr>
          <p:spPr>
            <a:xfrm>
              <a:off x="5604875" y="1423400"/>
              <a:ext cx="9225" cy="20400"/>
            </a:xfrm>
            <a:custGeom>
              <a:avLst/>
              <a:gdLst/>
              <a:ahLst/>
              <a:cxnLst/>
              <a:rect l="l" t="t" r="r" b="b"/>
              <a:pathLst>
                <a:path w="369" h="8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8" y="1"/>
                    <a:pt x="135" y="135"/>
                    <a:pt x="68" y="277"/>
                  </a:cubicBezTo>
                  <a:cubicBezTo>
                    <a:pt x="1" y="428"/>
                    <a:pt x="34" y="704"/>
                    <a:pt x="34" y="704"/>
                  </a:cubicBezTo>
                  <a:lnTo>
                    <a:pt x="9" y="788"/>
                  </a:lnTo>
                  <a:cubicBezTo>
                    <a:pt x="9" y="801"/>
                    <a:pt x="15" y="815"/>
                    <a:pt x="30" y="815"/>
                  </a:cubicBezTo>
                  <a:cubicBezTo>
                    <a:pt x="34" y="815"/>
                    <a:pt x="38" y="814"/>
                    <a:pt x="43" y="813"/>
                  </a:cubicBezTo>
                  <a:lnTo>
                    <a:pt x="352" y="763"/>
                  </a:lnTo>
                  <a:cubicBezTo>
                    <a:pt x="369" y="763"/>
                    <a:pt x="369" y="737"/>
                    <a:pt x="352" y="737"/>
                  </a:cubicBezTo>
                  <a:lnTo>
                    <a:pt x="185" y="687"/>
                  </a:lnTo>
                  <a:cubicBezTo>
                    <a:pt x="185" y="687"/>
                    <a:pt x="135" y="470"/>
                    <a:pt x="151" y="311"/>
                  </a:cubicBezTo>
                  <a:cubicBezTo>
                    <a:pt x="176" y="143"/>
                    <a:pt x="268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0"/>
            <p:cNvSpPr/>
            <p:nvPr/>
          </p:nvSpPr>
          <p:spPr>
            <a:xfrm>
              <a:off x="5564075" y="1511300"/>
              <a:ext cx="10500" cy="40825"/>
            </a:xfrm>
            <a:custGeom>
              <a:avLst/>
              <a:gdLst/>
              <a:ahLst/>
              <a:cxnLst/>
              <a:rect l="l" t="t" r="r" b="b"/>
              <a:pathLst>
                <a:path w="420" h="1633" extrusionOk="0">
                  <a:moveTo>
                    <a:pt x="386" y="0"/>
                  </a:moveTo>
                  <a:cubicBezTo>
                    <a:pt x="386" y="0"/>
                    <a:pt x="1" y="335"/>
                    <a:pt x="26" y="812"/>
                  </a:cubicBezTo>
                  <a:cubicBezTo>
                    <a:pt x="51" y="1297"/>
                    <a:pt x="419" y="1632"/>
                    <a:pt x="419" y="1632"/>
                  </a:cubicBezTo>
                  <a:cubicBezTo>
                    <a:pt x="419" y="1632"/>
                    <a:pt x="302" y="1440"/>
                    <a:pt x="260" y="963"/>
                  </a:cubicBezTo>
                  <a:cubicBezTo>
                    <a:pt x="218" y="477"/>
                    <a:pt x="386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0"/>
            <p:cNvSpPr/>
            <p:nvPr/>
          </p:nvSpPr>
          <p:spPr>
            <a:xfrm>
              <a:off x="5591700" y="1559200"/>
              <a:ext cx="29525" cy="22200"/>
            </a:xfrm>
            <a:custGeom>
              <a:avLst/>
              <a:gdLst/>
              <a:ahLst/>
              <a:cxnLst/>
              <a:rect l="l" t="t" r="r" b="b"/>
              <a:pathLst>
                <a:path w="1181" h="888" extrusionOk="0">
                  <a:moveTo>
                    <a:pt x="1181" y="1"/>
                  </a:moveTo>
                  <a:cubicBezTo>
                    <a:pt x="1155" y="26"/>
                    <a:pt x="1130" y="51"/>
                    <a:pt x="1088" y="76"/>
                  </a:cubicBezTo>
                  <a:cubicBezTo>
                    <a:pt x="921" y="176"/>
                    <a:pt x="519" y="160"/>
                    <a:pt x="218" y="411"/>
                  </a:cubicBezTo>
                  <a:cubicBezTo>
                    <a:pt x="17" y="578"/>
                    <a:pt x="0" y="754"/>
                    <a:pt x="26" y="888"/>
                  </a:cubicBezTo>
                  <a:cubicBezTo>
                    <a:pt x="26" y="888"/>
                    <a:pt x="226" y="511"/>
                    <a:pt x="469" y="419"/>
                  </a:cubicBezTo>
                  <a:cubicBezTo>
                    <a:pt x="712" y="327"/>
                    <a:pt x="1063" y="227"/>
                    <a:pt x="1139" y="93"/>
                  </a:cubicBezTo>
                  <a:cubicBezTo>
                    <a:pt x="1155" y="68"/>
                    <a:pt x="1172" y="34"/>
                    <a:pt x="1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0"/>
            <p:cNvSpPr/>
            <p:nvPr/>
          </p:nvSpPr>
          <p:spPr>
            <a:xfrm>
              <a:off x="5635425" y="1584950"/>
              <a:ext cx="18650" cy="6550"/>
            </a:xfrm>
            <a:custGeom>
              <a:avLst/>
              <a:gdLst/>
              <a:ahLst/>
              <a:cxnLst/>
              <a:rect l="l" t="t" r="r" b="b"/>
              <a:pathLst>
                <a:path w="746" h="262" extrusionOk="0">
                  <a:moveTo>
                    <a:pt x="653" y="0"/>
                  </a:moveTo>
                  <a:lnTo>
                    <a:pt x="59" y="100"/>
                  </a:lnTo>
                  <a:cubicBezTo>
                    <a:pt x="26" y="100"/>
                    <a:pt x="1" y="142"/>
                    <a:pt x="1" y="176"/>
                  </a:cubicBezTo>
                  <a:lnTo>
                    <a:pt x="9" y="201"/>
                  </a:lnTo>
                  <a:cubicBezTo>
                    <a:pt x="16" y="237"/>
                    <a:pt x="43" y="261"/>
                    <a:pt x="71" y="261"/>
                  </a:cubicBezTo>
                  <a:cubicBezTo>
                    <a:pt x="76" y="261"/>
                    <a:pt x="80" y="261"/>
                    <a:pt x="84" y="259"/>
                  </a:cubicBezTo>
                  <a:lnTo>
                    <a:pt x="679" y="167"/>
                  </a:lnTo>
                  <a:cubicBezTo>
                    <a:pt x="720" y="159"/>
                    <a:pt x="746" y="126"/>
                    <a:pt x="737" y="84"/>
                  </a:cubicBezTo>
                  <a:lnTo>
                    <a:pt x="729" y="59"/>
                  </a:lnTo>
                  <a:cubicBezTo>
                    <a:pt x="729" y="25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0"/>
            <p:cNvSpPr/>
            <p:nvPr/>
          </p:nvSpPr>
          <p:spPr>
            <a:xfrm>
              <a:off x="5563875" y="1516950"/>
              <a:ext cx="27225" cy="63000"/>
            </a:xfrm>
            <a:custGeom>
              <a:avLst/>
              <a:gdLst/>
              <a:ahLst/>
              <a:cxnLst/>
              <a:rect l="l" t="t" r="r" b="b"/>
              <a:pathLst>
                <a:path w="1089" h="2520" extrusionOk="0">
                  <a:moveTo>
                    <a:pt x="201" y="0"/>
                  </a:moveTo>
                  <a:cubicBezTo>
                    <a:pt x="201" y="0"/>
                    <a:pt x="0" y="276"/>
                    <a:pt x="42" y="678"/>
                  </a:cubicBezTo>
                  <a:cubicBezTo>
                    <a:pt x="84" y="1080"/>
                    <a:pt x="954" y="2519"/>
                    <a:pt x="954" y="2519"/>
                  </a:cubicBezTo>
                  <a:cubicBezTo>
                    <a:pt x="954" y="2519"/>
                    <a:pt x="1088" y="2042"/>
                    <a:pt x="980" y="1791"/>
                  </a:cubicBezTo>
                  <a:cubicBezTo>
                    <a:pt x="871" y="1548"/>
                    <a:pt x="477" y="1465"/>
                    <a:pt x="402" y="1381"/>
                  </a:cubicBezTo>
                  <a:cubicBezTo>
                    <a:pt x="335" y="1297"/>
                    <a:pt x="218" y="946"/>
                    <a:pt x="218" y="94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0"/>
            <p:cNvSpPr/>
            <p:nvPr/>
          </p:nvSpPr>
          <p:spPr>
            <a:xfrm>
              <a:off x="5620775" y="1469025"/>
              <a:ext cx="3800" cy="6100"/>
            </a:xfrm>
            <a:custGeom>
              <a:avLst/>
              <a:gdLst/>
              <a:ahLst/>
              <a:cxnLst/>
              <a:rect l="l" t="t" r="r" b="b"/>
              <a:pathLst>
                <a:path w="152" h="244" extrusionOk="0">
                  <a:moveTo>
                    <a:pt x="18" y="0"/>
                  </a:moveTo>
                  <a:cubicBezTo>
                    <a:pt x="9" y="0"/>
                    <a:pt x="1" y="9"/>
                    <a:pt x="9" y="17"/>
                  </a:cubicBezTo>
                  <a:lnTo>
                    <a:pt x="34" y="59"/>
                  </a:lnTo>
                  <a:cubicBezTo>
                    <a:pt x="43" y="76"/>
                    <a:pt x="43" y="93"/>
                    <a:pt x="34" y="109"/>
                  </a:cubicBezTo>
                  <a:cubicBezTo>
                    <a:pt x="26" y="126"/>
                    <a:pt x="9" y="159"/>
                    <a:pt x="26" y="193"/>
                  </a:cubicBezTo>
                  <a:cubicBezTo>
                    <a:pt x="51" y="243"/>
                    <a:pt x="151" y="243"/>
                    <a:pt x="151" y="243"/>
                  </a:cubicBezTo>
                  <a:cubicBezTo>
                    <a:pt x="151" y="243"/>
                    <a:pt x="110" y="185"/>
                    <a:pt x="101" y="143"/>
                  </a:cubicBezTo>
                  <a:cubicBezTo>
                    <a:pt x="93" y="101"/>
                    <a:pt x="126" y="67"/>
                    <a:pt x="126" y="67"/>
                  </a:cubicBezTo>
                  <a:lnTo>
                    <a:pt x="135" y="59"/>
                  </a:lnTo>
                  <a:cubicBezTo>
                    <a:pt x="143" y="42"/>
                    <a:pt x="135" y="26"/>
                    <a:pt x="126" y="2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0"/>
            <p:cNvSpPr/>
            <p:nvPr/>
          </p:nvSpPr>
          <p:spPr>
            <a:xfrm>
              <a:off x="5623700" y="1437125"/>
              <a:ext cx="4425" cy="3675"/>
            </a:xfrm>
            <a:custGeom>
              <a:avLst/>
              <a:gdLst/>
              <a:ahLst/>
              <a:cxnLst/>
              <a:rect l="l" t="t" r="r" b="b"/>
              <a:pathLst>
                <a:path w="177" h="147" extrusionOk="0">
                  <a:moveTo>
                    <a:pt x="42" y="1"/>
                  </a:moveTo>
                  <a:cubicBezTo>
                    <a:pt x="24" y="1"/>
                    <a:pt x="9" y="15"/>
                    <a:pt x="9" y="38"/>
                  </a:cubicBezTo>
                  <a:lnTo>
                    <a:pt x="1" y="122"/>
                  </a:lnTo>
                  <a:cubicBezTo>
                    <a:pt x="1" y="138"/>
                    <a:pt x="9" y="147"/>
                    <a:pt x="26" y="147"/>
                  </a:cubicBezTo>
                  <a:lnTo>
                    <a:pt x="135" y="130"/>
                  </a:lnTo>
                  <a:cubicBezTo>
                    <a:pt x="168" y="122"/>
                    <a:pt x="177" y="80"/>
                    <a:pt x="152" y="63"/>
                  </a:cubicBezTo>
                  <a:lnTo>
                    <a:pt x="68" y="13"/>
                  </a:lnTo>
                  <a:cubicBezTo>
                    <a:pt x="60" y="4"/>
                    <a:pt x="5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0"/>
            <p:cNvSpPr/>
            <p:nvPr/>
          </p:nvSpPr>
          <p:spPr>
            <a:xfrm>
              <a:off x="5625375" y="1805675"/>
              <a:ext cx="6950" cy="9025"/>
            </a:xfrm>
            <a:custGeom>
              <a:avLst/>
              <a:gdLst/>
              <a:ahLst/>
              <a:cxnLst/>
              <a:rect l="l" t="t" r="r" b="b"/>
              <a:pathLst>
                <a:path w="278" h="361" extrusionOk="0">
                  <a:moveTo>
                    <a:pt x="227" y="1"/>
                  </a:moveTo>
                  <a:lnTo>
                    <a:pt x="1" y="42"/>
                  </a:lnTo>
                  <a:lnTo>
                    <a:pt x="51" y="361"/>
                  </a:lnTo>
                  <a:lnTo>
                    <a:pt x="277" y="32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0"/>
            <p:cNvSpPr/>
            <p:nvPr/>
          </p:nvSpPr>
          <p:spPr>
            <a:xfrm>
              <a:off x="5607600" y="1802525"/>
              <a:ext cx="147750" cy="30675"/>
            </a:xfrm>
            <a:custGeom>
              <a:avLst/>
              <a:gdLst/>
              <a:ahLst/>
              <a:cxnLst/>
              <a:rect l="l" t="t" r="r" b="b"/>
              <a:pathLst>
                <a:path w="5910" h="1227" extrusionOk="0">
                  <a:moveTo>
                    <a:pt x="5750" y="0"/>
                  </a:moveTo>
                  <a:cubicBezTo>
                    <a:pt x="5744" y="0"/>
                    <a:pt x="5739" y="0"/>
                    <a:pt x="5733" y="1"/>
                  </a:cubicBezTo>
                  <a:lnTo>
                    <a:pt x="118" y="905"/>
                  </a:lnTo>
                  <a:cubicBezTo>
                    <a:pt x="51" y="913"/>
                    <a:pt x="1" y="980"/>
                    <a:pt x="9" y="1056"/>
                  </a:cubicBezTo>
                  <a:lnTo>
                    <a:pt x="17" y="1114"/>
                  </a:lnTo>
                  <a:cubicBezTo>
                    <a:pt x="32" y="1180"/>
                    <a:pt x="84" y="1226"/>
                    <a:pt x="147" y="1226"/>
                  </a:cubicBezTo>
                  <a:cubicBezTo>
                    <a:pt x="157" y="1226"/>
                    <a:pt x="166" y="1225"/>
                    <a:pt x="176" y="1223"/>
                  </a:cubicBezTo>
                  <a:lnTo>
                    <a:pt x="5792" y="328"/>
                  </a:lnTo>
                  <a:cubicBezTo>
                    <a:pt x="5859" y="311"/>
                    <a:pt x="5909" y="244"/>
                    <a:pt x="5901" y="168"/>
                  </a:cubicBezTo>
                  <a:lnTo>
                    <a:pt x="5893" y="110"/>
                  </a:lnTo>
                  <a:cubicBezTo>
                    <a:pt x="5877" y="48"/>
                    <a:pt x="5818" y="0"/>
                    <a:pt x="5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0"/>
            <p:cNvSpPr/>
            <p:nvPr/>
          </p:nvSpPr>
          <p:spPr>
            <a:xfrm>
              <a:off x="5617850" y="1866325"/>
              <a:ext cx="147750" cy="30675"/>
            </a:xfrm>
            <a:custGeom>
              <a:avLst/>
              <a:gdLst/>
              <a:ahLst/>
              <a:cxnLst/>
              <a:rect l="l" t="t" r="r" b="b"/>
              <a:pathLst>
                <a:path w="5910" h="1227" extrusionOk="0">
                  <a:moveTo>
                    <a:pt x="5750" y="1"/>
                  </a:moveTo>
                  <a:cubicBezTo>
                    <a:pt x="5745" y="1"/>
                    <a:pt x="5739" y="1"/>
                    <a:pt x="5734" y="2"/>
                  </a:cubicBezTo>
                  <a:lnTo>
                    <a:pt x="118" y="906"/>
                  </a:lnTo>
                  <a:cubicBezTo>
                    <a:pt x="42" y="914"/>
                    <a:pt x="1" y="981"/>
                    <a:pt x="9" y="1056"/>
                  </a:cubicBezTo>
                  <a:lnTo>
                    <a:pt x="17" y="1115"/>
                  </a:lnTo>
                  <a:cubicBezTo>
                    <a:pt x="32" y="1180"/>
                    <a:pt x="84" y="1227"/>
                    <a:pt x="142" y="1227"/>
                  </a:cubicBezTo>
                  <a:cubicBezTo>
                    <a:pt x="151" y="1227"/>
                    <a:pt x="159" y="1226"/>
                    <a:pt x="168" y="1224"/>
                  </a:cubicBezTo>
                  <a:lnTo>
                    <a:pt x="5784" y="328"/>
                  </a:lnTo>
                  <a:cubicBezTo>
                    <a:pt x="5859" y="311"/>
                    <a:pt x="5909" y="244"/>
                    <a:pt x="5901" y="169"/>
                  </a:cubicBezTo>
                  <a:lnTo>
                    <a:pt x="5893" y="111"/>
                  </a:lnTo>
                  <a:cubicBezTo>
                    <a:pt x="5877" y="48"/>
                    <a:pt x="5818" y="1"/>
                    <a:pt x="5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0"/>
            <p:cNvSpPr/>
            <p:nvPr/>
          </p:nvSpPr>
          <p:spPr>
            <a:xfrm>
              <a:off x="5736500" y="1803575"/>
              <a:ext cx="9425" cy="9250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326" y="1"/>
                  </a:moveTo>
                  <a:lnTo>
                    <a:pt x="0" y="51"/>
                  </a:lnTo>
                  <a:lnTo>
                    <a:pt x="59" y="369"/>
                  </a:lnTo>
                  <a:lnTo>
                    <a:pt x="377" y="319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0"/>
            <p:cNvSpPr/>
            <p:nvPr/>
          </p:nvSpPr>
          <p:spPr>
            <a:xfrm>
              <a:off x="5746750" y="1867400"/>
              <a:ext cx="9425" cy="9225"/>
            </a:xfrm>
            <a:custGeom>
              <a:avLst/>
              <a:gdLst/>
              <a:ahLst/>
              <a:cxnLst/>
              <a:rect l="l" t="t" r="r" b="b"/>
              <a:pathLst>
                <a:path w="377" h="369" extrusionOk="0">
                  <a:moveTo>
                    <a:pt x="327" y="1"/>
                  </a:moveTo>
                  <a:lnTo>
                    <a:pt x="0" y="51"/>
                  </a:lnTo>
                  <a:lnTo>
                    <a:pt x="50" y="369"/>
                  </a:lnTo>
                  <a:lnTo>
                    <a:pt x="377" y="319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0"/>
            <p:cNvSpPr/>
            <p:nvPr/>
          </p:nvSpPr>
          <p:spPr>
            <a:xfrm>
              <a:off x="5479125" y="1653050"/>
              <a:ext cx="241900" cy="280650"/>
            </a:xfrm>
            <a:custGeom>
              <a:avLst/>
              <a:gdLst/>
              <a:ahLst/>
              <a:cxnLst/>
              <a:rect l="l" t="t" r="r" b="b"/>
              <a:pathLst>
                <a:path w="9676" h="11226" extrusionOk="0">
                  <a:moveTo>
                    <a:pt x="8303" y="1"/>
                  </a:moveTo>
                  <a:cubicBezTo>
                    <a:pt x="7500" y="1"/>
                    <a:pt x="6210" y="188"/>
                    <a:pt x="5951" y="306"/>
                  </a:cubicBezTo>
                  <a:cubicBezTo>
                    <a:pt x="5583" y="473"/>
                    <a:pt x="4955" y="2607"/>
                    <a:pt x="4495" y="3260"/>
                  </a:cubicBezTo>
                  <a:cubicBezTo>
                    <a:pt x="4035" y="3921"/>
                    <a:pt x="2922" y="4867"/>
                    <a:pt x="1725" y="5394"/>
                  </a:cubicBezTo>
                  <a:cubicBezTo>
                    <a:pt x="528" y="5930"/>
                    <a:pt x="202" y="7395"/>
                    <a:pt x="202" y="7395"/>
                  </a:cubicBezTo>
                  <a:cubicBezTo>
                    <a:pt x="202" y="7395"/>
                    <a:pt x="1" y="7980"/>
                    <a:pt x="202" y="9420"/>
                  </a:cubicBezTo>
                  <a:cubicBezTo>
                    <a:pt x="403" y="10859"/>
                    <a:pt x="1398" y="11119"/>
                    <a:pt x="1398" y="11119"/>
                  </a:cubicBezTo>
                  <a:cubicBezTo>
                    <a:pt x="1398" y="11119"/>
                    <a:pt x="1580" y="11226"/>
                    <a:pt x="1933" y="11226"/>
                  </a:cubicBezTo>
                  <a:cubicBezTo>
                    <a:pt x="2357" y="11226"/>
                    <a:pt x="3030" y="11071"/>
                    <a:pt x="3934" y="10391"/>
                  </a:cubicBezTo>
                  <a:cubicBezTo>
                    <a:pt x="5600" y="9152"/>
                    <a:pt x="5784" y="6122"/>
                    <a:pt x="5784" y="6122"/>
                  </a:cubicBezTo>
                  <a:cubicBezTo>
                    <a:pt x="5784" y="6122"/>
                    <a:pt x="9081" y="4733"/>
                    <a:pt x="9374" y="4298"/>
                  </a:cubicBezTo>
                  <a:cubicBezTo>
                    <a:pt x="9676" y="3863"/>
                    <a:pt x="9374" y="3695"/>
                    <a:pt x="9374" y="3695"/>
                  </a:cubicBezTo>
                  <a:cubicBezTo>
                    <a:pt x="9374" y="3695"/>
                    <a:pt x="9575" y="3335"/>
                    <a:pt x="9559" y="2967"/>
                  </a:cubicBezTo>
                  <a:cubicBezTo>
                    <a:pt x="9533" y="2599"/>
                    <a:pt x="9374" y="2406"/>
                    <a:pt x="9374" y="2406"/>
                  </a:cubicBezTo>
                  <a:cubicBezTo>
                    <a:pt x="9374" y="2406"/>
                    <a:pt x="9609" y="2172"/>
                    <a:pt x="9542" y="1770"/>
                  </a:cubicBezTo>
                  <a:cubicBezTo>
                    <a:pt x="9475" y="1377"/>
                    <a:pt x="9182" y="1009"/>
                    <a:pt x="9182" y="1009"/>
                  </a:cubicBezTo>
                  <a:cubicBezTo>
                    <a:pt x="9182" y="1009"/>
                    <a:pt x="9115" y="406"/>
                    <a:pt x="8948" y="122"/>
                  </a:cubicBezTo>
                  <a:cubicBezTo>
                    <a:pt x="8898" y="34"/>
                    <a:pt x="8644" y="1"/>
                    <a:pt x="8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0"/>
            <p:cNvSpPr/>
            <p:nvPr/>
          </p:nvSpPr>
          <p:spPr>
            <a:xfrm>
              <a:off x="5671000" y="973150"/>
              <a:ext cx="213850" cy="309050"/>
            </a:xfrm>
            <a:custGeom>
              <a:avLst/>
              <a:gdLst/>
              <a:ahLst/>
              <a:cxnLst/>
              <a:rect l="l" t="t" r="r" b="b"/>
              <a:pathLst>
                <a:path w="8554" h="12362" extrusionOk="0">
                  <a:moveTo>
                    <a:pt x="4311" y="0"/>
                  </a:moveTo>
                  <a:cubicBezTo>
                    <a:pt x="770" y="0"/>
                    <a:pt x="310" y="1959"/>
                    <a:pt x="176" y="3264"/>
                  </a:cubicBezTo>
                  <a:cubicBezTo>
                    <a:pt x="0" y="4913"/>
                    <a:pt x="42" y="7951"/>
                    <a:pt x="720" y="9859"/>
                  </a:cubicBezTo>
                  <a:cubicBezTo>
                    <a:pt x="1406" y="11767"/>
                    <a:pt x="3131" y="12362"/>
                    <a:pt x="4177" y="12362"/>
                  </a:cubicBezTo>
                  <a:cubicBezTo>
                    <a:pt x="5223" y="12362"/>
                    <a:pt x="6679" y="11860"/>
                    <a:pt x="7365" y="10495"/>
                  </a:cubicBezTo>
                  <a:cubicBezTo>
                    <a:pt x="8043" y="9131"/>
                    <a:pt x="8554" y="5089"/>
                    <a:pt x="8453" y="3264"/>
                  </a:cubicBezTo>
                  <a:cubicBezTo>
                    <a:pt x="8378" y="1950"/>
                    <a:pt x="7851" y="0"/>
                    <a:pt x="4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0"/>
            <p:cNvSpPr/>
            <p:nvPr/>
          </p:nvSpPr>
          <p:spPr>
            <a:xfrm>
              <a:off x="5666400" y="966350"/>
              <a:ext cx="227250" cy="163325"/>
            </a:xfrm>
            <a:custGeom>
              <a:avLst/>
              <a:gdLst/>
              <a:ahLst/>
              <a:cxnLst/>
              <a:rect l="l" t="t" r="r" b="b"/>
              <a:pathLst>
                <a:path w="9090" h="6533" extrusionOk="0">
                  <a:moveTo>
                    <a:pt x="4690" y="1"/>
                  </a:moveTo>
                  <a:cubicBezTo>
                    <a:pt x="3883" y="1"/>
                    <a:pt x="3223" y="148"/>
                    <a:pt x="2620" y="314"/>
                  </a:cubicBezTo>
                  <a:cubicBezTo>
                    <a:pt x="1557" y="607"/>
                    <a:pt x="754" y="1503"/>
                    <a:pt x="494" y="2055"/>
                  </a:cubicBezTo>
                  <a:cubicBezTo>
                    <a:pt x="0" y="3051"/>
                    <a:pt x="276" y="5511"/>
                    <a:pt x="276" y="5511"/>
                  </a:cubicBezTo>
                  <a:cubicBezTo>
                    <a:pt x="276" y="5511"/>
                    <a:pt x="1381" y="3905"/>
                    <a:pt x="1867" y="2875"/>
                  </a:cubicBezTo>
                  <a:cubicBezTo>
                    <a:pt x="2352" y="1846"/>
                    <a:pt x="2620" y="1176"/>
                    <a:pt x="2620" y="1176"/>
                  </a:cubicBezTo>
                  <a:cubicBezTo>
                    <a:pt x="2620" y="1176"/>
                    <a:pt x="3775" y="2875"/>
                    <a:pt x="5725" y="4624"/>
                  </a:cubicBezTo>
                  <a:cubicBezTo>
                    <a:pt x="7675" y="6373"/>
                    <a:pt x="8579" y="6532"/>
                    <a:pt x="8579" y="6532"/>
                  </a:cubicBezTo>
                  <a:cubicBezTo>
                    <a:pt x="8579" y="6532"/>
                    <a:pt x="9089" y="5394"/>
                    <a:pt x="9089" y="4365"/>
                  </a:cubicBezTo>
                  <a:cubicBezTo>
                    <a:pt x="9089" y="3335"/>
                    <a:pt x="8738" y="850"/>
                    <a:pt x="6830" y="314"/>
                  </a:cubicBezTo>
                  <a:cubicBezTo>
                    <a:pt x="6004" y="86"/>
                    <a:pt x="5304" y="1"/>
                    <a:pt x="4690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0"/>
            <p:cNvSpPr/>
            <p:nvPr/>
          </p:nvSpPr>
          <p:spPr>
            <a:xfrm>
              <a:off x="5634175" y="1100650"/>
              <a:ext cx="67825" cy="85025"/>
            </a:xfrm>
            <a:custGeom>
              <a:avLst/>
              <a:gdLst/>
              <a:ahLst/>
              <a:cxnLst/>
              <a:rect l="l" t="t" r="r" b="b"/>
              <a:pathLst>
                <a:path w="2713" h="3401" extrusionOk="0">
                  <a:moveTo>
                    <a:pt x="1077" y="0"/>
                  </a:moveTo>
                  <a:cubicBezTo>
                    <a:pt x="1005" y="0"/>
                    <a:pt x="933" y="10"/>
                    <a:pt x="862" y="31"/>
                  </a:cubicBezTo>
                  <a:cubicBezTo>
                    <a:pt x="268" y="206"/>
                    <a:pt x="0" y="1094"/>
                    <a:pt x="268" y="2014"/>
                  </a:cubicBezTo>
                  <a:cubicBezTo>
                    <a:pt x="512" y="2835"/>
                    <a:pt x="1089" y="3400"/>
                    <a:pt x="1630" y="3400"/>
                  </a:cubicBezTo>
                  <a:cubicBezTo>
                    <a:pt x="1701" y="3400"/>
                    <a:pt x="1772" y="3391"/>
                    <a:pt x="1842" y="3370"/>
                  </a:cubicBezTo>
                  <a:cubicBezTo>
                    <a:pt x="2444" y="3194"/>
                    <a:pt x="2712" y="2307"/>
                    <a:pt x="2436" y="1386"/>
                  </a:cubicBezTo>
                  <a:cubicBezTo>
                    <a:pt x="2199" y="566"/>
                    <a:pt x="1623" y="0"/>
                    <a:pt x="1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90"/>
          <p:cNvSpPr/>
          <p:nvPr/>
        </p:nvSpPr>
        <p:spPr>
          <a:xfrm>
            <a:off x="75" y="3560699"/>
            <a:ext cx="2750479" cy="1567451"/>
          </a:xfrm>
          <a:custGeom>
            <a:avLst/>
            <a:gdLst/>
            <a:ahLst/>
            <a:cxnLst/>
            <a:rect l="l" t="t" r="r" b="b"/>
            <a:pathLst>
              <a:path w="45162" h="25736" extrusionOk="0">
                <a:moveTo>
                  <a:pt x="13735" y="0"/>
                </a:moveTo>
                <a:cubicBezTo>
                  <a:pt x="8822" y="0"/>
                  <a:pt x="4169" y="1105"/>
                  <a:pt x="1" y="3080"/>
                </a:cubicBezTo>
                <a:lnTo>
                  <a:pt x="1" y="25736"/>
                </a:lnTo>
                <a:lnTo>
                  <a:pt x="45161" y="25736"/>
                </a:lnTo>
                <a:cubicBezTo>
                  <a:pt x="42232" y="11056"/>
                  <a:pt x="29276" y="0"/>
                  <a:pt x="13735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90"/>
          <p:cNvSpPr txBox="1"/>
          <p:nvPr/>
        </p:nvSpPr>
        <p:spPr>
          <a:xfrm>
            <a:off x="4445675" y="4115569"/>
            <a:ext cx="3000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attribution.</a:t>
            </a: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17" name="Google Shape;1817;p90"/>
          <p:cNvSpPr txBox="1">
            <a:spLocks noGrp="1"/>
          </p:cNvSpPr>
          <p:nvPr>
            <p:ph type="subTitle" idx="1"/>
          </p:nvPr>
        </p:nvSpPr>
        <p:spPr>
          <a:xfrm>
            <a:off x="4432066" y="1969087"/>
            <a:ext cx="1482575" cy="68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Въпроси?</a:t>
            </a:r>
            <a:endParaRPr dirty="0"/>
          </a:p>
        </p:txBody>
      </p:sp>
      <p:sp>
        <p:nvSpPr>
          <p:cNvPr id="71" name="Google Shape;750;p57"/>
          <p:cNvSpPr txBox="1"/>
          <p:nvPr/>
        </p:nvSpPr>
        <p:spPr>
          <a:xfrm>
            <a:off x="4445675" y="1363403"/>
            <a:ext cx="4386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з</a:t>
            </a:r>
            <a:r>
              <a:rPr lang="bg-BG" sz="2800" dirty="0" smtClean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а вниманието!</a:t>
            </a:r>
            <a:endParaRPr sz="2800" dirty="0">
              <a:solidFill>
                <a:srgbClr val="FEC65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Атрибути на филм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02282" y="1364427"/>
            <a:ext cx="4414800" cy="2996100"/>
          </a:xfrm>
        </p:spPr>
        <p:txBody>
          <a:bodyPr/>
          <a:lstStyle/>
          <a:p>
            <a:pPr marL="139700" indent="0">
              <a:buNone/>
            </a:pPr>
            <a:r>
              <a:rPr lang="bg-BG" dirty="0" smtClean="0"/>
              <a:t>Въвеждане и редактиране на:</a:t>
            </a:r>
          </a:p>
          <a:p>
            <a:r>
              <a:rPr lang="bg-BG" dirty="0"/>
              <a:t>и</a:t>
            </a:r>
            <a:r>
              <a:rPr lang="bg-BG" dirty="0" smtClean="0"/>
              <a:t>ме</a:t>
            </a:r>
          </a:p>
          <a:p>
            <a:r>
              <a:rPr lang="bg-BG" dirty="0"/>
              <a:t>ж</a:t>
            </a:r>
            <a:r>
              <a:rPr lang="bg-BG" dirty="0" smtClean="0"/>
              <a:t>анр</a:t>
            </a:r>
          </a:p>
          <a:p>
            <a:r>
              <a:rPr lang="bg-BG" dirty="0"/>
              <a:t>а</a:t>
            </a:r>
            <a:r>
              <a:rPr lang="bg-BG" dirty="0" smtClean="0"/>
              <a:t>ктьори</a:t>
            </a:r>
          </a:p>
          <a:p>
            <a:r>
              <a:rPr lang="bg-BG" dirty="0"/>
              <a:t>р</a:t>
            </a:r>
            <a:r>
              <a:rPr lang="bg-BG" dirty="0" smtClean="0"/>
              <a:t>ежисьор</a:t>
            </a:r>
          </a:p>
          <a:p>
            <a:r>
              <a:rPr lang="bg-BG" dirty="0"/>
              <a:t>г</a:t>
            </a:r>
            <a:r>
              <a:rPr lang="bg-BG" dirty="0" smtClean="0"/>
              <a:t>одина</a:t>
            </a:r>
          </a:p>
          <a:p>
            <a:r>
              <a:rPr lang="bg-BG" dirty="0" smtClean="0"/>
              <a:t>рейтинг</a:t>
            </a:r>
          </a:p>
          <a:p>
            <a:pPr marL="139700" indent="0">
              <a:buNone/>
            </a:pPr>
            <a:endParaRPr lang="bg-BG" dirty="0" smtClean="0"/>
          </a:p>
          <a:p>
            <a:pPr marL="139700" indent="0">
              <a:buNone/>
            </a:pPr>
            <a:r>
              <a:rPr lang="bg-BG" dirty="0" smtClean="0"/>
              <a:t>Търсене по:</a:t>
            </a:r>
          </a:p>
          <a:p>
            <a:r>
              <a:rPr lang="bg-BG" dirty="0"/>
              <a:t>и</a:t>
            </a:r>
            <a:r>
              <a:rPr lang="bg-BG" dirty="0" smtClean="0"/>
              <a:t>ме</a:t>
            </a:r>
          </a:p>
          <a:p>
            <a:r>
              <a:rPr lang="bg-BG" dirty="0"/>
              <a:t>ж</a:t>
            </a:r>
            <a:r>
              <a:rPr lang="bg-BG" dirty="0" smtClean="0"/>
              <a:t>анр</a:t>
            </a:r>
          </a:p>
          <a:p>
            <a:r>
              <a:rPr lang="bg-BG" dirty="0"/>
              <a:t>а</a:t>
            </a:r>
            <a:r>
              <a:rPr lang="bg-BG" dirty="0" smtClean="0"/>
              <a:t>ктьор</a:t>
            </a:r>
          </a:p>
          <a:p>
            <a:r>
              <a:rPr lang="bg-BG" dirty="0"/>
              <a:t>р</a:t>
            </a:r>
            <a:r>
              <a:rPr lang="bg-BG" dirty="0" smtClean="0"/>
              <a:t>ежисьор</a:t>
            </a:r>
          </a:p>
          <a:p>
            <a:r>
              <a:rPr lang="bg-BG" dirty="0" smtClean="0"/>
              <a:t>година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34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1"/>
          <p:cNvSpPr/>
          <p:nvPr/>
        </p:nvSpPr>
        <p:spPr>
          <a:xfrm>
            <a:off x="3475349" y="1813174"/>
            <a:ext cx="2193281" cy="2193281"/>
          </a:xfrm>
          <a:custGeom>
            <a:avLst/>
            <a:gdLst/>
            <a:ahLst/>
            <a:cxnLst/>
            <a:rect l="l" t="t" r="r" b="b"/>
            <a:pathLst>
              <a:path w="38826" h="38826" extrusionOk="0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81"/>
          <p:cNvSpPr txBox="1">
            <a:spLocks noGrp="1"/>
          </p:cNvSpPr>
          <p:nvPr>
            <p:ph type="subTitle" idx="2"/>
          </p:nvPr>
        </p:nvSpPr>
        <p:spPr>
          <a:xfrm>
            <a:off x="7267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</a:t>
            </a:r>
            <a:r>
              <a:rPr lang="bg-BG" dirty="0" smtClean="0"/>
              <a:t>ениджър, разработчик, дизайнер, тестер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73" name="Google Shape;1373;p81"/>
          <p:cNvSpPr txBox="1">
            <a:spLocks noGrp="1"/>
          </p:cNvSpPr>
          <p:nvPr>
            <p:ph type="subTitle" idx="3"/>
          </p:nvPr>
        </p:nvSpPr>
        <p:spPr>
          <a:xfrm>
            <a:off x="6061624" y="2035538"/>
            <a:ext cx="25967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 smtClean="0"/>
              <a:t>Александър Стоименов</a:t>
            </a:r>
            <a:endParaRPr sz="1800" dirty="0"/>
          </a:p>
        </p:txBody>
      </p:sp>
      <p:sp>
        <p:nvSpPr>
          <p:cNvPr id="1374" name="Google Shape;1374;p81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Екип и роли</a:t>
            </a:r>
            <a:endParaRPr dirty="0"/>
          </a:p>
        </p:txBody>
      </p:sp>
      <p:sp>
        <p:nvSpPr>
          <p:cNvPr id="1375" name="Google Shape;1375;p81"/>
          <p:cNvSpPr txBox="1">
            <a:spLocks noGrp="1"/>
          </p:cNvSpPr>
          <p:nvPr>
            <p:ph type="subTitle" idx="1"/>
          </p:nvPr>
        </p:nvSpPr>
        <p:spPr>
          <a:xfrm>
            <a:off x="7267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 smtClean="0"/>
              <a:t>Добромир Начев</a:t>
            </a:r>
            <a:endParaRPr sz="1800" dirty="0"/>
          </a:p>
        </p:txBody>
      </p:sp>
      <p:sp>
        <p:nvSpPr>
          <p:cNvPr id="1376" name="Google Shape;1376;p81"/>
          <p:cNvSpPr txBox="1">
            <a:spLocks noGrp="1"/>
          </p:cNvSpPr>
          <p:nvPr>
            <p:ph type="subTitle" idx="4"/>
          </p:nvPr>
        </p:nvSpPr>
        <p:spPr>
          <a:xfrm>
            <a:off x="60616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а</a:t>
            </a:r>
            <a:r>
              <a:rPr lang="bg-BG" dirty="0" smtClean="0"/>
              <a:t>втор техническа документация, дизайнер, тестер</a:t>
            </a:r>
            <a:endParaRPr dirty="0"/>
          </a:p>
        </p:txBody>
      </p:sp>
      <p:grpSp>
        <p:nvGrpSpPr>
          <p:cNvPr id="1377" name="Google Shape;1377;p81"/>
          <p:cNvGrpSpPr/>
          <p:nvPr/>
        </p:nvGrpSpPr>
        <p:grpSpPr>
          <a:xfrm rot="1799368">
            <a:off x="4008949" y="1736440"/>
            <a:ext cx="1126102" cy="2283618"/>
            <a:chOff x="2509750" y="238125"/>
            <a:chExt cx="2566675" cy="5204950"/>
          </a:xfrm>
        </p:grpSpPr>
        <p:sp>
          <p:nvSpPr>
            <p:cNvPr id="1378" name="Google Shape;1378;p81"/>
            <p:cNvSpPr/>
            <p:nvPr/>
          </p:nvSpPr>
          <p:spPr>
            <a:xfrm>
              <a:off x="2509750" y="238125"/>
              <a:ext cx="2565100" cy="5204950"/>
            </a:xfrm>
            <a:custGeom>
              <a:avLst/>
              <a:gdLst/>
              <a:ahLst/>
              <a:cxnLst/>
              <a:rect l="l" t="t" r="r" b="b"/>
              <a:pathLst>
                <a:path w="102604" h="208198" extrusionOk="0">
                  <a:moveTo>
                    <a:pt x="14945" y="18564"/>
                  </a:moveTo>
                  <a:lnTo>
                    <a:pt x="14945" y="27720"/>
                  </a:lnTo>
                  <a:lnTo>
                    <a:pt x="5789" y="27720"/>
                  </a:lnTo>
                  <a:lnTo>
                    <a:pt x="5789" y="18564"/>
                  </a:lnTo>
                  <a:close/>
                  <a:moveTo>
                    <a:pt x="96814" y="18564"/>
                  </a:moveTo>
                  <a:lnTo>
                    <a:pt x="96814" y="27720"/>
                  </a:lnTo>
                  <a:lnTo>
                    <a:pt x="87658" y="27720"/>
                  </a:lnTo>
                  <a:lnTo>
                    <a:pt x="87658" y="18564"/>
                  </a:lnTo>
                  <a:close/>
                  <a:moveTo>
                    <a:pt x="14945" y="41690"/>
                  </a:moveTo>
                  <a:lnTo>
                    <a:pt x="14945" y="50846"/>
                  </a:lnTo>
                  <a:lnTo>
                    <a:pt x="5789" y="50846"/>
                  </a:lnTo>
                  <a:lnTo>
                    <a:pt x="5789" y="41690"/>
                  </a:lnTo>
                  <a:close/>
                  <a:moveTo>
                    <a:pt x="96814" y="41690"/>
                  </a:moveTo>
                  <a:lnTo>
                    <a:pt x="96814" y="50846"/>
                  </a:lnTo>
                  <a:lnTo>
                    <a:pt x="87658" y="50846"/>
                  </a:lnTo>
                  <a:lnTo>
                    <a:pt x="87658" y="41690"/>
                  </a:lnTo>
                  <a:close/>
                  <a:moveTo>
                    <a:pt x="14945" y="64816"/>
                  </a:moveTo>
                  <a:lnTo>
                    <a:pt x="14945" y="73972"/>
                  </a:lnTo>
                  <a:lnTo>
                    <a:pt x="5789" y="73972"/>
                  </a:lnTo>
                  <a:lnTo>
                    <a:pt x="5789" y="64816"/>
                  </a:lnTo>
                  <a:close/>
                  <a:moveTo>
                    <a:pt x="96814" y="64816"/>
                  </a:moveTo>
                  <a:lnTo>
                    <a:pt x="96814" y="73972"/>
                  </a:lnTo>
                  <a:lnTo>
                    <a:pt x="87658" y="73972"/>
                  </a:lnTo>
                  <a:lnTo>
                    <a:pt x="87658" y="64816"/>
                  </a:lnTo>
                  <a:close/>
                  <a:moveTo>
                    <a:pt x="14945" y="87942"/>
                  </a:moveTo>
                  <a:lnTo>
                    <a:pt x="14945" y="97129"/>
                  </a:lnTo>
                  <a:lnTo>
                    <a:pt x="5789" y="97129"/>
                  </a:lnTo>
                  <a:lnTo>
                    <a:pt x="5789" y="87942"/>
                  </a:lnTo>
                  <a:close/>
                  <a:moveTo>
                    <a:pt x="96814" y="87942"/>
                  </a:moveTo>
                  <a:lnTo>
                    <a:pt x="96814" y="97129"/>
                  </a:lnTo>
                  <a:lnTo>
                    <a:pt x="87658" y="97129"/>
                  </a:lnTo>
                  <a:lnTo>
                    <a:pt x="87658" y="87942"/>
                  </a:lnTo>
                  <a:close/>
                  <a:moveTo>
                    <a:pt x="14945" y="111099"/>
                  </a:moveTo>
                  <a:lnTo>
                    <a:pt x="14945" y="120255"/>
                  </a:lnTo>
                  <a:lnTo>
                    <a:pt x="5789" y="120255"/>
                  </a:lnTo>
                  <a:lnTo>
                    <a:pt x="5789" y="111099"/>
                  </a:lnTo>
                  <a:close/>
                  <a:moveTo>
                    <a:pt x="96814" y="111099"/>
                  </a:moveTo>
                  <a:lnTo>
                    <a:pt x="96814" y="120255"/>
                  </a:lnTo>
                  <a:lnTo>
                    <a:pt x="87658" y="120255"/>
                  </a:lnTo>
                  <a:lnTo>
                    <a:pt x="87658" y="111099"/>
                  </a:lnTo>
                  <a:close/>
                  <a:moveTo>
                    <a:pt x="14945" y="134225"/>
                  </a:moveTo>
                  <a:lnTo>
                    <a:pt x="14945" y="143381"/>
                  </a:lnTo>
                  <a:lnTo>
                    <a:pt x="5789" y="143381"/>
                  </a:lnTo>
                  <a:lnTo>
                    <a:pt x="5789" y="134225"/>
                  </a:lnTo>
                  <a:close/>
                  <a:moveTo>
                    <a:pt x="96814" y="134225"/>
                  </a:moveTo>
                  <a:lnTo>
                    <a:pt x="96814" y="143381"/>
                  </a:lnTo>
                  <a:lnTo>
                    <a:pt x="87658" y="143381"/>
                  </a:lnTo>
                  <a:lnTo>
                    <a:pt x="87658" y="134225"/>
                  </a:lnTo>
                  <a:close/>
                  <a:moveTo>
                    <a:pt x="14945" y="157351"/>
                  </a:moveTo>
                  <a:lnTo>
                    <a:pt x="14945" y="166507"/>
                  </a:lnTo>
                  <a:lnTo>
                    <a:pt x="5789" y="166507"/>
                  </a:lnTo>
                  <a:lnTo>
                    <a:pt x="5789" y="157351"/>
                  </a:lnTo>
                  <a:close/>
                  <a:moveTo>
                    <a:pt x="96814" y="157351"/>
                  </a:moveTo>
                  <a:lnTo>
                    <a:pt x="96814" y="166507"/>
                  </a:lnTo>
                  <a:lnTo>
                    <a:pt x="87658" y="166507"/>
                  </a:lnTo>
                  <a:lnTo>
                    <a:pt x="87658" y="157351"/>
                  </a:lnTo>
                  <a:close/>
                  <a:moveTo>
                    <a:pt x="14945" y="180477"/>
                  </a:moveTo>
                  <a:lnTo>
                    <a:pt x="14945" y="189665"/>
                  </a:lnTo>
                  <a:lnTo>
                    <a:pt x="5789" y="189665"/>
                  </a:lnTo>
                  <a:lnTo>
                    <a:pt x="5789" y="180477"/>
                  </a:lnTo>
                  <a:close/>
                  <a:moveTo>
                    <a:pt x="96814" y="180477"/>
                  </a:moveTo>
                  <a:lnTo>
                    <a:pt x="96814" y="189665"/>
                  </a:lnTo>
                  <a:lnTo>
                    <a:pt x="87658" y="189665"/>
                  </a:lnTo>
                  <a:lnTo>
                    <a:pt x="87658" y="180477"/>
                  </a:lnTo>
                  <a:close/>
                  <a:moveTo>
                    <a:pt x="3492" y="0"/>
                  </a:moveTo>
                  <a:cubicBezTo>
                    <a:pt x="1573" y="0"/>
                    <a:pt x="0" y="1573"/>
                    <a:pt x="0" y="3493"/>
                  </a:cubicBezTo>
                  <a:lnTo>
                    <a:pt x="0" y="205302"/>
                  </a:lnTo>
                  <a:cubicBezTo>
                    <a:pt x="0" y="206907"/>
                    <a:pt x="1290" y="208197"/>
                    <a:pt x="2895" y="208197"/>
                  </a:cubicBezTo>
                  <a:lnTo>
                    <a:pt x="5789" y="208197"/>
                  </a:lnTo>
                  <a:lnTo>
                    <a:pt x="5789" y="203635"/>
                  </a:lnTo>
                  <a:lnTo>
                    <a:pt x="14945" y="203635"/>
                  </a:lnTo>
                  <a:lnTo>
                    <a:pt x="14945" y="208197"/>
                  </a:lnTo>
                  <a:lnTo>
                    <a:pt x="87658" y="208197"/>
                  </a:lnTo>
                  <a:lnTo>
                    <a:pt x="87658" y="203635"/>
                  </a:lnTo>
                  <a:lnTo>
                    <a:pt x="96814" y="203635"/>
                  </a:lnTo>
                  <a:lnTo>
                    <a:pt x="96814" y="208197"/>
                  </a:lnTo>
                  <a:lnTo>
                    <a:pt x="99740" y="208197"/>
                  </a:lnTo>
                  <a:cubicBezTo>
                    <a:pt x="101313" y="208197"/>
                    <a:pt x="102603" y="206907"/>
                    <a:pt x="102603" y="205302"/>
                  </a:cubicBezTo>
                  <a:lnTo>
                    <a:pt x="102603" y="3493"/>
                  </a:lnTo>
                  <a:cubicBezTo>
                    <a:pt x="102603" y="1573"/>
                    <a:pt x="101061" y="0"/>
                    <a:pt x="99111" y="0"/>
                  </a:cubicBezTo>
                  <a:lnTo>
                    <a:pt x="96814" y="0"/>
                  </a:lnTo>
                  <a:lnTo>
                    <a:pt x="96814" y="4594"/>
                  </a:lnTo>
                  <a:lnTo>
                    <a:pt x="87658" y="4594"/>
                  </a:lnTo>
                  <a:lnTo>
                    <a:pt x="87658" y="0"/>
                  </a:lnTo>
                  <a:lnTo>
                    <a:pt x="14945" y="0"/>
                  </a:lnTo>
                  <a:lnTo>
                    <a:pt x="14945" y="4594"/>
                  </a:lnTo>
                  <a:lnTo>
                    <a:pt x="5789" y="4594"/>
                  </a:lnTo>
                  <a:lnTo>
                    <a:pt x="578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1"/>
            <p:cNvSpPr/>
            <p:nvPr/>
          </p:nvSpPr>
          <p:spPr>
            <a:xfrm>
              <a:off x="2509750" y="773775"/>
              <a:ext cx="2566675" cy="2178925"/>
            </a:xfrm>
            <a:custGeom>
              <a:avLst/>
              <a:gdLst/>
              <a:ahLst/>
              <a:cxnLst/>
              <a:rect l="l" t="t" r="r" b="b"/>
              <a:pathLst>
                <a:path w="102667" h="87157" extrusionOk="0">
                  <a:moveTo>
                    <a:pt x="96814" y="20264"/>
                  </a:moveTo>
                  <a:lnTo>
                    <a:pt x="96814" y="29420"/>
                  </a:lnTo>
                  <a:lnTo>
                    <a:pt x="87658" y="29420"/>
                  </a:lnTo>
                  <a:lnTo>
                    <a:pt x="87658" y="20264"/>
                  </a:lnTo>
                  <a:close/>
                  <a:moveTo>
                    <a:pt x="14945" y="66516"/>
                  </a:moveTo>
                  <a:lnTo>
                    <a:pt x="14945" y="75703"/>
                  </a:lnTo>
                  <a:lnTo>
                    <a:pt x="5789" y="75703"/>
                  </a:lnTo>
                  <a:lnTo>
                    <a:pt x="5789" y="66516"/>
                  </a:lnTo>
                  <a:close/>
                  <a:moveTo>
                    <a:pt x="102603" y="1"/>
                  </a:moveTo>
                  <a:lnTo>
                    <a:pt x="96814" y="2833"/>
                  </a:lnTo>
                  <a:lnTo>
                    <a:pt x="96814" y="6294"/>
                  </a:lnTo>
                  <a:lnTo>
                    <a:pt x="89766" y="6294"/>
                  </a:lnTo>
                  <a:lnTo>
                    <a:pt x="14096" y="43390"/>
                  </a:lnTo>
                  <a:lnTo>
                    <a:pt x="14945" y="43390"/>
                  </a:lnTo>
                  <a:lnTo>
                    <a:pt x="14945" y="52546"/>
                  </a:lnTo>
                  <a:lnTo>
                    <a:pt x="5789" y="52546"/>
                  </a:lnTo>
                  <a:lnTo>
                    <a:pt x="5789" y="47449"/>
                  </a:lnTo>
                  <a:lnTo>
                    <a:pt x="0" y="50312"/>
                  </a:lnTo>
                  <a:lnTo>
                    <a:pt x="0" y="87156"/>
                  </a:lnTo>
                  <a:lnTo>
                    <a:pt x="87658" y="44176"/>
                  </a:lnTo>
                  <a:lnTo>
                    <a:pt x="87658" y="43390"/>
                  </a:lnTo>
                  <a:lnTo>
                    <a:pt x="89294" y="43390"/>
                  </a:lnTo>
                  <a:lnTo>
                    <a:pt x="102666" y="36845"/>
                  </a:lnTo>
                  <a:lnTo>
                    <a:pt x="10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1"/>
            <p:cNvSpPr/>
            <p:nvPr/>
          </p:nvSpPr>
          <p:spPr>
            <a:xfrm>
              <a:off x="2509750" y="2165275"/>
              <a:ext cx="2565100" cy="2504550"/>
            </a:xfrm>
            <a:custGeom>
              <a:avLst/>
              <a:gdLst/>
              <a:ahLst/>
              <a:cxnLst/>
              <a:rect l="l" t="t" r="r" b="b"/>
              <a:pathLst>
                <a:path w="102604" h="100182" extrusionOk="0">
                  <a:moveTo>
                    <a:pt x="96814" y="10856"/>
                  </a:moveTo>
                  <a:lnTo>
                    <a:pt x="96814" y="20043"/>
                  </a:lnTo>
                  <a:lnTo>
                    <a:pt x="87658" y="20043"/>
                  </a:lnTo>
                  <a:lnTo>
                    <a:pt x="87658" y="10856"/>
                  </a:lnTo>
                  <a:close/>
                  <a:moveTo>
                    <a:pt x="96814" y="34013"/>
                  </a:moveTo>
                  <a:lnTo>
                    <a:pt x="96814" y="43169"/>
                  </a:lnTo>
                  <a:lnTo>
                    <a:pt x="87658" y="43169"/>
                  </a:lnTo>
                  <a:lnTo>
                    <a:pt x="87658" y="34013"/>
                  </a:lnTo>
                  <a:close/>
                  <a:moveTo>
                    <a:pt x="14945" y="57139"/>
                  </a:moveTo>
                  <a:lnTo>
                    <a:pt x="14945" y="66295"/>
                  </a:lnTo>
                  <a:lnTo>
                    <a:pt x="5789" y="66295"/>
                  </a:lnTo>
                  <a:lnTo>
                    <a:pt x="5789" y="57139"/>
                  </a:lnTo>
                  <a:close/>
                  <a:moveTo>
                    <a:pt x="14945" y="80265"/>
                  </a:moveTo>
                  <a:lnTo>
                    <a:pt x="14945" y="89421"/>
                  </a:lnTo>
                  <a:lnTo>
                    <a:pt x="5789" y="89421"/>
                  </a:lnTo>
                  <a:lnTo>
                    <a:pt x="5789" y="80265"/>
                  </a:lnTo>
                  <a:close/>
                  <a:moveTo>
                    <a:pt x="102603" y="1"/>
                  </a:moveTo>
                  <a:lnTo>
                    <a:pt x="14945" y="42980"/>
                  </a:lnTo>
                  <a:lnTo>
                    <a:pt x="14945" y="43169"/>
                  </a:lnTo>
                  <a:lnTo>
                    <a:pt x="14568" y="43169"/>
                  </a:lnTo>
                  <a:lnTo>
                    <a:pt x="0" y="50312"/>
                  </a:lnTo>
                  <a:lnTo>
                    <a:pt x="0" y="100182"/>
                  </a:lnTo>
                  <a:lnTo>
                    <a:pt x="87658" y="57202"/>
                  </a:lnTo>
                  <a:lnTo>
                    <a:pt x="87658" y="57139"/>
                  </a:lnTo>
                  <a:lnTo>
                    <a:pt x="87815" y="57139"/>
                  </a:lnTo>
                  <a:lnTo>
                    <a:pt x="102603" y="49871"/>
                  </a:lnTo>
                  <a:lnTo>
                    <a:pt x="10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1"/>
            <p:cNvSpPr/>
            <p:nvPr/>
          </p:nvSpPr>
          <p:spPr>
            <a:xfrm>
              <a:off x="3028100" y="582650"/>
              <a:ext cx="1528375" cy="1285325"/>
            </a:xfrm>
            <a:custGeom>
              <a:avLst/>
              <a:gdLst/>
              <a:ahLst/>
              <a:cxnLst/>
              <a:rect l="l" t="t" r="r" b="b"/>
              <a:pathLst>
                <a:path w="61135" h="51413" extrusionOk="0">
                  <a:moveTo>
                    <a:pt x="1" y="0"/>
                  </a:moveTo>
                  <a:lnTo>
                    <a:pt x="1" y="51412"/>
                  </a:lnTo>
                  <a:lnTo>
                    <a:pt x="61135" y="51412"/>
                  </a:lnTo>
                  <a:lnTo>
                    <a:pt x="61135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1"/>
            <p:cNvSpPr/>
            <p:nvPr/>
          </p:nvSpPr>
          <p:spPr>
            <a:xfrm>
              <a:off x="3028100" y="1027850"/>
              <a:ext cx="1528375" cy="840125"/>
            </a:xfrm>
            <a:custGeom>
              <a:avLst/>
              <a:gdLst/>
              <a:ahLst/>
              <a:cxnLst/>
              <a:rect l="l" t="t" r="r" b="b"/>
              <a:pathLst>
                <a:path w="61135" h="33605" extrusionOk="0">
                  <a:moveTo>
                    <a:pt x="61135" y="1"/>
                  </a:moveTo>
                  <a:lnTo>
                    <a:pt x="1" y="29986"/>
                  </a:lnTo>
                  <a:lnTo>
                    <a:pt x="1" y="33604"/>
                  </a:lnTo>
                  <a:lnTo>
                    <a:pt x="61135" y="33604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1"/>
            <p:cNvSpPr/>
            <p:nvPr/>
          </p:nvSpPr>
          <p:spPr>
            <a:xfrm>
              <a:off x="3028100" y="2198325"/>
              <a:ext cx="1528375" cy="1284525"/>
            </a:xfrm>
            <a:custGeom>
              <a:avLst/>
              <a:gdLst/>
              <a:ahLst/>
              <a:cxnLst/>
              <a:rect l="l" t="t" r="r" b="b"/>
              <a:pathLst>
                <a:path w="61135" h="51381" extrusionOk="0">
                  <a:moveTo>
                    <a:pt x="1" y="0"/>
                  </a:moveTo>
                  <a:lnTo>
                    <a:pt x="1" y="51381"/>
                  </a:lnTo>
                  <a:lnTo>
                    <a:pt x="61135" y="51381"/>
                  </a:lnTo>
                  <a:lnTo>
                    <a:pt x="61135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1"/>
            <p:cNvSpPr/>
            <p:nvPr/>
          </p:nvSpPr>
          <p:spPr>
            <a:xfrm>
              <a:off x="3028100" y="2419350"/>
              <a:ext cx="1528375" cy="1063500"/>
            </a:xfrm>
            <a:custGeom>
              <a:avLst/>
              <a:gdLst/>
              <a:ahLst/>
              <a:cxnLst/>
              <a:rect l="l" t="t" r="r" b="b"/>
              <a:pathLst>
                <a:path w="61135" h="42540" extrusionOk="0">
                  <a:moveTo>
                    <a:pt x="61135" y="1"/>
                  </a:moveTo>
                  <a:lnTo>
                    <a:pt x="1" y="29986"/>
                  </a:lnTo>
                  <a:lnTo>
                    <a:pt x="1" y="42540"/>
                  </a:lnTo>
                  <a:lnTo>
                    <a:pt x="61135" y="42540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1"/>
            <p:cNvSpPr/>
            <p:nvPr/>
          </p:nvSpPr>
          <p:spPr>
            <a:xfrm>
              <a:off x="3028100" y="3813200"/>
              <a:ext cx="1528375" cy="1285325"/>
            </a:xfrm>
            <a:custGeom>
              <a:avLst/>
              <a:gdLst/>
              <a:ahLst/>
              <a:cxnLst/>
              <a:rect l="l" t="t" r="r" b="b"/>
              <a:pathLst>
                <a:path w="61135" h="51413" extrusionOk="0">
                  <a:moveTo>
                    <a:pt x="1" y="1"/>
                  </a:moveTo>
                  <a:lnTo>
                    <a:pt x="1" y="51413"/>
                  </a:lnTo>
                  <a:lnTo>
                    <a:pt x="61135" y="51413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1"/>
            <p:cNvSpPr/>
            <p:nvPr/>
          </p:nvSpPr>
          <p:spPr>
            <a:xfrm>
              <a:off x="3028100" y="3813200"/>
              <a:ext cx="1228675" cy="602575"/>
            </a:xfrm>
            <a:custGeom>
              <a:avLst/>
              <a:gdLst/>
              <a:ahLst/>
              <a:cxnLst/>
              <a:rect l="l" t="t" r="r" b="b"/>
              <a:pathLst>
                <a:path w="49147" h="24103" extrusionOk="0">
                  <a:moveTo>
                    <a:pt x="1" y="1"/>
                  </a:moveTo>
                  <a:lnTo>
                    <a:pt x="1" y="24102"/>
                  </a:lnTo>
                  <a:lnTo>
                    <a:pt x="49147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87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sp>
        <p:nvSpPr>
          <p:cNvPr id="1069" name="Google Shape;1069;p73"/>
          <p:cNvSpPr/>
          <p:nvPr/>
        </p:nvSpPr>
        <p:spPr>
          <a:xfrm>
            <a:off x="567389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Диаграма 1"/>
          <p:cNvGraphicFramePr/>
          <p:nvPr>
            <p:extLst>
              <p:ext uri="{D42A27DB-BD31-4B8C-83A1-F6EECF244321}">
                <p14:modId xmlns:p14="http://schemas.microsoft.com/office/powerpoint/2010/main" val="3229950230"/>
              </p:ext>
            </p:extLst>
          </p:nvPr>
        </p:nvGraphicFramePr>
        <p:xfrm>
          <a:off x="455679" y="9281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Google Shape;878;p65"/>
          <p:cNvSpPr txBox="1">
            <a:spLocks/>
          </p:cNvSpPr>
          <p:nvPr/>
        </p:nvSpPr>
        <p:spPr>
          <a:xfrm rot="19870947">
            <a:off x="1689252" y="1783722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smtClean="0">
                <a:solidFill>
                  <a:schemeClr val="bg1"/>
                </a:solidFill>
              </a:rPr>
              <a:t>240</a:t>
            </a:r>
            <a:r>
              <a:rPr lang="bg-BG" dirty="0" smtClean="0">
                <a:solidFill>
                  <a:schemeClr val="bg1"/>
                </a:solidFill>
              </a:rPr>
              <a:t>0 лв.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878;p65"/>
          <p:cNvSpPr txBox="1">
            <a:spLocks/>
          </p:cNvSpPr>
          <p:nvPr/>
        </p:nvSpPr>
        <p:spPr>
          <a:xfrm rot="19870947">
            <a:off x="2232638" y="3758616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r>
              <a:rPr lang="bg-BG" sz="1200" dirty="0" smtClean="0">
                <a:solidFill>
                  <a:schemeClr val="bg1"/>
                </a:solidFill>
              </a:rPr>
              <a:t>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Google Shape;878;p65"/>
          <p:cNvSpPr txBox="1">
            <a:spLocks/>
          </p:cNvSpPr>
          <p:nvPr/>
        </p:nvSpPr>
        <p:spPr>
          <a:xfrm rot="19870947">
            <a:off x="3015860" y="3758615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24</a:t>
            </a:r>
            <a:r>
              <a:rPr lang="bg-BG" sz="1200" dirty="0" smtClean="0">
                <a:solidFill>
                  <a:schemeClr val="bg1"/>
                </a:solidFill>
              </a:rPr>
              <a:t>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Google Shape;878;p65"/>
          <p:cNvSpPr txBox="1">
            <a:spLocks/>
          </p:cNvSpPr>
          <p:nvPr/>
        </p:nvSpPr>
        <p:spPr>
          <a:xfrm rot="19870947">
            <a:off x="3733515" y="3714471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sz="1200" dirty="0" smtClean="0">
                <a:solidFill>
                  <a:schemeClr val="bg1"/>
                </a:solidFill>
              </a:rPr>
              <a:t>100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Google Shape;878;p65"/>
          <p:cNvSpPr txBox="1">
            <a:spLocks/>
          </p:cNvSpPr>
          <p:nvPr/>
        </p:nvSpPr>
        <p:spPr>
          <a:xfrm rot="19870947">
            <a:off x="4314922" y="3758617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sz="1200" dirty="0" smtClean="0">
                <a:solidFill>
                  <a:schemeClr val="bg1"/>
                </a:solidFill>
              </a:rPr>
              <a:t>25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Google Shape;878;p65"/>
          <p:cNvSpPr txBox="1">
            <a:spLocks/>
          </p:cNvSpPr>
          <p:nvPr/>
        </p:nvSpPr>
        <p:spPr>
          <a:xfrm rot="19870947">
            <a:off x="5236480" y="3291605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510</a:t>
            </a:r>
            <a:r>
              <a:rPr lang="bg-BG" sz="1200" dirty="0" smtClean="0">
                <a:solidFill>
                  <a:schemeClr val="bg1"/>
                </a:solidFill>
              </a:rPr>
              <a:t> </a:t>
            </a:r>
            <a:r>
              <a:rPr lang="bg-BG" sz="1300" dirty="0" smtClean="0">
                <a:solidFill>
                  <a:schemeClr val="bg1"/>
                </a:solidFill>
              </a:rPr>
              <a:t>лв</a:t>
            </a:r>
            <a:r>
              <a:rPr lang="bg-BG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721201" y="402014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sp>
        <p:nvSpPr>
          <p:cNvPr id="1069" name="Google Shape;1069;p73"/>
          <p:cNvSpPr/>
          <p:nvPr/>
        </p:nvSpPr>
        <p:spPr>
          <a:xfrm>
            <a:off x="567389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456499"/>
              </p:ext>
            </p:extLst>
          </p:nvPr>
        </p:nvGraphicFramePr>
        <p:xfrm>
          <a:off x="-170538" y="725213"/>
          <a:ext cx="6911874" cy="402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04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1059526" y="81204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sp>
        <p:nvSpPr>
          <p:cNvPr id="1069" name="Google Shape;1069;p73"/>
          <p:cNvSpPr/>
          <p:nvPr/>
        </p:nvSpPr>
        <p:spPr>
          <a:xfrm>
            <a:off x="567389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304831"/>
              </p:ext>
            </p:extLst>
          </p:nvPr>
        </p:nvGraphicFramePr>
        <p:xfrm>
          <a:off x="-97436" y="1099747"/>
          <a:ext cx="4992572" cy="3616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57652"/>
              </p:ext>
            </p:extLst>
          </p:nvPr>
        </p:nvGraphicFramePr>
        <p:xfrm>
          <a:off x="4552810" y="1254083"/>
          <a:ext cx="4591190" cy="30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9" name="Google Shape;2619;p97"/>
          <p:cNvGrpSpPr/>
          <p:nvPr/>
        </p:nvGrpSpPr>
        <p:grpSpPr>
          <a:xfrm rot="20573814">
            <a:off x="6519220" y="1465467"/>
            <a:ext cx="166899" cy="82317"/>
            <a:chOff x="4920150" y="1977875"/>
            <a:chExt cx="68525" cy="33800"/>
          </a:xfrm>
          <a:solidFill>
            <a:schemeClr val="bg1"/>
          </a:solidFill>
        </p:grpSpPr>
        <p:sp>
          <p:nvSpPr>
            <p:cNvPr id="20" name="Google Shape;2620;p97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21;p97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22;p97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17;p90"/>
          <p:cNvSpPr txBox="1">
            <a:spLocks/>
          </p:cNvSpPr>
          <p:nvPr/>
        </p:nvSpPr>
        <p:spPr>
          <a:xfrm>
            <a:off x="939470" y="681888"/>
            <a:ext cx="3275020" cy="68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rgbClr val="FEC662"/>
                </a:solidFill>
              </a:rPr>
              <a:t>Диаграма на свършената работа</a:t>
            </a:r>
            <a:endParaRPr lang="en-US" dirty="0">
              <a:solidFill>
                <a:srgbClr val="FEC662"/>
              </a:solidFill>
              <a:latin typeface="Work Sans" charset="0"/>
            </a:endParaRPr>
          </a:p>
          <a:p>
            <a:endParaRPr lang="bg-BG" dirty="0">
              <a:solidFill>
                <a:srgbClr val="FFCC00"/>
              </a:solidFill>
            </a:endParaRPr>
          </a:p>
        </p:txBody>
      </p:sp>
      <p:sp>
        <p:nvSpPr>
          <p:cNvPr id="24" name="Google Shape;1817;p90"/>
          <p:cNvSpPr txBox="1">
            <a:spLocks/>
          </p:cNvSpPr>
          <p:nvPr/>
        </p:nvSpPr>
        <p:spPr>
          <a:xfrm>
            <a:off x="5605138" y="479651"/>
            <a:ext cx="2786882" cy="774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bg-BG" dirty="0">
                <a:solidFill>
                  <a:srgbClr val="FEC662"/>
                </a:solidFill>
              </a:rPr>
              <a:t>Кръгова диаграма на разпределение на ресурсите</a:t>
            </a:r>
            <a:endParaRPr lang="en-US" dirty="0">
              <a:solidFill>
                <a:srgbClr val="FEC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1059526" y="328711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graphicFrame>
        <p:nvGraphicFramePr>
          <p:cNvPr id="13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586571"/>
              </p:ext>
            </p:extLst>
          </p:nvPr>
        </p:nvGraphicFramePr>
        <p:xfrm>
          <a:off x="140940" y="1024403"/>
          <a:ext cx="6521118" cy="3348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37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92113" y="492800"/>
            <a:ext cx="5680018" cy="951620"/>
          </a:xfrm>
        </p:spPr>
        <p:txBody>
          <a:bodyPr/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  <p:pic>
        <p:nvPicPr>
          <p:cNvPr id="4098" name="Picture 2" descr="https://logos-world.net/wp-content/uploads/2021/02/Trell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5" y="411413"/>
            <a:ext cx="2043475" cy="114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78;p65"/>
          <p:cNvSpPr txBox="1">
            <a:spLocks/>
          </p:cNvSpPr>
          <p:nvPr/>
        </p:nvSpPr>
        <p:spPr>
          <a:xfrm>
            <a:off x="940350" y="1560868"/>
            <a:ext cx="521661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bg1"/>
              </a:buClr>
            </a:pPr>
            <a:r>
              <a:rPr lang="bg-BG" sz="1600" dirty="0" smtClean="0">
                <a:solidFill>
                  <a:schemeClr val="bg1"/>
                </a:solidFill>
              </a:rPr>
              <a:t>Предимства: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Безплатно и интуитивно приложение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Минимални настройки за начало на работа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Възможности за </a:t>
            </a:r>
            <a:r>
              <a:rPr lang="en-US" sz="1600" dirty="0" smtClean="0">
                <a:solidFill>
                  <a:schemeClr val="bg1"/>
                </a:solidFill>
              </a:rPr>
              <a:t>color coding</a:t>
            </a:r>
            <a:r>
              <a:rPr lang="bg-BG" sz="1600" dirty="0" smtClean="0">
                <a:solidFill>
                  <a:schemeClr val="bg1"/>
                </a:solidFill>
              </a:rPr>
              <a:t> на картите за по-лесно и бързо ориентиране в задачите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Възможност за редактиране от всеки член от екипа, ако имат позволение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Carpet Event Report by Slidesgo">
  <a:themeElements>
    <a:clrScheme name="Simple Light">
      <a:dk1>
        <a:srgbClr val="202231"/>
      </a:dk1>
      <a:lt1>
        <a:srgbClr val="FFFFFF"/>
      </a:lt1>
      <a:dk2>
        <a:srgbClr val="454857"/>
      </a:dk2>
      <a:lt2>
        <a:srgbClr val="EEEEEE"/>
      </a:lt2>
      <a:accent1>
        <a:srgbClr val="9C3218"/>
      </a:accent1>
      <a:accent2>
        <a:srgbClr val="C33D1D"/>
      </a:accent2>
      <a:accent3>
        <a:srgbClr val="252C3A"/>
      </a:accent3>
      <a:accent4>
        <a:srgbClr val="255144"/>
      </a:accent4>
      <a:accent5>
        <a:srgbClr val="FEC659"/>
      </a:accent5>
      <a:accent6>
        <a:srgbClr val="E4892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474</Words>
  <Application>Microsoft Office PowerPoint</Application>
  <PresentationFormat>Презентация на цял екран (16:9)</PresentationFormat>
  <Paragraphs>130</Paragraphs>
  <Slides>24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2" baseType="lpstr">
      <vt:lpstr>Arial</vt:lpstr>
      <vt:lpstr>Work Sans Regular</vt:lpstr>
      <vt:lpstr>Ubuntu Light</vt:lpstr>
      <vt:lpstr>Wingdings</vt:lpstr>
      <vt:lpstr>inherit</vt:lpstr>
      <vt:lpstr>Work Sans</vt:lpstr>
      <vt:lpstr>Karla</vt:lpstr>
      <vt:lpstr>Red Carpet Event Report by Slidesgo</vt:lpstr>
      <vt:lpstr>Система</vt:lpstr>
      <vt:lpstr>Задача на проекта</vt:lpstr>
      <vt:lpstr>Атрибути на филм</vt:lpstr>
      <vt:lpstr>Екип и роли</vt:lpstr>
      <vt:lpstr>Бюджет на проекта</vt:lpstr>
      <vt:lpstr>Бюджет на проекта</vt:lpstr>
      <vt:lpstr>Бюджет на проекта</vt:lpstr>
      <vt:lpstr>Бюджет на проекта</vt:lpstr>
      <vt:lpstr>Система за управление на проекта</vt:lpstr>
      <vt:lpstr>Презентация на PowerPoint</vt:lpstr>
      <vt:lpstr>Система за управление на проекта</vt:lpstr>
      <vt:lpstr>Методология за разработване</vt:lpstr>
      <vt:lpstr>Система за контрол на версиите</vt:lpstr>
      <vt:lpstr>Презентация на PowerPoint</vt:lpstr>
      <vt:lpstr>Други средства за реализация</vt:lpstr>
      <vt:lpstr>Презентация на PowerPoint</vt:lpstr>
      <vt:lpstr>Презентация на PowerPoint</vt:lpstr>
      <vt:lpstr>Критичен път и жалонни точки</vt:lpstr>
      <vt:lpstr>Профил на риска</vt:lpstr>
      <vt:lpstr>Изпитани трудности</vt:lpstr>
      <vt:lpstr>Краен продукт</vt:lpstr>
      <vt:lpstr>Краен продукт</vt:lpstr>
      <vt:lpstr>Възможности за бъдеща разработка</vt:lpstr>
      <vt:lpstr>Благодарим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</dc:title>
  <cp:lastModifiedBy>Потребител на Windows</cp:lastModifiedBy>
  <cp:revision>69</cp:revision>
  <dcterms:modified xsi:type="dcterms:W3CDTF">2021-06-05T17:50:16Z</dcterms:modified>
</cp:coreProperties>
</file>