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abstrata triangular">
            <a:extLst>
              <a:ext uri="{FF2B5EF4-FFF2-40B4-BE49-F238E27FC236}">
                <a16:creationId xmlns:a16="http://schemas.microsoft.com/office/drawing/2014/main" id="{3969757B-01F6-F752-9355-5520871C1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A41CC-4289-01E0-3496-D44287032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24" y="385712"/>
            <a:ext cx="6379649" cy="70454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Programação para a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14818F-6C18-EB37-09CA-567B0ED61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24" y="4998988"/>
            <a:ext cx="9144000" cy="1473300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Integrantes: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Paulo Victor Maciel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Uriel Gonçalves Paiva da Conceição</a:t>
            </a:r>
            <a:br>
              <a:rPr lang="pt-BR" dirty="0">
                <a:solidFill>
                  <a:srgbClr val="FFFFFF"/>
                </a:solidFill>
              </a:rPr>
            </a:b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Professor: </a:t>
            </a:r>
            <a:r>
              <a:rPr lang="pt-BR" dirty="0"/>
              <a:t>Hélio Esperidião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6C63254-64BA-89DF-3846-7EA58E0CBEE7}"/>
              </a:ext>
            </a:extLst>
          </p:cNvPr>
          <p:cNvSpPr txBox="1">
            <a:spLocks/>
          </p:cNvSpPr>
          <p:nvPr/>
        </p:nvSpPr>
        <p:spPr>
          <a:xfrm>
            <a:off x="344424" y="2340079"/>
            <a:ext cx="6379649" cy="704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FF"/>
                </a:solidFill>
              </a:rPr>
              <a:t>Tema: Sabor </a:t>
            </a:r>
            <a:r>
              <a:rPr lang="pt-BR" dirty="0" err="1">
                <a:solidFill>
                  <a:srgbClr val="FFFFFF"/>
                </a:solidFill>
              </a:rPr>
              <a:t>Control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0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3B53E-C6A5-499B-C2C6-F48B0AB7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20" y="169408"/>
            <a:ext cx="2182988" cy="664483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A7E76-E1CD-BCFB-EBD4-486564E5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19" y="923636"/>
            <a:ext cx="11034379" cy="543271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nosso projeto web visa criar uma solução inovadora para otimizar a experiência dos alunos na aquisição de alimentos e bebidas na cantina da faculdade. O aplicativo do Sabor </a:t>
            </a:r>
            <a:r>
              <a:rPr lang="pt-BR" dirty="0" err="1"/>
              <a:t>Control</a:t>
            </a:r>
            <a:r>
              <a:rPr lang="pt-BR" dirty="0"/>
              <a:t>(Cantina Online) foi projetado com uma interface intuitiva e recursos avançados, proporcionando conveniência, rapidez e personalização. Nosso objetivo é tornar a hora das refeições mais eficiente e agradável para toda a comunidade estudantil.</a:t>
            </a:r>
          </a:p>
          <a:p>
            <a:endParaRPr lang="pt-BR" dirty="0"/>
          </a:p>
          <a:p>
            <a:r>
              <a:rPr lang="pt-BR" dirty="0"/>
              <a:t>Os desafios enfrentados pelas cantinas de faculdade são bem conhecidos: eficiência no atendimento, longas filas durante os horários de pico, falta de comunicação sobre o cardápio disponível e dificuldade na gestão de estoque. Nosso aplicativo aborda diretamente esses problemas, oferecendo uma plataforma onde os alunos podem se registrar, visualizar o cardápio, fazer pedidos e realizar pagamentos de forma rápida.</a:t>
            </a:r>
          </a:p>
          <a:p>
            <a:endParaRPr lang="pt-BR" dirty="0"/>
          </a:p>
          <a:p>
            <a:r>
              <a:rPr lang="pt-BR" dirty="0"/>
              <a:t>Para os atendentes da cantina, disponibilizamos um painel de controle que permite visualizar todos os pedidos e gerenciar o estoque. Isso não só moderniza o funcionamento da cantina, como também proporciona benefícios significativos, como aumento das vendas, redução de filas e melhor gestão de estoque.</a:t>
            </a:r>
          </a:p>
          <a:p>
            <a:endParaRPr lang="pt-BR" dirty="0"/>
          </a:p>
          <a:p>
            <a:r>
              <a:rPr lang="pt-BR" dirty="0"/>
              <a:t>Em resumo, nosso projeto de Sabor </a:t>
            </a:r>
            <a:r>
              <a:rPr lang="pt-BR" dirty="0" err="1"/>
              <a:t>Control</a:t>
            </a:r>
            <a:r>
              <a:rPr lang="pt-BR" dirty="0"/>
              <a:t>(Cantina Online) é mais do que uma simples ferramenta; é uma solução completa para melhorar a experiência de todos os envolvidos. Vamos agora explorar em detalhes as funcionalidades e os benefícios desta inovadora aplicação.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2B812-5FDD-7F82-1E99-B898DF99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DB41-915D-EB6F-E7B1-9BCDD1D5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5" y="192951"/>
            <a:ext cx="2389328" cy="60324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1ABCD-094B-9CA6-F7DC-C355B1FE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35" y="796197"/>
            <a:ext cx="11708171" cy="4461604"/>
          </a:xfrm>
        </p:spPr>
        <p:txBody>
          <a:bodyPr>
            <a:normAutofit/>
          </a:bodyPr>
          <a:lstStyle/>
          <a:p>
            <a:r>
              <a:rPr lang="pt-BR" dirty="0"/>
              <a:t>Para o desenvolvimento do projeto da Sabor </a:t>
            </a:r>
            <a:r>
              <a:rPr lang="pt-BR" dirty="0" err="1"/>
              <a:t>Control</a:t>
            </a:r>
            <a:r>
              <a:rPr lang="pt-BR" dirty="0"/>
              <a:t>, utilizamos uma combinação de tecnologias robustas e amplamente aceitas no desenvolvimento web. A seguir, uma descrição detalhada das ferramentas e tecnologias empregadas:</a:t>
            </a:r>
          </a:p>
          <a:p>
            <a:r>
              <a:rPr lang="pt-BR" dirty="0"/>
              <a:t>Python foi escolhido como a linguagem principal de programação para o </a:t>
            </a:r>
            <a:r>
              <a:rPr lang="pt-BR" dirty="0" err="1"/>
              <a:t>backend</a:t>
            </a:r>
            <a:r>
              <a:rPr lang="pt-BR" dirty="0"/>
              <a:t> do projeto devido a várias razões:</a:t>
            </a:r>
          </a:p>
          <a:p>
            <a:r>
              <a:rPr lang="pt-BR" dirty="0"/>
              <a:t>Simplicidade e Legibilidade: Python é conhecido por sua sintaxe limpa e legível, facilitando a escrita e a manutenção do código.</a:t>
            </a:r>
          </a:p>
          <a:p>
            <a:r>
              <a:rPr lang="pt-BR" dirty="0"/>
              <a:t>Bibliotecas e Frameworks: Possui uma vasta gama de bibliotecas e frameworks que aceleram o desenvolvimento, como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BCrypt</a:t>
            </a:r>
            <a:r>
              <a:rPr lang="pt-BR" dirty="0"/>
              <a:t>, </a:t>
            </a:r>
            <a:r>
              <a:rPr lang="pt-BR" dirty="0" err="1"/>
              <a:t>SQLAlchemy</a:t>
            </a:r>
            <a:r>
              <a:rPr lang="pt-BR" dirty="0"/>
              <a:t>, entre outros.</a:t>
            </a:r>
          </a:p>
          <a:p>
            <a:r>
              <a:rPr lang="pt-BR" dirty="0"/>
              <a:t>Comunidade Ativa: A comunidade ativa de desenvolvedores Python significa que há uma abundância de recursos, tutoriais e suporte disponíveis.</a:t>
            </a:r>
          </a:p>
          <a:p>
            <a:r>
              <a:rPr lang="pt-BR" dirty="0"/>
              <a:t>Versatilidade: Python pode ser usado para uma ampla variedade de aplicações, desde desenvolvimento web até ciência de dados e automação.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6F5C50-DA99-0021-7A25-88C4D98F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BB295C-60DA-5B8D-73B3-6E453120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14" y="5381064"/>
            <a:ext cx="2669310" cy="10102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63389B-90A0-BE99-0EB6-46F8383D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32" y="5381064"/>
            <a:ext cx="2803959" cy="10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DB41-915D-EB6F-E7B1-9BCDD1D5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5" y="192951"/>
            <a:ext cx="2389328" cy="60324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1ABCD-094B-9CA6-F7DC-C355B1FE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35" y="1198567"/>
            <a:ext cx="11708171" cy="3784947"/>
          </a:xfrm>
        </p:spPr>
        <p:txBody>
          <a:bodyPr>
            <a:normAutofit/>
          </a:bodyPr>
          <a:lstStyle/>
          <a:p>
            <a:r>
              <a:rPr lang="pt-BR" dirty="0" err="1"/>
              <a:t>Flask</a:t>
            </a:r>
            <a:r>
              <a:rPr lang="pt-BR" dirty="0"/>
              <a:t> foi o framework web escolhido para o </a:t>
            </a:r>
            <a:r>
              <a:rPr lang="pt-BR" dirty="0" err="1"/>
              <a:t>backend</a:t>
            </a:r>
            <a:r>
              <a:rPr lang="pt-BR" dirty="0"/>
              <a:t>, e aqui estão os motivos:</a:t>
            </a:r>
          </a:p>
          <a:p>
            <a:pPr marL="0" indent="0">
              <a:buNone/>
            </a:pPr>
            <a:r>
              <a:rPr lang="pt-BR" dirty="0"/>
              <a:t>	Leve e Flexível: </a:t>
            </a:r>
            <a:r>
              <a:rPr lang="pt-BR" dirty="0" err="1"/>
              <a:t>Flask</a:t>
            </a:r>
            <a:r>
              <a:rPr lang="pt-BR" dirty="0"/>
              <a:t> é um </a:t>
            </a:r>
            <a:r>
              <a:rPr lang="pt-BR" dirty="0" err="1"/>
              <a:t>micro-framework</a:t>
            </a:r>
            <a:r>
              <a:rPr lang="pt-BR" dirty="0"/>
              <a:t> que não impõe muitas restrições, permitindo que os desenvolvedores escolham as ferramentas e bibliotecas que melhor se adequam às suas necessidades.</a:t>
            </a:r>
          </a:p>
          <a:p>
            <a:pPr marL="0" indent="0">
              <a:buNone/>
            </a:pPr>
            <a:r>
              <a:rPr lang="pt-BR" dirty="0"/>
              <a:t>	Facilidade de Uso: A curva de aprendizado do </a:t>
            </a:r>
            <a:r>
              <a:rPr lang="pt-BR" dirty="0" err="1"/>
              <a:t>Flask</a:t>
            </a:r>
            <a:r>
              <a:rPr lang="pt-BR" dirty="0"/>
              <a:t> é relativamente baixa, permitindo que os desenvolvedores comecem rapidamente e sejam produtivos.</a:t>
            </a:r>
          </a:p>
          <a:p>
            <a:pPr marL="0" indent="0">
              <a:buNone/>
            </a:pPr>
            <a:r>
              <a:rPr lang="pt-BR" dirty="0"/>
              <a:t>	Extensibilidade: </a:t>
            </a:r>
            <a:r>
              <a:rPr lang="pt-BR" dirty="0" err="1"/>
              <a:t>Flask</a:t>
            </a:r>
            <a:r>
              <a:rPr lang="pt-BR" dirty="0"/>
              <a:t> pode ser facilmente estendido com uma série de extensões para adicionar funcionalidades como autenticação, banco de dados, validação de formulários, etc.</a:t>
            </a:r>
          </a:p>
          <a:p>
            <a:pPr marL="0" indent="0">
              <a:buNone/>
            </a:pPr>
            <a:r>
              <a:rPr lang="pt-BR" dirty="0"/>
              <a:t>	Documentação Completa: A documentação do </a:t>
            </a:r>
            <a:r>
              <a:rPr lang="pt-BR" dirty="0" err="1"/>
              <a:t>Flask</a:t>
            </a:r>
            <a:r>
              <a:rPr lang="pt-BR" dirty="0"/>
              <a:t> é extensa e bem organizada, facilitando a resolução de problemas e a implementação de novas funcionalidades.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6F5C50-DA99-0021-7A25-88C4D98F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BB295C-60DA-5B8D-73B3-6E453120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14" y="5381064"/>
            <a:ext cx="2669310" cy="10102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63389B-90A0-BE99-0EB6-46F8383D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32" y="5381064"/>
            <a:ext cx="2803959" cy="10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7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DB41-915D-EB6F-E7B1-9BCDD1D5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5" y="192951"/>
            <a:ext cx="2389328" cy="60324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1ABCD-094B-9CA6-F7DC-C355B1FE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35" y="796197"/>
            <a:ext cx="11708171" cy="5560153"/>
          </a:xfrm>
        </p:spPr>
        <p:txBody>
          <a:bodyPr>
            <a:normAutofit/>
          </a:bodyPr>
          <a:lstStyle/>
          <a:p>
            <a:r>
              <a:rPr lang="pt-BR" dirty="0"/>
              <a:t>HTML, CSS e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Para o </a:t>
            </a:r>
            <a:r>
              <a:rPr lang="pt-BR" dirty="0" err="1"/>
              <a:t>frontend</a:t>
            </a:r>
            <a:r>
              <a:rPr lang="pt-BR" dirty="0"/>
              <a:t>, utilizamos HTML, CSS e </a:t>
            </a:r>
            <a:r>
              <a:rPr lang="pt-BR" dirty="0" err="1"/>
              <a:t>JavaScript</a:t>
            </a:r>
            <a:r>
              <a:rPr lang="pt-BR" dirty="0"/>
              <a:t>, que são as tecnologias fundamentais para o desenvolvimento web:</a:t>
            </a:r>
          </a:p>
          <a:p>
            <a:r>
              <a:rPr lang="pt-BR" dirty="0"/>
              <a:t>HTML 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): É a linguagem padrão para criar páginas web. Ela define a estrutura do conteúdo.</a:t>
            </a:r>
          </a:p>
          <a:p>
            <a:pPr marL="0" indent="0">
              <a:buNone/>
            </a:pPr>
            <a:r>
              <a:rPr lang="pt-BR" dirty="0"/>
              <a:t>	Ponto Positivo: HTML é universalmente suportado por todos os navegadores e é essencial para estruturar o conteúdo web.</a:t>
            </a:r>
          </a:p>
          <a:p>
            <a:r>
              <a:rPr lang="pt-BR" dirty="0"/>
              <a:t>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): Utilizado para estilizar o HTML e tornar as páginas visualmente atraentes.</a:t>
            </a:r>
          </a:p>
          <a:p>
            <a:pPr marL="0" indent="0">
              <a:buNone/>
            </a:pPr>
            <a:r>
              <a:rPr lang="pt-BR" dirty="0"/>
              <a:t>	Ponto Positivo: CSS permite a separação entre conteúdo e apresentação, facilitando a manutenção e a atualização do 	design.</a:t>
            </a:r>
          </a:p>
          <a:p>
            <a:pPr marL="0" indent="0">
              <a:buNone/>
            </a:pPr>
            <a:r>
              <a:rPr lang="pt-BR" dirty="0"/>
              <a:t>	Flexibilidade: Com CSS, podemos criar layouts responsivos que se adaptam a diferentes tamanhos de tela, melhorando a 	experiência do usuário em dispositivos móveis.</a:t>
            </a:r>
          </a:p>
          <a:p>
            <a:r>
              <a:rPr lang="pt-BR" dirty="0" err="1"/>
              <a:t>JavaScript</a:t>
            </a:r>
            <a:r>
              <a:rPr lang="pt-BR" dirty="0"/>
              <a:t>: A linguagem de programação que permite adicionar interatividade às páginas web.</a:t>
            </a:r>
          </a:p>
          <a:p>
            <a:pPr marL="0" indent="0">
              <a:buNone/>
            </a:pPr>
            <a:r>
              <a:rPr lang="pt-BR" dirty="0"/>
              <a:t>	Ponto Positivo: </a:t>
            </a:r>
            <a:r>
              <a:rPr lang="pt-BR" dirty="0" err="1"/>
              <a:t>JavaScript</a:t>
            </a:r>
            <a:r>
              <a:rPr lang="pt-BR" dirty="0"/>
              <a:t> é essencial para criar experiências de usuário dinâmicas e interativas, como validação de 	formulários, atualizações de conteúdo sem recarregar a página (AJAX), animações, etc.</a:t>
            </a:r>
          </a:p>
          <a:p>
            <a:pPr marL="0" indent="0">
              <a:buNone/>
            </a:pPr>
            <a:r>
              <a:rPr lang="pt-BR" dirty="0"/>
              <a:t>	Ecossistema Rico: A vasta quantidade de bibliotecas e frameworks </a:t>
            </a:r>
            <a:r>
              <a:rPr lang="pt-BR" dirty="0" err="1"/>
              <a:t>JavaScript</a:t>
            </a:r>
            <a:r>
              <a:rPr lang="pt-BR" dirty="0"/>
              <a:t>, como </a:t>
            </a:r>
            <a:r>
              <a:rPr lang="pt-BR" dirty="0" err="1"/>
              <a:t>React</a:t>
            </a:r>
            <a:r>
              <a:rPr lang="pt-BR" dirty="0"/>
              <a:t>, </a:t>
            </a:r>
            <a:r>
              <a:rPr lang="pt-BR" dirty="0" err="1"/>
              <a:t>Vue</a:t>
            </a:r>
            <a:r>
              <a:rPr lang="pt-BR" dirty="0"/>
              <a:t> e Angular, facilita o 	desenvolvimento de aplicações web complexas.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6F5C50-DA99-0021-7A25-88C4D98F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BF8D1A-23EC-D662-0DB9-0F951F19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32068"/>
            <a:ext cx="1719262" cy="7815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C83761-0757-FA16-3AE3-37484AE0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336" y="5934354"/>
            <a:ext cx="1883663" cy="7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62610-174C-DDF0-1E42-57D10717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150A4FA-A124-00DC-8B2F-A7ACC1493C09}"/>
              </a:ext>
            </a:extLst>
          </p:cNvPr>
          <p:cNvSpPr txBox="1">
            <a:spLocks/>
          </p:cNvSpPr>
          <p:nvPr/>
        </p:nvSpPr>
        <p:spPr>
          <a:xfrm>
            <a:off x="133802" y="136525"/>
            <a:ext cx="5837230" cy="612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Modelo do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F6B17D-7DD5-1CC8-E842-527BEB92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971207"/>
            <a:ext cx="805927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62610-174C-DDF0-1E42-57D10717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753375A-556E-DB5F-5958-19EEA5D77551}"/>
              </a:ext>
            </a:extLst>
          </p:cNvPr>
          <p:cNvSpPr txBox="1">
            <a:spLocks/>
          </p:cNvSpPr>
          <p:nvPr/>
        </p:nvSpPr>
        <p:spPr>
          <a:xfrm>
            <a:off x="124658" y="136525"/>
            <a:ext cx="2389328" cy="60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3AA792C-3E6C-EB1D-7FAD-D91D59D0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740296"/>
            <a:ext cx="10637520" cy="59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676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771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 Light</vt:lpstr>
      <vt:lpstr>Arial</vt:lpstr>
      <vt:lpstr>Walbaum Display</vt:lpstr>
      <vt:lpstr>BohoVogueVTI</vt:lpstr>
      <vt:lpstr>Programação para a Internet</vt:lpstr>
      <vt:lpstr>Introdução</vt:lpstr>
      <vt:lpstr>Metodologia</vt:lpstr>
      <vt:lpstr>Metodologia</vt:lpstr>
      <vt:lpstr>Metodologia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Maceta</dc:creator>
  <cp:lastModifiedBy>Uriel Gonçalves Paiva da Conceição</cp:lastModifiedBy>
  <cp:revision>2</cp:revision>
  <dcterms:created xsi:type="dcterms:W3CDTF">2024-06-18T12:15:31Z</dcterms:created>
  <dcterms:modified xsi:type="dcterms:W3CDTF">2024-06-18T22:41:02Z</dcterms:modified>
</cp:coreProperties>
</file>