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B3686-C2D3-7BF4-C7A4-4B88F4172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63689E-2570-5D49-6771-CC519DD88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96DE81-7D00-5386-AD5C-3751A484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180F-93AC-4C0B-8DEF-BC4FC046A264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DD9E28-24C0-6101-74FB-8A41FB49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A1DC4A-5DA7-5F81-C8BD-EFF895FB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0EB-252D-475A-BED8-DE29F19ED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3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026A0-585B-D924-ADD5-B9C94CF1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4AD9DD-BE84-8EF3-20D1-AFB464305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4147E6-C0F6-1874-11CF-3F414F58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180F-93AC-4C0B-8DEF-BC4FC046A264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D2E5AF-61EE-FC76-70E6-FEE8D13C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1ED589-94E3-9820-7E42-6EE6C9C4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0EB-252D-475A-BED8-DE29F19ED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64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43D5D9-6D3E-19D6-64F8-D9A53D1FF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E1C02A-444E-FFCD-21FE-E89954EBB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03971E-E8DD-4AD5-DF0B-5DA0510A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180F-93AC-4C0B-8DEF-BC4FC046A264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1F2B50-6B27-E014-2E08-697CFF31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CCBD0F-2D96-6588-19B2-81B06A86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0EB-252D-475A-BED8-DE29F19ED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17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A83E0-1054-EA60-F742-0BF27B29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E5FDD-0622-CEDB-D515-D7015128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3DFC45-1568-34E7-7737-B1D2F071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180F-93AC-4C0B-8DEF-BC4FC046A264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22A9A0-5CC9-304D-3B24-9E9F55D4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590D49-6DA7-73C9-F196-02732E45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0EB-252D-475A-BED8-DE29F19ED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46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5BC76-6686-D94A-F129-B77E63F0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0F3466-29DA-A3DC-78FF-60B5A8F77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6E2FC-4515-4008-73A4-C68363DB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180F-93AC-4C0B-8DEF-BC4FC046A264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57A767-52D5-D25F-6379-07E59BF2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FFEB45-761F-12AF-4BE0-23D40B7E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0EB-252D-475A-BED8-DE29F19ED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69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01163-F160-B282-5687-3C0AD1F0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FFD9D1-E9FB-358C-BAC9-6CB9B3A15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B9FFA0-C591-56DE-0FC5-B454F064F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9AA8FD-D5DC-98B0-C69F-15A568DE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180F-93AC-4C0B-8DEF-BC4FC046A264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39C065-36E2-35F2-DF5C-AA8259F5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DD1112-EE67-F908-83D6-B4E00DC3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0EB-252D-475A-BED8-DE29F19ED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74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C8EC3-6C56-EAD6-9E72-A8FE5B7C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1C4706-F839-459A-E1FC-BFB357607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21A757-F86A-82C4-281A-C69C2F531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C5730FE-57A2-66B9-6342-1D597EECF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0A3441-A065-50AE-3F94-631E7C0F2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504B48-B2D3-AA3C-E22D-29C9FF6C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180F-93AC-4C0B-8DEF-BC4FC046A264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9BDDF4-DDA7-6A9E-47FB-3027A6FE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E6C644-E2D7-C73E-16CD-8EAF0146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0EB-252D-475A-BED8-DE29F19ED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53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7BF98-4E44-AAC0-F988-BC218235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660532-01E8-DF0A-5DF2-8826FF12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180F-93AC-4C0B-8DEF-BC4FC046A264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5A14D4-B6E1-8C2E-86EF-61E732AB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6B7C07-6D74-B2B1-8A33-6C480E20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0EB-252D-475A-BED8-DE29F19ED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8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DAC082-A4E1-A255-E333-39396F92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180F-93AC-4C0B-8DEF-BC4FC046A264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081405-6601-A642-9197-2EF21CDB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0EFD72-142E-9907-755F-AE8B4963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0EB-252D-475A-BED8-DE29F19ED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88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B8B05-D1FA-7F2D-BB4A-BEC3A34A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569847-B854-2CAC-3F1A-7E836F62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A29618-B0FF-F9AC-767D-2E2D83BD6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F7A35B-192F-B3A5-BFFB-F30C7121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180F-93AC-4C0B-8DEF-BC4FC046A264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DF3203-6C1C-0FC3-29D0-67993588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19B162-D5F6-8BF7-89BC-9D905805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0EB-252D-475A-BED8-DE29F19ED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34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C9D07-4DDC-13DC-BD10-BB0BDCE2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88A483-F90F-C7D2-03C5-F7A62D51C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857F20-2AF3-1A6B-E906-6EB841E51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7BE62F-84DA-0F2C-0D15-68FE7703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180F-93AC-4C0B-8DEF-BC4FC046A264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C2CB00-C760-7DA7-B5EB-9EABB0D4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6A9CB2-240A-F347-3A59-D23720C8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0EB-252D-475A-BED8-DE29F19ED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68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6312B8-C45D-F9BD-D0DF-C2283A66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ED709B-5DCA-E516-FA12-DBA28ED7C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325AE4-980A-7868-E58C-92D901215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5180F-93AC-4C0B-8DEF-BC4FC046A264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EFB3F7-4925-9E8D-3813-26A44C26C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D3CB1A-829E-987C-992F-EC111DB96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10EB-252D-475A-BED8-DE29F19ED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3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0170E-2461-F843-83B7-FA01766C2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0411" y="1754374"/>
            <a:ext cx="6293224" cy="1085363"/>
          </a:xfrm>
        </p:spPr>
        <p:txBody>
          <a:bodyPr>
            <a:normAutofit fontScale="90000"/>
          </a:bodyPr>
          <a:lstStyle/>
          <a:p>
            <a: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Reconhecimento de placa por câmera</a:t>
            </a:r>
            <a:b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Projetos 1 </a:t>
            </a:r>
            <a:b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91FDEF-110C-9D23-4D36-707DA0EF0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pPr algn="l"/>
            <a:r>
              <a:rPr lang="pt-BR" dirty="0"/>
              <a:t>Thiago Henrique do Couto Pereira – 02010475</a:t>
            </a:r>
          </a:p>
          <a:p>
            <a:pPr algn="l"/>
            <a:r>
              <a:rPr lang="pt-BR" dirty="0"/>
              <a:t>Uriel Gonçalves Paiva da Conceição - 02010287</a:t>
            </a:r>
          </a:p>
        </p:txBody>
      </p:sp>
      <p:pic>
        <p:nvPicPr>
          <p:cNvPr id="1026" name="Picture 2" descr="Reconhecimento de placas de veículos - GSC Segurança">
            <a:extLst>
              <a:ext uri="{FF2B5EF4-FFF2-40B4-BE49-F238E27FC236}">
                <a16:creationId xmlns:a16="http://schemas.microsoft.com/office/drawing/2014/main" id="{8D761692-97FB-BDFB-9E38-A014FA36A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155" y="1950244"/>
            <a:ext cx="5047690" cy="262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24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6C1BE-7676-26F2-7563-2FB9B45E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Operadores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EF25684-0BF6-D396-1677-0E986BF32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134" y="1825625"/>
            <a:ext cx="4825731" cy="4351338"/>
          </a:xfrm>
        </p:spPr>
      </p:pic>
    </p:spTree>
    <p:extLst>
      <p:ext uri="{BB962C8B-B14F-4D97-AF65-F5344CB8AC3E}">
        <p14:creationId xmlns:p14="http://schemas.microsoft.com/office/powerpoint/2010/main" val="290903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DB861-19A3-FED8-9B21-56D259BC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cadastro de usuário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271E1C0-4A1A-894D-A7B3-6544100CF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5246" y="1825625"/>
            <a:ext cx="4901507" cy="4351338"/>
          </a:xfrm>
        </p:spPr>
      </p:pic>
    </p:spTree>
    <p:extLst>
      <p:ext uri="{BB962C8B-B14F-4D97-AF65-F5344CB8AC3E}">
        <p14:creationId xmlns:p14="http://schemas.microsoft.com/office/powerpoint/2010/main" val="107097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9FEB8-C086-940F-2C6E-6B597969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F7634-E739-AEBA-90F6-A18E04313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966"/>
            <a:ext cx="10515600" cy="4351338"/>
          </a:xfrm>
        </p:spPr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programa tem como objetivo processar imagens de carros e extrair informações relevantes, como a placa de identificação, para permitir uma melhor gestão e controle de tráfego. O programa foi desenvolvido em Python e utiliza técnicas de processamento de imagem e reconhecimento de padrões para identificar as placas de diferentes países e formatos.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054" name="Picture 6" descr="LPR: Como funciona a leitura de placas no monitoramento">
            <a:extLst>
              <a:ext uri="{FF2B5EF4-FFF2-40B4-BE49-F238E27FC236}">
                <a16:creationId xmlns:a16="http://schemas.microsoft.com/office/drawing/2014/main" id="{82C37D0F-9830-1E9D-D829-8554ED211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71" y="3429000"/>
            <a:ext cx="4255248" cy="239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eitura de Placas">
            <a:extLst>
              <a:ext uri="{FF2B5EF4-FFF2-40B4-BE49-F238E27FC236}">
                <a16:creationId xmlns:a16="http://schemas.microsoft.com/office/drawing/2014/main" id="{B8379E0D-4C91-6499-CBC0-0619AF963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37" y="3429000"/>
            <a:ext cx="3848287" cy="239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52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35E75-5D86-C12C-DCCB-AB2268B5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Publico 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B6C56-1670-AA95-3239-DC8CB955E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 projeto é destinado para empresas fornecedora de controle de acesso e prefeituras, facilitando no controle de acesso de usuários em lugares públicos e privados.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074" name="Picture 2" descr="Estacionamentos - ZKTeco Brasil">
            <a:extLst>
              <a:ext uri="{FF2B5EF4-FFF2-40B4-BE49-F238E27FC236}">
                <a16:creationId xmlns:a16="http://schemas.microsoft.com/office/drawing/2014/main" id="{016BA9F3-7258-9719-181E-40D62A7E5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53" y="2576513"/>
            <a:ext cx="372427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59688E7-3113-9AB0-8C27-FD4DDF0E7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48" y="2669007"/>
            <a:ext cx="4745131" cy="266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1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7A514-EC23-0C76-A700-16D00B48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A5925-C9F3-4BEC-CB75-067ED19A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0" marR="207010" lvl="2" indent="-228600">
              <a:lnSpc>
                <a:spcPct val="102000"/>
              </a:lnSpc>
              <a:spcBef>
                <a:spcPts val="58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8535" algn="l"/>
                <a:tab pos="979170" algn="l"/>
              </a:tabLst>
            </a:pP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207010" lvl="2" indent="-228600">
              <a:lnSpc>
                <a:spcPct val="102000"/>
              </a:lnSpc>
              <a:spcBef>
                <a:spcPts val="58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8535" algn="l"/>
                <a:tab pos="979170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Identificar a placa de identificação dos carros presentes nas imagens.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207010" lvl="2" indent="-228600">
              <a:lnSpc>
                <a:spcPct val="102000"/>
              </a:lnSpc>
              <a:spcBef>
                <a:spcPts val="58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8535" algn="l"/>
                <a:tab pos="979170" algn="l"/>
              </a:tabLst>
            </a:pP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207010" lvl="2" indent="-228600">
              <a:lnSpc>
                <a:spcPct val="102000"/>
              </a:lnSpc>
              <a:spcBef>
                <a:spcPts val="58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8535" algn="l"/>
                <a:tab pos="979170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Alta precisão na identificação da placa de identificação.</a:t>
            </a:r>
          </a:p>
          <a:p>
            <a:pPr marL="914400" marR="207010" lvl="2" indent="0">
              <a:lnSpc>
                <a:spcPct val="102000"/>
              </a:lnSpc>
              <a:spcBef>
                <a:spcPts val="585"/>
              </a:spcBef>
              <a:spcAft>
                <a:spcPts val="0"/>
              </a:spcAft>
              <a:buNone/>
              <a:tabLst>
                <a:tab pos="978535" algn="l"/>
                <a:tab pos="979170" algn="l"/>
              </a:tabLs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207010" lvl="2" indent="-228600">
              <a:lnSpc>
                <a:spcPct val="102000"/>
              </a:lnSpc>
              <a:spcBef>
                <a:spcPts val="58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8535" algn="l"/>
                <a:tab pos="979170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Capacidade de processamento em tempo real.</a:t>
            </a:r>
          </a:p>
          <a:p>
            <a:pPr marL="914400" marR="207010" lvl="2" indent="0">
              <a:lnSpc>
                <a:spcPct val="102000"/>
              </a:lnSpc>
              <a:spcBef>
                <a:spcPts val="585"/>
              </a:spcBef>
              <a:spcAft>
                <a:spcPts val="0"/>
              </a:spcAft>
              <a:buNone/>
              <a:tabLst>
                <a:tab pos="978535" algn="l"/>
                <a:tab pos="979170" algn="l"/>
              </a:tabLs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475615" lvl="2" indent="-228600" algn="just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Armazenar as informações extraídas da placa de identificação em um banco de dados.</a:t>
            </a:r>
          </a:p>
          <a:p>
            <a:pPr marL="914400" marR="475615" lvl="2" indent="0" algn="just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None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475615" lvl="2" indent="-228600" algn="just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9170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Receber imagens de carros por meio de câmeras ou arquivos de imagem.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053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4A245-FA06-2C0A-6632-04D3553B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Entidade Relacionamento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FB4BDDC-9098-5B8B-6848-2A552E902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28" y="1368424"/>
            <a:ext cx="8549937" cy="5236837"/>
          </a:xfrm>
        </p:spPr>
      </p:pic>
    </p:spTree>
    <p:extLst>
      <p:ext uri="{BB962C8B-B14F-4D97-AF65-F5344CB8AC3E}">
        <p14:creationId xmlns:p14="http://schemas.microsoft.com/office/powerpoint/2010/main" val="125620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76267-07C3-548A-7C46-47CCA3C6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effectLst/>
              </a:rPr>
              <a:t>Diagrama Entidade-Relacionamento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F0D30B5-27D2-7B7E-69F5-67722ABAE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37" y="1383212"/>
            <a:ext cx="8535126" cy="5273081"/>
          </a:xfrm>
        </p:spPr>
      </p:pic>
    </p:spTree>
    <p:extLst>
      <p:ext uri="{BB962C8B-B14F-4D97-AF65-F5344CB8AC3E}">
        <p14:creationId xmlns:p14="http://schemas.microsoft.com/office/powerpoint/2010/main" val="360597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CDD99-4B85-2BB5-12A4-B3DB3BD8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D6DC63-49B8-C776-A1BD-E06933622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3" y="1690688"/>
            <a:ext cx="8652262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5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8B56D-A71F-32AB-EE74-AD4B3012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login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B3516D-1E71-4E32-DF0B-750C39A4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82" y="2030574"/>
            <a:ext cx="4709815" cy="380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7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B7A1F-74D4-D161-6B65-E2F303AB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menu principal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D689851-E5BB-01B6-958E-42997352D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053" y="1888489"/>
            <a:ext cx="6333894" cy="4150233"/>
          </a:xfrm>
        </p:spPr>
      </p:pic>
    </p:spTree>
    <p:extLst>
      <p:ext uri="{BB962C8B-B14F-4D97-AF65-F5344CB8AC3E}">
        <p14:creationId xmlns:p14="http://schemas.microsoft.com/office/powerpoint/2010/main" val="1459922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196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Tema do Office</vt:lpstr>
      <vt:lpstr>Reconhecimento de placa por câmera Projetos 1    </vt:lpstr>
      <vt:lpstr>Objetivo</vt:lpstr>
      <vt:lpstr>Publico Alvo</vt:lpstr>
      <vt:lpstr>Requisitos </vt:lpstr>
      <vt:lpstr>Modelo de Entidade Relacionamento</vt:lpstr>
      <vt:lpstr>Diagrama Entidade-Relacionamento</vt:lpstr>
      <vt:lpstr>Banco de dados </vt:lpstr>
      <vt:lpstr>Tela de login</vt:lpstr>
      <vt:lpstr>Tela de menu principal</vt:lpstr>
      <vt:lpstr>Tela de Operadores</vt:lpstr>
      <vt:lpstr>Tela de cadastro de usuário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placa por câmera Projetos 1    </dc:title>
  <dc:creator>Thiago Henrique</dc:creator>
  <cp:lastModifiedBy>Thiago Henrique</cp:lastModifiedBy>
  <cp:revision>5</cp:revision>
  <dcterms:created xsi:type="dcterms:W3CDTF">2023-04-14T16:53:06Z</dcterms:created>
  <dcterms:modified xsi:type="dcterms:W3CDTF">2023-04-14T19:19:47Z</dcterms:modified>
</cp:coreProperties>
</file>