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53" d="100"/>
          <a:sy n="53" d="100"/>
        </p:scale>
        <p:origin x="-9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кут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кут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кут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кут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кут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Округлений прямокут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Округлений прямокут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кут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кут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кут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кут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6" name="Місце для дати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27" name="Місце для номера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8" name="Місце для нижнього колонтитула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кут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кут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кут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кут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кут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Округлений прямокут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Округлений прямокут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кут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кут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кут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кут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кут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кут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3959E6-847B-4937-8C3D-49CDB5BA4EF3}" type="datetimeFigureOut">
              <a:rPr lang="uk-UA" smtClean="0"/>
              <a:pPr/>
              <a:t>08.05.2015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9BD255C-740D-4BFE-A60D-37750E3706A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857364"/>
            <a:ext cx="8458200" cy="1470025"/>
          </a:xfrm>
        </p:spPr>
        <p:txBody>
          <a:bodyPr/>
          <a:lstStyle/>
          <a:p>
            <a:r>
              <a:rPr lang="uk-UA" dirty="0" smtClean="0"/>
              <a:t>Розробка динамічної системи проектування </a:t>
            </a:r>
            <a:r>
              <a:rPr lang="uk-UA" dirty="0" err="1" smtClean="0"/>
              <a:t>веб-сторінок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4953000" cy="1752600"/>
          </a:xfrm>
        </p:spPr>
        <p:txBody>
          <a:bodyPr/>
          <a:lstStyle/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</a:p>
          <a:p>
            <a:r>
              <a:rPr lang="uk-UA" dirty="0" err="1" smtClean="0"/>
              <a:t>Чемерський</a:t>
            </a:r>
            <a:r>
              <a:rPr lang="uk-UA" dirty="0" smtClean="0"/>
              <a:t> Олег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	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Створити </a:t>
            </a:r>
            <a:r>
              <a:rPr lang="uk-UA" dirty="0" err="1" smtClean="0"/>
              <a:t>веб-ресурс</a:t>
            </a:r>
            <a:r>
              <a:rPr lang="uk-UA" dirty="0" smtClean="0"/>
              <a:t>, який дасть змогу простим користувачам створювати власні </a:t>
            </a:r>
            <a:r>
              <a:rPr lang="uk-UA" dirty="0" err="1" smtClean="0"/>
              <a:t>веб-сайти</a:t>
            </a:r>
            <a:r>
              <a:rPr lang="uk-U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Елементи </a:t>
            </a:r>
            <a:r>
              <a:rPr lang="uk-UA" dirty="0" err="1" smtClean="0"/>
              <a:t>веб-сторінок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4063" y="2341821"/>
            <a:ext cx="5015873" cy="41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uk-UA" dirty="0" smtClean="0"/>
              <a:t>частина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Використанні технології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</a:t>
            </a:r>
          </a:p>
          <a:p>
            <a:r>
              <a:rPr lang="en-US" dirty="0" smtClean="0"/>
              <a:t>JavaScript</a:t>
            </a:r>
            <a:endParaRPr lang="uk-UA" dirty="0" smtClean="0"/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Проект відповідає сучасним стандартам.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066800"/>
          </a:xfrm>
        </p:spPr>
        <p:txBody>
          <a:bodyPr/>
          <a:lstStyle/>
          <a:p>
            <a:r>
              <a:rPr lang="en-US" dirty="0" smtClean="0"/>
              <a:t>Back-end</a:t>
            </a:r>
            <a:r>
              <a:rPr lang="uk-UA" dirty="0" smtClean="0"/>
              <a:t> частина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pPr>
              <a:buNone/>
            </a:pPr>
            <a:r>
              <a:rPr lang="uk-UA" dirty="0" smtClean="0"/>
              <a:t>Плюси</a:t>
            </a:r>
          </a:p>
          <a:p>
            <a:pPr lvl="0">
              <a:buNone/>
            </a:pPr>
            <a:r>
              <a:rPr lang="en-US" dirty="0" smtClean="0"/>
              <a:t>1)</a:t>
            </a:r>
            <a:r>
              <a:rPr lang="en-US" dirty="0" err="1" smtClean="0"/>
              <a:t>асинхронна</a:t>
            </a:r>
            <a:r>
              <a:rPr lang="en-US" dirty="0" smtClean="0"/>
              <a:t>  </a:t>
            </a:r>
            <a:r>
              <a:rPr lang="en-US" dirty="0" err="1" smtClean="0"/>
              <a:t>модель</a:t>
            </a:r>
            <a:r>
              <a:rPr lang="en-US" dirty="0" smtClean="0"/>
              <a:t> </a:t>
            </a:r>
            <a:r>
              <a:rPr lang="en-US" dirty="0" err="1" smtClean="0"/>
              <a:t>виконання</a:t>
            </a:r>
            <a:r>
              <a:rPr lang="en-US" dirty="0" smtClean="0"/>
              <a:t> </a:t>
            </a:r>
            <a:r>
              <a:rPr lang="en-US" dirty="0" err="1" smtClean="0"/>
              <a:t>запитів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2)</a:t>
            </a:r>
            <a:r>
              <a:rPr lang="en-US" dirty="0" err="1" smtClean="0"/>
              <a:t>неблокуючий</a:t>
            </a:r>
            <a:r>
              <a:rPr lang="en-US" dirty="0" smtClean="0"/>
              <a:t> </a:t>
            </a:r>
            <a:r>
              <a:rPr lang="en-US" dirty="0" err="1" smtClean="0"/>
              <a:t>ввід</a:t>
            </a:r>
            <a:r>
              <a:rPr lang="en-US" dirty="0" smtClean="0"/>
              <a:t>/</a:t>
            </a:r>
            <a:r>
              <a:rPr lang="en-US" dirty="0" err="1" smtClean="0"/>
              <a:t>вивід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3)</a:t>
            </a:r>
            <a:r>
              <a:rPr lang="uk-UA" dirty="0" smtClean="0"/>
              <a:t>п</a:t>
            </a:r>
            <a:r>
              <a:rPr lang="uk-UA" dirty="0" smtClean="0"/>
              <a:t>обудований </a:t>
            </a:r>
            <a:r>
              <a:rPr lang="uk-UA" dirty="0" smtClean="0"/>
              <a:t>на </a:t>
            </a:r>
            <a:r>
              <a:rPr lang="en-US" dirty="0" smtClean="0"/>
              <a:t>V8</a:t>
            </a:r>
            <a:r>
              <a:rPr lang="uk-UA" dirty="0" err="1" smtClean="0"/>
              <a:t>-двигуні</a:t>
            </a:r>
            <a:r>
              <a:rPr lang="uk-UA" dirty="0" smtClean="0"/>
              <a:t> від </a:t>
            </a:r>
            <a:r>
              <a:rPr lang="en-US" dirty="0" smtClean="0"/>
              <a:t>Google</a:t>
            </a:r>
          </a:p>
          <a:p>
            <a:pPr lvl="0">
              <a:buNone/>
            </a:pPr>
            <a:r>
              <a:rPr lang="en-US" dirty="0" smtClean="0"/>
              <a:t>4)</a:t>
            </a:r>
            <a:r>
              <a:rPr lang="uk-UA" dirty="0" smtClean="0"/>
              <a:t>в</a:t>
            </a:r>
            <a:r>
              <a:rPr lang="uk-UA" dirty="0" smtClean="0"/>
              <a:t>елика кількість доступних бібліотек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066800"/>
          </a:xfrm>
        </p:spPr>
        <p:txBody>
          <a:bodyPr/>
          <a:lstStyle/>
          <a:p>
            <a:r>
              <a:rPr lang="en-US" dirty="0" smtClean="0"/>
              <a:t>Back-end</a:t>
            </a:r>
            <a:r>
              <a:rPr lang="uk-UA" dirty="0" smtClean="0"/>
              <a:t> частина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318598"/>
            <a:ext cx="8229600" cy="4325112"/>
          </a:xfrm>
        </p:spPr>
        <p:txBody>
          <a:bodyPr/>
          <a:lstStyle/>
          <a:p>
            <a:r>
              <a:rPr lang="en-US" dirty="0" smtClean="0"/>
              <a:t>Express - </a:t>
            </a:r>
            <a:r>
              <a:rPr lang="uk-UA" dirty="0" smtClean="0"/>
              <a:t>швидкий серверний </a:t>
            </a:r>
            <a:r>
              <a:rPr lang="uk-UA" dirty="0" err="1" smtClean="0"/>
              <a:t>веб-фрейморк</a:t>
            </a:r>
            <a:r>
              <a:rPr lang="uk-UA" dirty="0" smtClean="0"/>
              <a:t>, який працює на базі </a:t>
            </a:r>
            <a:r>
              <a:rPr lang="en-US" dirty="0" smtClean="0"/>
              <a:t>Node.js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61947"/>
            <a:ext cx="3000396" cy="339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Демонстрація проекту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іська">
  <a:themeElements>
    <a:clrScheme name="Міська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Міська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Місь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</TotalTime>
  <Words>58</Words>
  <PresentationFormat>Екран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Міська</vt:lpstr>
      <vt:lpstr>Розробка динамічної системи проектування веб-сторінок</vt:lpstr>
      <vt:lpstr>Завдання  </vt:lpstr>
      <vt:lpstr>Елементи веб-сторінок</vt:lpstr>
      <vt:lpstr>Front-end частина</vt:lpstr>
      <vt:lpstr>Back-end частина </vt:lpstr>
      <vt:lpstr>Back-end частина </vt:lpstr>
      <vt:lpstr>Демонстрація проекту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динамічної системи проектування веб-сторінок</dc:title>
  <dc:creator>Oleh</dc:creator>
  <cp:lastModifiedBy>Oleh</cp:lastModifiedBy>
  <cp:revision>18</cp:revision>
  <dcterms:created xsi:type="dcterms:W3CDTF">2015-05-07T22:07:20Z</dcterms:created>
  <dcterms:modified xsi:type="dcterms:W3CDTF">2015-05-08T05:32:36Z</dcterms:modified>
</cp:coreProperties>
</file>