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73" r:id="rId8"/>
    <p:sldId id="271" r:id="rId9"/>
    <p:sldId id="267" r:id="rId10"/>
    <p:sldId id="270" r:id="rId11"/>
    <p:sldId id="268" r:id="rId12"/>
    <p:sldId id="275" r:id="rId13"/>
    <p:sldId id="272" r:id="rId14"/>
    <p:sldId id="27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4035" autoAdjust="0"/>
  </p:normalViewPr>
  <p:slideViewPr>
    <p:cSldViewPr snapToGrid="0">
      <p:cViewPr varScale="1">
        <p:scale>
          <a:sx n="81" d="100"/>
          <a:sy n="81" d="100"/>
        </p:scale>
        <p:origin x="108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38073-802-11g-wlan-phy-mod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function of simulated </a:t>
            </a:r>
            <a:r>
              <a:rPr lang="en-US" dirty="0" err="1" smtClean="0"/>
              <a:t>WiFi</a:t>
            </a:r>
            <a:r>
              <a:rPr lang="en-US" dirty="0" smtClean="0"/>
              <a:t> data used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506579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The RDMs are a 2D cross-correlation over time delay and Doppler shift</a:t>
                </a:r>
              </a:p>
              <a:p>
                <a:r>
                  <a:rPr lang="en-US" sz="3000" dirty="0" smtClean="0"/>
                  <a:t>Frequency shifted and delayed version of the reference signal are correlated with the observed signal at the Rx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Sums over number of pulses M, number of samples per 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. Second sum term correlates over time, first correlates over Doppler shift frequency.</a:t>
                </a:r>
              </a:p>
              <a:p>
                <a:r>
                  <a:rPr lang="en-US" sz="3000" dirty="0" smtClean="0"/>
                  <a:t>Intuition: the delayed / Doppler shifted version of the observed signal will correlate well with the ref signal that has same delay and shift applied to it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 rotWithShape="0">
                <a:blip r:embed="rId2"/>
                <a:stretch>
                  <a:fillRect l="-1000" t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496"/>
                <a:ext cx="4254063" cy="52571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 walls</a:t>
                </a:r>
                <a:endParaRPr lang="en-US" dirty="0" smtClean="0"/>
              </a:p>
              <a:p>
                <a:r>
                  <a:rPr lang="en-US" dirty="0" smtClean="0"/>
                  <a:t>Target moving </a:t>
                </a:r>
                <a:r>
                  <a:rPr lang="en-US" dirty="0" smtClean="0"/>
                  <a:t>4m/s </a:t>
                </a:r>
                <a:r>
                  <a:rPr lang="en-US" dirty="0" smtClean="0"/>
                  <a:t>towards </a:t>
                </a:r>
                <a:r>
                  <a:rPr lang="en-US" dirty="0" err="1" smtClean="0"/>
                  <a:t>Tx</a:t>
                </a:r>
                <a:r>
                  <a:rPr lang="en-US" dirty="0" smtClean="0"/>
                  <a:t> and Rx, </a:t>
                </a:r>
                <a:r>
                  <a:rPr lang="en-US" dirty="0" smtClean="0"/>
                  <a:t>no walls</a:t>
                </a:r>
              </a:p>
              <a:p>
                <a:r>
                  <a:rPr lang="en-US" dirty="0" smtClean="0"/>
                  <a:t>Target appears in time delay bin 4 – convert to range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l is time delay bin – 1. Here target </a:t>
                </a:r>
                <a:r>
                  <a:rPr lang="en-US" dirty="0" smtClean="0"/>
                  <a:t>moves between 40-48 m two-way range over 1s, this bin corresponds to 45m</a:t>
                </a:r>
              </a:p>
              <a:p>
                <a:r>
                  <a:rPr lang="en-US" dirty="0" smtClean="0"/>
                  <a:t>Each Doppler bin corresponds to </a:t>
                </a:r>
                <a:r>
                  <a:rPr lang="en-US" dirty="0" err="1" smtClean="0"/>
                  <a:t>freq</a:t>
                </a:r>
                <a:r>
                  <a:rPr lang="en-US" dirty="0" smtClean="0"/>
                  <a:t> shift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corresponding velocity change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per bin</a:t>
                </a:r>
              </a:p>
              <a:p>
                <a:r>
                  <a:rPr lang="en-US" dirty="0" smtClean="0"/>
                  <a:t>Corresponds correctly to 4m/s here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496"/>
                <a:ext cx="4254063" cy="5257188"/>
              </a:xfrm>
              <a:blipFill rotWithShape="0">
                <a:blip r:embed="rId2"/>
                <a:stretch>
                  <a:fillRect l="-2296" t="-2668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80497"/>
            <a:ext cx="6831724" cy="50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0487" cy="4351338"/>
          </a:xfrm>
        </p:spPr>
        <p:txBody>
          <a:bodyPr/>
          <a:lstStyle/>
          <a:p>
            <a:r>
              <a:rPr lang="en-US" dirty="0" smtClean="0"/>
              <a:t>44m from </a:t>
            </a:r>
            <a:r>
              <a:rPr lang="en-US" dirty="0" err="1" smtClean="0"/>
              <a:t>Tx</a:t>
            </a:r>
            <a:r>
              <a:rPr lang="en-US" dirty="0" smtClean="0"/>
              <a:t> to target to Rx </a:t>
            </a:r>
          </a:p>
          <a:p>
            <a:r>
              <a:rPr lang="en-US" dirty="0" smtClean="0"/>
              <a:t>Target moving 4m/s away from </a:t>
            </a:r>
            <a:r>
              <a:rPr lang="en-US" dirty="0" err="1" smtClean="0"/>
              <a:t>Tx</a:t>
            </a:r>
            <a:r>
              <a:rPr lang="en-US" dirty="0" smtClean="0"/>
              <a:t> and Rx</a:t>
            </a:r>
          </a:p>
          <a:p>
            <a:r>
              <a:rPr lang="en-US" dirty="0" smtClean="0"/>
              <a:t>1 wall in between </a:t>
            </a:r>
            <a:r>
              <a:rPr lang="en-US" dirty="0" err="1" smtClean="0"/>
              <a:t>Tx</a:t>
            </a:r>
            <a:r>
              <a:rPr lang="en-US" dirty="0" smtClean="0"/>
              <a:t> and target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39397"/>
            <a:ext cx="6831724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455695" cy="4853229"/>
          </a:xfrm>
        </p:spPr>
        <p:txBody>
          <a:bodyPr>
            <a:normAutofit/>
          </a:bodyPr>
          <a:lstStyle/>
          <a:p>
            <a:r>
              <a:rPr lang="en-US" dirty="0" smtClean="0"/>
              <a:t>Target and </a:t>
            </a:r>
            <a:r>
              <a:rPr lang="en-US" dirty="0" err="1" smtClean="0"/>
              <a:t>Tx</a:t>
            </a:r>
            <a:r>
              <a:rPr lang="en-US" dirty="0" smtClean="0"/>
              <a:t> inside 30x40 m room</a:t>
            </a:r>
          </a:p>
          <a:p>
            <a:r>
              <a:rPr lang="en-US" dirty="0" smtClean="0"/>
              <a:t>Target moving 1 m/s toward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Rx placed outside of walls</a:t>
            </a:r>
          </a:p>
          <a:p>
            <a:r>
              <a:rPr lang="en-US" dirty="0" smtClean="0"/>
              <a:t>Target is seen first in time bin 3 – 30m. Reflections from back wall seen in range bin 5, at weaker power and an additional 30m of propagation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83" y="1323733"/>
            <a:ext cx="7119091" cy="5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r>
              <a:rPr lang="en-US" dirty="0" smtClean="0"/>
              <a:t>In situations with low noise and limited multipath fading from walls/furniture, detecting position of motion of object is feasible</a:t>
            </a:r>
          </a:p>
          <a:p>
            <a:r>
              <a:rPr lang="en-US" dirty="0" smtClean="0"/>
              <a:t>In a scheme with multiple receivers, trilateration (like in GPS) is a possible solution to indoor localization</a:t>
            </a:r>
          </a:p>
          <a:p>
            <a:r>
              <a:rPr lang="en-US" dirty="0" smtClean="0"/>
              <a:t>While other studies into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have focused on using actual data with real antennas, simulation has value as well</a:t>
            </a:r>
          </a:p>
          <a:p>
            <a:r>
              <a:rPr lang="en-US" dirty="0" smtClean="0"/>
              <a:t>Simulations in this study allow studying which properties of environment are required for the procedure to work</a:t>
            </a:r>
          </a:p>
          <a:p>
            <a:pPr lvl="1"/>
            <a:r>
              <a:rPr lang="en-US" dirty="0" smtClean="0"/>
              <a:t>Including for studying defense against such a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 in amplitude, phase, and propagation delay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23" y="1570738"/>
            <a:ext cx="6158753" cy="4619065"/>
          </a:xfrm>
        </p:spPr>
      </p:pic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Simulating the Indoor Channel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at m corresponding to t=[0, 0.25, 0.5, 0.75] sec</a:t>
                </a:r>
                <a:br>
                  <a:rPr lang="en-US" dirty="0" smtClean="0"/>
                </a:br>
                <a:r>
                  <a:rPr lang="en-US" dirty="0" smtClean="0"/>
                  <a:t>Target moving 4m/s away from </a:t>
                </a:r>
                <a:r>
                  <a:rPr lang="en-US" dirty="0" err="1" smtClean="0"/>
                  <a:t>Tx</a:t>
                </a:r>
                <a:r>
                  <a:rPr lang="en-US" dirty="0" smtClean="0"/>
                  <a:t> and Rx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  <a:blipFill rotWithShape="0">
                <a:blip r:embed="rId2"/>
                <a:stretch>
                  <a:fillRect l="-1820" t="-2857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5" y="1801626"/>
            <a:ext cx="9765244" cy="5125145"/>
          </a:xfrm>
        </p:spPr>
      </p:pic>
    </p:spTree>
    <p:extLst>
      <p:ext uri="{BB962C8B-B14F-4D97-AF65-F5344CB8AC3E}">
        <p14:creationId xmlns:p14="http://schemas.microsoft.com/office/powerpoint/2010/main" val="27243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</a:t>
            </a:r>
            <a:r>
              <a:rPr lang="en-US" dirty="0" err="1" smtClean="0"/>
              <a:t>WiFi</a:t>
            </a:r>
            <a:r>
              <a:rPr lang="en-US" dirty="0" smtClean="0"/>
              <a:t> OFDM 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1" y="1645151"/>
            <a:ext cx="10515600" cy="4900028"/>
          </a:xfrm>
        </p:spPr>
        <p:txBody>
          <a:bodyPr>
            <a:normAutofit/>
          </a:bodyPr>
          <a:lstStyle/>
          <a:p>
            <a:r>
              <a:rPr lang="en-US" dirty="0" smtClean="0"/>
              <a:t>Used and verified against IEEE 802.11g standard document a Simulink model available on MATLAB File Exchange</a:t>
            </a:r>
            <a:r>
              <a:rPr lang="en-US" dirty="0"/>
              <a:t>:  </a:t>
            </a:r>
            <a:r>
              <a:rPr lang="en-US" dirty="0" smtClean="0"/>
              <a:t> 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www.mathworks.com/matlabcentral/fileexchange/38073-802-11g-wlan-phy-model</a:t>
            </a:r>
            <a:endParaRPr lang="en-US" sz="2000" dirty="0" smtClean="0"/>
          </a:p>
          <a:p>
            <a:endParaRPr lang="en-US" sz="2000" dirty="0"/>
          </a:p>
          <a:p>
            <a:r>
              <a:rPr lang="en-US" dirty="0" smtClean="0"/>
              <a:t>Each pulse contains a preamble with training data for channel estimation, data rate selection, diversity selection, etc. </a:t>
            </a:r>
            <a:endParaRPr lang="en-US" dirty="0"/>
          </a:p>
          <a:p>
            <a:r>
              <a:rPr lang="en-US" dirty="0" smtClean="0"/>
              <a:t>Data frames follow, each of which is 4us long, including 0.8us guard interval</a:t>
            </a:r>
          </a:p>
          <a:p>
            <a:pPr lvl="1"/>
            <a:r>
              <a:rPr lang="en-US" dirty="0" smtClean="0"/>
              <a:t>Assumption: data is constantly transmitted</a:t>
            </a:r>
          </a:p>
          <a:p>
            <a:pPr lvl="1"/>
            <a:r>
              <a:rPr lang="en-US" dirty="0" smtClean="0"/>
              <a:t>A more detailed simulation could partially decode the incoming reference data to determine pulse start times, since typically there will be time gaps between sent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RDMs are a </a:t>
            </a:r>
            <a:r>
              <a:rPr lang="en-US" dirty="0" smtClean="0"/>
              <a:t>2D power map with dimensions of time delay and freq. shift</a:t>
            </a:r>
            <a:endParaRPr lang="en-US" dirty="0" smtClean="0"/>
          </a:p>
          <a:p>
            <a:r>
              <a:rPr lang="en-US" dirty="0" smtClean="0"/>
              <a:t>Moving objects in field of view of the receiver show up as high-power spots at their range and velocity</a:t>
            </a:r>
          </a:p>
          <a:p>
            <a:pPr lvl="1"/>
            <a:r>
              <a:rPr lang="en-US" dirty="0" smtClean="0"/>
              <a:t>Maps are formed constantly over time and a target’s movement can be tracked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signals are difficult to use for radar due to low power, multipath, and poor autocorrelation </a:t>
            </a:r>
            <a:r>
              <a:rPr lang="en-US" dirty="0" smtClean="0"/>
              <a:t>properties</a:t>
            </a:r>
          </a:p>
          <a:p>
            <a:r>
              <a:rPr lang="en-US" dirty="0"/>
              <a:t>Main reference: “</a:t>
            </a:r>
            <a:r>
              <a:rPr lang="en-US" dirty="0" err="1"/>
              <a:t>WiFi</a:t>
            </a:r>
            <a:r>
              <a:rPr lang="en-US" dirty="0"/>
              <a:t>-Based Passive </a:t>
            </a:r>
            <a:r>
              <a:rPr lang="en-US" dirty="0" smtClean="0"/>
              <a:t>Bistatic Radar</a:t>
            </a:r>
            <a:r>
              <a:rPr lang="en-US" dirty="0"/>
              <a:t>: Data </a:t>
            </a:r>
            <a:r>
              <a:rPr lang="en-US" dirty="0" smtClean="0"/>
              <a:t>Processing Schemes </a:t>
            </a:r>
            <a:r>
              <a:rPr lang="en-US" dirty="0"/>
              <a:t>and </a:t>
            </a:r>
            <a:r>
              <a:rPr lang="en-US" dirty="0" smtClean="0"/>
              <a:t>Experimental Results” by </a:t>
            </a:r>
            <a:r>
              <a:rPr lang="en-US" dirty="0" err="1" smtClean="0"/>
              <a:t>Colone</a:t>
            </a:r>
            <a:r>
              <a:rPr lang="en-US" dirty="0" smtClean="0"/>
              <a:t>, et. 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4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725</Words>
  <Application>Microsoft Office PowerPoint</Application>
  <PresentationFormat>Widescreen</PresentationFormat>
  <Paragraphs>109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Simulating the Indoor Channel |h_l [m]| at m corresponding to t=[0, 0.25, 0.5, 0.75] sec Target moving 4m/s away from Tx and Rx</vt:lpstr>
      <vt:lpstr>Simulating WiFi OFDM Transmissions</vt:lpstr>
      <vt:lpstr>Forming Range-Doppler Maps</vt:lpstr>
      <vt:lpstr>Forming Range-Doppler Maps</vt:lpstr>
      <vt:lpstr>Forming Range-Doppler Maps</vt:lpstr>
      <vt:lpstr>Full Simulation Results</vt:lpstr>
      <vt:lpstr>Full Simulation Results</vt:lpstr>
      <vt:lpstr>Full Simulation Results</vt:lpstr>
      <vt:lpstr>Conclusion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Tooke, Alex</cp:lastModifiedBy>
  <cp:revision>37</cp:revision>
  <dcterms:created xsi:type="dcterms:W3CDTF">2014-12-09T01:35:03Z</dcterms:created>
  <dcterms:modified xsi:type="dcterms:W3CDTF">2014-12-10T04:49:15Z</dcterms:modified>
</cp:coreProperties>
</file>