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7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xmlns="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35" autoAdjust="0"/>
  </p:normalViewPr>
  <p:slideViewPr>
    <p:cSldViewPr snapToGrid="0">
      <p:cViewPr varScale="1">
        <p:scale>
          <a:sx n="79" d="100"/>
          <a:sy n="79" d="100"/>
        </p:scale>
        <p:origin x="-84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944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706</Words>
  <Application>Microsoft Office PowerPoint</Application>
  <PresentationFormat>Custom</PresentationFormat>
  <Paragraphs>80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Conclusion</vt:lpstr>
      <vt:lpstr>Forming Range-Doppler Maps</vt:lpstr>
      <vt:lpstr>Forming Range-Doppler Maps</vt:lpstr>
      <vt:lpstr>Forming Range-Doppler Maps</vt:lpstr>
      <vt:lpstr>Forming Range-Doppler Maps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Alexander J Tooke</cp:lastModifiedBy>
  <cp:revision>17</cp:revision>
  <dcterms:created xsi:type="dcterms:W3CDTF">2014-12-09T01:35:03Z</dcterms:created>
  <dcterms:modified xsi:type="dcterms:W3CDTF">2014-12-09T18:05:42Z</dcterms:modified>
</cp:coreProperties>
</file>