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xmlns="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35" autoAdjust="0"/>
  </p:normalViewPr>
  <p:slideViewPr>
    <p:cSldViewPr snapToGrid="0">
      <p:cViewPr varScale="1">
        <p:scale>
          <a:sx n="137" d="100"/>
          <a:sy n="137" d="100"/>
        </p:scale>
        <p:origin x="-12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reflecting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  <a:p>
            <a:r>
              <a:rPr lang="en-US" dirty="0" smtClean="0"/>
              <a:t>TODO radar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pPr lvl="1"/>
                <a:r>
                  <a:rPr lang="en-US" dirty="0" smtClean="0"/>
                  <a:t>TODO more mathematical description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Simulate OFDM transmissions over the channel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some energy and transmit some energy</a:t>
                </a:r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RDMs are 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406</Words>
  <Application>Microsoft Office PowerPoint</Application>
  <PresentationFormat>Custom</PresentationFormat>
  <Paragraphs>67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Forming Range-Doppler Maps</vt:lpstr>
      <vt:lpstr>Conclusion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Alexander J Tooke</cp:lastModifiedBy>
  <cp:revision>12</cp:revision>
  <dcterms:created xsi:type="dcterms:W3CDTF">2014-12-09T01:35:03Z</dcterms:created>
  <dcterms:modified xsi:type="dcterms:W3CDTF">2014-12-09T17:11:04Z</dcterms:modified>
</cp:coreProperties>
</file>