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zza, Ernie" initials="CE" lastIdx="1" clrIdx="0">
    <p:extLst>
      <p:ext uri="{19B8F6BF-5375-455C-9EA6-DF929625EA0E}">
        <p15:presenceInfo xmlns:p15="http://schemas.microsoft.com/office/powerpoint/2012/main" userId="S-1-5-21-1940666338-227100268-1349548132-1448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035" autoAdjust="0"/>
  </p:normalViewPr>
  <p:slideViewPr>
    <p:cSldViewPr snapToGrid="0">
      <p:cViewPr varScale="1">
        <p:scale>
          <a:sx n="67" d="100"/>
          <a:sy n="67" d="100"/>
        </p:scale>
        <p:origin x="6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019C4-4BFF-45A4-A1B7-52A07E54D6D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B9B96-5504-45C4-A7D4-ABBE9FED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2 minutes</a:t>
            </a:r>
          </a:p>
          <a:p>
            <a:r>
              <a:rPr lang="en-US" dirty="0" smtClean="0"/>
              <a:t>Precise definitions</a:t>
            </a:r>
          </a:p>
          <a:p>
            <a:r>
              <a:rPr lang="en-US" dirty="0" smtClean="0"/>
              <a:t>Formulas/mathematical models</a:t>
            </a:r>
          </a:p>
          <a:p>
            <a:r>
              <a:rPr lang="en-US" dirty="0" smtClean="0"/>
              <a:t>Specific goal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3 minutes</a:t>
            </a:r>
          </a:p>
          <a:p>
            <a:r>
              <a:rPr lang="en-US" dirty="0" smtClean="0"/>
              <a:t>Main ideas used to tackle the problem</a:t>
            </a:r>
          </a:p>
          <a:p>
            <a:r>
              <a:rPr lang="en-US" dirty="0" smtClean="0"/>
              <a:t>Key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Indoor Passive </a:t>
            </a:r>
            <a:r>
              <a:rPr lang="en-US" dirty="0" err="1" smtClean="0"/>
              <a:t>Bistatic</a:t>
            </a:r>
            <a:r>
              <a:rPr lang="en-US" dirty="0" smtClean="0"/>
              <a:t> Radar using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Tooke and Ernest Carozza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Indoor localization has many applications</a:t>
            </a:r>
          </a:p>
          <a:p>
            <a:pPr lvl="1"/>
            <a:r>
              <a:rPr lang="en-US" dirty="0" smtClean="0"/>
              <a:t>Supplement to GPS in absence of line of sight to satellites</a:t>
            </a:r>
          </a:p>
          <a:p>
            <a:pPr lvl="1"/>
            <a:r>
              <a:rPr lang="en-US" dirty="0" smtClean="0"/>
              <a:t>Tracking equipment in factory</a:t>
            </a:r>
          </a:p>
          <a:p>
            <a:pPr lvl="1"/>
            <a:r>
              <a:rPr lang="en-US" dirty="0" smtClean="0"/>
              <a:t>Search and rescue</a:t>
            </a:r>
          </a:p>
          <a:p>
            <a:pPr lvl="1"/>
            <a:r>
              <a:rPr lang="en-US" dirty="0" smtClean="0"/>
              <a:t>Law enforcement</a:t>
            </a:r>
            <a:endParaRPr lang="en-US" dirty="0"/>
          </a:p>
          <a:p>
            <a:r>
              <a:rPr lang="en-US" dirty="0" err="1" smtClean="0"/>
              <a:t>WiFi</a:t>
            </a:r>
            <a:r>
              <a:rPr lang="en-US" dirty="0" smtClean="0"/>
              <a:t> is widely used in homes and offices, transmissions </a:t>
            </a:r>
            <a:r>
              <a:rPr lang="en-US" dirty="0" smtClean="0"/>
              <a:t>reflect off </a:t>
            </a:r>
            <a:r>
              <a:rPr lang="en-US" dirty="0" smtClean="0"/>
              <a:t>walls, furniture, people all the time</a:t>
            </a:r>
          </a:p>
          <a:p>
            <a:r>
              <a:rPr lang="en-US" dirty="0" smtClean="0"/>
              <a:t>Analyzing fading can lead to information about objects’ position and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feasible to detect the position and speed of a uncooperative target inside a building using signals from an existing </a:t>
            </a:r>
            <a:r>
              <a:rPr lang="en-US" dirty="0" err="1" smtClean="0"/>
              <a:t>WiFi</a:t>
            </a:r>
            <a:r>
              <a:rPr lang="en-US" dirty="0" smtClean="0"/>
              <a:t> network?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Transmitter (</a:t>
            </a:r>
            <a:r>
              <a:rPr lang="en-US" dirty="0" err="1" smtClean="0"/>
              <a:t>WiFi</a:t>
            </a:r>
            <a:r>
              <a:rPr lang="en-US" dirty="0" smtClean="0"/>
              <a:t> router) position known</a:t>
            </a:r>
          </a:p>
          <a:p>
            <a:pPr lvl="1"/>
            <a:r>
              <a:rPr lang="en-US" dirty="0" smtClean="0"/>
              <a:t>Transmitter using 802.11g based on OFDM at 2.4GHz</a:t>
            </a:r>
          </a:p>
          <a:p>
            <a:r>
              <a:rPr lang="en-US" dirty="0" smtClean="0"/>
              <a:t>Main idea: apply radar techniques and understanding of wireless communication protocols </a:t>
            </a:r>
          </a:p>
          <a:p>
            <a:endParaRPr lang="en-US" dirty="0"/>
          </a:p>
          <a:p>
            <a:r>
              <a:rPr lang="en-US" dirty="0" smtClean="0"/>
              <a:t>TODO radar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9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simulation of indoor fading with walls and a moving target</a:t>
                </a:r>
              </a:p>
              <a:p>
                <a:pPr lvl="1"/>
                <a:r>
                  <a:rPr lang="en-US" dirty="0" smtClean="0"/>
                  <a:t>Receiver sees not only the transmissions from the router but also reflections of the moving </a:t>
                </a:r>
                <a:r>
                  <a:rPr lang="en-US" dirty="0" smtClean="0"/>
                  <a:t>target</a:t>
                </a:r>
              </a:p>
              <a:p>
                <a:pPr lvl="1"/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Use ray tracing to sample the impulse response</a:t>
                </a:r>
              </a:p>
              <a:p>
                <a:pPr lvl="1"/>
                <a:r>
                  <a:rPr lang="en-US" dirty="0" smtClean="0"/>
                  <a:t>Track gains, phase shifts, and propagation delays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How does the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change as the target moves</a:t>
                </a:r>
                <a:r>
                  <a:rPr lang="en-US" dirty="0" smtClean="0"/>
                  <a:t>?</a:t>
                </a:r>
                <a:endParaRPr lang="en-US" dirty="0" smtClean="0"/>
              </a:p>
              <a:p>
                <a:r>
                  <a:rPr lang="en-US" dirty="0" smtClean="0"/>
                  <a:t>Simulate </a:t>
                </a:r>
                <a:r>
                  <a:rPr lang="en-US" dirty="0" smtClean="0"/>
                  <a:t>OFDM transmissions over the channel </a:t>
                </a:r>
              </a:p>
              <a:p>
                <a:pPr lvl="1"/>
                <a:r>
                  <a:rPr lang="en-US" dirty="0" smtClean="0"/>
                  <a:t>All 802.11g data rates</a:t>
                </a:r>
              </a:p>
              <a:p>
                <a:pPr lvl="1"/>
                <a:r>
                  <a:rPr lang="en-US" dirty="0" smtClean="0"/>
                  <a:t>Assume OFDM symbols constantly </a:t>
                </a:r>
                <a:r>
                  <a:rPr lang="en-US" dirty="0" smtClean="0"/>
                  <a:t>transmitted</a:t>
                </a:r>
                <a:endParaRPr lang="en-US" dirty="0"/>
              </a:p>
              <a:p>
                <a:r>
                  <a:rPr lang="en-US" dirty="0" smtClean="0"/>
                  <a:t>Use radar techniques to correlate transmitted and received signal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7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ray tracing simulation to estimate the impulse response</a:t>
                </a:r>
              </a:p>
              <a:p>
                <a:r>
                  <a:rPr lang="en-US" dirty="0" smtClean="0"/>
                  <a:t>Simplifications:</a:t>
                </a:r>
              </a:p>
              <a:p>
                <a:pPr lvl="1"/>
                <a:r>
                  <a:rPr lang="en-US" dirty="0" smtClean="0"/>
                  <a:t>Consider single floor building with no reflection from ceiling or floor</a:t>
                </a:r>
              </a:p>
              <a:p>
                <a:pPr lvl="1"/>
                <a:r>
                  <a:rPr lang="en-US" dirty="0" smtClean="0"/>
                  <a:t>Walls both </a:t>
                </a:r>
                <a:r>
                  <a:rPr lang="en-US" dirty="0" smtClean="0"/>
                  <a:t>reflect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=0.7)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 smtClean="0"/>
                  <a:t>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=0.5)</m:t>
                    </m:r>
                  </m:oMath>
                </a14:m>
                <a:r>
                  <a:rPr lang="en-US" dirty="0"/>
                  <a:t> some energy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moving target also reflects and transmits some energy</a:t>
                </a:r>
              </a:p>
              <a:p>
                <a:r>
                  <a:rPr lang="en-US" dirty="0" smtClean="0"/>
                  <a:t>Techniques based on “A graphical indoor radio channel simulator using 2D ray tracing” by Holt and </a:t>
                </a:r>
                <a:r>
                  <a:rPr lang="en-US" dirty="0" err="1" smtClean="0"/>
                  <a:t>Pahlavan</a:t>
                </a:r>
                <a:endParaRPr lang="en-US" dirty="0" smtClean="0"/>
              </a:p>
              <a:p>
                <a:r>
                  <a:rPr lang="en-US" dirty="0" smtClean="0"/>
                  <a:t>Intuition: As distance to target changes, the subset of taps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from reflections of target will </a:t>
                </a:r>
                <a:r>
                  <a:rPr lang="en-US" dirty="0" smtClean="0"/>
                  <a:t>shift in amplitude, phase, and propagation delay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5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RDMs are ………..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307</Words>
  <Application>Microsoft Office PowerPoint</Application>
  <PresentationFormat>Widescreen</PresentationFormat>
  <Paragraphs>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Indoor Passive Bistatic Radar using WiFi</vt:lpstr>
      <vt:lpstr>Introduction and Motivation</vt:lpstr>
      <vt:lpstr>Problem Statement</vt:lpstr>
      <vt:lpstr>Approach</vt:lpstr>
      <vt:lpstr>Simulating the Indoor Channel</vt:lpstr>
      <vt:lpstr>Simulating the Indoor Channel</vt:lpstr>
      <vt:lpstr>Forming Range-Doppler Maps</vt:lpstr>
      <vt:lpstr>Conclusion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Carozza, Ernie</dc:creator>
  <cp:lastModifiedBy>Carozza, Ernie</cp:lastModifiedBy>
  <cp:revision>15</cp:revision>
  <dcterms:created xsi:type="dcterms:W3CDTF">2014-12-09T01:35:03Z</dcterms:created>
  <dcterms:modified xsi:type="dcterms:W3CDTF">2014-12-09T17:29:09Z</dcterms:modified>
</cp:coreProperties>
</file>