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xmlns="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35" autoAdjust="0"/>
  </p:normalViewPr>
  <p:slideViewPr>
    <p:cSldViewPr snapToGrid="0">
      <p:cViewPr varScale="1">
        <p:scale>
          <a:sx n="79" d="100"/>
          <a:sy n="79" d="100"/>
        </p:scale>
        <p:origin x="-84" y="-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  <a:p>
            <a:r>
              <a:rPr lang="en-US" dirty="0" smtClean="0"/>
              <a:t>TODO radar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Use ray tracing to sample the impulse response</a:t>
                </a:r>
              </a:p>
              <a:p>
                <a:pPr lvl="1"/>
                <a:r>
                  <a:rPr lang="en-US" dirty="0" smtClean="0"/>
                  <a:t>Track gains, phase shifts, and propagation delays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r>
                  <a:rPr lang="en-US" dirty="0" smtClean="0"/>
                  <a:t>Simulate OFDM transmissions over the channel </a:t>
                </a:r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transmitted</a:t>
                </a:r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en-US" dirty="0" smtClean="0"/>
                  <a:t> and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some energy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 in amplitude, phase, and propagation delay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RDMs are a basic tool in radar</a:t>
            </a:r>
          </a:p>
          <a:p>
            <a:r>
              <a:rPr lang="en-US" dirty="0" smtClean="0"/>
              <a:t>Moving objects in field of view of the receiver show up as high-power spots at their range and velocity</a:t>
            </a:r>
          </a:p>
          <a:p>
            <a:pPr lvl="1"/>
            <a:r>
              <a:rPr lang="en-US" dirty="0" smtClean="0"/>
              <a:t>Maps are formed constantly over time and a target’s movement can be tracked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signals are difficult to use for radar due to low power, multipath, and poor autocorrelation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9374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000" dirty="0" smtClean="0"/>
                  <a:t>The RDMs are a 2D cross-correlation over time delay and Doppler shift</a:t>
                </a:r>
              </a:p>
              <a:p>
                <a:r>
                  <a:rPr lang="en-US" sz="3000" dirty="0" smtClean="0"/>
                  <a:t>Frequency shifted and delayed version of the reference signal are correlated with the observed signal at the Rx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Sums over number of pulses M, number of samples per 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 smtClean="0"/>
                  <a:t>. Second sum term correlates over time, first correlates over Doppler shift frequency.</a:t>
                </a:r>
              </a:p>
              <a:p>
                <a:r>
                  <a:rPr lang="en-US" sz="3000" dirty="0" smtClean="0"/>
                  <a:t>Intuition: the delayed / Doppler shifted version of the observed signal will correlate well with the ref signal that has same delay and shift applied to it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 rotWithShape="1">
                <a:blip r:embed="rId2"/>
                <a:stretch>
                  <a:fillRect l="-833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3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682</Words>
  <Application>Microsoft Office PowerPoint</Application>
  <PresentationFormat>Custom</PresentationFormat>
  <Paragraphs>76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Conclusion</vt:lpstr>
      <vt:lpstr>Forming Range-Doppler Maps</vt:lpstr>
      <vt:lpstr>Forming Range-Doppler Maps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Alexander J Tooke</cp:lastModifiedBy>
  <cp:revision>16</cp:revision>
  <dcterms:created xsi:type="dcterms:W3CDTF">2014-12-09T01:35:03Z</dcterms:created>
  <dcterms:modified xsi:type="dcterms:W3CDTF">2014-12-09T18:01:32Z</dcterms:modified>
</cp:coreProperties>
</file>