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33"/>
    <a:srgbClr val="4D4D4D"/>
    <a:srgbClr val="5F5F5F"/>
    <a:srgbClr val="80808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BC7E4-A91B-75EB-30F3-E37CFAFBD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1B4D4-E5CC-8B34-0AAE-4D25E522D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502A9-D6EE-09F6-4C1A-05F54D0B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5A3C-AA3A-47C7-9358-835B46A3A6A6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2B1CC-04EE-FB90-5C31-F7D3155C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07AED-55AD-0E67-1268-41403C10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8089-5BAF-40FC-91E8-594606E06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58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2EF7B-1735-DFEC-6553-804FD331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971F5-1032-7A07-9B52-8E14F88F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E4B23-C8D4-73D2-7711-AA11D483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5A3C-AA3A-47C7-9358-835B46A3A6A6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87B83-5B4F-6B97-AEA0-58E9BFB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B0610-43AA-172E-955A-CA0AAB32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8089-5BAF-40FC-91E8-594606E06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4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196CFE-4D08-05B2-130C-CE8B3462C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C51EC-B03A-B580-DCB0-6896C9A0E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6E857-310B-7F05-9427-1F3AF638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5A3C-AA3A-47C7-9358-835B46A3A6A6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97412-57CA-F334-25DF-2FB18330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94E08-DA0A-6657-CCE7-281A8EBC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8089-5BAF-40FC-91E8-594606E06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4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47A13-8426-1A78-8A5A-19760F19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C0846-9CE1-2C6E-B2DA-338D33A41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5BDA0-5DEE-BEB5-BD13-B3D433CE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5A3C-AA3A-47C7-9358-835B46A3A6A6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55AD5-3D7D-750F-8EDB-6763DE52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04B84-12F5-571F-6EDF-4C132BA5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8089-5BAF-40FC-91E8-594606E06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5F543-2E92-B3C3-812D-5C2DF3E9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DEF0F-4FF9-8609-C18F-AD90A6B6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D192D-DCAE-4461-4F19-C0FCFBE8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5A3C-AA3A-47C7-9358-835B46A3A6A6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9725B-F861-353F-1F56-635A7C23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B321B-0DEE-12C4-3701-6CCF4F1C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8089-5BAF-40FC-91E8-594606E06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3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48123-DD39-598A-AFD9-D89AB187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40FAB-DC7E-0128-DE0E-FDEC6726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E7A79-6C2E-AF13-BC43-0AD1A2578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80C0B-90D5-A3DB-9127-2BE1394F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5A3C-AA3A-47C7-9358-835B46A3A6A6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ADCEC-D4B5-3BBB-A9F4-69E9FCCF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AF1AE-0BD9-FC55-5A2C-E9467809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8089-5BAF-40FC-91E8-594606E06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5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2C976-8AEA-F201-324C-72888D05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B3050-19AE-F5FC-99AE-8C342988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C4B2E-007C-7F8B-8C82-495D2CF3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AFE96A-81BC-6ACD-E6D3-2DC1BC821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6D9A4E-DEAC-23F3-3CA4-EF53DEB25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711DDA-B6CA-D78C-284B-0B602012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5A3C-AA3A-47C7-9358-835B46A3A6A6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ED9AA6-A6A2-7F68-A130-04E29471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89F192-8262-7E7C-5421-4C850BEE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8089-5BAF-40FC-91E8-594606E06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0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24953-876B-91A6-186A-5F4DCDF3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8B7372-6A2D-35F4-82FC-5A05604B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5A3C-AA3A-47C7-9358-835B46A3A6A6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4B5B23-BAAC-D1A0-6D3E-1FE0CC43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819A3E-74E2-FE8A-9732-1C934DC4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8089-5BAF-40FC-91E8-594606E06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7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41E5A8-FBF5-679E-26CB-2CF1A462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5A3C-AA3A-47C7-9358-835B46A3A6A6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CDBFAC-D4BE-A849-99EB-9F507DF2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AD7AB-2FC7-45FE-94BD-9A0DF193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8089-5BAF-40FC-91E8-594606E06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0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DB4E5-0E8C-B62C-E9BA-281F9699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E7B21-FC54-0A39-2F96-76EF2F29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2C3A0-206E-2837-4E86-48422173D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51D4D-7DA0-A881-2BA4-34CC23FA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5A3C-AA3A-47C7-9358-835B46A3A6A6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49BAB-9F23-31CA-1162-0D1B4FAE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A8337-98D3-6C3F-96C0-A2724F31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8089-5BAF-40FC-91E8-594606E06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5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B896B-D99B-471D-C54D-8EAF3A2E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37532A-A30D-9114-41CC-621CCF908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893B5-77CA-9A2C-F165-C3BF92F2F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BDF65-67C4-CDCA-D40F-28E1BBCE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5A3C-AA3A-47C7-9358-835B46A3A6A6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8B3A3-0FD2-81D6-09FA-3857B4E1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E5992-C7F6-6C41-3BCF-3DE453B2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8089-5BAF-40FC-91E8-594606E06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0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B0DBB3-10C3-DD34-F1DF-D779CA90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D2888-C4EB-7F62-A07E-03C7C576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7811E-A93A-7B21-293B-BEFB73BCF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A5A3C-AA3A-47C7-9358-835B46A3A6A6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62EE6-843F-D77C-1835-C92B846B3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4F13F-7C8E-4318-3E36-3D2BB1337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8089-5BAF-40FC-91E8-594606E06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C16839B1-4C02-84DD-844E-8D2C4D7F3540}"/>
              </a:ext>
            </a:extLst>
          </p:cNvPr>
          <p:cNvGrpSpPr>
            <a:grpSpLocks noChangeAspect="1"/>
          </p:cNvGrpSpPr>
          <p:nvPr/>
        </p:nvGrpSpPr>
        <p:grpSpPr>
          <a:xfrm>
            <a:off x="2799263" y="132265"/>
            <a:ext cx="6593474" cy="6593470"/>
            <a:chOff x="4295999" y="1628999"/>
            <a:chExt cx="3600002" cy="3600000"/>
          </a:xfrm>
        </p:grpSpPr>
        <p:sp>
          <p:nvSpPr>
            <p:cNvPr id="11" name="不完整圆 10">
              <a:extLst>
                <a:ext uri="{FF2B5EF4-FFF2-40B4-BE49-F238E27FC236}">
                  <a16:creationId xmlns:a16="http://schemas.microsoft.com/office/drawing/2014/main" id="{2D315C29-ADBF-4754-6064-568C050AB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5999" y="1628999"/>
              <a:ext cx="3600000" cy="3600000"/>
            </a:xfrm>
            <a:prstGeom prst="pie">
              <a:avLst>
                <a:gd name="adj1" fmla="val 9479703"/>
                <a:gd name="adj2" fmla="val 15732264"/>
              </a:avLst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不完整圆 12">
              <a:extLst>
                <a:ext uri="{FF2B5EF4-FFF2-40B4-BE49-F238E27FC236}">
                  <a16:creationId xmlns:a16="http://schemas.microsoft.com/office/drawing/2014/main" id="{8F2A7A8B-929C-422D-C550-C48555FBABEB}"/>
                </a:ext>
              </a:extLst>
            </p:cNvPr>
            <p:cNvSpPr>
              <a:spLocks noChangeAspect="1"/>
            </p:cNvSpPr>
            <p:nvPr/>
          </p:nvSpPr>
          <p:spPr>
            <a:xfrm rot="7197305">
              <a:off x="4295999" y="1628999"/>
              <a:ext cx="3600000" cy="3600000"/>
            </a:xfrm>
            <a:prstGeom prst="pie">
              <a:avLst>
                <a:gd name="adj1" fmla="val 9479703"/>
                <a:gd name="adj2" fmla="val 15732264"/>
              </a:avLst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不完整圆 13">
              <a:extLst>
                <a:ext uri="{FF2B5EF4-FFF2-40B4-BE49-F238E27FC236}">
                  <a16:creationId xmlns:a16="http://schemas.microsoft.com/office/drawing/2014/main" id="{35159D5B-2B59-31AF-6211-0E4509C56482}"/>
                </a:ext>
              </a:extLst>
            </p:cNvPr>
            <p:cNvSpPr>
              <a:spLocks noChangeAspect="1"/>
            </p:cNvSpPr>
            <p:nvPr/>
          </p:nvSpPr>
          <p:spPr>
            <a:xfrm rot="14403321">
              <a:off x="4296001" y="1628999"/>
              <a:ext cx="3600000" cy="3600000"/>
            </a:xfrm>
            <a:prstGeom prst="pie">
              <a:avLst>
                <a:gd name="adj1" fmla="val 9479703"/>
                <a:gd name="adj2" fmla="val 15732264"/>
              </a:avLst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21B6900-21F4-27D0-9BB5-957F4AA897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5999" y="2258999"/>
              <a:ext cx="2340000" cy="234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90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C0C0C0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Yu</dc:creator>
  <cp:lastModifiedBy>Tony Yu</cp:lastModifiedBy>
  <cp:revision>3</cp:revision>
  <dcterms:created xsi:type="dcterms:W3CDTF">2025-04-27T13:25:35Z</dcterms:created>
  <dcterms:modified xsi:type="dcterms:W3CDTF">2025-04-27T13:45:28Z</dcterms:modified>
</cp:coreProperties>
</file>