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3" r:id="rId4"/>
    <p:sldId id="264" r:id="rId5"/>
    <p:sldId id="259" r:id="rId6"/>
    <p:sldId id="260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4674"/>
  </p:normalViewPr>
  <p:slideViewPr>
    <p:cSldViewPr snapToGrid="0" snapToObjects="1">
      <p:cViewPr varScale="1">
        <p:scale>
          <a:sx n="70" d="100"/>
          <a:sy n="70" d="100"/>
        </p:scale>
        <p:origin x="5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EA9F0-3E17-45E2-8B6B-424D54855F1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3884F-A30A-4736-ADC3-1AE244B33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6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17:04.37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5697 4533 0,'-17'0'16,"17"-17"-1,17 17 1,36 0 0,35 0-16,-52 0 15,70 35-15,-71-18 16,18 19-16,-36-19 16,-17 36-16,0-17 15,-52 34 1,16-35-16,-34 36 15,34-36-15,-17 36 16,36-54-16,17 36 16,0-35-16,35 17 15,-17-17-15,70-18 16,-53 18-16,1-18 16,-1-18-16,-18 18 0,36 0 15,-53-18 16,-35 18-15</inkml:trace>
  <inkml:trace contextRef="#ctx0" brushRef="#br0" timeOffset="198.8267">5680 4851 0,'35'0'16,"0"0"-16,1 0 15,-1 17-15,18-17 16,-18 0-16,18 0 0,-18-17 16,-17 17-16,0 0 0,-1 0 15</inkml:trace>
  <inkml:trace contextRef="#ctx0" brushRef="#br0" timeOffset="827.9887">6579 4674 0,'36'0'47,"17"18"-31,-18-18-16,0 0 0,53 0 15,-52 0-15,-1 18 16,-18-18-16,1 0 16,0 17-16,-1 1 15,-34-18-15</inkml:trace>
  <inkml:trace contextRef="#ctx0" brushRef="#br0" timeOffset="977.0341">6720 4939 0,'53'0'16,"0"-18"-16,0 18 15,-35-17-15,17 17 16,-35 17-1</inkml:trace>
  <inkml:trace contextRef="#ctx0" brushRef="#br0" timeOffset="1623.0446">7567 4621 0,'-18'18'31,"1"17"-31,-1 1 16,1-1-16,-1 35 15,18-34-15,0-1 0,18 0 16,-1 1-16,1-19 16,-1-17-16,19 18 15,-19-18-15,19 0 16,-19-18-16,1 1 16,0 17-1,-1 0 1,1 17-1,-1 1-15,1-1 16,0-17-16,17 0 16,0 0-16,18-17 15,-17-1 1,-36 1 0,0-1-16,-36-17 15,-34 17-15,52 0 16,-35 1-1,35 17-15,18-18 0,18 0 16</inkml:trace>
  <inkml:trace contextRef="#ctx0" brushRef="#br0" timeOffset="1900.2958">8132 4357 0,'17'-18'0,"18"18"15,18-17 1,-17-1-16,34 0 15,-17 18 1,-35-17-16,-1 17 16,-34 0-1</inkml:trace>
  <inkml:trace contextRef="#ctx0" brushRef="#br0" timeOffset="2027.9915">8290 4374 0,'0'53'15,"0"0"1,18 0 0,-18-35-16,0 17 15,18-17-15</inkml:trace>
  <inkml:trace contextRef="#ctx0" brushRef="#br0" timeOffset="2484.0022">8625 4692 0,'18'0'16,"35"35"-1,-18-17-15,1 0 0,34 17 16,-35-18-16,36 19 16,-53-19-16,34 19 15,-34-36-15,17 35 16,-17-35-1</inkml:trace>
  <inkml:trace contextRef="#ctx0" brushRef="#br0" timeOffset="2662.0852">8908 4657 0,'-71'70'15,"1"18"1,34-52-16,1 34 16,35-34-16,0-19 0,0 1 15,18-1-15,-1 1 0</inkml:trace>
  <inkml:trace contextRef="#ctx0" brushRef="#br0" timeOffset="2923.2671">9419 4763 0,'53'-18'16,"18"0"-16,-1 1 16,1-1-1,-36 18-15,-17-18 0,-1 18 16</inkml:trace>
  <inkml:trace contextRef="#ctx0" brushRef="#br0" timeOffset="3129.6502">9613 4463 0,'0'70'16,"0"18"-16,0-52 15,0 17-15,18 17 16,-1 18-1,1-52-15,35-1 16,-35-17-16,-1-18 0</inkml:trace>
  <inkml:trace contextRef="#ctx0" brushRef="#br0" timeOffset="3518.7132">9843 4286 0,'17'88'15,"1"18"1,-18-53-16,17 53 16,-17-71-16,0 18 15,18-17-15,-18 34 16,0-52-16,18-18 15,-18 17-15,17-17 0,1 0 16,0-17-16,35 17 16,-18 0-16,35 35 15,-17-35-15,0 35 16,-35-35-16,-18 18 16,-18 0-16,-52-1 15,17-17 1,-53 0-16,35 0 15,-17-17-15,53 17 16,17 0-16,18-18 0</inkml:trace>
  <inkml:trace contextRef="#ctx0" brushRef="#br0" timeOffset="4763.8394">16581 4233 0,'0'18'31,"-18"35"-31,0 0 16,18 53-1,0-53-15,18 17 16,0-35-16,17 18 16,0-35-16,0 0 15,-17-18-15,17-18 16,-17 0-16,-18 1 15,18-1-15,-1 0 16,1 18-16,0 0 16,-1 18-1,1 0-15,-1-1 0,19 19 16,-19-19-16,1-17 16,17 0-16,1 0 15,-19-17-15,1-1 16,-18-17-16,-18 17 15,1-35-15,-1 35 16,0-17 0,1 18-16</inkml:trace>
  <inkml:trace contextRef="#ctx0" brushRef="#br0" timeOffset="4955.665">17410 4251 0,'35'-18'16,"0"18"-16,18-17 16,-18 17-16,-17 0 0,17 17 15</inkml:trace>
  <inkml:trace contextRef="#ctx0" brushRef="#br0" timeOffset="5070.464">17445 4463 0,'18'17'0,"17"-34"16,35-1 0,-34 18-16,-1-18 15</inkml:trace>
  <inkml:trace contextRef="#ctx0" brushRef="#br0" timeOffset="5560.3291">18309 3298 0,'0'-17'15,"53"17"1,-18-18 0,54 18-16,-54-17 15,0 17-15,0-18 0,1 18 16,-19 0 0</inkml:trace>
  <inkml:trace contextRef="#ctx0" brushRef="#br0" timeOffset="6015.1411">18362 3334 0,'18'35'16,"-1"18"-16,-17 35 16,18-35-16,-18 53 15,0-18 1,0-17-16,0 105 0,-18-88 15,18 89 1,0-89-16,0 88 16,0-88-16,0 1 15,0-19-15,0 18 0,0 53 16,0-52-16,-17 69 16,17-69-16,-18-1 15,0 0-15,1-17 0,17-1 16,-18 54-16,1-1 15,17-88-15,-18 18 16,18 35-16,0-52 16,0-1-16,18 0 15,-1 18-15,-17-35 16,35 17-16,-17-17 16,17-1-16,-17-17 15,17-17-15,-17 17 16,17 0-1,-17-18-15,17 18 0,0 0 16,-17-18 0,0 18-16</inkml:trace>
  <inkml:trace contextRef="#ctx0" brushRef="#br0" timeOffset="6430.3913">18997 3440 0,'18'0'16,"-18"17"15,0 1-15</inkml:trace>
  <inkml:trace contextRef="#ctx0" brushRef="#br0" timeOffset="6571.4209">19032 3863 0,'0'18'16,"0"-1"-16,0 1 16</inkml:trace>
  <inkml:trace contextRef="#ctx0" brushRef="#br0" timeOffset="6686.3327">19050 4269 0,'0'35'16</inkml:trace>
  <inkml:trace contextRef="#ctx0" brushRef="#br0" timeOffset="6967.5805">18927 5309 0,'17'0'16</inkml:trace>
  <inkml:trace contextRef="#ctx0" brushRef="#br0" timeOffset="7101.3951">18962 5398 0,'0'17'0,"17"18"16</inkml:trace>
  <inkml:trace contextRef="#ctx0" brushRef="#br0" timeOffset="7239.8943">18944 5786 0,'0'35'15,"18"-18"1,-1-17-16,1 0 15,0 0-15</inkml:trace>
  <inkml:trace contextRef="#ctx0" brushRef="#br0" timeOffset="7795.6009">19473 3457 0,'89'-17'15,"16"-19"-15,-34 36 16,-36 0-16,18 0 16,-35 0-16,-1 18 15,1-18-15,-18 18 16,0-1-16,0 71 16,0-35-16,0 18 0,0-1 15,0 36-15,0 141 16,0-88-16,-18-18 0,18 18 15,-17 0-15,17 140 16,0-175-16,0 17 16,35 106-16,-17-124 15,17-17-15,18 88 16,-35-105-16,-1-1 0,1-18 16,-1 1-16,1-18 0,-18 35 15,0-53 1,0 0-16,-18-17 15,1-18-15,-54-18 16,36 1-16,-36-36 16,36 35-16,0-17 15,0 17-15,-1 1 0,-17-36 16</inkml:trace>
  <inkml:trace contextRef="#ctx0" brushRef="#br0" timeOffset="8574.7502">21678 4374 0,'18'0'15,"-1"18"-15,1 0 16,17-1-16,18 36 16,-17-17-16,-19-19 0,54 36 15,-54-35 1,19 17-16,-19-35 16,1 18-16,0-36 15</inkml:trace>
  <inkml:trace contextRef="#ctx0" brushRef="#br0" timeOffset="8719.1842">22031 4463 0,'-35'53'16,"-1"-18"-16,-34 35 16,35-34-16,17 17 15,0-18-15,1 35 16,34-52-16</inkml:trace>
  <inkml:trace contextRef="#ctx0" brushRef="#br0" timeOffset="8885.2828">22419 4427 0,'18'-17'16,"17"-1"-16,-17 18 16</inkml:trace>
  <inkml:trace contextRef="#ctx0" brushRef="#br0" timeOffset="9026.7868">22507 4586 0,'18'0'15,"35"0"1,-36-18-16,36-17 16</inkml:trace>
  <inkml:trace contextRef="#ctx0" brushRef="#br0" timeOffset="9413.542">23089 3228 0,'18'-18'15,"0"18"-15,17 0 0,53-17 16,-53-1-16,18 18 16,0-18-16,-18 18 15,-17 0-15,17 0 0</inkml:trace>
  <inkml:trace contextRef="#ctx0" brushRef="#br0" timeOffset="9830.993">23160 3246 0,'0'70'0,"18"36"15,-1 35 1,1-53-16,-18 142 16,0-107-16,0 18 0,-18 0 15,1 106-15,-1-17 16,18-125-16,-18 1 15,1 88 1,17-106-16,-18 89 16,18-1-16,0-105 15,-18-1-15,18 71 16,0-70-16,-17 52 16,17-34-1,0-36-15,17-1 16,1-16-16,17-19 0,18 1 15,-18-18-15,-17 0 16,35 18-16,-18-18 16,-17 0-16,17 0 15,18 0-15,-35 17 16,-1-17-16,36 0 16,-35 0-1,-18-17-15</inkml:trace>
  <inkml:trace contextRef="#ctx0" brushRef="#br0" timeOffset="10186.3162">23795 3545 0,'18'0'15,"-1"0"1,1 0-16</inkml:trace>
  <inkml:trace contextRef="#ctx0" brushRef="#br0" timeOffset="10331.4421">23760 4004 0,'17'18'16,"1"-1"0,0-17-1</inkml:trace>
  <inkml:trace contextRef="#ctx0" brushRef="#br0" timeOffset="10465.5564">23777 4480 0,'18'18'15,"0"0"-15,-18-1 16</inkml:trace>
  <inkml:trace contextRef="#ctx0" brushRef="#br0" timeOffset="10776.6109">23795 5433 0,'18'0'16,"-1"0"0</inkml:trace>
  <inkml:trace contextRef="#ctx0" brushRef="#br0" timeOffset="10913.928">23760 5697 0,'0'18'0,"0"35"16,17-18 0,-17-17-16,18-1 15,0 19 1</inkml:trace>
  <inkml:trace contextRef="#ctx0" brushRef="#br0" timeOffset="11038.3878">23742 6156 0,'0'18'15,"18"-18"-15,-1 0 0</inkml:trace>
  <inkml:trace contextRef="#ctx0" brushRef="#br0" timeOffset="11705.9792">24130 3404 0,'0'-17'16,"18"17"-1,-1 0-15,1 0 16,17 0-16,18-18 15,-18 18 1,-17-18-16,17 18 16,1 0-16,-19 18 15,-17 0-15,18 17 16,0 18 0,-18-18-16,0 71 15,17-35-15,-17 105 16,0-70-16,-17 141 15,-1-106-15,18 123 16,-18-122-16,18 87 16,0-123-16,18 105 15,0-105-15,-1 71 16,-17-89-16,18 0 16,-18-18-16,17 19 15,-17-19-15,18 36 16,-18-18-16,-18-52 15,1 16-15,-1-34 16,-17 17-16,17-35 16,-35 18-16,18-18 15,-36-18 1,36 18-16,-18-17 16,18-1-16,0 0 15,-1 18-15</inkml:trace>
  <inkml:trace contextRef="#ctx0" brushRef="#br0" timeOffset="15509.8194">26899 4286 0,'18'0'47,"0"18"-31,17 17-16,-17-17 0,17 17 16,0 0-16,0 1 15,1-1-15,-1 0 0,18 36 16,-18-54-16,-17 19 0,17-1 15,-35-17-15,18-18 16</inkml:trace>
  <inkml:trace contextRef="#ctx0" brushRef="#br0" timeOffset="15703.6078">27323 4339 0,'-36'18'16,"-17"35"-16,18-18 15,0 18 1,0-35-16,17 34 16,18-16-16,0-19 0,0 1 15</inkml:trace>
  <inkml:trace contextRef="#ctx0" brushRef="#br0" timeOffset="16216.7787">27781 4339 0,'0'-17'15,"-17"-1"-15,-19 18 16,1 0-1,17 18-15,-17 34 16,18 19 0,17-18-16,35 0 15,-18-36-15,54 19 16,0-19 0,-36-17-1,-18 0-15,1 0 0,-36-17 0</inkml:trace>
  <inkml:trace contextRef="#ctx0" brushRef="#br0" timeOffset="16348.5427">27658 4533 0,'35'18'16,"0"-18"-16,36 0 16,-36 0-1,18-18-15,35 18 0,-52-17 16,-19 17-1</inkml:trace>
  <inkml:trace contextRef="#ctx0" brushRef="#br0" timeOffset="16583.561">28222 4022 0,'0'88'16,"18"-35"-16,-18 70 16,0-70-16,18 18 15,-18-1-15,17-17 0,1 53 16,-1-53 0,-17-18-16,18-17 0,-18 0 15</inkml:trace>
  <inkml:trace contextRef="#ctx0" brushRef="#br0" timeOffset="16810.8487">28399 4022 0,'17'123'16,"1"18"-1,-18-70-15,35 88 16,-17-18-16,-1-88 16,-17 0-16,18-1 0,-18-16 15,18-1-15,-18-17 0,-18-18 16</inkml:trace>
  <inkml:trace contextRef="#ctx0" brushRef="#br0" timeOffset="17139.1601">28081 3916 0,'35'-18'16,"-17"18"-16,35 0 16,70 18-16,-52-1 15,70 36-15,18 18 16,-106-18-1,17 53-15,-52-53 0,-18 0 16,-18 52 0,-17-69-16,0-1 0,-18 18 15,35-36 1,1 1-16,-19 0 0,36-1 16,36 19-1,-19-36-15,18 17 16,-17 1-16,53 0 15,-54-1-15,1 1 16,0-18-16,-18 18 0</inkml:trace>
  <inkml:trace contextRef="#ctx0" brushRef="#br0" timeOffset="17687.8383">28857 3581 0,'0'35'15,"0"18"1,0-35-16,0-1 0,0 1 15,0-1 1,0-34 0,0-36-1,0 0 1,18 18-16,17-36 16,-17 36-16,-1 17 0,19-35 15,17 36 1,-18 17-16,-17 0 0,-1 0 15,1 35-15,-18 0 16,0-17-16,0 17 0,0 36 16,0-36-1,0-17-15,17 35 16,-17-36-16,0 1 0,0 17 16</inkml:trace>
  <inkml:trace contextRef="#ctx0" brushRef="#br0" timeOffset="18100.4567">29316 3722 0,'17'0'31,"1"17"-15,0-17 0,-1 18-16,-17 0 0,18-18 15,17 17-15,-17-17 16,0 18-16,-1 0 0,1-18 16,-18 17-1,18-17-15,-18-17 16</inkml:trace>
  <inkml:trace contextRef="#ctx0" brushRef="#br0" timeOffset="18255.935">29492 3739 0,'-35'18'15,"17"17"1,-17-17-16,35 0 15,-18 17-15,1 0 16,-1-17 0</inkml:trace>
  <inkml:trace contextRef="#ctx0" brushRef="#br0" timeOffset="19116.9523">27146 2487 0,'0'-18'15,"0"36"-15,0 17 16,-17 1-16,17-1 15,17 53 1,-17-53-16,18 1 0,35 17 16,-36-36-16,19 1 15,-1-18-15,-17-18 16,-1-17 0,-17 0-16,0-1 15,0 19-15,18-1 16,0 36-1,-1-1 1,1-17-16,35 18 16,-36-18-16,1 0 15,17-18 1,-35 1-16,18-36 16,-36 18-16,1-36 15,-1 53-15,-17-35 16,35 36-16,-18 17 15</inkml:trace>
  <inkml:trace contextRef="#ctx0" brushRef="#br0" timeOffset="19458.545">27905 2364 0,'-53'0'16,"0"35"0,35 18-16,18 0 15,18-18 1,0-17-16,34 35 16,-16-36-16,-19-17 15,1 0-15,-36-17 16,1-1-1,-1 0-15,0 1 0,-17-19 16,18 19 0,34 17-1,1 0 1,17 0-16,18 0 16,-18 0-16,1 17 15,16-17-15</inkml:trace>
  <inkml:trace contextRef="#ctx0" brushRef="#br0" timeOffset="19713.2591">28293 1940 0,'0'106'16,"17"0"-16,1-35 16,0 52-16,-1-52 15,1-19-15,0 19 0,-18-18 16,17 0-16,1 17 16,-18-52-16,18 17 15</inkml:trace>
  <inkml:trace contextRef="#ctx0" brushRef="#br0" timeOffset="19937.5117">28504 2011 0,'0'70'15,"0"1"1,0 35-1,0-53-15,18 141 16,0-124-16,-1 36 16,-17-53-16,18 35 15,-18-52-15,0-1 16,18-35-16,-36 0 16</inkml:trace>
  <inkml:trace contextRef="#ctx0" brushRef="#br0" timeOffset="20286.9821">28240 1993 0,'35'-53'16,"36"18"-1,17 17 1,-35 18-16,17 18 0,36 35 15,0 17 1,-53-17-16,-35-17 0,-1 34 16,-34 1-1,-19-36-15,1 0 0,-53 1 16,35-1 0,18-17-1,52 34-15,1-34 16,35 35-16,17 0 15,-52-35-15,17-1 16,36 18 0,-53-17-16,-1 0 0,18-18 15</inkml:trace>
  <inkml:trace contextRef="#ctx0" brushRef="#br0" timeOffset="20736.4724">29016 1746 0,'0'36'16,"0"34"0,0-17-16,0-35 15,0 17-15,0-17 16,0-36 0,-18-35-1,18 18-15,0-36 16,0 36-16,18-36 15,0 54-15,-1-19 16,1 36-16,17 0 16,-17 18-16,-1 0 15,1-1-15,0 19 0,-1 34 16,1-35-16,-18 36 16,18-53-1,-18 35-15,17-18 16,-17-18-16,0 1 15</inkml:trace>
  <inkml:trace contextRef="#ctx0" brushRef="#br0" timeOffset="20938.6059">29351 1940 0,'18'36'16,"-1"16"-16,1-34 16,17 0-16,-17-1 0,17 19 15,-17-19-15,17-17 16,-17 0 0</inkml:trace>
  <inkml:trace contextRef="#ctx0" brushRef="#br0" timeOffset="21099.2556">29545 1940 0,'-35'53'16,"17"-35"-16,-17 35 16,17-18-16,18-17 0,-17 35 15,17-18 1,-18-17-16,18-1 0</inkml:trace>
  <inkml:trace contextRef="#ctx0" brushRef="#br0" timeOffset="27061.0117">7479 5221 0,'-18'18'47,"18"-1"-31,0 1-16,-17 0 16,17-1-1,0 1 1,17 0-1,1-18-15,-18 17 16,53-17 0,-36 0-16,1 18 0,17-18 15,36 0-15,-18 0 16,53 18-16,-53-18 16,88 0-16,-71 0 15,1 0-15,17 0 0,71 0 16,-89 0-16,71 0 15,-70 0 1,35 0-16,-53 0 16,35 0-16,-53 0 15,18 0 1,-18-18-16,-17 18 0,17 0 16,-17 0-1,-18-18 1,0 1-1,0-1 1,0 0 0,0 1-16,-18-19 15,18 19 1,-17 17 0,-1 0-16</inkml:trace>
  <inkml:trace contextRef="#ctx0" brushRef="#br0" timeOffset="29395.2342">3016 7585 0,'18'123'16,"-18"36"-16,0-88 16,-18 87-1,1-87-15,17 35 0,0-89 16,0 1-16,0-36 15,0-70 1,-18-53 0,18 88-16,-18-88 15,18 70-15,-17-87 16,17 105-16,17 0 16,-17 35-16,18 1 0,17 17 15,-17 17-15,35 71 16,-36-35-16,54 88 15,-53-70-15,17-18 16,0 17-16,0-17 0,36 18 16,-53-53-16,17-18 15,-17 0-15,17-18 16,-35-17-16,18-18 0,-18 0 16,0-53-1,-36 0-15,19 53 16,-36-35-16,35 53 15,-35-18-15,53 35 16,-18 18-16,18 18 16</inkml:trace>
  <inkml:trace contextRef="#ctx0" brushRef="#br0" timeOffset="29657.5763">3775 8008 0,'17'71'16,"-17"-36"-16,36 0 15,-19-17-15,1-1 0,0-17 16,-1 0-16,36-17 16,-35-1-16,-18-17 15,17 0-15,-17-1 0,-17-34 16,-1 35-1,-17 17-15,-18-35 16,18 53-16,-1-18 16,19 18-16,17 18 0,0 0 15</inkml:trace>
  <inkml:trace contextRef="#ctx0" brushRef="#br0" timeOffset="29913.616">4163 8132 0,'17'17'16,"-34"-52"0,17 17-16,-18-35 15,18 18 1,0-35-16,0 34 16,18 1-16,-1 17 15,19 18-15,-19 0 16,36 36-1,-35-1-15,0-17 0,17 52 16,-35-35-16,17 1 0,1 34 16,0-52-1,-18-1-15,17 1 16</inkml:trace>
  <inkml:trace contextRef="#ctx0" brushRef="#br0" timeOffset="30085.0491">4674 7990 0,'36'0'16,"-19"0"-16,36-17 16,-35 17-16,-1 0 15,-17-18-15,18 18 0</inkml:trace>
  <inkml:trace contextRef="#ctx0" brushRef="#br0" timeOffset="30569.4682">5203 7814 0,'0'71'16,"18"-36"-16,-18 0 15,18 0-15,-1 1 0,19 34 16,-19-52-16,1 17 15,0-17-15,-1-18 16,-17-18-16,0-35 16,0 18-16,0-36 15,-17 36 1,-1 0-16,0-36 16,18 54-16,0-1 0</inkml:trace>
  <inkml:trace contextRef="#ctx0" brushRef="#br0" timeOffset="31196.5204">5574 7990 0,'18'-17'15,"17"-1"1,18-35-16,-18 0 15,-17 18-15,-1 0 16,-17 17-16,-17 0 16,-19 1-16,1 17 15,-18 17 1,0 36-16,36-17 16,17 34-16,0-34 15,53 34-15,-18-35 16,35 1-16,-17-36 15,18 0 1,-36 0-16,18-18 16,-35 0-16,-1-17 15,-17 17-15,-17 1 16,-1-1-16,0 18 16,18 18-16,0 17 15,0-17 1,36 35-16,34-18 15,-52-17-15,52-18 16,-52 0-16,35-18 16,-35 0-16,-18-17 15,0 17 1,-18-17-16,0 17 16,-17-17-1,17 35-15,18-17 16,18 17-16,17 0 15,36 0 1,-18 0-16,35-18 16,-35 18-16,17-35 15,-34 17-15,17-17 16,-53 17-16,0 0 16,-18-17-16,0 17 15</inkml:trace>
  <inkml:trace contextRef="#ctx0" brushRef="#br0" timeOffset="31358.6737">6350 7514 0,'18'88'16,"-18"36"-16,0-18 16,0-36-1,17-17-15,1 35 16,17 1-16,0-72 15,-17 1-15</inkml:trace>
  <inkml:trace contextRef="#ctx0" brushRef="#br0" timeOffset="31608.74">6597 7938 0,'-18'17'15,"1"1"-15,17 17 16,0-17-16,17 17 15,19-17-15,-19-1 16,19-17-16,-1 0 16,-18 0-16,1 0 0,17-35 15,-35 17-15,0 1 16,0-36-16,-17 35 16,-1-17-16,-17 0 15,17-1-15,1 19 16,17-1-16</inkml:trace>
  <inkml:trace contextRef="#ctx0" brushRef="#br0" timeOffset="31881.1604">6950 8026 0,'0'17'16,"0"-34"-1,0-1-15,17 0 16,-17-17-16,0 0 16,18 17-16,-18-17 15,18 17-15,-1 1 16,1 17-16,0 0 16,-18 17-16,17 19 15,1-1 1,-18-17-16,17-1 15,-17 18 1,0-17-16</inkml:trace>
  <inkml:trace contextRef="#ctx0" brushRef="#br0" timeOffset="32033.4037">7073 7620 0,'0'-18'16,"0"1"-16,18-1 0,-1 0 0</inkml:trace>
  <inkml:trace contextRef="#ctx0" brushRef="#br0" timeOffset="32436.7596">7197 7832 0,'17'35'15,"1"-17"-15,0-1 16,17 36 0,0 0-16,-17 0 15,17-18-15,-17 18 0,17 35 16,-17-35-16,-18 0 15,17-18-15,-17 18 0,-35 18 16,17-53 0,-17 17-16,0-17 0,-18-18 15,18 0 1,-1-53-16,19 17 16,17-34-1,17 34-15,1-16 0,53-37 16,-1 1-1,-35 53-15,18 0 0,18-18 16,-36 35-16,0 0 16,-17 1-16,-18-1 0,-18 18 31,-17 0-15,17 0-16</inkml:trace>
  <inkml:trace contextRef="#ctx0" brushRef="#br0" timeOffset="33015.7606">7602 7885 0,'0'-18'16,"-17"0"0,-1 18-1,0 0-15,1 0 0,-18 36 16,17-19-16,0 36 16,18-35-16,18 35 15,0-36-15,-1 1 16,18 0-16,1-1 0,34 1 15,-17-18-15,18-18 16,-36 1-16,-17-1 16</inkml:trace>
  <inkml:trace contextRef="#ctx0" brushRef="#br0" timeOffset="33382.2765">7885 7973 0,'0'17'16,"0"1"0,17-18-16,1 18 15,0-18-15,-1 0 16,-17-18-16,18 0 0,17-17 16,-35 0-16,18-36 15,-18 18-15,17-35 16,-34 35-16,17-17 15,-18 17-15,0-18 16,-34-17-16,34 53 16,-35-18-16,35 53 15,-17 18-15,35 17 16,0 71-16,18-36 16,52 71-1,-34-88-15,69 71 16,-52-89-16,35 36 15,-52-36-15,17-18 16,-36 1-16,1-18 16</inkml:trace>
  <inkml:trace contextRef="#ctx0" brushRef="#br0" timeOffset="33702.0386">8643 7514 0,'0'18'16,"-18"-1"-1</inkml:trace>
  <inkml:trace contextRef="#ctx0" brushRef="#br0" timeOffset="33804.9898">8731 7849 0,'-17'-17'32</inkml:trace>
  <inkml:trace contextRef="#ctx0" brushRef="#br0" timeOffset="34988.9948">3175 9331 0,'-18'0'15,"36"0"1,17 0-16,36 0 16,-18 0-1,-18 18-15,36 17 16,-54 0-16,-17 18 15,0 0-15,-35 18 16,17-19-16,-35 37 16,18-54-16,0 53 15,35-70-15,17 35 16,19-36-16,-19 1 16,72-18-1,-54 0-15,53-18 16,-53 18-16,1-17 0,-19 17 15,-17-18-15</inkml:trace>
  <inkml:trace contextRef="#ctx0" brushRef="#br0" timeOffset="35157.2248">3193 9596 0,'88'-36'15,"18"19"1,-53-1-16,35-17 16,-53 17-16,0 18 0,18 0 15</inkml:trace>
  <inkml:trace contextRef="#ctx0" brushRef="#br0" timeOffset="35497.3607">3933 9596 0,'36'0'16,"-19"-18"-16,54 0 15,-36 18-15,36-17 16,-54-1-1,19 18-15</inkml:trace>
  <inkml:trace contextRef="#ctx0" brushRef="#br0" timeOffset="35619.4154">4057 9772 0,'53'0'15,"-18"18"1,0-18-16,54-18 0,-1 0 15,-53 1 1</inkml:trace>
  <inkml:trace contextRef="#ctx0" brushRef="#br0" timeOffset="36020.0835">5098 9437 0,'-53'-18'0,"-18"36"16,1 35-1,52-18-15,0 53 16,36-17 0,17-18-16,36 0 15,-18-18-15,0-17 0,70-18 16,-52 0-16,35-53 16,-71 17-16,18-34 15,-53 17 1,-18-18-16,-17 36 15,-71-36-15,53 36 16,-70 18-16,70 17 16,0 0-16</inkml:trace>
  <inkml:trace contextRef="#ctx0" brushRef="#br0" timeOffset="37389.0064">3440 10724 0,'0'-70'0,"0"35"16,0-1-16,-18-17 16,0 18-16,18 18 0,-35 17 15,17 0-15,-17 35 16,0 53 0,17-35-16,18 17 0,18 89 15,-18-71-15,17 1 16,36 69-16,-35-105 15,17 53-15,-17-71 16,-18 1 0,-18-19-16,-17-34 15,17-1-15,-52-35 16,52 18-16,1 0 16,-1-1-16,0 19 0,18-19 15,18 19-15,17-19 16,0 19-16,18-1 15,-17 18-15,17 0 0,-18 0 16,53 0-16</inkml:trace>
  <inkml:trace contextRef="#ctx0" brushRef="#br0" timeOffset="37659.0065">3687 11130 0,'-36'35'16,"36"1"-16,0 17 16,18-18-1,17-17-15,-17-1 0,17 1 16,0-1-16,1-17 0,-19 0 16,19-17-16,-1-1 0,0-35 15,-35 18 1,0 17-16,0-17 0,0 0 15,-53-36-15,0 18 16,18 36-16,0 17 16,17 0-16,0 0 15,18 17-15</inkml:trace>
  <inkml:trace contextRef="#ctx0" brushRef="#br0" timeOffset="37893.1455">4180 11324 0,'-35'-17'15,"35"-1"-15,-35-35 16,35 18-16,0-18 16,0 18-16,0-1 0,18 19 15,-18-1-15,17 18 0,18-18 16,18 18-1,-35 0-15,17 0 16,1 18-16,16-18 16,-34 0-16</inkml:trace>
  <inkml:trace contextRef="#ctx0" brushRef="#br0" timeOffset="38289.3313">5345 10971 0,'17'71'16,"-17"-36"-16,18 36 16,0-54-16,-18 1 0,35 0 15,-18-18-15</inkml:trace>
  <inkml:trace contextRef="#ctx0" brushRef="#br0" timeOffset="38432.586">5327 10672 0,'0'-18'15,"18"18"1,-1 0 0</inkml:trace>
  <inkml:trace contextRef="#ctx0" brushRef="#br0" timeOffset="39274.3116">6615 10866 0,'0'17'16,"0"1"-1,0 17-15,0-17 0,0 17 16,0-17-16,0 17 15,0-17-15,0 17 0,17-17 16,1-1-16,0 1 16,-1-36-16</inkml:trace>
  <inkml:trace contextRef="#ctx0" brushRef="#br0" timeOffset="39400.0445">6579 10513 0</inkml:trace>
  <inkml:trace contextRef="#ctx0" brushRef="#br0" timeOffset="39673.2446">6862 11024 0,'-18'-17'31,"18"-1"-31,0-35 16,0 35-16,18-34 16,-1 34-16,18-17 15,-17 35-15,17 0 16,-17 17-16,17 19 15,-17-1-15,17 35 16,-35-52-16,35 35 16,-35-35-1,18 17-15,-18-17 16</inkml:trace>
  <inkml:trace contextRef="#ctx0" brushRef="#br0" timeOffset="41501.5773">8237 10954 0,'0'70'16,"18"-52"-16,-18 0 15,0-1 1,-18-17-16,1-17 16,-1-1-16,0-17 15,1-1-15,-1 1 0,-17-35 16,17 34-16,1-34 16,17 52-1,17 0-15,19 1 16,-1-1-16,18 18 15,0 0-15,35 35 16,-53-35-16,18 18 16,-18-18-16,18 18 0,0-1 15,-35-17-15,-18 18 16,0 0-16,-18-18 16,-35 17-1,36 1-15,-36 17 16,35-17-16,0-1 0,18 1 15,0 35 1,36-35-16,-19-18 16,19 0-16,17 0 15,-36 0-15,1 0 0,-1-18 16,19 0-16,-36 1 16,0-19-16,0 19 15,0-18 1,0 17-16,-18 18 15,18 18 1,0-1 0,18 1-16,-18-1 15,0 1-15,17-18 16,1 0 0,0-18-1,-18 1-15,35-18 16,-17 35-16,17-18 15,0 18-15,0 0 16,-17 18 0,0 17-1,-1 0-15,19 18 16,-36-35-16,35 17 16,-18-17-16,1-18 15,0 17-15,-1-34 16,1 17-16,0-18 0,-1 0 15,-17 1-15,0-1 16,0-17-16,0 17 16,-35-17-16,17 35 15,18-18-15,-17 18 0,-1 0 16,0 0 0,18 18-16,-17-1 0,17 1 15,0 0-15,0-1 0,17 19 16,1-19-16,17 19 15,-17-19-15,17 19 16,-17-1 0,-18 0-1,0 18-15,0-18 16,-18 53 0,1-52-16,-1-1 0,-17 36 15,17-71-15,-17 17 0,17-17 16,-35 0-1,18-35-15,0-18 16,17 18-16,0-18 16,18 18-16,53-36 15,-35 36-15,70-36 16,-35 54-16,53-19 16,-35 36-16,70-35 15,-106 35 1,0 0-16,-17 0 15,-18-18-15,-18 18 16,-17 0 0,-18-17-16,35 17 15,-17 0-15,17 17 16,36 1-16,0-18 16,52 35-1,-34-35-15,52 0 16,-35 0-16,17-17 15,-35-1-15,1 0 16,-19 18-16</inkml:trace>
  <inkml:trace contextRef="#ctx0" brushRef="#br0" timeOffset="42042.0306">10072 10301 0,'-18'-18'16,"1"18"0,-19 18-16,19 17 15,-1 71-15,0-53 16,18 18-16,18 52 15,0-70-15,35 53 16,-18-53-16,53 17 16,-53-52-16,36 17 15,-36-35-15,0 0 16</inkml:trace>
  <inkml:trace contextRef="#ctx0" brushRef="#br0" timeOffset="42360.3036">10319 10883 0,'-18'71'15,"18"-18"1,0-36-16,0 1 0,0-36 31,0-35-15,0 18-16,0-35 15,18 17 1,-1 17-16,19-34 0,-19 35 16,19 17-16,-19 18 15,19-18-15,-19 36 16,1 0-16,-1-1 0,-17 18 16,0 1-16,18 34 15,-18-34-15,0-1 0,18 0 16,-1 18-1,-17-35-15</inkml:trace>
  <inkml:trace contextRef="#ctx0" brushRef="#br0" timeOffset="42531.2748">10848 10901 0,'35'0'0,"18"0"16,-35-18 0,35 18-16,0-17 15</inkml:trace>
  <inkml:trace contextRef="#ctx0" brushRef="#br0" timeOffset="42860.8015">11377 10724 0,'18'18'16,"-1"0"-16,19 35 16,-19-36-16,19 1 0,-19 17 15,18-17-15,-17-1 16,35 19-16,-35-36 15,-1 17-15</inkml:trace>
  <inkml:trace contextRef="#ctx0" brushRef="#br0" timeOffset="43039.0355">11642 10777 0,'-18'0'0,"36"0"0,-71 36 0,-18 17 15,36-36 1,17 18-16,-17 18 16,35-35-16,0 17 15,0-17-15,18-18 0</inkml:trace>
  <inkml:trace contextRef="#ctx0" brushRef="#br0" timeOffset="43314.5892">11783 10319 0,'35'35'0,"18"0"15,18 54-15,-36-37 16,0 37-16,-17-36 15,-18-1-15,-18 54 16,0-53-16,1 0 16,-18-18-16,17 18 0,-53 18 15,36-53-15,-18 34 16,36-52 0</inkml:trace>
  <inkml:trace contextRef="#ctx0" brushRef="#br0" timeOffset="43537.6335">12400 10548 0,'18'18'16,"-18"-1"-1,0 1 1</inkml:trace>
  <inkml:trace contextRef="#ctx0" brushRef="#br0" timeOffset="43661.1217">12471 10901 0,'17'17'16</inkml:trace>
  <inkml:trace contextRef="#ctx0" brushRef="#br0" timeOffset="45806.619">5045 12012 0,'17'0'15,"54"0"1,17 0 0,-35 0-16,35 35 15,-70-35-15,17 53 16,-35-17-16,0-19 0,0 18 16,-35 18-16,-18 18 15,18-36-15,-18 36 16,35-36-16,0 36 15,18-54-15,36 36 16,-1-18-16,36-17 16,-36 0-16,18-18 15,-18 0-15,-17 0 16</inkml:trace>
  <inkml:trace contextRef="#ctx0" brushRef="#br0" timeOffset="45956.706">5203 12347 0,'71'0'0,"0"0"16,17 0 0,-53 0-16,53 18 15,-70-18-15</inkml:trace>
  <inkml:trace contextRef="#ctx0" brushRef="#br0" timeOffset="46168.3946">5891 12277 0,'71'-18'15,"17"0"1,0 1 0,-35-1-16,-17 0 15,-19 18-15,18-17 16</inkml:trace>
  <inkml:trace contextRef="#ctx0" brushRef="#br0" timeOffset="46345.8128">6050 12047 0,'0'53'15,"0"0"-15,18-18 0,-18 71 16,17-70 0,1 17-16,-18-1 0,18-16 15,-1-1-15,1 0 16,0-17-16,-1 0 0</inkml:trace>
  <inkml:trace contextRef="#ctx0" brushRef="#br0" timeOffset="47006.5965">6544 12118 0,'18'0'0,"17"0"15,-17 0-15,52 0 16,-35 0-16,54-18 15,-54 18-15,18 0 16</inkml:trace>
  <inkml:trace contextRef="#ctx0" brushRef="#br0" timeOffset="47157.8015">6562 12347 0,'70'0'16,"1"0"-16,-36 0 16,0 0-16,36-17 15,-53 17-15</inkml:trace>
  <inkml:trace contextRef="#ctx0" brushRef="#br0" timeOffset="48552.7769">7743 12065 0,'0'0'0,"-17"0"32,-1 53-17,18 17-15,0-52 16,0 35-16,18-35 0,-1 52 16,1-34-1,0-19-15,17 1 0,-17-1 0,17 19 16,-17-36-1,-1 0-15,1-18 16,-18 0 0,18 18-16,-1 0 15,1 0-15,-1 0 16,36 18 0,-35 0-16,35-18 15,-35 0-15,34-18 16,-52 0-16,18-17 15,-18 0-15,0 17 16,-18 1-16,1-19 16,-1 19-16,-17-1 0,17 0 15,1 1-15,17-1 16,17 0-16</inkml:trace>
  <inkml:trace contextRef="#ctx0" brushRef="#br0" timeOffset="48766.8698">8414 11906 0,'35'-35'16,"36"0"-1,-1-1 1,-35 19-16,1 17 0,17-18 15,-18 18 1</inkml:trace>
  <inkml:trace contextRef="#ctx0" brushRef="#br0" timeOffset="48960.1409">8573 11836 0,'-18'53'0,"18"17"15,0-35 1,0 18-16,18 36 15,-1-1 1,1-53-16,-1 36 0,1-54 16,17 1-16,-17 0 0,17-1 15,-17-17 1,0 0-16,-1 0 0,18-17 16,-17 17-16,0-18 15,-18 0-15</inkml:trace>
  <inkml:trace contextRef="#ctx0" brushRef="#br0" timeOffset="49159.8283">9102 12224 0,'0'53'16,"0"-36"0,17 19-16,19-36 15,-19 0-15</inkml:trace>
  <inkml:trace contextRef="#ctx0" brushRef="#br0" timeOffset="49315.3307">9102 11871 0,'17'0'16,"1"0"0</inkml:trace>
  <inkml:trace contextRef="#ctx0" brushRef="#br0" timeOffset="49649.4341">9366 11783 0,'53'-18'16,"-35"18"-16,35-17 15,-36 17-15,1 35 16,0-18-16,-18 19 0,0 52 15,17-35-15,-17 70 16,18-52-16,17 52 16,-17-52-1,17 35-15,0-53 16,-17 17 0,0-35-16,-18-17 0,0 0 15,-18-18-15,0 0 16,1 0-16,-36-18 15,18 0-15,-18 1 16,17-1-16,1-17 16,17 35-16,1-18 15</inkml:trace>
  <inkml:trace contextRef="#ctx0" brushRef="#br0" timeOffset="50203.9986">9931 12136 0,'35'0'16,"0"0"-16,1-18 15,16 18-15,-16-18 0,70-17 16,-54 35-16,37-18 16,-72 18-16,36-17 15</inkml:trace>
  <inkml:trace contextRef="#ctx0" brushRef="#br0" timeOffset="50360.7254">10389 12012 0,'0'0'0,"-17"0"16,-1-18-16,-35 18 16,35 0-16,1 18 0,-18 35 15,17-35 1,0 17-16,1 0 0,-1 36 16,0-54-16,18 19 15,-17-19-15,17 1 16,-18-18-16,0-18 15</inkml:trace>
  <inkml:trace contextRef="#ctx0" brushRef="#br0" timeOffset="50535.4498">10125 11959 0,'35'53'16,"18"0"-1,0 0-15,17 0 16,-34-36-16,-19 1 16,19 17-1,-19-17-15</inkml:trace>
  <inkml:trace contextRef="#ctx0" brushRef="#br0" timeOffset="50966.5348">10830 12030 0,'18'35'16,"0"-17"0,70 35-1,-53-36-15,71 18 16,-71-17-16,18 0 0,-18-1 16,18 19-16,-35-19 15,0-17-15</inkml:trace>
  <inkml:trace contextRef="#ctx0" brushRef="#br0" timeOffset="51135.5928">11148 12047 0,'-53'53'15,"18"-17"-15,-1 34 16,19-35-16,17-17 15,0 17-15,35-35 16,-17 0-16</inkml:trace>
  <inkml:trace contextRef="#ctx0" brushRef="#br0" timeOffset="51302.3515">11412 11924 0,'53'-18'16,"-17"1"-16,16-1 16,-16 0-16,34 1 15,-52-1-15,0 18 16</inkml:trace>
  <inkml:trace contextRef="#ctx0" brushRef="#br0" timeOffset="51486.0407">11536 11924 0,'-18'53'16,"1"35"-16,17-53 15,17 36-15,18-1 16,-17-34-16,17-19 16,18 19-16,-17-19 15,-19 1-15,36-18 16,-35 0-16,-1-18 15</inkml:trace>
  <inkml:trace contextRef="#ctx0" brushRef="#br0" timeOffset="51622.1942">11906 12224 0,'0'17'16,"18"1"-1,0 0-15,-18-1 0,35-17 16</inkml:trace>
  <inkml:trace contextRef="#ctx0" brushRef="#br0" timeOffset="51772.1168">11942 11924 0,'35'0'16</inkml:trace>
  <inkml:trace contextRef="#ctx0" brushRef="#br0" timeOffset="52116.6832">12224 11783 0,'53'-18'15,"-18"1"1,-17 17-16,17 0 16,-17 0-16,-18 17 0,17 1 0,1 35 15,-1 0-15,19 35 16,-36-53-1,35 71-15,-35-53 16,0 53-16,0-53 16,0 17-1,-18-52-15,1 17 0,-19-35 16,-16 0 0,16-18-16,-34-17 15,52 35-15,-53-35 16,36 17-16,0 1 15,17 17-15</inkml:trace>
  <inkml:trace contextRef="#ctx0" brushRef="#br0" timeOffset="53681.2213">3175 13811 0,'18'0'0,"17"18"16,18 0 0,-18-1-16,53 18 15,-70-17-15,17 17 16,-35 18 0,-17-17-16,-1-1 0,-35 35 15,18-34-15,-1-1 16,19 0-16,-18 1 15,35-19-15,17 18 16,1-35-16,52 18 16,-34-18-16,-1 0 15,0 0-15,1 0 0,-19 0 16,18-18 0</inkml:trace>
  <inkml:trace contextRef="#ctx0" brushRef="#br0" timeOffset="53821.73">3263 14129 0,'35'0'15,"18"0"-15,0 0 16,18 0-16,-18 0 16,35-18-16</inkml:trace>
  <inkml:trace contextRef="#ctx0" brushRef="#br0" timeOffset="54108.8403">4110 13988 0,'35'0'16,"0"0"-16,18 0 16,0-18-16,-17 18 15,34-18 1,-52 18-16,-1 0 0,1 0 15</inkml:trace>
  <inkml:trace contextRef="#ctx0" brushRef="#br0" timeOffset="54298.175">4286 13794 0,'-17'88'16,"17"0"-16,0-35 16,0 17-16,17-17 15,19 0-15,-19-17 16,1-36-16</inkml:trace>
  <inkml:trace contextRef="#ctx0" brushRef="#br0" timeOffset="54493.0672">4639 13899 0,'35'18'15,"18"-18"1,18 0-16,-54 0 15,1 0-15,0 0 16</inkml:trace>
  <inkml:trace contextRef="#ctx0" brushRef="#br0" timeOffset="54615.3794">4674 14041 0,'18'0'0,"17"35"15,1-35 1,-1 0-16,35 0 15,-17 0-15,-17-18 16</inkml:trace>
  <inkml:trace contextRef="#ctx0" brushRef="#br0" timeOffset="55033.1018">5168 13617 0,'18'106'15,"-1"35"1,1-35 0,0-53-16,-1 17 0,-17-52 15,0 0 1,18-36-16,0-17 15,-1 0-15,1-1 16,35-17-16,0 18 16,35 17-16,-35 18 15,-18 0-15,53 53 16,-52-35-16,-1 53 16,-17-36-16,-1-18 15,-52 36-15,17-17 16,-17-19-16,-18 1 0,0 0 15,-35-18-15,53 0 16,-53-36 0,70 36-16,-17-35 15,17 17-15</inkml:trace>
  <inkml:trace contextRef="#ctx0" brushRef="#br0" timeOffset="57262.4691">15540 6826 0,'0'-17'16,"18"17"-16,-1 17 15,1 54 1,-1 35-1,-17-36-15,0 71 16,0-52-16,18 105 16,-18-71-16,0 159 15,0-123-15,18 194 16,-1-159-16,1 211 16,0-175-16,17 211 15,-17-212-15,17 247 16,-18-229-16,1 265 15,0-248-15,-1 1 16,-17 0-16,18 17 16,-18 0-16,0 247 15,0-17 1,0-265-16,0 211 0,0-246 16,0-18-16,18 0 0,-18-18 15,0 124-15,0-176 16,0 87-1,0-122-15,0 69 16,0-105-16,0 18 16</inkml:trace>
  <inkml:trace contextRef="#ctx0" brushRef="#br0" timeOffset="59147.9833">17709 7549 0,'0'18'0,"18"0"0,-18 17 15,18 36-15,-18-1 16,35 1-16,18 123 15,-35-106-15,34 88 16,-34-123-16,53 53 16,-54-71-16,36 1 15,-35-36-15,0-36 16,-1 1-16,-17-71 16,0 36-16,0-54 15,0 54-15,-17-71 16,-1 70-1,0-53-15,1 89 0,17 0 16,0 17-16,17 36 16</inkml:trace>
  <inkml:trace contextRef="#ctx0" brushRef="#br0" timeOffset="59782.4197">18397 8308 0,'53'-35'31,"-35"17"-31,35-35 16,-18 18-16,0-36 15,-35 54-15,0-19 0,0 19 16,-35-19-1,-18 36-15,18 0 16,0 0-16,-18 53 16,0 0-1,35-35-15,18 52 16,0-52-16,53 35 0,-18-35 16,18-1-1,-17-17-15,-1 18 0,0-18 16,0 0-16,-17 0 0,0 0 15,-1-18-15,-17 1 16,-17 17 15,17 17-31,0 1 16,0 0-16,17 34 16,19-16-16,-19-19 0,19-17 15,34 18 1,-17-18-16,-18-18 15,-17 1-15,0-19 16,-1 19-16,-17-18 16,0 17-16,-17-35 15,-1 35-15,18 1 0,-18-1 16,36 18 15,35 0-31,-18 0 16,53 0-16,-52-18 15,16 18-15,19-35 16,-36 35-16,-17-17 16,-18-1-16,0 0 15,-18 1-15</inkml:trace>
  <inkml:trace contextRef="#ctx0" brushRef="#br0" timeOffset="59964.554">19068 7832 0,'17'53'16,"19"17"0,-19 36-1,-17-53-15,18 35 16,-18 0-16,17-35 16,1 0-16,0-53 15,-1 18-15,1-36 16</inkml:trace>
  <inkml:trace contextRef="#ctx0" brushRef="#br0" timeOffset="60209.5601">19315 8220 0,'0'17'16,"17"36"0,-17-17-16,18-19 0,17 1 15,18 17 1,-18-35-16,-17 0 0,53 0 15,-54-18-15,-17 1 16,0-18 0,0 17-16,-35-17 0,0 17 15,-18-17 1,17 17-16,19 18 16,-1 0-16,18 18 15,18-1-15,-1 1 16</inkml:trace>
  <inkml:trace contextRef="#ctx0" brushRef="#br0" timeOffset="60396.132">19756 8396 0,'-18'-18'0,"0"1"16,18-1-16,-17-17 15,17 0-15,0 17 16,0-35-16,17 35 15,1 1-15,17-18 16,-17 35-16,17 17 16</inkml:trace>
  <inkml:trace contextRef="#ctx0" brushRef="#br0" timeOffset="60505.2295">19879 8255 0,'0'35'15,"18"1"1,-18-19-16,35 18 15,-17-35-15,-18 18 0,35-18 16</inkml:trace>
  <inkml:trace contextRef="#ctx0" brushRef="#br0" timeOffset="60672.0127">19985 8008 0,'0'-35'0,"0"17"16,18 1-16,-1 17 16,18 0-1,-17 0-15,0 0 16,-18 17-16,17 1 0</inkml:trace>
  <inkml:trace contextRef="#ctx0" brushRef="#br0" timeOffset="61099.2165">20144 8202 0,'17'-18'0,"19"18"15,-19 0-15,54 0 16,-36 0-16,36 18 15,-54-18-15,1 35 16,-18-17 0,-18 17-16,-52 1 15,52-1-15,-17-18 0,17 1 16,0 17-16,18-17 16,18 0-16,17-1 15,-17-17-15,53 0 16,-36-17-16</inkml:trace>
  <inkml:trace contextRef="#ctx0" brushRef="#br0" timeOffset="61750.4628">20549 8361 0,'36'-18'16,"-19"1"-1,1-1-15,17-17 16,-17 17-16,-1 0 16,1 1-16,-18-1 0,-18 18 15,-17 0 1,-18 0-16,36 18 0,-1-1 16,0 19-1,18-1-15,0-17 0,18-1 16,17 18-16,-17-17 15,35 0-15,-18-18 16,18 0 0,-35 0-16,17-36 15,-35 19 1,0 34 15,0 1-31,18 0 16,-1-1-1,1-17-15,17 0 16,-17 0-16,-1 0 0,1-17 16,17-1-16,1-35 15,-19 18-15,1-18 0,-18 18 16,17-18-16,-17-35 16,-17 35-16,17 0 15,-18 0-15,-17 0 0,17 0 16,1 18-16,-1-18 0,0 18 15,-17-18-15,17 53 16,1 53 0,17-18-16,0 18 0,0 17 15,17 1-15,36 70 16,-17-70-16,34 34 16,-35-52-16,18 0 0,36 18 15,-54-36 1,0 0-16,0 1 15,-17-36-15,-18 17 0,-18-17 16</inkml:trace>
  <inkml:trace contextRef="#ctx0" brushRef="#br0" timeOffset="82215.1929">17868 9596 0,'0'-18'15,"-17"0"-15,17 1 16,17-1-1,1 18-15,52 0 16,-34 18-16,17-18 16,0 0-16,-1 17 15,37 1-15,-54 0 16,35-1 0,-70 1-16,0 52 0,-17-34 15,-71 52 1,52-35-16,-69 53 15,69-71-15,1 18 16,17-18-16,18 0 0,18 18 16,0-35-16,52 0 15,-35-1-15,54-17 16,-36-17-16,-1-1 16,-16 18-16,-19-18 15,-17 1-15</inkml:trace>
  <inkml:trace contextRef="#ctx0" brushRef="#br0" timeOffset="82383.6758">17833 9948 0,'53'0'15,"-36"0"-15,89 0 16,-35 0-16,70-17 15,-88-1-15,35 18 16,-70-18-16,-1 18 16</inkml:trace>
  <inkml:trace contextRef="#ctx0" brushRef="#br0" timeOffset="83599.9674">19050 9825 0,'18'-18'16,"-1"18"-1,54-17 1,-36-1-16,0 18 0,1-18 16,17 1-16,-18 17 15,-17 0-15,-18 17 16</inkml:trace>
  <inkml:trace contextRef="#ctx0" brushRef="#br0" timeOffset="83744.3361">19173 10019 0,'18'18'0,"35"-18"15,-18 0-15,36-18 16,-36 0-16,0 18 15,1-17-15,-19-1 0</inkml:trace>
  <inkml:trace contextRef="#ctx0" brushRef="#br0" timeOffset="84473.1751">20073 9684 0,'0'17'16,"0"1"-1,0 70-15,0-52 16,0 52-16,0-35 16,0 0-16,0-18 15,0-18 1,0-34 0,18-54-1,-18 36-15,17-53 16,1 53-16,17-54 15,1 54-15,-1 0 16,-18 35-16,1 0 16,0 0-16,-1 17 0,19 36 15,-36-17-15,17 34 16,1-35-16,0 36 16,-18-36-16,17 18 15,-17-35-15,18 17 16</inkml:trace>
  <inkml:trace contextRef="#ctx0" brushRef="#br0" timeOffset="84901.632">20726 9948 0,'17'89'16,"1"52"-16,0 17 16,-1-87-16,1 35 15,0-71-15,-18 18 16,0-35-16,-18-18 16,0-18-16,1-17 15,-1-18-15,0 18 16,-35-107-16,53 1 15,0 53-15,18-88 16,0 105-16,52-17 16,-17 88-1,-18-18-15,36 54 16,-36-19-16,-17 19 16,0-1-16,-1 18 0,-17 17 15,-17-34-15,-19 16 16,1-16-16,17-36 15,-17 17-15,0-17 0,0 0 16,-18-17-16,35-1 16,0 0-16,18 1 0,0-1 15</inkml:trace>
  <inkml:trace contextRef="#ctx0" brushRef="#br0" timeOffset="85635.2289">21625 10019 0,'-17'0'16,"-1"0"15,18 18-31,-18-18 16</inkml:trace>
  <inkml:trace contextRef="#ctx0" brushRef="#br0" timeOffset="86476.2174">22190 9843 0,'-18'-18'16,"-17"18"-1,-18 0 1,18 18-16,17-1 0,-17 18 16,17 18-1,18-35-15,0 17 16,18-35-1,-1 18-15,1-18 0,0 0 0,17 0 16,0-18-16,-17 1 16,17-19-1,-17 19-15,-1-19 16,1 1-16,-18 0 0,0-18 0,0-53 16,0 53-16,0-17 15,-18-1-15,-17-52 16,17 87-16,-17-17 15,18 53-15,-1 0 16,0 36-16,1 52 16,17-18-16,0 54 15,17-54-15,36 36 16,-18-35-16,54 17 16,-54-35-16,53 18 15,-53-54 1,18 18-16</inkml:trace>
  <inkml:trace contextRef="#ctx0" brushRef="#br0" timeOffset="86776.3073">22507 9913 0,'-17'53'15,"17"-35"-15,0 17 16,17 0-16,1-17 16,0-1-16,52 1 15,-35-18-15,36 0 16,-36-18-16,-17 1 16,-1-18-16,-17 17 15,0 0-15,-52-35 16,34 18-16,-53 0 15,1 0 1,52 35-16,1 0 0,34 17 16</inkml:trace>
  <inkml:trace contextRef="#ctx0" brushRef="#br0" timeOffset="87121.9691">23001 9878 0,'18'-18'16,"-1"18"-1,19-17-15,34-1 16,36 0 0,-71 1-16,1 17 0,17-18 15,-36 18 1,-52 0-1</inkml:trace>
  <inkml:trace contextRef="#ctx0" brushRef="#br0" timeOffset="87381.1746">23266 9349 0,'-18'35'16,"0"35"-16,18 36 16,0-53-1,0 71-15,18-71 16,0 0-16,-1-18 16,19 18-16,-1-18 0,18-17 0,-18-1 15,0 1-15,18 0 16,18-18-16,-54 0 15,1 0-15,0-18 16,-18 0 0</inkml:trace>
  <inkml:trace contextRef="#ctx0" brushRef="#br0" timeOffset="88545.0677">24236 9278 0,'17'-35'16,"-34"70"0,-1 18-1,-17 70-15,17-34 16,-17 69-1,35-87-15,0 52 16,18-70-16,35 36 16,-36-54-16,36 0 15,-18-17-15,1-18 16</inkml:trace>
  <inkml:trace contextRef="#ctx0" brushRef="#br0" timeOffset="89010.3813">24553 9843 0,'-17'52'16,"-1"19"-1,18-36-15,18 18 16,-18-18-16,17-17 16,1 0-16,-18-1 0,35 1 15,-17-18 1,0 0-16,-1-35 16,-17 17-16,18-35 15,-18 36-15,17-1 16,1 18-1,0 0-15,-1 18 16,1-1-16,17 18 16,1-17-16,-1 0 0,0-18 0,18 0 15,18 0 1,-36-18-16,-17 0 0,-1 1 16,-17-36-16,0 18 15,-53-54-15,18 54 16,-36-18-1,54 36-15,-19-1 16,19 18-16</inkml:trace>
  <inkml:trace contextRef="#ctx0" brushRef="#br0" timeOffset="90368.6692">25541 10089 0,'-18'18'15,"1"17"1,-18-17 0,17 17-16,-35 18 15,35-35-15,1-1 0,-1 1 16,0 0-16,36-18 15</inkml:trace>
  <inkml:trace contextRef="#ctx0" brushRef="#br0" timeOffset="90613.0598">25700 9948 0,'0'18'16,"18"17"-1,-1-17-15,18 17 16,1-17-16,52 35 16,-35-18-16,0-17 0,-18-1 15,36 1-15,-36 0 16,-18-1-1</inkml:trace>
  <inkml:trace contextRef="#ctx0" brushRef="#br0" timeOffset="90812.5738">25947 10072 0,'-35'35'16,"-1"-17"-16,1 17 16,0-17-16,-1-1 0,19 36 15,17-35-15,0 17 16,17-17-16,36-18 16</inkml:trace>
  <inkml:trace contextRef="#ctx0" brushRef="#br0" timeOffset="91126.4331">26317 9366 0,'71'53'0,"-1"18"16,-52-36 0,53 71-16,-36 0 15,-18-36-15,1-17 16,-18 18-16,0 35 16,0-54-16,0-16 0,-18-1 15,-17 36-15,18-36 16,-54 18-16,36-36 15,-18 36 1</inkml:trace>
  <inkml:trace contextRef="#ctx0" brushRef="#br0" timeOffset="92170.4561">20161 10866 0,'0'17'0,"0"18"15,18-17-15,17 35 16,-17-35-16,70 17 16,-35-35-16,88 18 15,-70-36-15,123 0 16,-89 1-16,19-1 15,-1 0-15,19-17 16,-1 17-16,194 1 16,-176-1-16,17 18 15,-35 0-15,159 35 16,-177-35-16,89 36 16,-124-19-16,0-17 0,1 18 15,-36 0 1,-36-18-16,-34 0 15,-1 0 1,36 0 0,34 0-1,1 0-15,0 17 0,18-17 16,105 36-16,54-1 16,-89-17-16,0-18 15,194 35 1,-141-35-16,18 0 0,387-18 15,-264 1 1,-193-1 0,-19 18-16,89-18 15,-142 1-15,18 17 0,-70 0 16</inkml:trace>
  <inkml:trace contextRef="#ctx0" brushRef="#br0" timeOffset="93086.8848">23001 11677 0,'0'18'16,"0"35"0,0-18-16,18 53 15,-18-53-15,35 36 16,-17-54-1,35 36-15,-18-53 16,0 18-16,-17-36 16,17 1-16,-17-19 15,-1-16 1,-17 34-16,0-17 16,0 52-1,0 19 1,18-19-16,0 1 15,-1-1-15,1 1 0,0 0 0,17-1 16,-18-17 0,1-35-1,-18 17-15,0 1 0,0-18 16,-18-1-16,18 19 16,-17-19-16,17 19 0,0-1 15,17 0 1</inkml:trace>
  <inkml:trace contextRef="#ctx0" brushRef="#br0" timeOffset="93294.823">23689 11553 0,'18'-35'15,"17"35"-15,0-17 16,1 17-16,-1-18 16,-18 36-1</inkml:trace>
  <inkml:trace contextRef="#ctx0" brushRef="#br0" timeOffset="93415.3421">23777 11589 0,'0'53'15,"0"-18"-15,0-17 16,18 35-16,0-18 16,-1-18-16,-17 1 15,18 0 1</inkml:trace>
  <inkml:trace contextRef="#ctx0" brushRef="#br0" timeOffset="93739.1375">24007 11871 0,'52'35'0,"1"-17"16,18 17-1,-36-17-15,36 17 16,-36-17-1,-17-18-15,-1 0 16</inkml:trace>
  <inkml:trace contextRef="#ctx0" brushRef="#br0" timeOffset="93888.4661">24306 11818 0,'-53'35'16,"36"1"-16,-18-1 15,17 0-15,18-17 16,0-1-16,18 1 0,-18 0 16</inkml:trace>
  <inkml:trace contextRef="#ctx0" brushRef="#br0" timeOffset="94678.8565">26317 11095 0,'18'18'15,"0"-18"1,-1 0-16,18-18 16,1 18-1,17-18-15,-36 1 16,36-19-16,-35 19 15,17-19-15,-17 1 16,-18 0-16,0 0 16,0-1-1,-18 19-15,-17 17 16,17 0-16,-17 0 16</inkml:trace>
  <inkml:trace contextRef="#ctx0" brushRef="#br0" timeOffset="95268.6014">23671 11148 0,'0'-18'47,"0"36"-15,0-1-17,-17 1-15,17 35 16,0-35-16,0 17 15,0-17-15,0 17 16,17-35-16,-17 17 16</inkml:trace>
  <inkml:trace contextRef="#ctx0" brushRef="#br0" timeOffset="95902.0584">27517 9860 0,'17'0'15,"54"0"1,-18 0-1,0 0-15,0 0 0,35-17 16,-35 17 0,-18 0-16,-35-18 0</inkml:trace>
  <inkml:trace contextRef="#ctx0" brushRef="#br0" timeOffset="96068.0123">27746 9648 0,'0'124'16,"0"17"-16,18 0 15,-1-70-15,1-18 0,35 52 16,-36-69 0,36 17-16</inkml:trace>
  <inkml:trace contextRef="#ctx0" brushRef="#br0" timeOffset="96465.6047">28099 9472 0,'0'141'0,"17"18"15,-17-88-15,18 70 16,0-88-16,-1 35 16,1-53-16,0-17 15,-18-36 1,35-35 0,-17 18-16,34 0 15,-16 35-15,17 0 16,-18 17-16,71 36 15,-71-18-15,36 36 16,-54-36-16,-17 36 16,-17-54-16,-54 1 15,36-18-15,-89-18 16,71 1-16,-17-1 0,-18-35 16,52 36-1,1-19-15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41:19.6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4657 3387 0,'35'88'16,"-17"-35"-16,-1 70 15,1-70-15,-18 18 0,0 17 16,0-53-16,0-17 15,0-53 1,-18-54 0,18 36-1,0 1-15,0-54 16,18 53-16,17-18 16,-17 54-16,17 17 15,0 17-15,-17 1 16,0 17-16,17 36 15,-17-36-15,-18 0 0,17-17 16,1 17-16,-1-35 16,1 0-16,-18-17 15,0-1-15,18-35 16,-1 18-16,-17 17 0,18-17 16,17-18-1,-17 35-15,17 18 0,18 18 16,-18 0-1,-17 17-15,17 53 0,-35-53 16,18 53 0,-18-35-16,0 18 15,0-36-15,0 0 16,18-35-16</inkml:trace>
  <inkml:trace contextRef="#ctx0" brushRef="#br0" timeOffset="341.3384">5821 3810 0,'0'18'16,"0"35"-1,-18-36-15,1 18 0,-1 36 16,-35 17-1,35-52 1,1-1 0</inkml:trace>
  <inkml:trace contextRef="#ctx0" brushRef="#br0" timeOffset="944.5971">6315 3563 0,'0'71'15,"0"-1"1,0-17-16,0-35 16,0-36 15,0-35-31,0-35 15,17 35-15,-17 0 16,18 0-16,17 18 0,18-36 16,-18 54-16,36 17 15,-36 35-15,18 36 16,-35-18 0,0 70-16,-18-70 15,0 53-15,0-71 16,0 36-16,-18-36 15,0 0 1</inkml:trace>
  <inkml:trace contextRef="#ctx0" brushRef="#br0" timeOffset="1467.8928">4145 3157 0,'-17'-17'15,"-19"52"1,1 53-16,17-35 16,1 106-16,17 0 15,17-71 1,19 53-16,-1-71 0,0 1 15,53 35 1,-35-71-16,18 0 16,-1-17-16,1 0 0</inkml:trace>
  <inkml:trace contextRef="#ctx0" brushRef="#br0" timeOffset="2007.2829">7091 3069 0,'0'-17'16,"17"17"0,1 17-1,35 36 1,-18 0-16,36 53 15,-1 17-15,-52-52 16,0-1-16,-1 54 16,-34-54-16,17-17 0,-18 0 15,-17-17-15,-53 69 16,35-52-16,0-17 16</inkml:trace>
  <inkml:trace contextRef="#ctx0" brushRef="#br0" timeOffset="2723.5877">4604 4833 0,'17'35'16,"-17"36"-1,0-18-15,0 17 16,0-17-1,0-35-15,0 0 16,-17-36 0,-1-35-16,18 35 15,0-17-15,0-18 16,18 18-16,-1 17 16,1 1-16,0 17 15,-1 0-15,1 17 16,0-17-16,-1 18 15,1 0-15,0-18 47,-18-36-47,17 36 16,18-35-16,-17 35 16,35-18-16,-18 36 15,1 35 1,-36-35-16,17 52 15,-17-35-15,18 36 16,-18-36-16,35 0 16,-17-35-16,-1 0 15</inkml:trace>
  <inkml:trace contextRef="#ctx0" brushRef="#br0" timeOffset="3075.9823">5274 4939 0,'-35'18'16,"-1"34"-16,19 1 15,-1-17-15,36 17 16,17-36-16,-17 1 16,52-18-16,-34 0 15,17-35-15,-36 17 16,18-17-1,-35-1-15,-17-17 16,-1 36-16,-35-18 16,36 35-16,-1 0 15,0 17-15,18 18 16,0-17-16,36 35 16,-19-35-16,54 17 15,-36-35-15,18 18 16,-18-18-16,1-18 15,-19 18-15,-17-18 16</inkml:trace>
  <inkml:trace contextRef="#ctx0" brushRef="#br0" timeOffset="3230.2641">5503 4992 0,'18'0'31,"35"0"-15,-18-18-16,53 18 15,-52-17-15,17-1 16,-18 0-16,-18 1 0,-17-1 16,0 0-16</inkml:trace>
  <inkml:trace contextRef="#ctx0" brushRef="#br0" timeOffset="3403.3354">5697 4604 0,'0'70'16,"0"19"0,18-37-16,-18 1 15,0 53-15,18-18 16,-1-52-16,1 17 16,0-36-16,-1-17 15</inkml:trace>
  <inkml:trace contextRef="#ctx0" brushRef="#br0" timeOffset="3637.1713">5962 5098 0,'18'17'16,"-1"1"0,-17-36-1,0-17 1,0-18-1,0 35-15,18-34 16,0 34-16,-1 0 0,-17 1 0,18 17 16,17-18-1,0 0-15,-17 18 16,0 18-16</inkml:trace>
  <inkml:trace contextRef="#ctx0" brushRef="#br0" timeOffset="3758.1427">6227 5009 0,'0'18'16,"17"0"-16,-17 17 0,18-17 15,-1-1-15,1 1 16,0-18-16</inkml:trace>
  <inkml:trace contextRef="#ctx0" brushRef="#br0" timeOffset="3925.5166">6174 4692 0,'0'18'16,"17"-1"0,19 1-16,-19 0 15,36 17 1,-35-18-16,17-17 15</inkml:trace>
  <inkml:trace contextRef="#ctx0" brushRef="#br0" timeOffset="4064.36">6526 4992 0,'53'53'16,"-17"-18"-1,17-17 1,-1-18-16,-34 0 0,17-18 15</inkml:trace>
  <inkml:trace contextRef="#ctx0" brushRef="#br0" timeOffset="4209.1782">6685 4886 0,'-17'18'15,"-1"52"1,0-35-16,-35 71 15,36-53-15,-19 35 16,36-35-16,-17-17 16</inkml:trace>
  <inkml:trace contextRef="#ctx0" brushRef="#br0" timeOffset="5589.321">10866 2999 0,'-18'0'15,"53"0"1,0 0-16,89 0 16,-71 0-16,106 0 15,-89 0-15,71-18 16,-70 18-16,17-18 15,-70 18 1,-1-17-16</inkml:trace>
  <inkml:trace contextRef="#ctx0" brushRef="#br0" timeOffset="5790.3936">11377 2646 0,'0'0'0,"0"17"0,0 36 16,-18-17-16,1 87 15,-1-52-15,1 70 16,17-71-16,-18 36 16,18-71-16,18 18 15,-18-17-15</inkml:trace>
  <inkml:trace contextRef="#ctx0" brushRef="#br0" timeOffset="6339.0876">10883 3810 0,'18'0'31,"52"18"-31,54-1 16,-54-17-16,1 0 15,88 0 1,-71-17-16,-18 17 0,36 0 15,-70-18-15,-1 18 16,-17 0-16</inkml:trace>
  <inkml:trace contextRef="#ctx0" brushRef="#br0" timeOffset="6851.0548">11007 4533 0,'17'0'16,"36"0"0,-17 0-16,16 0 0,1 0 15,0 0-15,0 0 0,71 0 16,-71 0-16,17-17 15,-17 17-15,-18-18 16,18 18-16,0-35 0,-35 35 16,-18-36-16</inkml:trace>
  <inkml:trace contextRef="#ctx0" brushRef="#br0" timeOffset="7018.2818">11589 4392 0,'-18'35'0,"-35"71"16,18-53-16,-53 71 16,35-71-16,0 17 15,35-35-15,1 1 16,34-54 0</inkml:trace>
  <inkml:trace contextRef="#ctx0" brushRef="#br0" timeOffset="7207.662">11271 4357 0,'18'88'16,"35"18"-16,-18 0 15,0-71-15,36 36 16,-53-36-1,-1 0-15,1 0 0,-1 1 16,-17-1-16</inkml:trace>
  <inkml:trace contextRef="#ctx0" brushRef="#br0" timeOffset="7795.7968">11818 5415 0,'0'-17'16,"-35"17"-1,17 0 1,-17 17-16,-53 36 16,35 0-16,-35 0 0,-89 70 15,71-52-15,18-1 16,-88 54 0,123-89-16,0 18 0,0 0 15,53-35-15</inkml:trace>
  <inkml:trace contextRef="#ctx0" brushRef="#br0" timeOffset="10105.9664">15064 2699 0,'17'-36'0,"-17"19"16,0-1-16,0 1 15,-17 17-15,17-18 16,-18 18-16,18 18 0,-18 34 16,1-16-16,-1 52 15,0-35 1,18 53-16,18-36 16,-18-17-16,53 71 15,0-36 1,-35-53-16,17 0 0,35 18 15,-17-35 1,-35 0-16,0-18 0,-1 0 16,-34-18-1</inkml:trace>
  <inkml:trace contextRef="#ctx0" brushRef="#br0" timeOffset="10416.3197">15628 2805 0,'18'-18'16,"-1"18"-1,-17 18 1,18 52 0,-18-17-16,0 35 15,0-35-15,18 53 16,-1-71-16,1 36 16,0-36-16,17 0 15,-18-35-15</inkml:trace>
  <inkml:trace contextRef="#ctx0" brushRef="#br0" timeOffset="10609.9929">16069 3298 0,'0'53'15,"-18"0"-15,18-35 16,0 17 0,0-17-16,0 0 0,18-18 15</inkml:trace>
  <inkml:trace contextRef="#ctx0" brushRef="#br0" timeOffset="10985.3985">16492 3122 0,'0'71'16,"0"-36"-16,0 18 15,0-18 1,18-35-16,-18-18 31,18-52-31,-1 52 16,-17-17-16,18 0 0,0-1 15,-1 1-15,1 18 16,-1 17-16,1 0 0,0 0 16,17 0-1,-17 17-15,-18 1 16,17-1-16,1 1 0,-18 17 0,18 18 15,-18-35-15,17 0 16,1 34 0,-18-34-16,18-18 15</inkml:trace>
  <inkml:trace contextRef="#ctx0" brushRef="#br0" timeOffset="11250.8412">16792 2505 0,'71'70'15,"-1"1"-15,-17 17 16,0-35-16,0 88 15,-18 18 1,-17 88 0,-18-177-16,0 1 15,-35 70 1,-1-88-16,19-18 0</inkml:trace>
  <inkml:trace contextRef="#ctx0" brushRef="#br0" timeOffset="13281.1757">19297 3122 0,'0'0'0,"0"-18"16,18 18-1,-1-17-15,1-1 16,-18 1-16,18-1 0,-1 0 16,-17 1-16,18 17 15,-18-18-15,17 18 0,-17 18 31,36-1-31,-36 19 16,17-19-16,1 1 16,35-1-16,-18-17 15,0 0-15,-17 0 16,17-17-16,-35-1 16,18 1-16,0 17 0,-18-18 15,17 0 1,1 18-16,0 0 15,-18 18 1,35 0-16,-18-18 16,19 0-16,-19 0 15,19 0-15,-19 0 16,1 0-16,0 0 0,-1 0 16,1-18-1,-18 0-15</inkml:trace>
  <inkml:trace contextRef="#ctx0" brushRef="#br0" timeOffset="13524.058">19897 2822 0,'17'18'16,"1"-18"-16,17 18 15,-17-18-15,52 35 16,-52-18-1,35 1-15,-35 0 16,17 17-16,-35-17 16,-18 17-16,1-17 15,-19 17 1,19-18-16,-19-17 0,19 36 16,-1-36-16,18 17 15</inkml:trace>
  <inkml:trace contextRef="#ctx0" brushRef="#br0" timeOffset="16939.194">21590 2469 0,'0'-17'15,"-18"34"1,1 36 0,-1-17-16,0 69 15,18-52-15,0 53 16,0-53-16,36 71 16,-19-71-1,54 17-15,-53-35 16,34 1-16,-16-36 15,-19 0-15</inkml:trace>
  <inkml:trace contextRef="#ctx0" brushRef="#br0" timeOffset="17395.591">21890 2840 0,'0'70'16,"0"-17"-16,0 18 16,0-53-16,0-1 0,0 1 15,0-36 17,0-52-32,0 52 15,0-53-15,0 54 16,18-36-16,-1 53 15,36 0 1,-35 18-16,-1 34 16,-17-16-16,0-19 15,18 36-15,-18-35 16,18-18-16,-1 0 16,1-18-1,0 1-15,17-36 16,-18 35-16,19-35 15,-19 53-15,19-17 16,-19 17-16,1 35 16,0-18-16,-18 54 15,0-36-15,0 36 16,0-36 0,0 18-16</inkml:trace>
  <inkml:trace contextRef="#ctx0" brushRef="#br0" timeOffset="17572.7239">22560 3052 0,'-35'52'16,"17"19"-1,1-18 1,-1-18-16,18-17 0,35-1 15,-35 1-15,18-18 16</inkml:trace>
  <inkml:trace contextRef="#ctx0" brushRef="#br0" timeOffset="17917.9363">22789 2928 0,'0'71'16,"-17"-1"0,17-35-16,0 1 15,17-36 1,1-18 0,-18 0-16,18-34 15,-1 16-15,19-17 16,-19 36-16,36-1 15,-35 0-15,35 18 16,-36 18-16,19 17 16,-19 1-16,1 17 15,-18-18 1,18 18-16,-18-36 16,17 1-16,-17 0 15</inkml:trace>
  <inkml:trace contextRef="#ctx0" brushRef="#br0" timeOffset="18185.557">23266 2328 0,'53'36'16,"17"52"0,1 18-1,-1 35-15,-34-71 16,-19 107-16,1-1 16,-18-88-16,-18-17 15,1 52-15,-19-52 16,-34-18-1</inkml:trace>
  <inkml:trace contextRef="#ctx0" brushRef="#br0" timeOffset="28762.937">4392 5927 0,'18'0'47,"35"0"-31,0 0-16,-1 0 16,1 0-16,18 0 0,17-18 15,18 0-15,141 1 16,-106-1-16,0 0 0,36 1 15,-19-1-15,160 1 16,-159 17-16,140-18 16,-175 0-16,-1 18 15,89-17-15,-141-1 16,17 18-16,-71-18 16</inkml:trace>
  <inkml:trace contextRef="#ctx0" brushRef="#br0" timeOffset="31269.2429">15134 4974 0,'0'-17'0,"0"-1"16,-17 18 0,-1 0 15,0 18-15,-35 34-16,36-16 0,-1 17 15,0 0-15,1-1 16,-1 72-16,1-53 15,17 52-15,17-70 16,18 53-16,1-71 16,17 36-16,-18-54 15,18 18 1,-36-17-16,36-18 16,-35-18-16</inkml:trace>
  <inkml:trace contextRef="#ctx0" brushRef="#br0" timeOffset="31752.721">15452 5415 0,'-18'106'0,"18"0"15,0-36 1,0-34-16,18-19 15,-1-17 1,1-17-16,0-72 16,-18 54-1,0-18-15,17-53 16,1 54-16,0-19 16,-18 36-16,17 35 15,1 0-15,-1 53 16,-17-18-16,0-17 0,18 52 15,-18-52-15,0-1 16,0 1-16,18-18 16,-18-18-1,35-35 1,-35 36-16,35-36 16,-17 35-16,0 18 0,-1-17 15,18 52 1,1 18-16,-19 0 15,-17 35-15,0-35 16,18 17-16,-18-34 16,18 17-16,-1-36 15,36 1 1,-35-18-16</inkml:trace>
  <inkml:trace contextRef="#ctx0" brushRef="#br0" timeOffset="31937.2934">16263 5609 0,'-18'53'16,"1"0"-16,17-18 0,-18 1 15,1 16 1,17-34-16,-18 0 15,0-1-15</inkml:trace>
  <inkml:trace contextRef="#ctx0" brushRef="#br0" timeOffset="32379.9763">16651 5309 0,'0'18'15,"0"0"-15,0 52 16,18-17-16,-1 35 15,-17-52-15,18 34 16,-18-52-16,18 17 16,-18-17-16,17-1 15,1-17 1,-18-17-16</inkml:trace>
  <inkml:trace contextRef="#ctx0" brushRef="#br0" timeOffset="32627.4129">16845 4957 0,'53'0'16,"18"35"-1,17 18 1,-53-18-16,36 88 15,-36-52-15,-17 17 0,34 71 16,-52-71-16,18 53 16,-36-88-16,18 18 15,-35-18-15,0 0 0,0-18 16,-1 18-16</inkml:trace>
  <inkml:trace contextRef="#ctx0" brushRef="#br0" timeOffset="34390.3558">19420 5609 0,'18'0'0,"0"0"16,35 0-16,-18-35 15,0 17-15,36-70 16,-54 53-16,19 0 0,-19-1 16,1 19-1,0 17-15,-18 35 16,0-17-1,17 17-15,1 18 16,-1-36-16,1 1 0,0-18 16,-1 0-16,36 18 15,-53-36-15,18 18 16,0-18-16,-1 1 0,1-1 16,0 0-1,-1 18-15,1 0 16,-18 18-1,17-18-15,1 35 16,0-17-16,-1 0 0,19-1 16,-1-17-16,-17 0 15,17 0-15,-18-17 16,1-19 0,0 36-16,-18-17 15,17 17 1,1 0-16,17 0 15,-17 17-15,0-17 16,-1 18-16,18 0 16,-17-18-16,17 0 15,-17 0-15,0 0 0,17 0 16,-17 0-16</inkml:trace>
  <inkml:trace contextRef="#ctx0" brushRef="#br0" timeOffset="34628.8109">20514 5256 0,'18'0'0,"-1"18"16,36 0-16,-17-1 16,-1 1-16,53 35 15,-53-18-15,53 0 16,-52-17-16,-19 0 15,1 17-15,0-17 0,-36 35 16,0-18-16,-52 35 16,35-52-16,-36 35 15,36-35 1,-36 17-16</inkml:trace>
  <inkml:trace contextRef="#ctx0" brushRef="#br0" timeOffset="37008.7922">21802 5045 0,'-18'0'16,"18"-18"-16,-18 18 16,1 18-16,-1 17 15,0 0 1,1 53-16,17-17 15,0-18-15,0 18 0,0 52 16,17-52-16,19 34 16,-1-69-16,-17-1 15,52 18 1,-52-36-16,17 1 16</inkml:trace>
  <inkml:trace contextRef="#ctx0" brushRef="#br0" timeOffset="37487.976">22084 5450 0,'18'53'16,"-18"0"-1,0-17-15,0 16 16,0-34-16,17-18 15,-17 18 1,-17-71 0,17-35-1,17 17-15,18 1 16,-17 52-16,17-17 16,-17 17-16,17 36 15,-35-1-15,18 36 16,0-35-16,-18 35 15,0-36 1,0 19-16,17-36 16,1-36-1,-18 19-15,35-36 16,-17 18 0,-1 17-16,36-17 15,-35 35-15,0 0 16,-1 17-16,1 36 15,-18-18-15,0 18 16,18-17-16,-18-19 16,0 19-16,17-19 0,18 36 15</inkml:trace>
  <inkml:trace contextRef="#ctx0" brushRef="#br0" timeOffset="37671.3369">22860 5556 0,'-18'36'15,"1"16"1,-1-34-16,0 35 16,18-35-16,0-1 15,0 1-15,0 0 16</inkml:trace>
  <inkml:trace contextRef="#ctx0" brushRef="#br0" timeOffset="38054.9527">23072 5433 0,'0'53'16,"0"17"-16,0 36 16,17-71-1,-17-17 1,18-36 0,-18-17-1,35-35-15,-35 34 16,18 1-16,17-36 15,0 36 1,-17 35-16,17 0 0,-17 0 16,0 18-16,-1-1 15,1 36-15,0-17 16,-1 17-16,-17-18 16,0-18-16,18 1 0,-1 17 15,-17-17 1,0-36-1</inkml:trace>
  <inkml:trace contextRef="#ctx0" brushRef="#br0" timeOffset="38394.4063">23513 4921 0,'17'18'32,"1"0"-32,0-1 0,17 1 15,18 17-15,17 53 16,-17-35-16,0 53 15,-18-35-15,-17-1 16,-18 71-16,0-53 16,-18 54-16,1-72 15,-18 36-15,17-53 16,-35 17 0,18-52-16,17 0 15</inkml:trace>
  <inkml:trace contextRef="#ctx0" brushRef="#br0" timeOffset="284032.7205">5203 9190 0,'0'0'0,"0"18"0,36 52 16,-1 71-16,-35-70 15,35 105-15,-35-105 16,0-1-16,18-34 0,-18 16 16,18-52-1,-18-17 1,17-18-16,-17-18 0,0-71 16,18 71-16,-18-17 15,35-36 1,-35 53-16,18 35 0,-1 1 15,1 34 1,-18 36-16,0-18 16,0 36-16,18-53 15,-18 17-15,17-17 16,1-18 0,0-18-16,35-35 15,-36 18-15,1-1 16,-1 1-16,1 0 0,17 0 15,-17 17-15,0 18 16,-1 18-16,1 52 16,0-35-16,-1 54 15,-17-36-15,0 35 16,18-53-16,-18 36 16,17-54-16,19 1 15</inkml:trace>
  <inkml:trace contextRef="#ctx0" brushRef="#br0" timeOffset="284245.1058">6244 9666 0,'18'53'16,"-18"18"-1,0-1 1,-18-35-16,1 1 0,-19 34 16,1-34-1,35-19-15</inkml:trace>
  <inkml:trace contextRef="#ctx0" brushRef="#br0" timeOffset="284610.674">6826 9155 0,'0'17'32,"0"19"-32,-17 34 15,17-35-15,0 71 16,0-71-16,0 18 15,0 36-15,17-54 16,-17 0-16,0 18 16,18-35-16,-18-1 0,0 1 15,18-18-15</inkml:trace>
  <inkml:trace contextRef="#ctx0" brushRef="#br0" timeOffset="285056.4171">7179 8908 0,'18'0'15,"-1"17"-15,36 54 16,0-1 0,-18-17-16,-17 0 15,0 0-15,17 71 16,-17-71-16,-18 52 16,0-52-16,-18-17 0,-17 34 15,17-17-15,-35 0 16,18-18-1</inkml:trace>
  <inkml:trace contextRef="#ctx0" brushRef="#br0" timeOffset="285696.5766">4763 8767 0,'-18'17'15,"-17"-17"-15,-1 71 16,1-36-16,0 88 16,17-34-16,0 87 15,18-70-15,0 0 0,0 0 16,53 88-1,0-89-15,36 54 16</inkml:trace>
  <inkml:trace contextRef="#ctx0" brushRef="#br0" timeOffset="288287.4891">5521 10672 0,'-18'0'0,"36"0"32,17 0-17,1 0-15,-1 0 0,53 17 16,-53-17-16,1 0 16,-1 0-16,-18 0 15,-17-17-15</inkml:trace>
  <inkml:trace contextRef="#ctx0" brushRef="#br0" timeOffset="288503.2877">5574 10689 0,'-18'88'0,"1"36"16,17 17 0,-18 18-1,18-89-15,18 71 16,-18-70-16,17 35 15,1-53-15,17-18 0,-17 0 16,17 1-16,-17-1 16,17-18-16,0 19 0,18-19 15,-35 1-15,-1-18 16,36-35-16</inkml:trace>
  <inkml:trace contextRef="#ctx0" brushRef="#br0" timeOffset="288882.3276">6209 10513 0,'0'17'31,"18"36"-15,-1 18 0,1-53-16,17 34 15,-17-34-15,17 17 16,-35-17-16,0 0 16</inkml:trace>
  <inkml:trace contextRef="#ctx0" brushRef="#br0" timeOffset="289320.9217">6209 11024 0,'18'0'32,"-1"0"-32,18 0 15,-17 18-15,35-18 16,-35 18-16,17-1 15,-17 1 1,-18 0-16,-18-1 16,-17 18-1,17-17-15,-17 17 16,35-17 0,0 0-16,35-18 15,0 0-15,18 0 16,-35 0-16,-1 0 15,19 0 1</inkml:trace>
  <inkml:trace contextRef="#ctx0" brushRef="#br0" timeOffset="289687.0214">6297 11518 0,'18'0'15,"-1"0"1,1 0-16,0 0 16,17 18-16,-35-1 15,18 36 1,-18-35-16,-18 17 15,18 36-15,0-53 16,18 52-16,-18-52 16,17 17-16,18 0 15,-17-17-15,0-18 16,-18 18-16,-18-1 16,-17-17-1,17 0-15,-35 0 16,36 0-16,-19 0 15</inkml:trace>
  <inkml:trace contextRef="#ctx0" brushRef="#br0" timeOffset="290133.076">6544 10548 0,'35'-18'15,"36"1"-15,17-18 16,-35-1-16,35 19 15,-35 34 1,-35 19-16,35 52 16,-36-18-16,1 18 15,-18 1-15,18 16 0,-1 1 16,-17 124-16,18-125 16,-18 107-16,17-141 15,-17 70-15,0-88 16,0 17-1,0-34-15,0-19 16,-17 1-16,-1-18 16,-17 0-16,-36-35 15,36 17-15,-35 0 16,34 1-16,-17 17 16</inkml:trace>
  <inkml:trace contextRef="#ctx0" brushRef="#br0" timeOffset="293569.5944">11289 9225 0,'35'0'15,"-17"0"-15,35 0 16,-18 0 0,18 0-16,35-17 15,-35 17-15,0-18 16,-18 18-16,1 0 15,-19 0-15,1 0 0,-18-18 16</inkml:trace>
  <inkml:trace contextRef="#ctx0" brushRef="#br0" timeOffset="293742.4375">11501 9066 0,'0'106'16,"0"-53"-16,0 53 16,17-53-16,1 0 0,17 35 15,-17-35 1</inkml:trace>
  <inkml:trace contextRef="#ctx0" brushRef="#br0" timeOffset="295522.1694">15416 8872 0,'0'-17'31,"0"34"0,0 1-15,18 0-16,-18 35 16,0-36-16,18 54 15,-18-18 1,17 17-16,1-34 15,0 34-15,-18-52 16,17 35-16,-17-36 16,18 1-1,-18 0-15,18-18 32,-18-18-32</inkml:trace>
  <inkml:trace contextRef="#ctx0" brushRef="#br0" timeOffset="295733.7583">15593 8943 0,'0'0'0,"0"18"0,0 52 15,0 1-15,0-18 16,17 35-16,1-53 15,0 36 1,-1-54-16,19 36 16,-36-35-16,17-18 15</inkml:trace>
  <inkml:trace contextRef="#ctx0" brushRef="#br0" timeOffset="296089.7327">15293 8784 0,'0'-17'16,"0"-1"-16,18 18 0,-1-18 16,18 1-16,54 17 15,-36 0 1,0 0-16,17 17 0,-17 19 15,0-1-15,0 18 0,0 35 16,-53-53-16,17 36 16,-70-1-1,36-34-15,-36 17 16,35-36-16,1 1 0,17-1 16,17 1-16,1 0 15,70 17-15,-53-17 16,18-1-16,35 36 15,-52-35-15,17 35 16,-36-36-16,1 1 16</inkml:trace>
  <inkml:trace contextRef="#ctx0" brushRef="#br0" timeOffset="298056.9738">11289 11201 0,'-18'0'16,"36"0"0,52 17-1,19 1 1,-36-18-16,17 0 16,36 0-16,-53 0 15,-18-18-15,36 18 16,-54-17-16,1 17 0,-18-18 15</inkml:trace>
  <inkml:trace contextRef="#ctx0" brushRef="#br0" timeOffset="298213.9373">11642 10936 0,'0'71'15,"0"-18"1,0-18-16,0 18 0,17 35 15,1-35-15,0-18 16,-1 0-16,1 18 0,0-35 16</inkml:trace>
  <inkml:trace contextRef="#ctx0" brushRef="#br0" timeOffset="298797.3399">15487 10742 0,'18'18'32,"-18"17"-32,0 53 15,17-35-15,-17 0 16,0 0-16,18 70 16,0-70-16,-18 0 15,35 18-15,-18-54 16,1 1-16</inkml:trace>
  <inkml:trace contextRef="#ctx0" brushRef="#br0" timeOffset="299111.0357">15928 10971 0,'-18'36'0,"-17"52"15,17-53-15,36 36 16,0-54-16,52 36 16,-35-53-16,71 0 15,-70-17-15,52-36 16,-53 0 0,-35 18-16,-35-54 15,0 54-15,-1 17 16,-52-35-16,35 53 15,-17-17 1,34 17-16,36 17 16,71-17-1,-36 18-15</inkml:trace>
  <inkml:trace contextRef="#ctx0" brushRef="#br0" timeOffset="299375.8284">16581 10918 0,'-36'53'16,"19"-35"-16,-1 17 0,0 36 15,36-36-15,17 36 16,1-54-16,34 19 16,-35-36-16,54 0 15,-54-18-15,-17 0 16,-1 1-16,1-19 0,-18-34 15,-35 35-15,-36-54 16,36 54 0,-54-18-16,37 36 15,-37-1-15,72 36 16,-19-18-16</inkml:trace>
  <inkml:trace contextRef="#ctx0" brushRef="#br0" timeOffset="300862.6044">19085 10795 0,'18'0'16,"0"0"-16,34 0 15,-16 0 1,17 0-16,-18-18 16,0 18-1</inkml:trace>
  <inkml:trace contextRef="#ctx0" brushRef="#br0" timeOffset="300973.0338">19138 11024 0,'35'18'15,"18"-18"1,18-18 0,-36 1-16,1-1 15</inkml:trace>
  <inkml:trace contextRef="#ctx0" brushRef="#br0" timeOffset="315704.282">20832 9984 0,'-18'0'93,"36"0"48,-1 0-110,1-18-15,-1 18-16,19-18 16,-1 18-16,-17 0 15,-1 0-15,19-17 16,-19 17-16,1 0 15,-18-18-15,-18 36 16</inkml:trace>
  <inkml:trace contextRef="#ctx0" brushRef="#br0" timeOffset="316182.5553">20761 10019 0,'18'0'47,"-18"18"-31,0-1-16,17 36 15,1-18-15,-18 54 16,18-37-16,-1 72 16,-17-36-16,0 53 15,18-53-15,-18 71 16,0-88-16,0 88 16,0-89-16,0 1 15,17-18-15,1-1 0,0-16 16,-1 52-16,1-53 15,-18-17-15,35 35 16,-35-18-16,18-17 16,0-18-16,-18 17 0,17 1 15,1 0 1,-1-1-16,1-17 0,0 18 0,-1-18 16,36 0-16,-17 0 15,-1 0 1,-17 0-16,-1 0 15</inkml:trace>
  <inkml:trace contextRef="#ctx0" brushRef="#br0" timeOffset="320351.6485">21414 10037 0,'0'17'0,"17"18"15,-17 1-15,0 34 16,0-34-16,0 16 15,18-16 1,-18-19-16,35 19 16,-35-19-16,18-17 15</inkml:trace>
  <inkml:trace contextRef="#ctx0" brushRef="#br0" timeOffset="320659.4686">21749 10160 0,'-18'18'16,"0"17"0,18 0-16,0 18 15,18-35-15,17 17 16,1-17-16,-19-18 15,19 0-15,17-18 16,-36 0-16,18-17 16,-35 17-16,0-17 15,0 18-15,-17-1 0,-1-17 0,1 17 16,-1 18-16,-35-18 16,53 1-16,-18 17 0,1 0 15</inkml:trace>
  <inkml:trace contextRef="#ctx0" brushRef="#br0" timeOffset="320866.018">22296 10037 0,'0'17'15,"0"1"-15,0 52 16,0-34-16,0-1 16,0 0-16,17 0 0,1 36 15,-18-53-15</inkml:trace>
  <inkml:trace contextRef="#ctx0" brushRef="#br0" timeOffset="322215.1083">21608 10724 0,'0'18'31,"0"17"-15,0-17-1,0 0-15,0 17 16,17 0-16,-17-17 0,0-1 15,18 19-15,0-19 16,-1-17-16</inkml:trace>
  <inkml:trace contextRef="#ctx0" brushRef="#br0" timeOffset="322454.7447">21855 10848 0,'0'35'16,"17"0"-16,1-17 16,0 0-1,-1-18-15,1 0 0,-18 17 16,0-34 0,0-19-1,0 19-15,-18-1 0,18 1 16,-17-1-16,-1 0 15,18 1-15,18 17 16</inkml:trace>
  <inkml:trace contextRef="#ctx0" brushRef="#br0" timeOffset="322750.0315">22190 10813 0,'35'0'0,"18"0"16,0 0-1,-53 17-15,17 1 0,-17 0 16,0 34-16,0-34 16,-17 0-16,17-1 15,-18 1-15,1 0 16,17-1-16,17-17 31,36 0-15,-35 0-16,-1 0 0,19 0 15,-36 18-15</inkml:trace>
  <inkml:trace contextRef="#ctx0" brushRef="#br0" timeOffset="323044.8159">21572 11377 0,'0'18'16,"0"17"-16,0-17 15,0-1-15,0 1 16,18 35-16,-18-18 16,18 0-16,-18 1 15,0-19-15,17-17 0,-17 18 16</inkml:trace>
  <inkml:trace contextRef="#ctx0" brushRef="#br0" timeOffset="323344.1126">21943 11465 0,'-35'36'15,"17"-1"1,18 18-16,18-36 16,34 19-16,1-19 15,0-17 1,0-17 0,-35-1-16,-18 0 15,-18-17-15,-17-18 16,0 36-16,-18-1 15,35 0-15,0 1 16,1 17-16</inkml:trace>
  <inkml:trace contextRef="#ctx0" brushRef="#br0" timeOffset="323689.5311">22296 11395 0,'52'0'16,"37"-18"0,-54 0-16,18 18 15,0-17-15,-53 34 16,0 1-16,-18 17 16,-17 18-16,0-35 15,-1 35-15,36-36 16,0 1-16,18 0 15,0-1-15,35 19 16,-36-19-16,36 1 16,-35 0-16,-1-1 15,-34-17-15,-36 18 16,18-18-16,-36 18 16,36-18-16,-36 0 15,36 0-15,17-18 16,1 18-16,-1 0 0,0 0 15,18-18-15</inkml:trace>
  <inkml:trace contextRef="#ctx0" brushRef="#br0" timeOffset="324212.923">22807 9948 0,'0'-17'15,"35"-1"-15,18 0 16,-17 1-16,34-1 15,-35 1-15,1 17 16,-1 0 0,-17 0-16,-1 0 0,1 35 15,0 18 1,-18 35 0,0-35-16,17 88 15,1-53-15,-18 0 16,17 18-16,1 123 15,0-105-15,-18 17 0,17 88 16,-17-123-16,18 53 16,-18-89-16,-18 36 15,18-70 1,0-1-16,-17 0 16,17-17-16,-18-1 15,-17-17-15,0 0 16,-1-17-16,19 17 15,-19 0-15,-17-18 16,18 36-16,0-18 16</inkml:trace>
  <inkml:trace contextRef="#ctx0" brushRef="#br0" timeOffset="326575.2103">4992 13000 0,'0'0'0,"17"18"16,36-18-16,-35 17 15,53-17-15,-36-17 16,18 17-16,0-18 15,-18 18-15,0 0 16</inkml:trace>
  <inkml:trace contextRef="#ctx0" brushRef="#br0" timeOffset="326759.7247">4992 13106 0,'-18'70'16,"1"54"-1,17-18 1,52-18 0,1-35-16,-17-36 0,-1 1 15,0 0-15,0-18 16,1 17-16,17-17 16</inkml:trace>
  <inkml:trace contextRef="#ctx0" brushRef="#br0" timeOffset="327022.9015">5715 13212 0,'0'52'16,"0"1"-16,-18 36 16,18-54-1,0 0-15,18 53 16,17-52-16,18-19 16</inkml:trace>
  <inkml:trace contextRef="#ctx0" brushRef="#br0" timeOffset="327555.3177">6685 13159 0,'18'17'16,"17"19"-1,-17-36-15,-1 17 0,1 1 16,17-1-16,-17 1 15,-18 0-15,0 17 16,0-17-16,-18 17 16,18 0-1,-17-35-15,34 35 16,1-17-16,17-18 16,0 18-16,18-18 15,-35 0-15,35 0 16</inkml:trace>
  <inkml:trace contextRef="#ctx0" brushRef="#br0" timeOffset="327959.4201">7285 13141 0,'35'0'16,"0"0"-16,18 0 16,-35 0-16,17 18 15,-17-1-15,0 1 16,-18 0-16,0 17 15,0 0-15,0-17 16,17-1-16,1 1 0,52 17 16,-34-17-16,34 0 15,-52-1-15,17 1 16,-17-1-16,-36 1 16,0 0-1,-52-1-15,35 1 16,-54 0-16,37-18 15,16 0-15,1 17 16</inkml:trace>
  <inkml:trace contextRef="#ctx0" brushRef="#br0" timeOffset="328390.0395">8096 12982 0,'88'-17'16,"-17"17"-16,17-18 15,-17 18 1,-18 18 0,-36-1-16,19 36 15,-19-18-15,-17 18 0,18 71 16,-18-71-16,18 88 16,-1-88-16,-17 0 15,18-18-15,-18 36 16,0-36-16,0-18 0,0 1 15,-18 0 1,-35-18-16,18 0 16,0 0-16,-18 0 0,-53-18 15,53 18-15,18 0 16,-18-18-16,18 18 16,-1 0-16</inkml:trace>
  <inkml:trace contextRef="#ctx0" brushRef="#br0" timeOffset="328840.7389">11553 13088 0,'53'0'16,"18"-18"-16,17 1 15,-35 17-15,35-18 16,-70 18-16,17 0 16</inkml:trace>
  <inkml:trace contextRef="#ctx0" brushRef="#br0" timeOffset="328990.1373">11783 12965 0,'0'88'16,"0"18"0,17-1-16,1-69 15,0-1-15,17 0 16</inkml:trace>
  <inkml:trace contextRef="#ctx0" brushRef="#br0" timeOffset="329400.2264">14852 12912 0,'18'17'0,"-1"1"16,1 35-16,0 53 15,-18-36-15,17 54 16,1-71-16,-1 0 16,1-18-16,0-18 0,-1 1 15</inkml:trace>
  <inkml:trace contextRef="#ctx0" brushRef="#br0" timeOffset="329678.4668">15328 13070 0,'-35'71'15,"35"0"1,0-54-16,35 18 15,0-35-15,1 0 0,-19 0 16,19 0-16,-1-17 16,-17-36-1,-18 0-15,0 18 16,-53-36-16,17 54 16,1-1-16,-18-17 15,36 17-15,-1 18 16,18 18-16,0-1 15</inkml:trace>
  <inkml:trace contextRef="#ctx0" brushRef="#br0" timeOffset="329984.3515">15840 13018 0,'-53'0'0,"18"35"15,17 35 1,53-17 0,36 0-16,-18-35 0,52-1 15,-34-17 1,-36 0-16,1-17 16,-19-18-16,-17-1 15,-35-17 1,0 18-16,-54 0 15,54 0-15,-18 35 16,18-18-16,-36 18 16,71 18-16,-17 17 15,34-18-15</inkml:trace>
  <inkml:trace contextRef="#ctx0" brushRef="#br0" timeOffset="330425.5265">19262 12806 0,'35'-18'16,"18"18"0,35 0-16,-53 0 15,36 0-15,-53 18 16,-1-18-16</inkml:trace>
  <inkml:trace contextRef="#ctx0" brushRef="#br0" timeOffset="330536.32">19315 13018 0,'70'17'16,"18"-17"-1,-35 0-15,0 0 16</inkml:trace>
  <inkml:trace contextRef="#ctx0" brushRef="#br0" timeOffset="330946.9134">20532 12629 0,'0'-17'16,"35"-1"-16,0 18 16,1-17-16,16-1 15,1 18-15,0-18 0,0 1 0,0 17 16,0 0-1,-35 0-15,-1 0 0,-34 0 16</inkml:trace>
  <inkml:trace contextRef="#ctx0" brushRef="#br0" timeOffset="331136.4178">20496 12682 0,'18'106'16,"0"35"-16,17 0 15,0-17 1,1-71-16,-19-18 0,54 36 16,17-36-1,-53-17-15,18-18 16,0 0 0,-18-18-16</inkml:trace>
  <inkml:trace contextRef="#ctx0" brushRef="#br0" timeOffset="331342.9664">21449 12859 0,'-18'106'16,"1"-1"-1,17-52-15,17 53 16,1-71-16,17 1 0,-17-19 16,17 1-16</inkml:trace>
  <inkml:trace contextRef="#ctx0" brushRef="#br0" timeOffset="331591.6296">21696 13070 0,'-18'71'0,"18"-18"16,0-18-16,53 18 15,-18-53-15,1 18 16,-1-18-16,0 0 16,18-36-16,-35 19 15,-1-36-15,-17 18 16,0-1-16,-17 19 0,-18-36 15,17 18-15,0 17 16,-17 0 0</inkml:trace>
  <inkml:trace contextRef="#ctx0" brushRef="#br0" timeOffset="331765.0897">22260 13035 0,'36'71'16,"-1"17"-1,35 18-15,-17-53 16,-35-18 0</inkml:trace>
  <inkml:trace contextRef="#ctx0" brushRef="#br0" timeOffset="332197.7413">24218 12788 0,'-17'0'16,"17"18"-16,0 17 0,0 18 16,0 18-16,0-1 15,17 1-15,18 52 16,-17-70-16,0 0 0,52 18 15,-34-54-15,-1-17 16</inkml:trace>
  <inkml:trace contextRef="#ctx0" brushRef="#br0" timeOffset="332447.9068">24571 13018 0,'-18'35'15,"18"0"-15,0 36 16,18-36-16,17 0 16,-17-17-16,70 17 15,-53-35-15,36-18 16,-53 18-16,17-17 16,-18-36-16,-17 18 15,-35-18-15,18 17 16,-36 1-16,35 18 15,0 17-15,1-18 0,-1 18 16</inkml:trace>
  <inkml:trace contextRef="#ctx0" brushRef="#br0" timeOffset="332698.0723">25083 12929 0,'52'0'16,"-34"18"-16,0-18 0,-18 53 16,17-18-16,-17-17 15,0 17-15,0 36 16,0-54-16,0 19 16,0-19-16,18 18 15,0-35-15,17 18 16,-17-18-16,34 0 15,-34 0-15,0 0 16,-1 0-16</inkml:trace>
  <inkml:trace contextRef="#ctx0" brushRef="#br0" timeOffset="333076.0783">26741 12841 0,'0'71'16,"17"-18"-16,1 70 15,-18-70-15,17 53 16,1-71-16,35 18 15,-35-35 1,-1-18-16</inkml:trace>
  <inkml:trace contextRef="#ctx0" brushRef="#br0" timeOffset="333321.2306">27146 13053 0,'-17'70'16,"17"-17"-16,53 0 16,17-18-1,1-35 1,-36 0-16,35-35 16,-52 0-16,0 17 0,-18-35 15,0 18-15,-18-18 16,0 36-16,1-1 15,-18 0-15,17 1 16</inkml:trace>
  <inkml:trace contextRef="#ctx0" brushRef="#br0" timeOffset="333665.6472">27711 12859 0,'35'0'16,"0"0"-16,1 0 0,16 17 15,-34-17-15,0 18 0,-36 17 16,0 1-16,18-19 16,-35 54-16,35-36 15,-17 18-15,34-35 16,1 17-16,17-17 15,-17-1-15,17 1 16,-17-18-16,-36 0 16,0 0-1,-52 0 1,35 0-16,-36 17 16,53-17-16,-35 18 15,36 0-15,-1-18 16</inkml:trace>
  <inkml:trace contextRef="#ctx0" brushRef="#br0" timeOffset="334105.317">28399 12682 0,'70'18'16,"-35"-18"-16,36 18 15,-36-18 1,1 0-16,-1 17 0,18 1 16,-36 0-16,1-1 15,-18 18 1,0-17-16,0 53 0,-18-36 15,1 0-15,17 1 0,-18 69 16,18-52-16,0 18 16,-18 17-1,36-35-15,-18 17 16,18-52-16,-1 17 16,-17-17-16,-17-18 31,-36-18-16,18 1-15,17 17 0,-53 0 16,54 0 0,-19 17-16,1-17 0,18 0 15</inkml:trace>
  <inkml:trace contextRef="#ctx0" brushRef="#br0" timeOffset="397694.2888">4939 15840 0,'0'-18'15,"0"0"-15,0 36 16,35 70-1,-17-17-15,17 105 16,-17-70 0,-1 0-16,-17 123 15,0-70 1,0-106-16,0-18 0,0-17 16,0-71-1,0 0-15,0-18 0,-17-105 16,-1-18-1,-17 106-15,35 0 0,-18-36 16,18 89-16,0 17 16,18 1-1,-1 34-15,1 1 0,0 17 16,-1 0-16,-17 18 0,18-17 16,0 17-16,17-1 15,-17-52-15,-1 0 16,1 0-16,17-17 0,-17-1 0,-18 1 15,17-19-15,1 1 0,0-36 16,-1 36 0,1 0-16,0 35 15,-1 17-15,1 1 16,0 70-16,-1-35 16,1 71-1,-18-54-15,17-17 16,19 18-16,-19-18 0,54 17 15,-36-35-15,0-17 16</inkml:trace>
  <inkml:trace contextRef="#ctx0" brushRef="#br0" timeOffset="398198.9301">5838 16404 0,'-52'18'15,"16"52"1,1 1 0,35-18-16,0-18 15,35 18-15,-17-53 16,0 18-16,34-18 16,-34-18-16,17-35 15,-17 18 1,-18 0-16,-18 17 15,18 0-15,-17 18 0,17-17 16,0 34 0,0 1-1,17 17-15,19 0 16,-1-35-16,18 0 16,-18 0-16,0 0 0,1-35 15,-36 18-15,0-19 16,0 19-16,-36-19 15,19 1-15,-1 17 16,1 1-16,-1-1 16,36 1-1,17 17 1,35 0-16,-34-18 16,52 0-1,-53 18-15,18-17 16,-35-1-16,17 18 15</inkml:trace>
  <inkml:trace contextRef="#ctx0" brushRef="#br0" timeOffset="398393.03">6227 16087 0,'0'88'16,"0"-35"-16,0 0 0,0 70 16,17-35-1,1-35-15,17 0 16,18 0 0,-35-53-16</inkml:trace>
  <inkml:trace contextRef="#ctx0" brushRef="#br0" timeOffset="398937.5538">6421 15822 0,'17'35'16,"-17"-17"-16,18 35 15,17 70-15,-17-52 16,35 88-16,-53-71 16,35 71-1,-17-106-15,35-1 16,-36-16-16,1-36 15,-1 0-15,19 0 0</inkml:trace>
  <inkml:trace contextRef="#ctx0" brushRef="#br0" timeOffset="399299.7383">6844 16369 0,'-53'53'16,"0"0"0,35 0-16,18-36 0,18 19 15,0-36 1,17 17-16,-17-17 0,17-17 16,0 17-16,0-53 15,-17 35-15,0-17 16,-1-1-16,-17 19 0,0-18 15,-17 35 1,17 17 0,0 36-1,17-18-15,36 1 16,-35-36-16,52 0 16,-52 0-16,17 0 15,-17-18-15,-18 0 0,18-17 16</inkml:trace>
  <inkml:trace contextRef="#ctx0" brushRef="#br0" timeOffset="399628.011">7038 15946 0,'53'141'15,"0"53"-15,-18-71 16,0-52 0,-17-36-16,17-17 15,-17-36 1,0 0-16,17 1 0,-18-19 16,1 36-16,17-17 15,-17 17-15,0 17 0,17 1 16,-35 17-16,0-17 15,0 0-15,-18-1 0,1 1 16,-1 0-16,-35-1 16,18 1-16,17-18 0,-35 0 15,36 0 1,17-18-16,-18 1 16</inkml:trace>
  <inkml:trace contextRef="#ctx0" brushRef="#br0" timeOffset="400062.8976">7885 15646 0,'-36'70'15,"1"89"-15,17-71 16,1 18-16,-19 0 0,1 106 16,0-124-16,17 0 15,18-35-15,0 0 0,0 0 16,18-18-1</inkml:trace>
  <inkml:trace contextRef="#ctx0" brushRef="#br0" timeOffset="400607.2073">8273 15963 0,'-71'0'15,"1"35"-15,-1 36 16,53 17-1,18-35-15,36 71 16,52-19 0,-35-69-16,0-19 0,70 19 15,18-72 1,-88 19-16,35-71 16,-52 52-16,-36-17 0,0-35 15,-36 53-15,-34-36 16,17 36-1,-53 17-15,53 18 16,-35 18-16,70 0 16,1 17-1,34-17-15</inkml:trace>
  <inkml:trace contextRef="#ctx0" brushRef="#br0" timeOffset="400840.7539">8908 16245 0,'-53'53'16,"35"-17"-16,0 17 16,18-18-16,18-18 0,35 36 15,-18-53-15,1 18 16,52-18-16,-53 0 15,36-18-15,-54 18 16,19-35-16,-36 17 16</inkml:trace>
  <inkml:trace contextRef="#ctx0" brushRef="#br0" timeOffset="401014.2371">9066 16281 0,'0'17'16,"18"-17"-16,17 0 15,1 0-15,52-35 16,-18 0 0,-34 17-16,-19 1 15,19-1-15,-36 0 16,0 1-16,-18-19 16</inkml:trace>
  <inkml:trace contextRef="#ctx0" brushRef="#br0" timeOffset="401173.3179">9243 15998 0,'17'18'16,"-17"35"-1,18 18-15,-18-36 16,18 0-16,-1 53 16,19-17-1,17-18-15,-1-18 16,-34-35-16</inkml:trace>
  <inkml:trace contextRef="#ctx0" brushRef="#br0" timeOffset="401518.4704">9596 16228 0,'-18'35'15,"-17"18"1,17 0-1,36 35-15,-1-88 16,19 18-16,-19-18 0,18 0 16,18-18-1,-35 0-15,17-17 16,-35 0-16,18 17 0,-18 1 16,-18-19-16,1 19 15,-1-1-15,0 18 0,1 0 16,17 18-1,0-1-15,17 1 16,1 17-16,17-17 16,-17 0-16,35 17 15,-35-35-15,-1 17 0,1 1 16,-1-18 0,1 0-16</inkml:trace>
  <inkml:trace contextRef="#ctx0" brushRef="#br0" timeOffset="401795.1105">9913 16210 0,'0'35'16,"18"18"-1,17-17-15,0-1 16,-17-35-16,17 18 15,-17-18 1,-1 0-16,-17-18 16,0 0-16,0 1 0,0-19 15,-17 1-15,-1 0 16,18 17-16,0-17 16,18 35-1,-1 0 1</inkml:trace>
  <inkml:trace contextRef="#ctx0" brushRef="#br0" timeOffset="402085.3566">10266 16263 0,'17'18'15,"1"-36"1,17-17-16,-17 17 15,0-17-15,-18 17 16,17 18-16,-34-17 0,-1 17 16,0 0-16,-17 17 15,17 19-15,1 16 16,17-16 0,17 17-16,1-18 0,17-17 15,1-1-15,-1-17 16,36 18-16,-36-18 15,53 0 1,-53-18-16,18 1 16</inkml:trace>
  <inkml:trace contextRef="#ctx0" brushRef="#br0" timeOffset="402269.9879">10901 15822 0,'17'0'15,"1"0"1,17 35 0,-17-17-16</inkml:trace>
  <inkml:trace contextRef="#ctx0" brushRef="#br0" timeOffset="402383.104">11060 16157 0,'0'-17'31</inkml:trace>
  <inkml:trace contextRef="#ctx0" brushRef="#br0" timeOffset="403687.6054">12330 15610 0,'17'159'16,"1"18"0,-18-89-16,0 18 15,0-71-15,0-17 0,0-36 32,0-53-17,35-35-15,-17 71 16,35 0-16,0 35 15,35 35 1,-35 0-16,17 36 16,-52-36-16,17 36 15,-35-36-15,-35 18 16,17-18-16,-35-17 16,18-18-16,-35 0 15,52-18-15,-35 1 16,53-1-16,18 0 15</inkml:trace>
  <inkml:trace contextRef="#ctx0" brushRef="#br0" timeOffset="404365.2238">13176 15998 0,'0'-35'16,"-17"18"-16,17-1 15,-53 0-15,0 18 16,35 18-16,-17 0 15,-18 34-15,35 1 16,1-35 0,17 0-16,17 17 0,-17-17 15,18-1-15,17 1 0,18 17 16,-35-17-16,-1-18 16,1 35-16,-18-17 15,-18-18 1,-17 0-16,0 17 15,-36-17-15,54 18 16,-36-18-16,35 0 16,0 18-16,36-18 15,0 0-15</inkml:trace>
  <inkml:trace contextRef="#ctx0" brushRef="#br0" timeOffset="404632.6083">13300 16087 0,'17'17'15,"36"19"1,-17-19-1,-1 1-15,53 0 16,-35-1-16,-18 1 0,53-1 16,-35 1-1,-35 0-15</inkml:trace>
  <inkml:trace contextRef="#ctx0" brushRef="#br0" timeOffset="404795.4426">13617 16104 0,'-53'89'0,"0"-1"16,0-35 0,1 17-1,52-52-15,-18-1 16</inkml:trace>
  <inkml:trace contextRef="#ctx0" brushRef="#br0" timeOffset="405505.2775">14199 15593 0,'0'-71'16,"-17"1"-1,-1-1-15,-35 18 16,35 36-16,1 17 16,-36 17-1,35 18-15,1 1 0,-1 87 16,18 18-1,18-70-15,-1-1 0,54 72 16,-1-37 0,-34-52-16,-1-17 15,18 17-15,-18-18 16</inkml:trace>
  <inkml:trace contextRef="#ctx0" brushRef="#br0" timeOffset="405655.0418">14005 15998 0,'36'-17'0,"-19"17"15,18-18-15,36 1 16,0 17 0,-36 0-16,0 0 15,-17 0-15</inkml:trace>
  <inkml:trace contextRef="#ctx0" brushRef="#br0" timeOffset="406079.2415">14464 15963 0,'0'35'16,"18"18"-1,-1 0-15,36 0 16,-35-17-16,35-19 16,0 1-1,-36-18-15,1 0 0,17-35 16,-17-1-1,-18 19-15,0-36 16,-18 17-16,18 19 16,-18-19-16,1 36 15,-18-17-15,35 34 16,0 19 0,0 17-1,17-36-15,1 1 0,17 0 16,-17-1-16,35 19 15,-36-19-15,1 18 16,0-35-16</inkml:trace>
  <inkml:trace contextRef="#ctx0" brushRef="#br0" timeOffset="406403.3745">14975 16087 0,'0'53'16,"0"0"-16,0-36 15,18 1 1,0-53 0,-18-36-1,35 0 1,-17 1-16,17 52 15,18-35 1,-36 71-16,19 35 16,-19-18-16,19 36 15,-19-36 1,1-17-16,35 52 16,-53-52-1</inkml:trace>
  <inkml:trace contextRef="#ctx0" brushRef="#br0" timeOffset="421883.3569">12594 16722 0,'-17'0'15,"-1"0"1,36 0 15,-1 0-15,54 0-16,-36 0 16,88-18-16,-34 18 15,122-18 1,-70 1-16,159-1 15,-123 18-15,140-18 16,-176 18-16,106 0 16,-141 0-16,70 0 15,-123-17-15,18 17 16,-53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7:46.2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19297 13811 0,'18'-17'15,"-18"-1"1,-18-17-16,-35-1 15,18 36 1,-1 0-16,-34 0 16,17 18-16,0 0 0,0 35 15,-17-18-15,17 35 16,0-17-16,18 18 0,-36 88 16,36-71-16,35 0 15,0-17-15,17-1 0,1-17 16,17 0-16,18-18 0,0-17 15,0 0-15,18-18 16,52-18-16,-70 0 16,0 1-16,-18-19 0,0 19 15,-17-19-15,0 19 0,-18-36 16,-18 35-16,0 1 16,-17 17-16,17 0 15,1 0-15,-1 0 0,1 0 16,17 17-16,17-17 15,1 18-15,-1-18 16,19 18-16,-1-18 0,0 0 0,-17 0 16,35-18-16,-18 18 15,-17-18-15,-18 1 16,-18 17 15,1 35-15,-1-17-16,18 34 15,0-34-15,18 35 16,-1-35-16,18 35 16,-17-53-1,0 0-15,-1 17 0,1-34 16</inkml:trace>
  <inkml:trace contextRef="#ctx0" brushRef="#br0" timeOffset="426.6223">19756 14023 0,'17'106'15,"1"-36"-15,-18 71 16,0-88-16,0 18 15,17-1-15,-17-17 0,0 36 16,0-72-16,-17-34 31,-1-72-15,18 36-16,-17-17 0,17-1 0,0 1 16,0-18-16,17-1 15,1 1-15,35-53 0,-18 88 16,36 18-1,17 35-15,-71 0 16,19 35-16,-19 18 16,-34 71-1,-1-89-15,-17 0 16,17 0-16,-17 1 0,0-19 16,-1 1-16,19 0 0,-36-18 15,53 17 1,-18-17-16,18-17 0</inkml:trace>
  <inkml:trace contextRef="#ctx0" brushRef="#br0" timeOffset="859.498">20338 13935 0,'0'35'16,"0"0"0,-18 89-1,71 35 1,-18-71 0,0-53-16,1-17 15,-1-1-15,0 1 0,18-18 16,35-18-16,-52 1 15,-1-19-15,0 1 0,-17-18 16,17-35-16,-17-18 16,-18 53-16,0 0 15,-18-17 1,18 34-16,0 19 0,0-1 16,0 36-1,0-1-15,0 19 0,18 17 16,-18 0-16,35 52 15,-35-52-15,35 71 16,-17-89-16,0 18 0,-18 0 16,17-18-16,1 18 15,-18-18-15,0 1 0</inkml:trace>
  <inkml:trace contextRef="#ctx0" brushRef="#br0" timeOffset="6803.3458">19368 15610 0,'0'0'0,"0"-17"15,-18 17-15,0-18 0,1 1 16,-19-1-16,19 0 16,-1 18-16,0 0 0,-70 18 31,53 17-31,0 0 0,-1 1 15,1 17-15,17 0 0,1-1 16,-1 1-16,1 53 16,17-53-16,52 35 15,1-35-15,-17-35 0,17 17 16,52 0-16,-34-17 16,35 0-1,-53-1-15,35-17 16,-53-17-16,18-1 15</inkml:trace>
  <inkml:trace contextRef="#ctx0" brushRef="#br0" timeOffset="7236.5081">19914 15610 0,'0'0'0,"0"36"0,0 52 16,18 0-16,-18-35 15,0 0-15,0 0 0,0 0 16,18 0-16,-18 17 16,0-52-16,-18-36 31,-17-35-31,17 0 15,0 0-15,1 1 0,-1-19 16,18 0-16,0 1 16,53-71-16,-18 88 15,18 18-15,0-1 0,-18 36 16,71 0-16,-70 18 16,-1 0-16,-18 17 15,1 18-15,-18-18 0,0 0 0,-88 89 31,35-89-31,18-17 16,-18-1-16,18 1 0,-18-18 16,35 0-16,0 0 0,18-18 15,0 1 1</inkml:trace>
  <inkml:trace contextRef="#ctx0" brushRef="#br0" timeOffset="7670.4867">20620 15610 0,'-18'53'0,"1"-17"15,-1 52 1,36 71-1,-1-124-15,19 0 16,-1-17-16,0-1 0,18 1 0,-18-18 16,18 0-16,53-35 15,-71 17-15,36-70 16,-54 53-16,1-18 16,0 17-16,-18-16 0,-18-54 15,18 53-15,-18-18 16,1 54-1,-1 17-15,18 17 16,0 19-16,0 52 16,18-35-16,-18 0 15,17-1-15,19 1 16,-19 0-16,19 0 0,-19-18 16,1 1-16,0 52 15,-18-17-15,-18-36 16,0 18-16,-17-36 0</inkml:trace>
  <inkml:trace contextRef="#ctx0" brushRef="#br0" timeOffset="9813.0242">21996 13600 0,'0'0'0,"17"-18"15,19 0 1,-1 18-16,-17 0 16,87 0-16,-52 0 15,53 36-15,-53-19 16,-35 1-16,17 0 16,-17 17-16,-1 35 0,-17-34 15,0 17-15,-17-18 16,-19 18-16,-17 53 15,36-54-15,-1 1 0,0 0 16,18 0-16,-17 0 0,17-18 16,17 18-16,-17 0 0,18-17 15,17 34 1,-17-35-16,17 18 16,1-35-16,-19-18 0,19 18 15,-19-18-15,-34 0 31,-72 17 1,54 1-32,0 52 0,17-17 15,0 0-15,1 0 16,17 18-16,0-1 0,0 1 0,0-1 16,17 1-16,1 17 15,0-17-15,-1 17 0,19 0 16,17 71-16,-18-89 15,-17 1-15,-1-18 0,1 0 16,-1 0-16,-34 35 16,-1-53-16,-17 0 15,-18 1-15,18 17 0,-71 17 16,53-35-16,18 1 16,-18-19-16,-35 1 15,52-18-15,-34-18 16,34 1-16,-16-54 15,16 54-15</inkml:trace>
  <inkml:trace contextRef="#ctx0" brushRef="#br0" timeOffset="14513.8142">23936 13864 0,'-53'-35'16,"18"35"-16,17 0 15,-88 35 1,36 18-16,52-18 16,0-17-16,1 17 0,17 1 15,35 16-15,-17-16 16,17-19-16,18 19 16,0-19-16,0 19 0,-18-19 15,18 1-15,-18 0 0,18 17 16,-53-18-16,0 1 15,-17 0-15,-54 17 16,36-17-16,-18-1 16,-35 1-16,52 0 15,1-18-15,0 0 0,-1 17 16,19-17-16,34-17 16</inkml:trace>
  <inkml:trace contextRef="#ctx0" brushRef="#br0" timeOffset="14797.4406">24359 14005 0,'18'-17'15,"-36"34"-15,36-17 16,0 18-16,-1 52 16,1-17-16,-18 89 15,18-37 1,-18-69-16,17 69 31,1-69-31,-1-19 16</inkml:trace>
  <inkml:trace contextRef="#ctx0" brushRef="#br0" timeOffset="15056.6129">24730 14058 0,'17'0'0,"-17"18"16,18 35-16,0-18 0,-18 0 16,0 1-16,0 17 15,17-18-15,-17-18 0,0 19 16,0-1-16,0-17 16,-17-1-16,17 1 15,0-36 1,0 1-16,0-1 15,0 0-15</inkml:trace>
  <inkml:trace contextRef="#ctx0" brushRef="#br0" timeOffset="15690.0876">24800 14041 0,'18'-18'15,"0"0"-15,-18 1 16,17 17-1,1 17 1,-18 19-16,0-19 16,35 54-16,-35-18 15,18-36-15,-1 19 0,1-19 16,17 19 0,-17-36-16,0 0 0,-1-18 0,36-70 31,-53 35-31,18-35 0,-1 52 15,1 1-15,-18 0 16,18 17-16,-1 0 16,1 18-16,-18 18 0,18 0 0,-1 17 15,-17 18-15,18-18 0,-18 18 16,35 71 0,-35-89-16,18 0 15,-18-17-15,17 17 0,-17-17 16,18-1-16,-18 1 0,18-18 15,-1 0-15</inkml:trace>
  <inkml:trace contextRef="#ctx0" brushRef="#br0" timeOffset="16145.7266">25559 14023 0,'0'53'16,"0"-18"-16,17 53 16,-17-35-16,0 0 0,18 35 15,-18-52-15,18-19 16,-18 1-16,0-36 15,0 1 1,0-1-16,0-17 0,0-18 16,17-53-16,-17 53 15,18 0-15,0 0 0,17 18 16,18-18 0,-18 53-16,0 0 0,18 0 0,-17 18 15,-1-1-15,0 19 16,0-1-16,-17 0 0,0 18 0,-18-18 15,0 18-15,-18-17 16,0-1-16,-17 18 16,0-18-16,0-17 0,-18 17 15,0-17-15,17-18 0,1 17 16,-18-17-16,36 18 0,-1-18 16</inkml:trace>
  <inkml:trace contextRef="#ctx0" brushRef="#br0" timeOffset="16724.7179">26705 14199 0,'18'0'16,"0"0"-16,-1 0 15,18 0-15,36 0 16,-36 0-16,1 0 16,-1 0-16,0 0 15,0 0-15</inkml:trace>
  <inkml:trace contextRef="#ctx0" brushRef="#br0" timeOffset="17233.7163">27817 14093 0,'0'0'0,"-36"0"15,1 0-15,-71 36 16,71-1 0,0 0-16,35 1 15,0-19-15,35 19 16,-17-19-16,17 1 16,0-18-16,0 17 0,1-17 15,-19 0-15,1 18 0,0-18 16,-1 0-16,-34 0 15,-72 18 1,1-18 0,35 0-16,18 0 15</inkml:trace>
  <inkml:trace contextRef="#ctx0" brushRef="#br0" timeOffset="17398.4515">28099 14252 0,'0'53'16,"0"-18"-1,-18 36-15,18-53 16,0-1-16,18 19 16,-1-36-16,1 0 15</inkml:trace>
  <inkml:trace contextRef="#ctx0" brushRef="#br0" timeOffset="18095.9202">28240 14393 0,'35'-17'31,"-35"-1"-31,18 0 16,-1-17-16,1 18 15,0 17 1,-18 17-16,35 18 31,18 1-31,-35-36 16,-1 17-16,1-17 0,35 0 15,-36 0-15,19 0 16,-19-17-16,1 17 16,-18-18-16,0 0 15,-53 18 16,35 0-31,1 18 0,-1-18 0,0 0 16,18 18-16,0-1 16,18 1-16,0-18 15,-1 18-15,1-18 16,0 0-16,17-36 31,-35 19-15,0 34-1,35 124 17,-17-88-32,-1 0 0,1-17 15,-18-1-15,0 0 16,0 0-16,0 1 0,0-19 16,-18 1-16,1 0 0,-18-18 15,17 17-15,-17-17 0,-36-17 16,36-1-1,-18-35-15,18 18 0,17-1 16,18 1-16,-18 0 0,18-18 16,0-18-16</inkml:trace>
  <inkml:trace contextRef="#ctx0" brushRef="#br0" timeOffset="18300.6531">28804 13758 0,'0'18'0,"0"17"16,18 1-16,-18 69 15,0-34-15,18 123 16,-18-123 0,17 34-16,1-69 15,-18-1-15,18-17 0,-18-1 16,17 1-16</inkml:trace>
  <inkml:trace contextRef="#ctx0" brushRef="#br0" timeOffset="18549.1216">29034 14358 0,'70'18'15,"-35"-18"1,-35-18-16,18 18 0,0-18 15,-1 18-15,-17-17 16,-17 17-16,-1 0 0,0-18 16,1 18-16,-1 0 0,1 0 15,-1 18-15,0-1 0,18 1 16,0 17-16,0-17 16,18 0-16,17-1 0,-17 1 15,70 0-15,-53-18 16,1 0-16,-1 0 0</inkml:trace>
  <inkml:trace contextRef="#ctx0" brushRef="#br0" timeOffset="18910.1951">30304 14358 0,'0'71'16,"17"-36"-16,1 0 16,-18-17-16,18-18 0,-1 0 15,1-35 1</inkml:trace>
  <inkml:trace contextRef="#ctx0" brushRef="#br0" timeOffset="19044.2554">30374 13935 0,'35'17'16</inkml:trace>
  <inkml:trace contextRef="#ctx0" brushRef="#br0" timeOffset="19270.5211">30427 14340 0,'35'-35'15,"18"-18"1,-17 18-1,-1 0 1,-18 35-16,19 0 16,-36 17-16,17 36 15,-17-17-15,0-1 0,18 0 16,-18 0-16,18 18 16,-18-35-16,17 0 15</inkml:trace>
  <inkml:trace contextRef="#ctx0" brushRef="#br0" timeOffset="19628.2359">30921 14235 0,'-18'0'15,"-17"0"1,35 17-16,0 19 16,18-1-16,-18-18 15,53 19-15,-36-19 16,19 19-16,-36-19 15,17-17 1,-17 18-16,-35-18 16,17 18-16,-17-18 15,0 0-15,-18 0 16,35-18-16,18 0 16</inkml:trace>
  <inkml:trace contextRef="#ctx0" brushRef="#br0" timeOffset="19782.541">31133 14270 0,'17'0'0,"54"18"16,-36-18-16,0-18 0,36 0 16,-53 1-16,17-19 15,-35 1-15</inkml:trace>
  <inkml:trace contextRef="#ctx0" brushRef="#br0" timeOffset="19944.382">31238 13988 0,'0'123'16,"18"1"-1,0-1 1,-1-70-16,-17 35 15,18-53-15,-18 18 16</inkml:trace>
  <inkml:trace contextRef="#ctx0" brushRef="#br0" timeOffset="20529.1989">31415 14429 0,'18'0'47,"-18"-18"-47,17 0 15,-17 1-15,18-1 16,-1 0-16,1-17 16,0 35-16,17 0 15,-17 0 1,-1 35-16,1-17 15,0 0-15,-18-1 16,17 1 0,1-36 31,-1 18-47,1 0 15,0 18 1,-18 0-16,17-1 15,-17 1-15,18-18 16,0 18-16,-1-18 16,1 0-16,0-18 15,-18 0 1,0-17-16,-18 35 16,18-35-1,18 35 16,17 0-31,-18 17 16,19-17-16,-1 0 16,0-17-1,-17 17-15,0-18 16,-18 0 0,0 1-16,0-1 15,17 1-15</inkml:trace>
  <inkml:trace contextRef="#ctx0" brushRef="#br0" timeOffset="20740.4719">32050 14023 0,'-18'-18'32,"1"1"-32,-1 34 15,18 1 1,-18 35-16,18 0 15,-17 70 1,17-70-16,0 71 0,17-71 16,1 17-1,0-35-15,-1-17 16</inkml:trace>
  <inkml:trace contextRef="#ctx0" brushRef="#br0" timeOffset="20929.0562">32156 14464 0,'17'35'16,"1"-17"-1,0-1 1,-1-17-16,-17 18 0</inkml:trace>
  <inkml:trace contextRef="#ctx0" brushRef="#br0" timeOffset="21191.8381">32244 14182 0,'18'0'16,"-18"17"-1,17 1-15,-17 0 16</inkml:trace>
  <inkml:trace contextRef="#ctx0" brushRef="#br0" timeOffset="21618.7917">32385 14358 0,'-18'18'0,"18"17"16,0 0-16,0-17 16,18 35-16,-18-36 15,53 19 1,-35-36-16,17 0 16,-18 0-16,-17-36 15,0 19-15,0-18 16,-17 17-16,-1 0 15,1 18 1,17 18 0,35 17-1,-18-17-15,19-1 16,-19 1-16,36-18 16,-35 0-16,17 0 15,1 0-15,16-35 16,-16 35-16,17-18 15,-36 18-15,1 18 16,0-1-16,-1 19 16,-17-19-16,18 19 15,-36-36 1</inkml:trace>
  <inkml:trace contextRef="#ctx0" brushRef="#br0" timeOffset="22426.41">24642 15487 0,'17'88'0,"-17"-53"15,0 36 1,0-36-16,-17-17 0,17-36 31,0 1-31,17-54 16,1 18-16,-18 18 15,17 0-15,-17 17 0,18 0 0,0 1 16,-1-1-16,1 18 16,0 18-16,-1-1 15,-17 19-15,18-1 0,-18 0 16,18 0-16,17 1 16,-35-1-16,17-35 0,-17 18 15,18-18-15,0-18 16,-18 0-16,0 1 15,17-1-15,1-35 16,0 18-16,-18 17 16,17 1-16,1 17 0,-18-18 0,18 36 15,-18-1 1,17 54-16,-17-36 16,18 0-16,-18 1 15,35 17-15,-17-36 0,52 1 16</inkml:trace>
  <inkml:trace contextRef="#ctx0" brushRef="#br0" timeOffset="22895.0174">25259 15522 0,'-18'18'16,"18"0"-16,0 34 31,18-34-31,0 0 0,-1-18 15,1 17-15,17-34 16,-17 17-16,-18-18 16,17 0-16,-17 1 0,0-18 15,0 17 1,0 36 0,18 34-1,0-34 1,-1 0-16,1-18 15,0 17-15,34-17 16,-34 0-16,0-17 0,-1-19 16,1-16-16,-18 16 15,0-17-15,0 18 0,-18 0 16,1-18-16,17 18 16,-18-18-16,0 0 0,1 17 15,-1-16-15,1-1 16,17 35-16,0 53 15,35 53 1,-35-35-16,17 0 16,1 18-16,17-1 0,-17-17 15,17 0-15,1-17 0,-1-1 16,-17-18-16,17 1 0,-35 0 16,17-18-16</inkml:trace>
  <inkml:trace contextRef="#ctx0" brushRef="#br0" timeOffset="23038.1676">25770 15469 0,'0'0'0,"36"-17"15,-19-1-15,1 18 0,17-18 0,-17 18 16,17-17-16,0-1 16,-17 0-16,0 18 0,-18-17 15,0-1-15,0 1 0,-18-1 16</inkml:trace>
  <inkml:trace contextRef="#ctx0" brushRef="#br0" timeOffset="23158.7001">25841 15275 0,'18'88'0,"17"-52"16,0 52-1,0-53-15,-17-17 0,0 0 16</inkml:trace>
  <inkml:trace contextRef="#ctx0" brushRef="#br0" timeOffset="23300.8633">26053 15558 0,'0'17'16,"17"1"-16,-17 17 0,18-17 15,0-18-15,-1 17 0,1 1 16,-1-18-16,1 0 0</inkml:trace>
  <inkml:trace contextRef="#ctx0" brushRef="#br0" timeOffset="23636.9642">26229 15681 0,'53'141'15,"-53"-88"-15,18-18 16,-1 1-16,-17-1 16,0-18-16,0 1 0,-17 0 0,-1-18 15,0-18 1,18 0-16,-17-52 16,17 35-16,0-18 0,0-71 15,17 54-15,1 34 16,0 1-16,-1 18 15,1 17-15,0 0 0,-1 0 16,-17 17-16,0 1 16,0-1-16,-17 1 0,-1 0 15,0-1-15,1 1 0,-1 0 16,0-18-16,1-18 16,17 0-16</inkml:trace>
  <inkml:trace contextRef="#ctx0" brushRef="#br0" timeOffset="23987.8127">26476 14993 0,'-18'71'0,"36"-142"0,-36 212 16,1-70-16,17-1 0,17 1 15,1-1-15,0-17 16,17 0-16,0-17 0,0-1 15,18 0-15,-17-17 0,17-1 0,-18-17 16,0 0-16,0 0 16,-17-17-16,0-19 0,-18 19 15,0-18-15,-18 17 0,0-17 16,-52-18-16,35 17 16,-1 36-16,19 0 15,-1 0-15,0 0 0,1 36 16,34 17-16,1-18 15,0 0-15,17-17 16,0 17-16,71 0 0,-71-17 16,18 0-16,0-18 15,-35 0-15,-1 0 0</inkml:trace>
  <inkml:trace contextRef="#ctx0" brushRef="#br0" timeOffset="24545.1531">28081 15416 0,'-53'18'16,"36"0"-16,-54 52 15,53-34-15,-17 34 16,17-35-16,18-17 16,36 35-16,-19-35 15,19-18-15,-19 0 16,19-18-16,-1 0 0,0 1 0,0-19 16,-17 1-16,0-18 0,-18 18 15,17-18-15,-17 0 16,0 0-16,-17 0 0,-1 18 0,0-18 15,1 0-15,-1 18 16,0 17-16,1 1 16,-1-1-16,1 18 0,17 18 15,0 17-15,0 0 0,0 18 16,17 0-16,1 0 0,17 0 16,0 0-16,1-18 0,17 18 15,0-18-15,35 36 16,-53-54-16</inkml:trace>
  <inkml:trace contextRef="#ctx0" brushRef="#br0" timeOffset="25008.7193">28434 15558 0,'-18'0'16,"-17"35"-1,35 0-15,0-17 0,0 17 16,18-17-16,17-1 0,-17 1 15,52 0-15,-52-1 16,17-17-16,-17-17 16,-1-1-16,-17 0 0,18 1 0,-18-1 15,-18-35 1,18 18-16,0 17 0,-17 1 16,17-1-16,0 36 15,53 34 1,-18-34-1,0 0-15,0-1 16,1 1-16,-19 0 0,19-1 16,-19 1-16,-34-36 31,-1-17-15,0 17-16,18 1 0,0-1 15,0-17-15,0 17 0,0 1 16,18-1-16,0 18 0,17-18 15,-17 18-15,34-17 0,-16 17 16,-1 0-16,18-18 0,-18 18 16,18-18-16,-35 18 15,17 0-15,-35-17 16,-35-1-16,17 0 16</inkml:trace>
  <inkml:trace contextRef="#ctx0" brushRef="#br0" timeOffset="25152.3976">28963 15240 0,'18'71'15,"-1"87"-15,1-52 16,-18-53 0,35 35-16,-17-52 15,0-1-15</inkml:trace>
  <inkml:trace contextRef="#ctx0" brushRef="#br0" timeOffset="25445.8524">29369 15610 0,'-53'-17'32,"35"34"-32,18 1 0,-17 0 0,17 17 15,0-17-15,0 17 16,17-17-16,1-18 0,-1 17 0,19 1 15,-19-18-15,1 0 16,0 0-16,-1 0 0,-17-18 16,0 1-16,0-19 15,0 19-15,0-1 0,0 0 16,0 1-16,18 17 16,17 17-1,1 1 1,-19 0-16,1-1 0,17 1 15,-17 0-15,-1-18 0,19 17 16</inkml:trace>
  <inkml:trace contextRef="#ctx0" brushRef="#br0" timeOffset="25551.5441">29986 15787 0,'0'-18'15</inkml:trace>
  <inkml:trace contextRef="#ctx0" brushRef="#br0" timeOffset="37602.2008">22066 10442 0,'-17'-17'16,"34"17"15,36 0-15,0 0-16,18 0 15,-1 0-15,36 0 16,-18 17-16,36-17 0,-18 0 15,-18 0-15,18 0 0,-1 0 16,-16 0-16,-1 18 0,-35-18 16,0 18-16,0-18 0,-36 17 15</inkml:trace>
  <inkml:trace contextRef="#ctx0" brushRef="#br0" timeOffset="73699.114">17427 14252 0,'18'0'47,"35"0"-31,-18 18-16,0-18 0,18 18 16,-17-18-1,-1 17-15,0-17 0,0 0 16,-17 0-16,35-17 15,-53-1-15,0 0 16</inkml:trace>
  <inkml:trace contextRef="#ctx0" brushRef="#br0" timeOffset="73925.2957">17657 14041 0,'17'17'16,"-17"1"-16,53-1 15,18 19-15,-1 17 16,-35-36 0,1 19-16,-19-19 0,1 19 15,-18-1-15,0-18 0,0 19 16,-18-1-16,-17-17 16,17 17-16,-17 0 0,-18-17 15,-17 52-15,34-52 16,19 17-16,-18-17 0</inkml:trace>
  <inkml:trace contextRef="#ctx0" brushRef="#br0" timeOffset="75657.6583">17639 16087 0,'-18'0'15,"36"0"17,35 0-32,0-18 15,0 0 1,17 1-16,-35 17 16,71-18-1,-70 0 1</inkml:trace>
  <inkml:trace contextRef="#ctx0" brushRef="#br0" timeOffset="75895.4619">17939 15875 0,'53'0'15,"-18"0"-15,36 0 16,-36 18-16,35-1 15,-52 1-15,0 0 16,-18-1-16,0 1 0,0-1 16,-53 36-16,17-35 15,-16 0-15,16-1 0,-17 1 16,0 17-16,18-17 16,-35 17-16,52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9:48.7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5045 7761 0,'0'-35'16,"0"17"-16,-18 18 15,18-17-15,0 34 31,0 18-15,0 36-16,0-18 16,0 53-16,18-36 15,-1-17-15,19 35 16,-19-35-16,1-17 16,17-19-16,18 36 15,-18-53-15,18 0 16,-17-17-16,34-36 15,-35 0-15,1-35 16,-19 35-16,1-53 16,-18 53-16,18-71 15,-36 89-15,18-53 16,-18 70-16,18 1 16,-17-1-16,17 36 15,0 52 1,0-17-1,0 71-15,17-54 16,1 54-16,-18-71 16,35 52-16,-35-52 15,36 35 1,-36-52-16,0-1 0</inkml:trace>
  <inkml:trace contextRef="#ctx0" brushRef="#br0" timeOffset="699.4407">6191 7761 0,'18'18'15,"35"-18"1,-36 0-16,72 0 16,-54 0-16,53 0 15,-53 0-15,54-18 16,-54 18-1,18-18-15,-53 1 16</inkml:trace>
  <inkml:trace contextRef="#ctx0" brushRef="#br0" timeOffset="856.0856">6473 8026 0,'71'17'16,"0"-17"-16,-36-17 16,18 17-16,-36 0 15</inkml:trace>
  <inkml:trace contextRef="#ctx0" brushRef="#br0" timeOffset="3143.6596">7655 7091 0,'0'-35'16,"0"17"-16,0 0 15,18 36-15,0 52 16,-18 1-16,17 105 15,-34 36 1,17-88-16,-18-19 16,18 1-16,-18 53 15,18-88-15,0 17 16,0-53-16,0-17 16,0-36-16,18-53 15,-18 1 1,18-54-16,-18 36 15,0-106-15,17 71 16,1-89 0,-1 106-16,19-35 15,-19 88-15,1-17 16,0 52-16,17 0 16,-17 18-16,35 36 15,-36-1-15,18 71 16,-17-36-16,17 89 15,-17-53-15,17 106 16,-17-124-16,-18 0 16,35 53-1,-17-88-15,-1-18 0,-17 1 0,18-1 16,-36-35 0</inkml:trace>
  <inkml:trace contextRef="#ctx0" brushRef="#br0" timeOffset="3287.5443">7726 7796 0,'70'0'0,"-17"0"16,36 0-1,-37 0-15,19 0 0</inkml:trace>
  <inkml:trace contextRef="#ctx0" brushRef="#br0" timeOffset="4098.2571">8520 7602 0,'0'-17'15,"17"17"1,1 17 15,0 54-31,-18-36 16,17 71-16,1-53 15,-1 70 1,1-52-16,0-18 0,-1-18 16,-17 18-16,18-18 0,17 18 15,-17-35 1,0-36 0,-1 1-16,18-54 0,1 18 15,-19 0-15,-17-17 16,18 17-16,0-18 0,-1 18 15,-17 0-15,18 0 0,0 1 16,-18 16-16,17-17 16,-17 36-16,0-1 15</inkml:trace>
  <inkml:trace contextRef="#ctx0" brushRef="#br0" timeOffset="11529.7684">5115 10072 0,'0'17'0,"-17"19"16,17-1-16,-18 53 16,18-35-16,35 71 15,-17-71-15,17 52 16,0-52-16,36 18 16,-36-36-1,18-17-15,-17-1 16,34-34-16,-52-1 15,35-35 1,-18 18-16,0-53 16,-17 35-16,-18-53 15,0 35-15,0-52 16,0 70-16,-35-70 16,35 87-16,-36-17 15,36 36-15,0 34 16,18 72-1,-18-37-15,18 1 16,-18 18-16,35 35 16,-18-36-16,-17-17 0,18 0 15,17 35 1,-17-17-16,0-53 16,-18-1-16,17 18 15</inkml:trace>
  <inkml:trace contextRef="#ctx0" brushRef="#br0" timeOffset="11844.1767">6033 10583 0,'0'36'15,"0"-19"1,0 19-16,0-1 0,17 18 15,-17-36 1,0 1-16,18 0 16,-18-1-16</inkml:trace>
  <inkml:trace contextRef="#ctx0" brushRef="#br0" timeOffset="12011.0915">6033 10283 0,'0'-17'16,"0"-1"0</inkml:trace>
  <inkml:trace contextRef="#ctx0" brushRef="#br0" timeOffset="12511.8684">6809 10089 0,'-18'0'16,"36"0"-1,-1 0 1,1 0-16,17 0 0,36 0 16,-36 0-16,0 0 0,1 18 15,-19-18-15,36 0 16,-53 18-16,18-1 16</inkml:trace>
  <inkml:trace contextRef="#ctx0" brushRef="#br0" timeOffset="12644.6354">6914 10336 0,'36'18'16,"17"-18"-16,0-18 16,-18 1-16</inkml:trace>
  <inkml:trace contextRef="#ctx0" brushRef="#br0" timeOffset="13563.0209">8643 9966 0,'0'18'0,"18"-36"31,-18 0-31,17-17 16,-17-18-16,18 36 15,0-54 1,-1 36-16,1-18 16,-18 35-16,18-17 15,-36 35 1,-35 17 0,18 1-1,-53 17-15,35-17 16,-71 17-16,54-17 15,17 0-15,-71 17 16,71-35-16,0 18 16,0-1-16,18 1 0,0-1 15,17 1-15,18 0 16,18-1-16,0 1 16,34 0-16,-16-1 15,17 1-15,-18-18 16,35 18-1,-52-1-15,17 18 16,-17-17-16,-18 35 16,0-35-16,-35 35 15,17-36-15,-17 54 16,17-54-16,-17 36 16,35-35-16,0 35 15,18-35-15,17 17 16,0-18-16,53 19 15,-52-19-15,52-17 16,-35 18-16,17-18 16,-34 0-1,34 0-15,-52-18 16,17 1-16,-35-1 16,0-17-16,0 17 15,0-17 1,-18 17-16,1-17 15,-1 35-15,0-18 16</inkml:trace>
  <inkml:trace contextRef="#ctx0" brushRef="#br0" timeOffset="14335.7593">8396 10866 0,'0'17'0,"0"1"16,0-1-16,18 1 15,-18 17 1,0-17-16,0 17 0,17-17 15,-17 0-15,18-1 16</inkml:trace>
  <inkml:trace contextRef="#ctx0" brushRef="#br0" timeOffset="14475.6297">8378 10724 0,'18'0'31</inkml:trace>
  <inkml:trace contextRef="#ctx0" brushRef="#br0" timeOffset="15360.452">9860 9878 0,'18'-18'15,"-18"-17"1,0 0-16,0 17 16,0-35-1,0 35-15,-18-17 0,18 17 16,-17 1-16,-1-1 0,-17 18 15,-18-35 1,35 35-16,-17 0 0,-36-18 16,18 18-16,-35 0 15,53 0-15,-18 0 16,18 18-16,-54 0 16,72-18-16,-18 17 0,17 1 15,18-1 1,0 1-16,35 17 15,0-17-15,36 35 16,-36-35-16,1 17 16,-1-17-16,0-1 0,-17 18 0,-1 18 15,-17-17 1,0-19-16,-35 54 16,17-54-16,-17 19 0,-53 17 15,53-18-15,-36 0 16,36-17-16,0 17 15,35-17 1,35-1-16,-17 1 16,70 0-16,-35-1 15,17 1-15,-17 0 16,0-18-16,53 35 0,-53-35 16,35 0-16,-70 0 15,17 0 1,-35-18-16,-18-17 15,1 0 1,-1 17-16,0 0 16,1 18-16,-1 18 15</inkml:trace>
  <inkml:trace contextRef="#ctx0" brushRef="#br0" timeOffset="15709.9097">9490 11007 0,'0'35'0,"0"-17"16,17 17-16,-17 0 16,18 0-16,-18 1 0,18-1 0,-18 0 15,0 1-15,0 16 16,0-34-16,0 0 0,-36-18 15,19 0 1,-36-53-16,35 18 16</inkml:trace>
  <inkml:trace contextRef="#ctx0" brushRef="#br0" timeOffset="15838.232">9437 10760 0,'17'0'16,"-17"17"0</inkml:trace>
  <inkml:trace contextRef="#ctx0" brushRef="#br0" timeOffset="16465.6948">10389 9878 0,'0'35'31,"-17"-17"-31,17 35 0,0 70 16,0-52-16,-18-1 16,18 54-16,0-71 15,0 0-15,0-36 16,0 1 0,0-36-16,18-70 15,-1 53 1,1-36-16,-18 18 0,35-88 15,-35 71-15,36-89 16,-36 88-16,17-17 16,1 70-16,-1 1 15,1 17-15,0 35 16,-1 18-16,1 53 16,0-36-16,-1 89 15,-17-88 1,36 52-16,-19-70 15,18 18-15,-17-54 16,0 19-16,-18-19 16,0 1-16</inkml:trace>
  <inkml:trace contextRef="#ctx0" brushRef="#br0" timeOffset="16615.4302">10478 10336 0,'17'0'16,"18"-17"0,1-1-16,-1 0 15,-17 1-15</inkml:trace>
  <inkml:trace contextRef="#ctx0" brushRef="#br0" timeOffset="16785.5442">10883 10372 0,'0'35'15,"18"0"1,-1 1 0,1-36-1</inkml:trace>
  <inkml:trace contextRef="#ctx0" brushRef="#br0" timeOffset="16900.3711">10830 10107 0,'18'-18'0</inkml:trace>
  <inkml:trace contextRef="#ctx0" brushRef="#br0" timeOffset="17184.3934">11236 10619 0,'18'123'16,"-18"-70"-16,0 53 15,0-71-15,-36 36 16,19-54-16,17 1 0,-18-18 16,-17 0-1,17-18-15,1 1 0,-1-19 16,0 1-16,1-18 0,-1 0 15,18-17-15</inkml:trace>
  <inkml:trace contextRef="#ctx0" brushRef="#br0" timeOffset="17311.7923">11148 10125 0,'17'17'0,"1"-17"16,0 0-1,-1 0-15</inkml:trace>
  <inkml:trace contextRef="#ctx0" brushRef="#br0" timeOffset="18618.8543">11800 9913 0,'0'0'0,"0"-18"16,18 54-1,0-1-15,-1 36 16,1-19-16,0 54 16,-1-53-1,1 0-15,0 18 16,-1-54-16,18 19 16,-17-36-16,0-18 15,-1 0-15,1-17 16,-18-53-16,0 53 15,0-18-15,0 17 16,0-52-16,0 53 16,0 0-16,0-18 15</inkml:trace>
  <inkml:trace contextRef="#ctx0" brushRef="#br0" timeOffset="18874.2931">12400 10601 0,'18'35'15,"-18"36"-15,0-36 16,0 0-16,0 36 15,0-53-15,0-1 16,0 1-16,-18-18 16,-17-18-16,0-17 15,17 0-15,-17-36 16</inkml:trace>
  <inkml:trace contextRef="#ctx0" brushRef="#br0" timeOffset="18986.0778">12400 10072 0,'18'17'15,"-36"1"-15</inkml:trace>
  <inkml:trace contextRef="#ctx0" brushRef="#br0" timeOffset="24018.6714">5380 12453 0,'0'-18'16,"-18"18"0,18 18-1,-17 53 1,17-18-16,0 70 16,0-70-16,35 35 15,-17-35-15,-1-18 16,1-17-16,17 0 0,0-18 15,36 0 1,-36-18-16,18-53 16,-18 18-16,1-35 15,-19 0 1,-17 53-16,0-53 16,0 52-16,0 19 0,-17-36 15,-1 35-15,18 36 31,-18 52-31,18-34 16,18 87-16,-18-70 16,18 0-16,-1-18 15,19 36-15,-1-18 16,-35-18-16,17-17 16,1-1-16</inkml:trace>
  <inkml:trace contextRef="#ctx0" brushRef="#br0" timeOffset="24941.8611">6315 12559 0,'-18'0'0,"36"0"15,-1 0 1,1 0 0,35 0-16,-18 0 15,-17 0-15,52-18 16,-52 18-16,17 0 15</inkml:trace>
  <inkml:trace contextRef="#ctx0" brushRef="#br0" timeOffset="25092.142">6332 12718 0,'0'17'0,"18"1"16,0 0-16,17-18 0,35 0 15,-34 0-15,-19-18 16,36 18-16,-35 0 16</inkml:trace>
  <inkml:trace contextRef="#ctx0" brushRef="#br0" timeOffset="25742.9452">7179 12471 0,'0'17'0,"0"36"16,0-17-16,0 52 15,0-53-15,0 18 16,0-35-1,0-1-15,0-34 16,-18-36 0,18 17-16,18-52 15,-18 53-15,18-36 16,-1 54 0,1-19-16,35 1 15,-18 35-15,18 18 16,-35-1-16,-1 54 15,1-36-15,0 36 16,-18-36-16,0 18 16,17-18-16,1 1 15,0-19 1</inkml:trace>
  <inkml:trace contextRef="#ctx0" brushRef="#br0" timeOffset="26604.0297">7743 12541 0,'0'18'0,"18"52"16,0-17-16,17 36 15,-17-37-15,-1 72 16,1-71 0,-18-18-16,0 0 0,0 1 15,0-19-15,-18-52 16,1 0-16,-1 0 15,0-18-15,1 0 0,-1-18 16,0-52 0,18 34-16,36-52 0,-19 71 15,1 17-15,17 18 0,36-1 16,-36 36-16,18 36 16,-35-19-16,-18 19 15,0 52 1,0-53-16,-36 53 15,-16-35 1,16-18-16,1 1 0,17-19 16,1-17-1</inkml:trace>
  <inkml:trace contextRef="#ctx0" brushRef="#br0" timeOffset="26732.4189">8149 12682 0,'0'18'0,"0"0"16,-17-18-1</inkml:trace>
  <inkml:trace contextRef="#ctx0" brushRef="#br0" timeOffset="27149.2924">8308 12383 0,'18'0'15,"34"0"-15,-16 0 16,17 0-16,-18 17 0,53 1 16,-70 17-16,-1 0 15,-17 1 1,-17 34-16,-1-35 15,1-17-15,-19 53 16,19-54-16,-1 19 16,18-19-16,35 1 15,-17-18 1,17 0-16,36 0 16,-54-18-16,54 18 15</inkml:trace>
  <inkml:trace contextRef="#ctx0" brushRef="#br0" timeOffset="27506.3917">8908 12647 0,'35'-18'15,"-17"1"-15,-1-1 16,18-35-16,-35 18 16,18-18-1,-18 35-15,-18-17 16,-17 35-16,-18 0 16,18 0-16,-18 53 15,35-18-15,1-17 16,17 17-16,0 1 0,17-1 15,1-18-15,0 19 0,17-19 16,36 19-16,-36-36 16,0 0-16,18 0 0,18-18 15,-54 18-15,19-53 16,-19 35-16</inkml:trace>
  <inkml:trace contextRef="#ctx0" brushRef="#br0" timeOffset="27955.5042">9243 12647 0,'17'53'16,"1"-18"-16,-18-17 16,18 0-16,-1-1 0,1-17 0,0 0 15,-1 0 1,-17-17-16,0-1 16,0 0-16,0-17 15,18 17-15,0-35 16,-18 36-16,35-18 15,-18 17-15,19 0 16,-19 18-16,19-17 16,-19 17-16,1 0 15,-18 17 1,0 1 0,0 0-1,-18-1-15,18 18 16,18 18-1,-18-35-15,35 35 16,-17-35-16,17-18 16,-17 0-16,35 0 15,-36-18-15,1-17 16,0-1-16,-18 1 16,-18 0-16,0-18 15,-17 35-15,0-17 16,-1 35-16,1 0 15,18 0-15,17 18 16,17-18-16</inkml:trace>
  <inkml:trace contextRef="#ctx0" brushRef="#br0" timeOffset="28233.9478">9931 12471 0,'-53'0'16,"18"17"0,35 1-1,17 0-15,36 17 16,-18-17-16,36 17 16,-36-35-16,18 35 15,-35-35-15,-1 18 16,-17-1-16,-53 1 15,18 0-15,-35-18 16,34 17-16,-34-17 16,52 0-16,-35 0 15</inkml:trace>
  <inkml:trace contextRef="#ctx0" brushRef="#br0" timeOffset="28730.2464">10636 11906 0,'-53'18'15,"0"17"1,-17 36 0,35 52-16,35-52 15,-18 70-15,36-71 16,-1 1-16,1-18 0,17 0 15,-17 0-15,17-18 0,0 0 16,36 1-16,-53-19 16,52-17-1</inkml:trace>
  <inkml:trace contextRef="#ctx0" brushRef="#br0" timeOffset="29028.7433">10918 12153 0,'-52'35'0,"34"54"16,0-1 0,18-53-16,53 89 15,-35-89-15,52 18 16,-52-36 0,53 19-16,-54-36 15,19 0-15</inkml:trace>
  <inkml:trace contextRef="#ctx0" brushRef="#br0" timeOffset="29306.7571">11201 12629 0,'0'36'16,"-18"-36"-1,18-36 1,-18 1-16,18-18 15,18 18-15,0-18 16,-1 35-16,19-17 16,-1 18-16,-17 17 0,52-18 15,-52 0 1,35 36-16,-53 0 16,0 34-16,0-16 15,-18 17-15,0-36 16,18 19-16,0-19 15</inkml:trace>
  <inkml:trace contextRef="#ctx0" brushRef="#br0" timeOffset="29467.1591">11695 12629 0,'0'36'15,"-18"-1"1,0 0-16,18-17 16,0 0-16</inkml:trace>
  <inkml:trace contextRef="#ctx0" brushRef="#br0" timeOffset="29684.524">12065 12435 0,'-18'53'16,"18"0"-16,-17-35 15,17 35-15,0-18 16,17-17-16,-17-1 0,18 1 15</inkml:trace>
  <inkml:trace contextRef="#ctx0" brushRef="#br0" timeOffset="29957.4763">12330 12294 0,'35'36'16,"-17"17"0,17-1-16,-18 1 15,-17-17-15,-17 17 16,-1-1-1,18-34-15,-35 17 16,17-35-16</inkml:trace>
  <inkml:trace contextRef="#ctx0" brushRef="#br0" timeOffset="30232.1473">12435 11906 0,'71'71'16,"0"17"-1,-1 18-15,-17 17 16,-35-70-16,-1 88 15,-34 0 1,-1-88-16,-35 71 16,18-71-16,-18 35 15</inkml:trace>
  <inkml:trace contextRef="#ctx0" brushRef="#br0" timeOffset="31870.9482">5856 13705 0,'18'-70'16,"-18"-1"-16,-18 1 16,-17 34-1,0 72 1,17-1-16,0 71 15,1-36-15,17 1 0,0 17 16,0-17-16,17-1 16,1 54-1,0-71-15,-18-18 0,17 0 0,-17-17 16,0 0-16,-35-1 16,-18-17-1,35-17-15,-17-19 0,-53 1 16,35-18-1,35 18-15,1 17 0,17 0 16,17 1-16,36 17 16,35 0-1,-35 0-15,53-18 16,-53 18-16,53-17 16,-71-1-16,1 18 15,-54 0 1,-17 0-1,17 0-15,-17 35 16,17-17 0,18 35-16,0-18 15,0 0-15,18 1 0,35 17 16,-18-36 0,-17 1-16,17-1 0,0-17 0,0 0 15,18-35 1,-35 18-16,0-1 0,-1-35 15,-34-18 1,-1 54-16,0-19 0,-35 1 16,18 18-1,17 17-15,1 0 16,17 17-16</inkml:trace>
  <inkml:trace contextRef="#ctx0" brushRef="#br0" timeOffset="32070.1367">6421 14199 0,'-18'-17'15,"-17"-19"1,35-17 0,0 36-16,35-18 15,-17 35-15,34-18 16,-16 18-16,34 0 15,-34 0-15,34 0 16</inkml:trace>
  <inkml:trace contextRef="#ctx0" brushRef="#br0" timeOffset="32411.1079">7585 13970 0,'0'18'16,"17"-18"-16,1 53 15,0-18-15,17 35 16,-17-52-16,17 35 16,-18-35-16,1-18 15,0 0-15</inkml:trace>
  <inkml:trace contextRef="#ctx0" brushRef="#br0" timeOffset="32555.6909">7620 13617 0,'-18'-17'15,"54"34"1,-19-17-16,1 18 15</inkml:trace>
  <inkml:trace contextRef="#ctx0" brushRef="#br0" timeOffset="32917.542">8678 14023 0,'18'0'16,"0"0"-1,-1 0 1,1 0-16</inkml:trace>
  <inkml:trace contextRef="#ctx0" brushRef="#br0" timeOffset="33050.4535">9049 14058 0,'17'0'16</inkml:trace>
  <inkml:trace contextRef="#ctx0" brushRef="#br0" timeOffset="33188.812">9507 14023 0,'18'0'16,"-36"0"-1</inkml:trace>
  <inkml:trace contextRef="#ctx0" brushRef="#br0" timeOffset="33968.8443">7461 14940 0,'0'-53'0,"0"36"15,-17-19-15,-1-17 16,0 36-16,-17-36 16,-18 35-16,0 36 15,36 17 1,-1 0-16,-17 54 15,35-36-15,0 17 0,17 36 16,-17-53-16,18-18 16,0 18-16,-18-18 0,17 18 15,1-18 1,-18-17-16,0 0 16,-18-18-16,1 0 15,-1 0-15,0-53 16,1 35-16,17-52 15,0 52-15,0-17 16,0 17-16,17-17 0,1 17 16,35 1-16,-18-1 15,0 18-15,18 0 16,-17 18-16,-1-18 0,18 17 16,-18 1-16,-17-1 15,-1 1 1,-17 0-1,-17-18 1,34 0 0</inkml:trace>
  <inkml:trace contextRef="#ctx0" brushRef="#br0" timeOffset="34440.9059">7796 15222 0,'0'-17'16,"0"-1"-16,-17 0 16,-1 18-16,0-17 15,1-1-15,-1 18 16,1 0-16,17 18 31,17-18-15,1 0-1,-36-18 17,1 18-17,-1 0 1,0 0-16,1 0 16,17 18-16,0 17 15,17 18-15,1-35 16,0 17-16,-1-17 0,1 17 15,-1-18-15,36 1 16,-35 0-16,35-18 16,-35 0-1,-1-36-15,-17 19 16,-17-18-16,-19-18 16,1 35-16,17-17 15,1 17-15,-19 18 16,1-35-16</inkml:trace>
  <inkml:trace contextRef="#ctx0" brushRef="#br0" timeOffset="34656.2793">8079 15293 0,'-18'0'15,"0"-35"1,18 17-16,-17-17 16,17 17-16,0-17 0,17 17 0,-17-17 15,18 17-15,35-17 16,-35 35-16,-1 0 16,18 0-16,-17 0 0,17 0 0,1 0 15</inkml:trace>
  <inkml:trace contextRef="#ctx0" brushRef="#br0" timeOffset="35036.014">9278 15099 0,'35'88'0,"1"36"15,-19-19 1,1 1 0,-18-70-16,0 16 15,-18-34-15,1 0 16,-54-71 0,53 18-16,1-1 15,-1-17-15,1 0 0,-1 0 0</inkml:trace>
  <inkml:trace contextRef="#ctx0" brushRef="#br0" timeOffset="35141.8811">9102 14799 0,'17'0'16,"1"18"-16,35-1 16</inkml:trace>
  <inkml:trace contextRef="#ctx0" brushRef="#br0" timeOffset="35324.9932">9737 15134 0,'17'0'31,"1"0"-31,0-35 16</inkml:trace>
  <inkml:trace contextRef="#ctx0" brushRef="#br0" timeOffset="35452.9625">10072 15099 0,'17'0'0,"1"0"16,0 0 0</inkml:trace>
  <inkml:trace contextRef="#ctx0" brushRef="#br0" timeOffset="35580.015">10583 15011 0</inkml:trace>
  <inkml:trace contextRef="#ctx0" brushRef="#br0" timeOffset="35703.4591">10918 14958 0,'-17'-18'16</inkml:trace>
  <inkml:trace contextRef="#ctx0" brushRef="#br0" timeOffset="36974.7967">8396 16175 0,'-18'-35'15,"18"52"1,18 54 0,0 52-1,-18-70-15,35 53 16,-17-71-16,35 18 15,-36-53-15,36 18 16,-18-36-16,1-35 16,-19 18-16,1-36 15,-18 36-15,0 18 16,0-19-16,0 19 16,-18 17-16,18 17 15,0 36 1,0-18-16,0 36 15,18-53 1,0 17-16,35 0 16,-36-35-16,36 0 15</inkml:trace>
  <inkml:trace contextRef="#ctx0" brushRef="#br0" timeOffset="37498.8742">9013 15998 0,'18'0'31,"-18"-17"-31,35 17 15,1 0-15,-1-18 0,0 18 16,18-35-16,-18 35 16,1 0-16,-1-18 0,-17 18 15,17 0-15</inkml:trace>
  <inkml:trace contextRef="#ctx0" brushRef="#br0" timeOffset="37766.3399">9066 16034 0,'0'35'15,"-17"0"-15,17 36 16,0-18-16,0-18 15,17 71-15,1-53 16,-18-18-16,18 0 0,35 1 16,17-19-1,-35-17-15,-17 0 0,53 0 16,-54 0 0,1-17-16,0 17 0</inkml:trace>
  <inkml:trace contextRef="#ctx0" brushRef="#br0" timeOffset="38666.8206">9684 16245 0,'17'71'15,"-17"-36"-15,0 1 16,18 16 0,-18-34-16,18 0 0,-1-18 15,1 0 1</inkml:trace>
  <inkml:trace contextRef="#ctx0" brushRef="#br0" timeOffset="38824.7565">9631 16069 0,'17'0'15,"1"-18"1</inkml:trace>
  <inkml:trace contextRef="#ctx0" brushRef="#br0" timeOffset="39245.5518">9931 15981 0,'35'-18'16,"0"18"-16,-17 0 15,17 0-15,-17 0 0,-1 0 16,1 0-16,0 18 0,17-1 16,-35 1-16,18 35 15,-1-18 1,-17 18-16,18 35 0,-18-35 16,18 0-16,-1 35 15,-17-52-15,18 34 16,-18-52-1,-18 0-15,1-18 16,-1 0-16,-17-18 16,17 18-16,-35-35 15,35 17-15,1 0 16,-1 1-16</inkml:trace>
  <inkml:trace contextRef="#ctx0" brushRef="#br0" timeOffset="39495.0855">10760 16245 0,'-18'0'0,"53"0"31,-17 0-31,17 0 0,53-17 16,-52 17-1,-19-18-15,19 18 0,-19-17 16,-17-1-16</inkml:trace>
  <inkml:trace contextRef="#ctx0" brushRef="#br0" timeOffset="39640.0085">10866 16157 0,'0'71'0,"17"-1"15,18 1 1,1-18 0,-19-36-16,1-17 0</inkml:trace>
  <inkml:trace contextRef="#ctx0" brushRef="#br0" timeOffset="39801.6352">11307 16140 0,'88'-18'0,"-35"0"15,17-17 1,-52 35-16</inkml:trace>
  <inkml:trace contextRef="#ctx0" brushRef="#br0" timeOffset="39926.1564">11324 16369 0,'53'0'15,"0"-35"-15,0-1 16</inkml:trace>
  <inkml:trace contextRef="#ctx0" brushRef="#br0" timeOffset="40513.0231">12153 15840 0,'0'35'0,"0"71"16,-17-36-16,17-17 15,-18 53 1,18-18-16,18-52 15,-18-1-15,17-17 0,1-36 16,-1 0 0,1-52-16,-18 34 15,0-52-15,18 35 16,-18-35-16,17 18 16,1-36-1,-18 70-15,35-16 16,-17 52-16,17 52 15,-17-16-15,17 87 16,-35-70-16,18 71 16,-1-71-16,1 52 15,-18-69-15,18 17 16,-18-36-16,-18-17 16</inkml:trace>
  <inkml:trace contextRef="#ctx0" brushRef="#br0" timeOffset="40641.4122">12224 16210 0,'35'0'15,"18"-17"1,18-1 0,-36 0-16,18 18 15</inkml:trace>
  <inkml:trace contextRef="#ctx0" brushRef="#br0" timeOffset="40818.5706">12682 15840 0,'36'-18'15,"17"0"1,-36 1-16,18-1 15,18 1-15,-17 17 16</inkml:trace>
  <inkml:trace contextRef="#ctx0" brushRef="#br0" timeOffset="41002.5222">12841 15857 0,'-35'89'0,"17"-37"15,1 1-15,-1 53 16,18 0-1,35-18-15,0-52 16,18-1-16,36 0 16,-54-35-16,0 0 15,18-18-15,0 1 16,-35-1-16</inkml:trace>
  <inkml:trace contextRef="#ctx0" brushRef="#br0" timeOffset="41174.5102">13212 16210 0,'0'18'0,"0"-1"16,17 19-1,1-19-15,-1-17 16,1 0-16</inkml:trace>
  <inkml:trace contextRef="#ctx0" brushRef="#br0" timeOffset="41314.4578">13194 15822 0,'18'0'15,"-1"0"-15</inkml:trace>
  <inkml:trace contextRef="#ctx0" brushRef="#br0" timeOffset="41642.8307">13441 15752 0,'35'0'16,"0"0"-16,18-18 16,-17 18-16,-19 0 0,19 0 15,-19 18-15,-17 17 0,35 53 16,-35-35-16,0 70 16,18-70-16,-18 71 15,18-89 1,-18 53-16,0-52 0,0-19 15,0 18-15,-18-17 16,-17 0 0,17-36-1,1 18-15,-1-18 0,0 1 16,-17-1 0,17 1-16,1 17 15</inkml:trace>
  <inkml:trace contextRef="#ctx0" brushRef="#br0" timeOffset="41897.4547">13829 15787 0,'0'17'16,"70"-17"-1,19 18-15,-54-36 16,18 18-16,17-17 16,-17-1-16,-53 1 15</inkml:trace>
  <inkml:trace contextRef="#ctx0" brushRef="#br0" timeOffset="42077.4498">13952 15928 0,'0'106'16,"0"0"0,0-71-16,36 53 15,-19-53-15,1-17 0,0 0 16,34 17-16,-34-35 15,35 0-15,-35-18 16,-1 1-16</inkml:trace>
  <inkml:trace contextRef="#ctx0" brushRef="#br0" timeOffset="42265.0456">14288 16281 0,'0'53'15,"17"0"1,-17-18-16,18-18 16,-18 19-16,0-19 15,-18-17 1,1-17 0,-1-1-16</inkml:trace>
  <inkml:trace contextRef="#ctx0" brushRef="#br0" timeOffset="42375.4235">14270 16016 0,'18'0'16</inkml:trace>
  <inkml:trace contextRef="#ctx0" brushRef="#br0" timeOffset="42731.863">14464 15716 0,'35'-17'15,"36"-19"1,17 19-16,-53 17 15,18 0-15,-18 35 16,1 36 0,-36 52-1,0-70-15,17 53 16,-17 17-16,-17-35 16,17-52-16,-18 17 15,18 0 1,-18-53-16,1 17 15,-1-17-15,0-35 16,1 35-16,-18-53 16,17 35-16,0 1 15,1-19-15</inkml:trace>
  <inkml:trace contextRef="#ctx0" brushRef="#br0" timeOffset="43281.3495">15099 16140 0,'0'17'31,"18"-17"-31,34 0 16,1-17-16,36-1 15,-37 18-15,-16-18 0,-1 1 16,18-1 0,-18 0-16,-17 18 15,-36 0-15</inkml:trace>
  <inkml:trace contextRef="#ctx0" brushRef="#br0" timeOffset="43432.7662">15399 16051 0,'-18'18'16,"18"0"-1,-18 17 1,1-17-16,17 52 16,-18-52-16,1 17 15,17-17-15,0-1 16,0-34-1</inkml:trace>
  <inkml:trace contextRef="#ctx0" brushRef="#br0" timeOffset="43600.2395">15240 15928 0,'18'53'16,"17"17"-1,18 1 1,-18-36-16,18 18 0,18 0 16,-54-35-16</inkml:trace>
  <inkml:trace contextRef="#ctx0" brushRef="#br0" timeOffset="44413.1752">15804 15963 0,'0'18'15,"36"35"-15,-36-18 16,35 36-16,-17-36 15,35 18-15,-36-18 16,18-17 0,-17-1-16,0-17 15,-1-17-15,-17-19 16,-17-16 0,17 16-16,0-17 15,0 36-15,0-19 16</inkml:trace>
  <inkml:trace contextRef="#ctx0" brushRef="#br0" timeOffset="44594.8356">16210 15875 0,'53'-35'16,"0"-1"-1,0 1-15,-35 18 16,-1 17-16,1-18 16</inkml:trace>
  <inkml:trace contextRef="#ctx0" brushRef="#br0" timeOffset="44751.0312">16316 15840 0,'-35'70'16,"17"18"-1,0 18 1,36-53-16,-18 0 0,35 18 15,18-18 1,-17-53-16,-1 17 16,0-17-16,18 0 15,-35 0-15,-1-17 0,1-1 16,0 18-16,-18-18 0</inkml:trace>
  <inkml:trace contextRef="#ctx0" brushRef="#br0" timeOffset="44964.3753">16722 16334 0,'17'70'0,"1"-35"16,-18 1-16,18-1 16,-18 0-16,0-17 15,-18-18-15,0 18 16,1-1-16,-1-17 15,0-17-15,1-19 16,17 19-16,-18-19 16,0 1-16</inkml:trace>
  <inkml:trace contextRef="#ctx0" brushRef="#br0" timeOffset="45074.2383">16633 15963 0,'18'0'0,"0"0"31</inkml:trace>
  <inkml:trace contextRef="#ctx0" brushRef="#br0" timeOffset="45428.7743">16863 15699 0,'35'-36'16,"0"36"-16,36-35 15,-53 35-15,-1 0 16,1 0-16,-1 0 16,19 35-16,-19 1 15,1 34-15,-18-17 16,18 71-16,-18-54 15,0 71 1,0-88-16,0 71 16,0-89-16,0 0 15,0 0-15,0-17 0,-18-36 32,-17-17-32,17 0 15,-17 17-15,-18-17 16,35 17-16,-17 1 15</inkml:trace>
  <inkml:trace contextRef="#ctx0" brushRef="#br0" timeOffset="46585.935">12188 13741 0,'18'0'16,"0"17"-16,52-17 15,-17 18 1,0-18-16,71-18 15,-54 18-15,-17 0 0,53-35 16,-88 35-16,-1-18 16</inkml:trace>
  <inkml:trace contextRef="#ctx0" brushRef="#br0" timeOffset="46849.7009">12294 13494 0,'-70'35'15,"-36"18"1,18 18-16,17-19 16,54-16-16,17 34 15,17-34 1,1-1-16,17 0 0,53 36 15,18-18 1,-35-36-16,-18-17 0,52 18 16,-69-1-16</inkml:trace>
  <inkml:trace contextRef="#ctx0" brushRef="#br0" timeOffset="47180.4549">12294 14728 0,'53'0'16,"0"18"-16,53-18 16,-35 0-16,52 0 15,-52 0-15,-19 0 16,-16 0-16,-1 0 15,-17 0-15</inkml:trace>
  <inkml:trace contextRef="#ctx0" brushRef="#br0" timeOffset="47426.5742">12365 14393 0,'-35'18'16,"-54"35"-16,54 0 16,0-18-16,17 0 15,18 1-15,18 52 16,-1-53-16,19 0 0,70 18 16,-36-35-16,54 0 15,-71-1-15,70-17 16,-88 0-16</inkml:trace>
  <inkml:trace contextRef="#ctx0" brushRef="#br0" timeOffset="48648.6205">8343 11501 0,'0'52'15,"18"-16"-15,-18 17 0,0 35 16,17-35-16,-17 35 16,18-53-1,0 18-15,-18-35 16,0-1-16,0 1 16,-36-18-1</inkml:trace>
  <inkml:trace contextRef="#ctx0" brushRef="#br0" timeOffset="48910.5835">8149 11695 0,'18'-18'0,"17"-17"16,18-1-1,0 1 1,-35 17-16,17-17 15,0 18-15,-17 17 16,-1 0 0,1 0-16,-18 17 15,18-17-15,-1 18 16,-17-1-16,36 1 16,-19 0-16,19 17 15,-19-17-15</inkml:trace>
  <inkml:trace contextRef="#ctx0" brushRef="#br0" timeOffset="49200.0436">9454 11818 0,'18'18'15,"-18"-1"-15,0 36 16,0-17-16,0-1 16,18 0-16,-18-17 0,0 17 0,17 0 15,-17-17-15,0 0 16,-17-18 15,17-18-31</inkml:trace>
  <inkml:trace contextRef="#ctx0" brushRef="#br0" timeOffset="49401.3722">9243 11942 0,'35'-18'0,"-17"0"16,35 1-16,-18-1 15,0 18-15,36-35 16,-54 35-16,1-18 0,17 18 16,-17 0-1,0 0-15,-1 0 16,-17 18 0,18-18-16,-1 17 15</inkml:trace>
  <inkml:trace contextRef="#ctx0" brushRef="#br0" timeOffset="50199.7792">17268 6703 0,'18'35'16,"0"-35"-16,-18 18 0,17-1 16,1 36-1,-18 35-15,0-35 0,18 88 16,-18-70-1,0 35-15,17 141 16,1-106-16,17 194 16,-17-159-16,0 18 15,17-17-15,0 229 16,0-177-16,1 212 16,-1-194-16,0 264 15,0-264-15,-17 18 0,17 282 16,-17-283-16,0 301 15,-1-283 1,1 0-16,0 18 0,-1 264 16,1-281-16,-1-19 15,1 1-15,0 246 16,-1-264-16,1-17 0,0 193 16,-1-247-16,19 159 15,-36-193 1,35 87-16,-17-123 15,17 35-15,-18-88 16,-17 0-16</inkml:trace>
  <inkml:trace contextRef="#ctx0" brushRef="#br0" timeOffset="52831.8747">19791 9137 0,'0'0'0,"0"-18"0,-18-17 16,18 17-16,0 1 15,-17 34 1,17 54-1,-18 0-15,18 87 16,0-70-16,35 71 16,-17-106-16,52 53 15,-34-71-15,52 1 16,-35-36-16,-18 0 16,0-18-16,1-17 15,17-54-15,-36 36 16,-17 1-16,0-1 0,0 17 15,-17-69 1,17 52-16,-36-18 16,19 36-16,-1 0 15,18 17-15,0 36 16,0-1-16,0 71 16,18-17-16,17 70 15,-17-70-15,17 34 16,0-34-16,18 0 15,-35-36-15,-18 18 16,0-36-16</inkml:trace>
  <inkml:trace contextRef="#ctx0" brushRef="#br0" timeOffset="53910.7402">20884 9454 0,'-17'0'0,"17"-17"16,17 17-1,19 0 1,-1 0-16,18 0 16,-18 0-16,18 0 15</inkml:trace>
  <inkml:trace contextRef="#ctx0" brushRef="#br0" timeOffset="54043.2571">20902 9648 0,'35'0'16,"18"0"-1,-17 0-15,34-17 16,-35 17-16</inkml:trace>
  <inkml:trace contextRef="#ctx0" brushRef="#br0" timeOffset="54655.9687">21661 9507 0,'0'18'0,"0"0"15,-18-1-15,18 71 16,0-52-16,18 52 16,-1-70-16,-17 17 15,18-17-15,-1-36 16,1-53 0,-18 18-16,0-52 15,18 52-15,-18-36 16,17 37-16,1-19 15,0 53-15,17 1 16,0 17-16,1 35 16,-1 0-1,-18 53-15,1-52 16,0 52-16,-1-35 16,1-18-16,0 0 0,-1 1 15,-17-19-15</inkml:trace>
  <inkml:trace contextRef="#ctx0" brushRef="#br0" timeOffset="55166.6787">22419 9490 0,'18'88'16,"-1"-18"-16,1 72 16,-18-54-16,0-18 15,18 89 1,-18-106-16,0 0 0,0 0 15,0-36 1,-18-34-16,0-18 16,1-1-16,-1-17 0,0-70 15,18 52-15,0-17 16,0-106 0,18 88-16,35-88 15,-18 141-15,1 18 0,-1 17 16,18 18-16,17 18 15,-34 17-15,16 36 16,-34-36-16,0 0 16,-36 54-16,0-54 15,-34 18-15,16-18 16,-17-17 0,18-1-16,0-17 0,17 0 15,1 0-15</inkml:trace>
  <inkml:trace contextRef="#ctx0" brushRef="#br0" timeOffset="55528.8515">23301 9613 0,'18'0'31</inkml:trace>
  <inkml:trace contextRef="#ctx0" brushRef="#br0" timeOffset="56161.0303">24130 9243 0,'-18'0'16,"1"0"-1,-19 35 1,1 0-16,0 36 16,0 17-16,17-53 0,18 36 15,0-53 1,18-1-16,-1 1 0,1-18 15,17 0-15,0 0 0,-17-18 16,53-35-16,-54 18 16,1-18-16,-18 0 0,18-53 15,-36 36 1,0-71-16,1 70 16,-36-70-16,35 88 15,-17 0-15,0-17 16,17 87-1,18 19-15,35 175 16,0-123 0,54 71-16,-36-88 15,52 52 1,-34-70-16,35 35 0,-71-70 16,18 17-16,-35-35 15,-1 0 1</inkml:trace>
  <inkml:trace contextRef="#ctx0" brushRef="#br0" timeOffset="56401.7935">24571 9454 0,'0'0'0,"0"-17"0,-18 17 16,1 0-16,17 17 15,-18 19 1,18 17-16,18-18 16,17 0-16,-17 0 0,52 1 15,-35-36-15,36 17 16,-36-34-16,-17-19 15,0 1-15,-54-18 16,-17-17 0,18 34-16,0 1 15,0 18-15,-1-1 16,1 0-16,17 1 0,1 17 0,17 17 16,17 1-1</inkml:trace>
  <inkml:trace contextRef="#ctx0" brushRef="#br0" timeOffset="56579.7232">24906 9402 0,'18'0'0,"52"-36"15,-34 36-15,17-17 0,52-19 16,-69 19-16,17-1 15,-36 18 1,-34-18 0</inkml:trace>
  <inkml:trace contextRef="#ctx0" brushRef="#br0" timeOffset="56852.3113">25065 8855 0,'0'88'16,"0"35"-1,-18-52-15,18-18 0,18 88 16,0 0 0,17-88-16,0 0 0,53 35 15,0-35 1,-35-35-16,-17-18 0,34 0 15,-52-18 1,-18 0-16,0 1 16,-18-1-16,1 0 15</inkml:trace>
  <inkml:trace contextRef="#ctx0" brushRef="#br0" timeOffset="58203.788">26229 8661 0,'-18'-18'16,"-17"18"-16,0 35 16,17 18-1,-17 0-15,17 18 0,-17 17 16,17-18-16,18 19 0,0 69 16,0-69-16,36-19 15,17 36-15,-18-53 16,0 0-16,53 17 15,-52-52-15,17 17 16,-18-35-16</inkml:trace>
  <inkml:trace contextRef="#ctx0" brushRef="#br0" timeOffset="58664.8646">26599 9225 0,'0'106'15,"0"17"1,0 1-16,18-71 16,-18 0-16,0 17 15,0-52-15,0 0 16,0-36-16,0-53 15,0 18 1,0-70-16,0 70 16,0-17-16,18-19 0,-18 1 15,17 0-15,36-106 16,-35 123-16,0 18 0,17 18 16,0 18-1,-17 17-15,-1 17 0,1 1 0,35 35 16,-35 0-1,17 35-15,-17-18 16,-1 54-16,1-54 16,-1 54-16,1-54 15,0 36-15,-1-53 16,19 18 0,-36-54-16,17 1 15,-17 0-15,-17-36 16</inkml:trace>
  <inkml:trace contextRef="#ctx0" brushRef="#br0" timeOffset="58821.0059">26723 9472 0,'0'-18'16,"35"1"-1,0-1-15,36 1 16,-18-1-16,-18 18 0,18-18 15,0 18-15,-18 0 0,18-17 16</inkml:trace>
  <inkml:trace contextRef="#ctx0" brushRef="#br0" timeOffset="59154.7105">27517 9754 0,'0'53'15,"-18"18"-15,-17-18 16,-1 17 0,36-52-16,-17 17 15,-1-35-15</inkml:trace>
  <inkml:trace contextRef="#ctx0" brushRef="#br0" timeOffset="59509.8088">27817 9384 0,'17'70'16,"18"1"0,1 0-16,-19-36 15,1 0-15,17 36 16,1-36-16,-19-35 16,18 0-1,-17-18-15,0-17 16,-18-18-1,0 18-15,0-18 16,0 18-16,0-18 16,17 35-16,-17 0 0,0 1 15,0-1 1</inkml:trace>
  <inkml:trace contextRef="#ctx0" brushRef="#br0" timeOffset="59827.2112">28293 8608 0,'35'0'16,"36"35"0,-36-17-16,88 70 0,1 35 15,-71-52-15,0-1 16,17 89 0,-52-71-16,-18 18 0,0-18 15,-35 106-15,-1-105 16,-52 87-16,35-105 15,-35 34-15,53-52 16,-18-17-16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31:42.6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9349 8961 0,'0'-18'16,"0"0"0,0 1-16,0-1 15,0 0 1,-18 36 0,18 35-1,0 0-15,0 17 16,0-17-16,0 0 0,53 106 31,-35-124-31,17-17 0,-18 17 16,54-35-16,-53 0 15,17-17-15,18-54 16,-36 36-16,1-18 0,0-35 16,-18 35-1,0 17-15,0 1 16,0 17-16,-18 1 0,18 34 15,-18 36 1,18 0-16,18 36 16,17-1-1,-17-53-15,17 0 16,-17-17-16,17 17 16,1-35-16,-19 18 0,18-18 15</inkml:trace>
  <inkml:trace contextRef="#ctx0" brushRef="#br0" timeOffset="174.2454">10054 8961 0,'35'0'16,"1"0"-16,-1 0 15,-17 0-15,-18 17 0</inkml:trace>
  <inkml:trace contextRef="#ctx0" brushRef="#br0" timeOffset="295.7859">10072 9208 0,'17'0'0,"19"17"16,-1-17-16,18 0 15,-18 0-15</inkml:trace>
  <inkml:trace contextRef="#ctx0" brushRef="#br0" timeOffset="1045.8535">10566 7532 0,'35'0'0,"-17"0"16,17 0-16,53 0 15,-53 0-15,18-18 0,35 18 16,-70 0-1,17 0-15</inkml:trace>
  <inkml:trace contextRef="#ctx0" brushRef="#br0" timeOffset="1636.3436">10548 7585 0,'0'17'47,"0"1"-47,18 0 16,-18-1 0,0 19-16,17-1 0,-17 53 15,18-17-15,-18 105 16,0-70-16,-18 141 15,1 35 1,17-141-16,-18 0 16,18 0-16,0-17 0,0 123 15,0-141-15,0-1 16,0 1-16,0-18 0,0 89 16,18-89-16,-18 53 15,17-88-15,-17 53 16,18-71-1,-18 0-15,18-17 0,-1 0 16,19 17-16,-19-17 16,36 17-16,-18-35 15,36 18 1,-36-1-16,18-17 16,-18 18-16,1-18 15,-19 0-15</inkml:trace>
  <inkml:trace contextRef="#ctx0" brushRef="#br0" timeOffset="2303.4287">11430 7920 0,'18'18'16,"35"-18"-1,-36-18-15,54 0 16,-54-17-16,19 17 0,-19-35 16,1 0-1,-36 18-15,1 0 16,-19 17-16,1 1 15,0-1-15,0 18 0,-18 0 0,-18 35 16,18 36 0,53-36-16,0 18 15,0 0-15,35 35 16,1-35-16,52 18 16,-35-54-16,0 19 15,53-19-15,-53 1 0,35-18 16,-35-18-1,0-17-15,-36 17 16</inkml:trace>
  <inkml:trace contextRef="#ctx0" brushRef="#br0" timeOffset="2680.4758">11959 7144 0,'0'17'16,"0"1"-16,18 35 15,-1-18 1,1 1-16,0-19 15,-1 18-15,1 1 0,0-19 16,-1 1-16,1-18 16,0 0-16,-1-35 15,-17-1 1,18 19-16,-18-18 0,0-1 16,0 1-16,17-18 15,-17 35-15,0 1 16,0-1-16,0 36 15,0-1 1</inkml:trace>
  <inkml:trace contextRef="#ctx0" brushRef="#br0" timeOffset="2870.7767">12400 7338 0,'0'53'16,"0"-36"-16,18 1 0,-18 35 15,0-35 1,17-1-16,-17 18 16,18-35-16</inkml:trace>
  <inkml:trace contextRef="#ctx0" brushRef="#br0" timeOffset="3571.9682">11589 8802 0,'17'0'15,"1"0"-15,0 0 16,-1-18-16,36 1 16,0-19-1,-35 19-15,17-19 16,-35 19-16,0-1 0,0 0 15,-18 18-15,-17-35 16,18 35-16,-19 0 0,1 0 16,0 0-16,-36 35 15,53-17-15,-17 17 0,18 54 16,17-54-16,35 53 16,-18-53-1,72 18-15,-54-18 16,53-17-16,-35 0 15,-18-18-15,1 0 0,-1 0 16,-17 0-16,17-18 0,-35 0 16</inkml:trace>
  <inkml:trace contextRef="#ctx0" brushRef="#br0" timeOffset="3928.1263">12065 8361 0,'0'17'16,"18"-17"-16,-18 18 0,17 35 15,-17-18-15,18-17 16,0 17-16,-18-17 15,35 17-15,-18-17 32,1-18-32,-18-18 15,0 1-15,0-1 0,18 0 16,-18-35-16,0 36 16,-18-19-16,18 19 15,0-1-15,-18 0 0,18 1 16,18 17 15</inkml:trace>
  <inkml:trace contextRef="#ctx0" brushRef="#br0" timeOffset="4182.8561">12435 8414 0,'18'0'16,"0"0"0,-18 17-16,-18 1 15,0 17 1,18-17-16,0 0 0,0-1 16,18 1-16,0 0 15,-1-18-15,19 0 16,-1 0-1</inkml:trace>
  <inkml:trace contextRef="#ctx0" brushRef="#br0" timeOffset="4455.2967">11977 9402 0,'17'0'47</inkml:trace>
  <inkml:trace contextRef="#ctx0" brushRef="#br0" timeOffset="4573.1046">11994 9596 0,'18'0'16,"-18"17"0,18-17-16</inkml:trace>
  <inkml:trace contextRef="#ctx0" brushRef="#br0" timeOffset="4728.9572">12012 9790 0,'18'17'16,"-1"-17"0,1 0-1</inkml:trace>
  <inkml:trace contextRef="#ctx0" brushRef="#br0" timeOffset="5344.1874">11606 10442 0,'0'18'16,"18"-18"-16,0 18 16,-1-18-16,36-18 15,-35 0-15,17-17 16,-17 17-16,-18-17 15,0 0-15,-18-18 16,1 35-16,-36-17 16,17 17-16,-34 18 15,17 18-15,18 0 16,17-1-16,-17 18 16,17 18-16,18-17 0,0 52 15,35-35-15,36 17 16,-36-52-1,18 0-15,53-1 16,-53-17-16,35 0 16,-53 0-16,18-17 15,-35-1-15</inkml:trace>
  <inkml:trace contextRef="#ctx0" brushRef="#br0" timeOffset="6018.6336">12100 9966 0,'0'-18'15,"0"36"1,18 17 0,0-17-1,-1 17-15,1 0 16,-1 1-16,1-36 0,0 17 15,-1 1-15,1-18 16,-18-18-16,18 1 16,-18-36-1,0 18-15,0 17 0,0-35 16,0 18 0,0 17-16,0 0 0</inkml:trace>
  <inkml:trace contextRef="#ctx0" brushRef="#br0" timeOffset="6346.0341">12418 10160 0,'0'35'16,"17"-52"15,1-19-15,-18 19-16,18-1 0,-1-35 16,1 36-1,0-1-15,-1 0 0,1 18 16,0 18-1,-1 0-15,-17-1 16,0 1-16,18-1 0,-18 36 16,0-35-16,0 0 15,0-1-15</inkml:trace>
  <inkml:trace contextRef="#ctx0" brushRef="#br0" timeOffset="7313.6873">12823 7355 0,'18'0'15,"35"0"1,-18 0-16,1 0 16,34-17-16,-52 17 15,17-18-15,-17 18 16,-1 0-16,-17 18 31,18 17-31,-18 0 16,0 1-16,0-1 0,18 0 15,-18 18-15,0 71 16,17-72-16,-17 37 16,0-19-16,18 18 0,-18 71 15,0-71 1,18 1-16,-18 105 0,0-106 16,0 106-16,0-106 15,-18 124-15,0-106 16,1 88-1,17-89-15,-36 107 16,36-88-16,-17 87 16,17-123-16,17 71 15,-17-88-15,36 35 16,-19-54-16,1 19 16,0-36-16,-18 1 15,0-19-15,0 1 16,-18-18-1,0 0 1,1 0 0,-1 17-1,0-17-15,1 18 16,-1-18 0,0 0-1,1 18-15,-18-18 16,17 0-16,0 0 0,-70 17 15,0 19 1,35-19-16,-18 1 16</inkml:trace>
  <inkml:trace contextRef="#ctx0" brushRef="#br0" timeOffset="14354.7261">1288 13353 0,'-18'0'16,"0"0"-1,1 0 1,-1 0-16,0 0 16,36 0 31,17 0-32,-17 0-15,53 0 16,-54 0-16,18 0 0,36 17 15,-36-17-15,1 0 16,-1 0 0,0 0-16,-17 0 0,-36 0 31</inkml:trace>
  <inkml:trace contextRef="#ctx0" brushRef="#br0" timeOffset="14649.4837">1446 13035 0,'0'18'32,"53"-1"-17,-35 1-15,53 35 16,-36-18-16,53 18 15,-53-18-15,36 36 16,-54-36-16,1 36 16,-18-54-1,-35 36-15,0-17 16,-18 17-16,17-36 16,-17 19-16,18-19 15,18 1-15,-19 17 16</inkml:trace>
  <inkml:trace contextRef="#ctx0" brushRef="#br0" timeOffset="17107.3436">1288 14905 0,'-18'0'16,"0"18"-16,1-18 16,34 0-1,19 17 1,-1-17-16,35 0 15,-52 18 1,70-18-16,-52 0 16,17 0-16,-36-18 15,36 18 1,-35-17-16</inkml:trace>
  <inkml:trace contextRef="#ctx0" brushRef="#br0" timeOffset="17379.5192">1393 14605 0,'0'18'16,"18"-18"-16,0 17 16,35 1-1,0 0-15,-18 17 0,53 18 16,-53-36-16,1 36 15,17 18-15,-18-36 16,-35 0-16,17 18 16,-17-35-16,-17 17 0,-18 1 15,-1-19 1,1 1-16,-18 17 16,18-17-16,-36 35 15</inkml:trace>
  <inkml:trace contextRef="#ctx0" brushRef="#br0" timeOffset="18704.4187">3334 16351 0,'17'0'31,"36"-17"-15,-17-1-16,17 18 16,-1 0-16,1 0 0,0 0 15,0 0-15,18 18 0,-18-18 16,70 0-1,-88 0-15,1-18 0,-1 18 16,0-18-16,-35 1 16</inkml:trace>
  <inkml:trace contextRef="#ctx0" brushRef="#br0" timeOffset="18992.1044">3775 15998 0,'0'-17'16,"35"17"-16,-17 0 15,-1 0-15,54 0 16,-36 17-16,18-17 0,-18 18 16,1 17-16,17-17 0,-18 17 15,0-17-15,18 53 16,-35-36-16,-1 18 15,-17-18-15,-35 18 16,17-35-16,-17 17 16,-53 18-16,35-36 15,0 19-15,-35 17 16,35-18-16,0 0 0</inkml:trace>
  <inkml:trace contextRef="#ctx0" brushRef="#br0" timeOffset="22912.3825">17127 6738 0,'0'18'47,"0"17"-31,0 0-16,0 18 15,-17 0-15,17 53 16,-18-53-16,0 88 16,18-70-16,-35 105 15,18-70-15,-1 105 16,0-87-16,1 105 16,17-105-16,0 140 15,0-105-15,-18 141 16,18-141-16,0 176 15,-18-159-15,18 195 16,-17-177-16,17 194 16,0-194-1,0 211-15,-18-193 16,18 194-16,0-195 16,0 1-16,0 17 0,0-17 15,0 229-15,0-212 16,0 212-1,0-229-15,18 194 16,-1-195-16,1 177 16,0-194-16,-1 159 15,-17-176-15,0-19 0,18 160 16,-18-177-16,18 141 16,-18-141-1,17-35-15,-17 18 16,18 17-16,-1-88 0,-17-18 15</inkml:trace>
  <inkml:trace contextRef="#ctx0" brushRef="#br0" timeOffset="28107.7327">7408 9102 0,'-17'0'31,"-1"0"-15,0-18 0,36 18 15,53-18-15,-18 1-16,88-1 15,-71 0 1,1 18-16,-1 0 0,71 0 15,-88 0-15,71 0 16,-71 0-16,17 0 16,-34-17-16,16-1 15,-52 1-15,0-1 16</inkml:trace>
  <inkml:trace contextRef="#ctx0" brushRef="#br0" timeOffset="28429.7648">8008 8714 0,'18'0'16,"-18"17"-16,17-17 15,54 18-15,-18 0 16,-18-18-16,89 35 15,-72-18-15,-16 1 16,17 0-16,35 17 16,-53-17-16,0 17 15,-35 0-15,18-17 16,-36-1-16,18 1 0,-70 35 16,35-18-16,-18 1 15,17-1-15,-17 0 0,1-17 16,16 17-16,1 0 15,0-17-15,-18 53 0,18-36 16</inkml:trace>
  <inkml:trace contextRef="#ctx0" brushRef="#br0" timeOffset="35070.4356">18838 7108 0,'18'18'31,"0"35"-31,-18-35 16,0 17-16,17 18 0,1 35 15,-18-35-15,18 18 16,-1-36-1,-17 18 1,0-36-16,18-17 0,-36-17 16</inkml:trace>
  <inkml:trace contextRef="#ctx0" brushRef="#br0" timeOffset="35213.9312">18856 6809 0,'0'-18'0,"18"18"15,-1 0-15</inkml:trace>
  <inkml:trace contextRef="#ctx0" brushRef="#br0" timeOffset="35620.7968">19121 7461 0,'0'-17'32,"0"-36"-32,0 17 15,0 1-15,17-35 16,-17 52-16,18 0 0,-1 18 31,1 18-15,0 17-16,-1-17 15,1 17-15,0-17 16,17-1-16,-17-34 16,-1-1-1,1 1-15,-18-1 16,18-17-16,-1 17 15,-17 0-15,18 18 16,-18 18-16,0 0 0,17-1 16,1 36-16,-18-18 15,18 18 1,-1-17-16,19-1 16,-36-17-16</inkml:trace>
  <inkml:trace contextRef="#ctx0" brushRef="#br0" timeOffset="36214.9182">19756 7338 0,'35'88'15,"-18"53"1,19 18 0,-36-89-16,35 54 15,-35-54-15,0-34 0,18-1 16,-18-17-16,-18-36 15,-17-35-15,17 0 16,-35-70-16,36 52 16,-1 1-16,0-19 15,18 1-15,0-53 16,18 88-16,52 18 16,-34 17-16,-1 18 15,0 0-15,1 18 0,-19 0 0,1 17 16,-18-18-1,18 19-15,-18-1 0,-18 0 0,0-17 16,1 17-16,-1 0 16,0-17-16,1-18 0</inkml:trace>
  <inkml:trace contextRef="#ctx0" brushRef="#br0" timeOffset="36481.7005">20197 7250 0,'0'35'16,"0"-17"-16,-18 17 15,36 18-15,-1-18 16,36 18-16,-18-53 16,1 18-16,-1-18 0,0 0 15,0-36-15,-17 19 16,0-1-16,-18-17 15,-36-18-15,1 35 16,-35-17-16,34 35 16,1-18-16,0 18 0,0 18 15,35 0-15,0 17 16</inkml:trace>
  <inkml:trace contextRef="#ctx0" brushRef="#br0" timeOffset="36743.4315">20673 7497 0,'-18'0'32,"18"-18"-32,-17-17 15,17-1 1,0 1-16,-18-18 15,18 18-15,0 17 0,0 1 16,0-1-16,18 18 16,-1 0-1,1 0-15,35 18 16,-18-18 0,0 17-16</inkml:trace>
  <inkml:trace contextRef="#ctx0" brushRef="#br0" timeOffset="36960.7482">20920 7267 0,'17'0'15,"36"0"1,-17-17-16,34 17 15,-17-18-15,18 0 16,-54 18-16,19-35 16,-36 17-16,0 1 15</inkml:trace>
  <inkml:trace contextRef="#ctx0" brushRef="#br0" timeOffset="37138.836">21078 6844 0,'0'70'0,"18"54"15,-18 17 1,18-70-16,17 52 16,-17-17-1,-1-71-15,1 0 0</inkml:trace>
  <inkml:trace contextRef="#ctx0" brushRef="#br0" timeOffset="38417.5256">22895 7126 0,'0'106'15,"0"17"-15,0-34 16,0-54-16,0-17 16,0-1-16,18-70 31,-18 18-31,0-18 0,18-35 15,-18 35 1,17 18-16,-17-1 0,18 19 16,17-19-16,-17 19 15,-1 17-15,1 17 0,17 19 16,-17 34 0,0-17-16,-1-17 15,-17-1-15,0 35 16,0-34-16,18-19 0,-18 19 15</inkml:trace>
  <inkml:trace contextRef="#ctx0" brushRef="#br0" timeOffset="38756.5116">23248 7179 0,'0'35'15,"0"1"-15,0-1 16,0 18-16,18-36 16,-18 1-16,35 0 0,0 17 15,18-35 1,-35 0-16,-1-18 16,-17 1-16,18-36 15,-18 18-15,0-1 0,-18 1 16,1 0-16,-1-1 15,18 54 1,0 35 0,18-18-16,17 18 15,-17-18 1,35 18-16,-18-35 16,0 17-16,-17-17 15</inkml:trace>
  <inkml:trace contextRef="#ctx0" brushRef="#br0" timeOffset="39164.3898">23636 7250 0,'0'53'16,"0"-36"-16,0 18 15,18-17-15,-18 0 16,17-18-1,-17-18 1,0-17 0,0 17-16,0 1 0,18-19 15,-18 19-15,18-1 0,-1 18 16,1 18 0,-18-1-1,0 19-15,18-19 16,-18 1-1,17-1-15,-17 1 16,18-18-16,-18-18 16,18 1-16,-18-1 15,0 1-15,0-1 16,17 0-16,1 18 16,-1 0-1,1 0-15,0 36 16,17-1-1</inkml:trace>
  <inkml:trace contextRef="#ctx0" brushRef="#br0" timeOffset="39497.3975">24024 7479 0,'0'70'15,"18"1"1,-18-36-16,0 36 15,17-54-15,-17 1 16,0-53 0,-35-36-1,35 18 1,0 0-16,-17-52 16,17 34-16,0 18 0,17 0 15,1 18-15,17 0 16,0 17-16,1 18 0,-19 0 15,19 0-15,-19 18 16,1 17-16,-18 0 0,0-17 16,-53 35-1,35-36-15,1 1 0,-19-18 16,1 18-16,35-36 16</inkml:trace>
  <inkml:trace contextRef="#ctx0" brushRef="#br0" timeOffset="39891.313">24306 7250 0,'0'123'16,"18"-70"0,0-18-16,17-17 15,-17-18-15,17 0 16,0-35-16,0-36 15,-35 36-15,18 0 16,-18-1-16,18-17 16,-18 36-16,17 17 15,1 35 1,0 36-16,-18-19 16,35 72-1,-17-71-15,17 53 16,-18-53-16,19 17 15,-36-35-15,0 18 16,-36-17-16,-16-19 16,-1 1-16,-36-18 15,37 0-15,-54-18 16,70 18-16,-34-17 16,52-1-16,1 18 15</inkml:trace>
  <inkml:trace contextRef="#ctx0" brushRef="#br0" timeOffset="40676.9102">25982 7144 0,'-18'-36'15,"-34"19"1,34 17-16,0 0 16,-35 17-16,18 54 15,17 0 1,36-1-16,35-17 16,-18-53-16,1 18 15,34-18 1,-35 0-16,1-36 15,-19 19-15,1-36 16,-18 35-16,-18-35 16,18 36-16,-35-1 15,35 0-15,0 36 16,0 17 0,18 18-16,-1-35 15,19 0-15,52 34 16,-53-34-1,-17-18-15,-1-18 16</inkml:trace>
  <inkml:trace contextRef="#ctx0" brushRef="#br0" timeOffset="40819.7322">26211 7197 0,'0'-36'16,"0"19"0,18-1-16,53 0 15,-36 1 1,53-18-16,-53 35 15,-17-18-15,17 18 0,-17 0 16,-18-18-16,0 1 16</inkml:trace>
  <inkml:trace contextRef="#ctx0" brushRef="#br0" timeOffset="40970.3116">26353 6862 0,'0'123'15,"0"18"1,17-88-16,1 0 16,17 18-16,18-19 15,-18-34 1</inkml:trace>
  <inkml:trace contextRef="#ctx0" brushRef="#br0" timeOffset="41414.1985">27587 7232 0,'18'35'16,"-18"-17"-16,0 17 16,0-70 15,18-18-16,-18 18-15,0-18 16,17 17-16,-17 1 0,18-35 16,-1 52-16,1 0 15,17 18-15,-17 18 16,0 0-16,-1 35 16,1-36-16,-18 18 0,18 1 15,-18-1-15,17 18 16,1-35-16,-18-1 0</inkml:trace>
  <inkml:trace contextRef="#ctx0" brushRef="#br0" timeOffset="42321.7409">26264 7285 0,'0'18'0,"-17"-18"32,17-18-17,0 0 1,17-17-1,1 17-15,0-35 16,-18 18-16,17 17 16,-17-17-16,0-18 15,18 36-15,-18-19 16,0 19-16,0-1 16,18 18-1,17 35 1,0-17-1,36 35-15,-36-18 16,35 18-16,-52-18 16,0 1-16,-1-19 0,-17 19 15,-17 17-15,-1-36 16,-35 18 0,36-35-16,-54 0 15,36 0-15,-18-17 16,18-1-16,-1 1 15,19 17-15,-1 0 16,18 17 0</inkml:trace>
  <inkml:trace contextRef="#ctx0" brushRef="#br0" timeOffset="43144.7965">28011 7091 0,'0'70'15,"0"-34"-15,17 34 0,-17 54 16,18 34-1,-18-34-15,17-71 16,-17-18-16,0-17 0,18-1 16,-18-34-16,-18-36 15,1 0 1,17 0-16,-35-70 16,35 52-16,0-52 15,0 70-15,35-71 16,0 89-16,18 0 15,-18 35-15,36 17 16,-36 18-16,-17 18 16,-18-17-16,-18 17 15,1-36-15,-36 36 16,17-35-16,-34-1 16,34-17-16,-16 18 15,16 0 1</inkml:trace>
  <inkml:trace contextRef="#ctx0" brushRef="#br0" timeOffset="45151.477">18927 8819 0,'0'18'31,"0"17"-31,0 1 0,0 17 16,0 52-16,17-52 15,1 36 1,-1-54-16,19 35 16,-1-52-16,18 0 15,-35-18-15,34-36 16,-34 19-16,17-54 16,-35 18-16,18-35 15,-18 35-15,0-17 16,-18 34-16,1-17 15,17 71 17,17 53-17,1-19-15,-18 1 0,35 36 16,-17-36-16,0-1 16,17-16-16,-17-1 0,-1 18 15,1-35-15,-1-1 16</inkml:trace>
  <inkml:trace contextRef="#ctx0" brushRef="#br0" timeOffset="45909.9865">19773 8890 0,'18'0'46,"-1"0"-30,36 0 0,-17 0-16,17 18 15,-18-18-15,-17 0 0,17 0 16,0 0 0,0-18-16,-17 18 15,-36 0 1</inkml:trace>
  <inkml:trace contextRef="#ctx0" brushRef="#br0" timeOffset="46220.9181">19791 9102 0,'17'17'31,"1"-17"-31,0 0 0,70 18 15,-17-18 1,-1 0 0,-35 0-16,-17 18 0,0-18 15</inkml:trace>
  <inkml:trace contextRef="#ctx0" brushRef="#br0" timeOffset="46858.8702">20638 8996 0,'-18'17'0,"18"36"15,0-17-15,0-1 16,18 18-16,-18-35 15,0-1-15,0 1 16,0-36 0,0 1-16,0-54 15,-18 0 1,18 36-16,18 0 16,-18 0-16,35-36 15,-18 53-15,19 18 16,-19 0-16,1 0 0,17 53 15,-17-35-15,17 52 16,-17-34-16,-18-19 16,17 19-16,1-19 0,0 36 15,-1-35 1,1 0-16</inkml:trace>
  <inkml:trace contextRef="#ctx0" brushRef="#br0" timeOffset="47299.0807">21167 9031 0,'17'53'16,"1"53"-16,-18 17 15,18-34-15,-18 34 16,17 0-1,-17-87-15,0-19 0,0 19 16,-17-36 0,-1-71-1,0 18-15,-17-53 16,35 53 0,-18-35-16,18-88 0,0 70 15,0 35-15,53-34 16,-17 69-16,-1 19 15,0 17-15,53 17 16,-52 19-16,-1-1 0,18 35 16,-36-34-16,1 17 15,-18 17 1,-18-34-16,1-19 0,-1 18 16,-52-17-16,34 0 15,1-18-15,0 0 16,17-18-16,1 18 0,17-18 15,0 1-15,17-1 0</inkml:trace>
  <inkml:trace contextRef="#ctx0" brushRef="#br0" timeOffset="47710.4825">21837 9137 0,'18'0'32,"-18"18"-1,17-18-16,-34 0 32,34 0 0,-34 0 16,17-18-48</inkml:trace>
  <inkml:trace contextRef="#ctx0" brushRef="#br0" timeOffset="48806.8769">22472 9031 0,'0'18'32,"0"-36"-17,35 0 1,-17 18-16,-18-35 0,35 0 16,-35 0-1,0 17-15,0 0 0,-17-17 0,-1 17 16,0 1-1,1 17-15,-19 0 0,19 0 16,-36 35-16,35 0 16,0 36-1,18-36-15,0 0 0,36 36 16,-1-36-16,36 1 16,-36-19-16,35 1 15,-34-18-15,-1 0 16,-17 0-16,-1-35 15,-17 17-15,0 0 16</inkml:trace>
  <inkml:trace contextRef="#ctx0" brushRef="#br0" timeOffset="48939.5726">22684 8978 0,'17'18'16,"36"17"-1,-35-35-15,70 35 16,0 1-1,-53-19-15,36 1 16,-36-18-16,1 0 16</inkml:trace>
  <inkml:trace contextRef="#ctx0" brushRef="#br0" timeOffset="49110.5366">23054 8925 0,'-35'18'16,"-18"17"-16,18 53 16,17-17-1,18-36-15,35 1 16,-17-19-16</inkml:trace>
  <inkml:trace contextRef="#ctx0" brushRef="#br0" timeOffset="49490.0192">23283 9208 0,'18'88'16,"-18"-35"-16,18 52 0,-1-34 15,1-36-15,-18-17 16,18 0-16,-18-36 15,-36-17 1,19-18 0,-36-35-16,53 35 15,0-88-15,0 52 16,0 19-16,17 17 0,19 0 16,34 0-16,-35 53 15,36 0 1,-53 18-16,17-1 0,-17 54 15,-36-18 1,0-18-16,-17-17 16,17-1-16,-17 1 0,-35 17 15,34-35-15,19 0 16,-1 0-16,0 0 0</inkml:trace>
  <inkml:trace contextRef="#ctx0" brushRef="#br0" timeOffset="49774.1642">23848 8308 0,'-35'35'16,"-1"0"-16,19 71 16,17-35-16,17 88 15,1-89-15,0 18 0,34 36 16,-16-54-16,17 19 16,-36-54-16,36 18 15,-35-53-15</inkml:trace>
  <inkml:trace contextRef="#ctx0" brushRef="#br0" timeOffset="50056.444">24148 8837 0,'17'88'16,"1"0"-1,35-17 1,17 0-16,-34-54 16,-19 1-16,1-18 15,0-35 1,-1-1-16,-17-17 16,0 18-16,0 0 0,0 0 15,0-1-15,0-34 16,0 52-16,0-17 15,0 17-15</inkml:trace>
  <inkml:trace contextRef="#ctx0" brushRef="#br0" timeOffset="50318.8912">24483 8255 0,'53'71'15,"-36"-36"-15,54 71 16,-18-53-16,-18 0 0,18 17 16,-18-17-16,36 88 15,-54-70-15,1 70 16,-18-88-16,0 17 15,-35 54-15,0-71 16,-1 0-16,-52 17 16</inkml:trace>
  <inkml:trace contextRef="#ctx0" brushRef="#br0" timeOffset="54473.2282">1976 14076 0,'-18'0'16,"18"17"-16,0 54 15,0-36-15,0 71 16,0-35-16,0 70 16,0-71-16,-18 107 15,18-107-15,0 71 16,0-88-16,0 18 16,0-18-16,0 17 15,18-34-15,-18 17 16,0-18-1,0-18-15,0 19 0,18-19 16,-1 36 0,1-35-16,17 17 15,0-17-15,18 0 16,-35-18-16,53 17 16,-36-17-16,18 0 0,35 0 15,0-17 1,-35 17-16,18-18 15,-19 18-15,90 0 16,-72 0-16,1-18 0,-1 18 16,18 0-16,71 0 15,-71 0-15,89 0 16,-107 0-16,19 0 16,87 0-16,-88 0 0,0 0 15,89 0 1,-89 0-16,0 0 0,71 0 15,-71 0 1,0 0-16,89 0 16,-89 0-16,-18 0 0,19 0 15,87 0-15,-88-17 16,89 17-16,-89 0 16,70 0-16,-69 0 15,-19 0-15,18 0 16,-17 0-16,0 0 15,17 0-15,-18 17 0,1-17 0,-1 0 16,1 0-16,70 0 16,-70 0-16,-1 0 0,1 0 15,-18 0-15,17 0 0,-17 0 16,0 18-16,-18-18 16,54 0-16,-37 0 15,-16 0-15,34 18 16,-34-18-16,-1 0 0,18 0 15,-18 0-15,36 0 16,-36 0 0,-18 0-16,19 0 15,-1 0-15,0 0 0,1 0 0,17 17 16,17-17-16,-17 0 16,0 0-16,-18 0 15,18 0-15,18 0 0,52 0 16,-70 0-16,18 0 15,-1 0-15,1-17 0,-1 17 16,18 0-16,1 0 0,69 0 16,-69 0-16,87 0 15,-88 0 1,0 0-16,18 0 0,0 0 16,106 0-16,-106 0 15,-1 0-15,1 0 0,106 0 16,-89 0-1,-17 0-15,0 0 0,17 0 16,1 0-16,-18 0 0,123 0 16,-123 0-16,0 0 15,105 0-15,-122 0 16,16 0-16,1 0 0,-18 0 16,1 0-16,105 0 15,-106 0-15,0 0 16,-17 0-16,70 0 15,-88 0-15,0 0 0,0 0 16,-18-18-16,18 18 16,-36 0-16,-17-18 15,-17 1 1,-1-1-16,0 0 16,1-35-1,-18 0-15,17 18 16,18-18-16,-35-35 15,35 35-15,0-17 0,-18 17 16,18-71 0,0 71-16,0-53 15,0 71-15,0-18 0,0-17 16,18-1 0,-18 36-16,0 17 15,0 1-15,0-36 16,0 35-16,0 0 0,-18 1 15,18-1-15,-35-17 16,17 35-16,0-18 0,1 1 16,-1 17-16,-52-18 15,34 18-15,1-18 16,0 18-16,-18-17 0,-53 17 16,-17-18-1,-19 0 1,54 1-16,18 17 0,-19-18 0,1 18 15,-18 0-15,1-18 0,-89 1 16,70 17 0,18-18-16,-17 18 0,-1 0 15,1-17-15,-142 17 16,142 0-16,-1 0 16,-17 0-16,-123 0 15,123 0-15,-1 0 0,1 0 16,18 0-16,-18 0 0,-142 17 15,142-17-15,0 0 16,18 0-16,-159 0 16,158 0-16,-17 0 15,0 0-15,17 0 0,-158 0 16,141 0-16,0 0 16,17 0-16,-17 0 0,-141 0 15,141 0-15,-141 0 16,141 0-1,17 0-15,-158 0 0,123 18 16,-141-1 0,159 1-16,-17 0 0,-160 17 15,159-17-15,1-1 16,-142 36-16,141-35 16,18 0-16,0-1 15,0 1-15,-159-1 16,159-17-16,17 18 0,-17-18 15,18 0-15,-124 18 16,123-1-16,1 1 0,-1 0 16,1-1-16,17 1 15,0 0-15,0-1 0,18 1 16</inkml:trace>
  <inkml:trace contextRef="#ctx0" brushRef="#br0" timeOffset="55613.474">25964 8943 0,'106'0'16,"-35"-18"-16,-1 18 0,36-17 15,0-1-15,159 0 16,-124 1-16,123-1 16,-140 0-16,52 1 15,-123 17-15,35-18 16,-70 18-16,-18-17 16</inkml:trace>
  <inkml:trace contextRef="#ctx0" brushRef="#br0" timeOffset="55934.8822">26582 8467 0,'35'-18'15,"18"0"1,-71 18-1,-70 53 1,35-17-16,-88 34 16,71-35-16,-72 54 15,72-54-15,17 0 0,0 18 16,35-18-16,18 1 16,18-19-16,70 71 15,-17-52-15,17-1 16,106 36-16,-106-36 15,18 0-15,53 18 16,-106-18-16</inkml:trace>
  <inkml:trace contextRef="#ctx0" brushRef="#br0" timeOffset="58205.0453">24448 9666 0,'0'18'32,"0"17"-17,0 0-15,17 54 16,1-37-16,-1 1 16,19 0-16,34 35 15,-34-52-15,-1-1 0,0 0 16,0-17-16,18 35 15,-17-53-15,-19 17 16,1-17-16,-1 0 16,-34 0-16</inkml:trace>
  <inkml:trace contextRef="#ctx0" brushRef="#br0" timeOffset="58570.6621">24130 10072 0,'18'-18'47,"-18"1"-47,35-36 16,-35 35-1,18-53-15,-1 36 16,18-35-16,-35 17 16,36-18-16,-36 36 15,17 0-15,-17 17 16,18 0 0,0 18-16,17 18 15,36 0 1,-19-1-16,54 18 15,-70-17-15,52 0 16,-53-1-16,0 1 16</inkml:trace>
  <inkml:trace contextRef="#ctx0" brushRef="#br0" timeOffset="59550.0955">19121 9948 0,'-18'36'0,"18"-1"15,-35 35-15,17-17 16,-35 36-16,18-37 16,-53 54-1,35-70-15,-71 52 16,71-53-16,-17 0 16,-1 1-16,1-1 0,-54 0 15,71-17-15,-17-18 16,52 0-16,0 0 15,36 0 1</inkml:trace>
  <inkml:trace contextRef="#ctx0" brushRef="#br0" timeOffset="60473.4295">18697 10072 0,'-17'0'16,"34"0"15,36-35-31,35-1 16,-52 19-16,52-19 15,-53 19-15,18-19 16,-18 19 0,1-1-16,-19 18 15,1 0-15,-1 0 16,1 18-16,0-1 15,-1 19-15,-17-1 16,18-17-16,17 52 16,-17-35-16,0 1 0,17-19 15,-17 19-15,-1-1 16</inkml:trace>
  <inkml:trace contextRef="#ctx0" brushRef="#br0" timeOffset="73453.6651">19350 11677 0,'0'18'16,"0"123"-1,0-71-15,0 89 16,0-88-16,0-1 16,0-17-16,-18 18 15,18-54-15,0-34 16,18-72-1,-18-16 1,18 52-16,-1-53 16,-17 53-16,18 0 0,-1-18 15,1 54 1,0-1-16,17 36 16,-17-1-16,-1 54 15,-17-36-15,18 53 16,0-52-16,-1 52 15,-17-53-15,18 36 16,-18-36 0,17 0-16,-17-17 15</inkml:trace>
  <inkml:trace contextRef="#ctx0" brushRef="#br0" timeOffset="74121.3764">19791 12012 0,'0'18'16,"17"-1"-16,1 72 15,17 52 1,-17 17 0,17 1-16,-17-88 0,0 17 15,-1-53 1,-34-52-1,-1-54 1,-17-52-16,35 70 16,-36-88-16,36-18 15,0 71 1,0-1-16,18-52 16,35 88-16,-18 36 0,36 34 15,-36 1 1,18 35-16,-35-18 15,-18 0-15,0 54 16,0-54-16,-36 18 16,19-36-16,-36 19 15,35-36-15,-17 0 16,17 0-16,18-18 16</inkml:trace>
  <inkml:trace contextRef="#ctx0" brushRef="#br0" timeOffset="74267.7081">20426 12153 0,'0'18'16,"-18"-1"0,18 1-1</inkml:trace>
  <inkml:trace contextRef="#ctx0" brushRef="#br0" timeOffset="74787.65">20902 11412 0,'-18'-70'16,"18"35"-1,-17 35 1,17 52 0,17 1-16,-17 106 15,0 88 1,0-71 0,18-52-16,0-71 15,-1-18-15,19 36 16,-1-54-16,0-17 15</inkml:trace>
  <inkml:trace contextRef="#ctx0" brushRef="#br0" timeOffset="75060.5974">21237 11924 0,'-17'53'16,"-1"17"-1,36 36 1,17-71 0,0-17-16,36 0 0,17-36 15,-53 0-15,0-17 16,18-35 0,-53 34-16,-17-34 15,-1 35-15,-52-18 16,17 35-16,-36 18 15,37 0-15,16 18 16,1-1-16,0 19 0</inkml:trace>
  <inkml:trace contextRef="#ctx0" brushRef="#br0" timeOffset="76685.873">21996 11959 0,'0'-17'16,"-18"-1"-16,18-17 15,-18 17-15,1 0 16,-36 18 0,18 0-16,-1 18 0,-34 35 15,34-18-15,19 0 16,-1 18-16,1-17 0,-1-1 16,18 0-16,18-17 15,34 17-15,-16-17 0,52-36 16,-53 0-1,53-34 1,-52 16-16,-19 19 0,19-54 16,-36 36-16,0 17 0,0-17 15,-18 17 1,0 36 0,18 0-16,0 70 15,18-35-15,0 70 16,17-52-16,0 87 15,-17-87-15,-1 70 16,-17-88-16,-17 53 16,17-53-16,-35-18 15,-1-17-15,-34-1 16,17-17-16,-71-17 16,71-1-16,-70-17 15,52 17 1,-34-35-16,52 36 15,0-1-15,35 18 16,0 0-16</inkml:trace>
  <inkml:trace contextRef="#ctx0" brushRef="#br0" timeOffset="78258.2519">22595 11254 0,'-17'0'0,"-1"-18"15,1 36-15,-1 35 16,18-1-16,-18 160 15,1-124 1,-1 71 0,18-71-16,0-17 0,18 52 15,-1-70-15,1 0 16,0-18-16,17 36 16,-18-53-16,1-18 0,-18 17 15</inkml:trace>
  <inkml:trace contextRef="#ctx0" brushRef="#br0" timeOffset="79358.5352">22878 11765 0,'0'18'0,"17"70"16,-17-53-16,0 71 15,18-53-15,0 35 16,-1-53-16,18 18 16,-17-35-16,0-18 15,-1-18-15,19-35 16,-36 18-16,17-53 15,-17 53-15,0-36 16,0 36-16,0 0 16,0 17-16,0 0 15,0 36 1</inkml:trace>
  <inkml:trace contextRef="#ctx0" brushRef="#br0" timeOffset="79621.8752">23301 11271 0,'53'36'16,"-18"-1"-16,-17 0 0,17 18 15,18 53 1,-35-36-16,-1 1 0,1 88 16,-18-71-16,0-18 0,-18 1 15,-35 52 1,36-52-16,-19-18 16,1-18-16</inkml:trace>
  <inkml:trace contextRef="#ctx0" brushRef="#br0" timeOffset="81511.7603">19491 13600 0,'0'141'16,"-18"-53"-16,18-18 0,-17 1 16,-1-18-16,0-18 15,18 0-15,-17-35 16,17-52 0,0 16-16,0-17 0,0-35 15,0 35 1,35-35-16,-17 53 15,-1 17-15,36-17 16,-17 35-16,-19 18 0,18 34 16,-17 19-1,-18-36-15,0 18 16,0-18-16,18 36 16,-18-36-16,0-17 15,0 0-15,17-18 0</inkml:trace>
  <inkml:trace contextRef="#ctx0" brushRef="#br0" timeOffset="81873.0341">19914 13917 0,'0'124'15,"0"-54"-15,0 1 0,18 52 16,-18-35-1,0-70-15,0 0 0,-18-54 16,1-52 0,17 35-1,-18 0-15,18-70 16,18 52-16,-18 1 0,17-18 16,1 17-16,53-17 15,-54 53-15,71 35 16,-70 17-16,17 1 0,-17-1 15,-18 36-15,0-17 0,0 17 16,-35 35 0,-1-53-16,19 0 0,-1 1 15,0-19-15,1 1 16,-1-1-16,1-17 0,17-17 16,17-1-16</inkml:trace>
  <inkml:trace contextRef="#ctx0" brushRef="#br0" timeOffset="81984.7411">20320 13882 0,'0'35'15,"0"-17"-15,0-1 16,0 1-16</inkml:trace>
  <inkml:trace contextRef="#ctx0" brushRef="#br0" timeOffset="82384.8552">20955 13705 0,'-71'0'15,"1"18"1,17 35-1,35-18-15,18 53 16,53 1 0,18-72-1,-18-17 1,-36-17-16,19-19 16,-19 19-16,-17-19 0,18-16 15,-18 34-15,-18 0 16,1 1-1,17 34 1,0 36-16,0-35 16,53 35-16,-36-36 15,36 1-15,-18-18 16,1-18 0,-19 18-16,1-53 15,-18 18-15</inkml:trace>
  <inkml:trace contextRef="#ctx0" brushRef="#br0" timeOffset="82684.475">21202 13741 0,'-18'-88'15,"18"17"-15,-35-53 16,17 72-16,1-37 16,17 72-16,0 17 15,0 17-15,35 72 16,-17-19-16,-1 71 16,1-70-16,0 70 15,-18-88-15,0 17 16,0-52-16,0 0 15,17-18 1,-17-18-16,18-17 16,35-18-16,-18 35 15,36-17-15,-36 35 16,18 0 0,-36 0-16,1 35 15,-18-17-15,-18 17 0,1-17 16,-18 17-16,-1-35 15,1 0-15,17 18 0,1-18 16,-1 0-16</inkml:trace>
  <inkml:trace contextRef="#ctx0" brushRef="#br0" timeOffset="82950.5592">21713 13653 0,'-35'17'16,"18"1"-16,-19 52 16,19-34-16,17-1 0,17 18 15,1-18 1,17 0-16,-17-17 0,17 0 16,0-1-16,-17 1 0,0-18 15,-1 18-15,-34-18 16,-19 0-16,1 0 0,-35 17 15,34 1-15,1-18 16,17 17-16,-17 1 16,17-18-16</inkml:trace>
  <inkml:trace contextRef="#ctx0" brushRef="#br0" timeOffset="83303.048">22384 13106 0,'-36'106'16,"19"52"0,17-70-16,0-17 0,0 17 15,35 53-15,-17-70 16,35 35-16,-18-53 15,36 0-15,-54-53 16</inkml:trace>
  <inkml:trace contextRef="#ctx0" brushRef="#br0" timeOffset="83558.5154">22737 13494 0,'17'88'16,"1"18"-16,-1-18 16,19-53-16,-1 18 15,18-18 1,-35-35-16,-1 0 0,1-17 16,-1-1-16,-17-17 0,0 17 15,0-52 1,0 17-16,0 18 0,-17-18 15,17 35-15,-18 0 16,18 1-16</inkml:trace>
  <inkml:trace contextRef="#ctx0" brushRef="#br0" timeOffset="84186.8943">23178 12894 0,'0'-18'16,"35"54"-1,18 17-15,-18 0 16,0 17-16,53 71 16,1 0-1,-54-70-15,0-1 0,-17 54 16,-36-1-1,-17-70-15,0 0 0,-71 35 16,53-52 0</inkml:trace>
  <inkml:trace contextRef="#ctx0" brushRef="#br0" timeOffset="89191.5874">19350 14940 0,'18'106'0,"-18"-35"16,0-1-16,0 1 0,0-18 16,0 35-16,0-53 15,0-17 1,0-36-16,0-35 15,0 0-15,0-53 16,17 1 0,-17 52-16,18 17 0,-1-17 15,19 1 1,-19 52-16,19 0 0,-19 0 16,1 35-16,0 18 0,-1 53 15,1-54-15,-18 54 16,17-70-16,-17 34 15,18-35-15,0-17 16,-1-18-16</inkml:trace>
  <inkml:trace contextRef="#ctx0" brushRef="#br0" timeOffset="89563.3167">19914 15311 0,'0'123'16,"18"18"-1,-18-70-15,0-1 0,18 18 16,-1-35 0,-17-70-1,-17-71 1,-1-36-16,18 54 0,-18-89 15,18 18 1,0 70-16,18 1 16,35-1-16,17 71 15,-34 0 1,-1 18-16,0 35 16,-35 35-16,-17-18 15,-19-34-15,-17 16 16,36-34-16,-1-18 15,1 18-15,-1-18 16,18-18-16,0 0 0</inkml:trace>
  <inkml:trace contextRef="#ctx0" brushRef="#br0" timeOffset="89681.1899">20302 15205 0,'0'35'16,"0"-17"-1,0-1-15,0 1 16,0 0-16</inkml:trace>
  <inkml:trace contextRef="#ctx0" brushRef="#br0" timeOffset="90243.3296">20867 15117 0,'-18'88'16,"1"-18"0,17-34-16,0-19 15,0-34-15,17-54 16,1 36-16,17-71 16,-17 53-1,-1 0-15,19-17 16,-19 34-16,1 19 0,17-1 15,-17 53 1,-18 18-16,0-18 16,0 1-16,-18-1 0,18 0 15,0 1 1,-17-36-16,34-18 16,1-17-1,-18 17-15,53-17 16,-36 35-16,19 0 15,-19 0-15,1 53 16,0-36 0,-1 54-16,-17-36 15,0 18-15,18-18 16,0 18-16,-1-53 16</inkml:trace>
  <inkml:trace contextRef="#ctx0" brushRef="#br0" timeOffset="90727.0967">21484 15011 0,'-35'17'0,"0"1"16,-18 53-16,35-1 16,18-17-16,0-35 15,18 17-15,35 0 16,-18-35-16,0 0 15,0 0-15,1-17 0,17-36 16,-36 35-16,-17-17 16,18-36-16,-18 36 15,-18 17-15,1-17 16,17 17-16,-18 36 16,18 0-1,0-1-15,0 19 0,18 34 16,-1-52-16,19 35 15,-19-18-15,36-17 16,-35-18-16,-1 17 16,1-34-16,-18-19 15,0 19-15,0-19 16,0 1-16,0 17 16,18 18-16,-1 0 15,1 18 1,35 17-1,0 1-15,-18-19 16,0 1-16,-17-18 0,17 35 16,-35-17-1</inkml:trace>
  <inkml:trace contextRef="#ctx0" brushRef="#br0" timeOffset="90876.5567">22066 15081 0,'-17'0'16,"-1"71"0,0-36-16,1 53 15,-1-52-15,0 34 16,18-35-16,0-17 16,18-18-16</inkml:trace>
  <inkml:trace contextRef="#ctx0" brushRef="#br0" timeOffset="91032.9151">22172 15099 0,'0'35'16,"0"36"-16,0-36 15,18-17-15,-1 17 16,1-17-16,0-18 15</inkml:trace>
  <inkml:trace contextRef="#ctx0" brushRef="#br0" timeOffset="91200.8177">22172 14658 0,'18'0'32</inkml:trace>
  <inkml:trace contextRef="#ctx0" brushRef="#br0" timeOffset="91749.3976">22260 15064 0,'0'53'16,"18"17"0,-18 1-16,18-54 0,-18 36 15,17-53 16,-17-17-31,0-36 16,0 17 0,0 19-16,0-54 0,0 36 15,35-18-15,-17 35 16,17 1 0,-17 17-16,17 0 15,-17 35-15,0 18 16,-18-18-16,0 0 0,0 36 15,0-53-15,0 17 16,0-17-16,0-36 31,0 0-31,17-35 16,1 36-16,-18-19 16,18 1-16,17 0 15,-18 35 1,1 0-1,-18 35-15,18-17 16,-18 35-16,0-36 16,17 19-1,-17-19-15,0 19 16,18-36-16,0-18 16</inkml:trace>
  <inkml:trace contextRef="#ctx0" brushRef="#br0" timeOffset="92373.3298">22789 15081 0,'0'53'16,"0"-35"-16,18 35 15,0-36-15,-1-17 0,1 18 16,17 0-16,-17-18 0,0 0 15,-1 0 1,-17-18-16,0-17 16,0 17-16,0-17 15,0 17-15,0 1 16,0-1-16,0 0 16,0 1-16,18 17 0,-1 0 15,1 35 1,0 18-1,-18-36-15,17 19 16,1-19-16,0 1 16,-18 0-16,17-18 15,1 0 1,-18-18 31,18 0-32,-1 1 1,1-1 0,17 0-16,-17 1 15,-1-1 1,1 18-16,17-17 16,-17 17-16,0 0 15,-1 0-15,1 0 16,0 0-16,-18 17 15,17 1 1,-17-1-16,0 1 0,18 0 16,-1-1-16,1 1 15,0-18-15,-1 0 16,1 0-16,-36 0 16</inkml:trace>
  <inkml:trace contextRef="#ctx0" brushRef="#br0" timeOffset="92857.5874">24342 14235 0,'-18'-53'0,"0"53"15,1 88 1,-1-18-16,18 124 15,0 18 1,0-106-16,18 53 16,-1-89-16,19 36 15,-19-53-15,1-18 0,0-17 16,-1 0-16</inkml:trace>
  <inkml:trace contextRef="#ctx0" brushRef="#br0" timeOffset="93146.1956">24624 14852 0,'18'71'15,"-18"-36"-15,35 71 16,0-89-16,0 19 15,-17-19-15,0-34 16,-1 17-16,1-71 16,0 36-16,-1-53 15,-17 35-15,0 17 16,0-34-16,18 34 16,-18 19-1,17 17-15,-17 17 16</inkml:trace>
  <inkml:trace contextRef="#ctx0" brushRef="#br0" timeOffset="93311.9304">25153 15081 0,'-18'36'16,"1"-19"-1,-1 18-15,-35 1 16,53-19-16</inkml:trace>
  <inkml:trace contextRef="#ctx0" brushRef="#br0" timeOffset="93740.7588">25594 14817 0,'0'-18'0,"-18"36"16,-17 35 0,17-18-16,1 53 15,34 0 1,19-35 0,-19-35-16,36-1 15,18-34-15,-36-1 16,-17-17-16,-1 0 0,1-1 15,-18-34-15,0 17 16,-35 0 0,0 35-16,-18-17 15,35 35-15,-17 0 16,17 0-16,18 18 16</inkml:trace>
  <inkml:trace contextRef="#ctx0" brushRef="#br0" timeOffset="94047.1209">25823 14182 0,'53'17'31,"18"19"-15,-18-1-16,53 88 15,-54-52-15,1-1 0,-17 19 16,-1 87-16,-17-70 16,-18 88-16,0-106 15,-18 0-15,-35 71 16,35-106-16,-52 35 15,17-53-15</inkml:trace>
  <inkml:trace contextRef="#ctx0" brushRef="#br0" timeOffset="96143.5117">25488 14288 0,'0'-18'63,"18"-17"-48,-18-1-15,17-34 16,1 17-16,0-53 15,-1 53-15,19-70 16,-36 52-16,17-52 16,1 52-16,-18-17 15,0 70 1,0 1-16,0-1 16,0 36-1,-18-1-15</inkml:trace>
  <inkml:trace contextRef="#ctx0" brushRef="#br0" timeOffset="96471.8074">25277 14005 0,'17'18'16,"1"17"-16,-1 0 16,19 36-16,-19-18 15,19 0-15,-1-18 16,-17-17-16,-1-1 0,18 1 15,18-36 1,-17 1-16,34-36 16,-34 18-16,16-18 15,-34 17-15,0 19 16</inkml:trace>
  <inkml:trace contextRef="#ctx0" brushRef="#br0" timeOffset="99919.5031">19473 16510 0,'18'18'15,"0"35"1,-1-1-16,19 72 16,-19-36-16,18 0 0,1 53 15,-19-70 1,1-18-16,0-18 0,-1 18 15,1-35-15,0-18 16,-1-18 0,-17 0-16,35-70 0,-35 35 15,18 0-15,0-88 16,-1 71-16,-17-1 16,18-35-16,-18 71 15,0-18-15,-18 53 31</inkml:trace>
  <inkml:trace contextRef="#ctx0" brushRef="#br0" timeOffset="100203.8775">20249 16845 0,'36'0'15,"-19"0"-15,36 0 16,-17-17-16,69-1 15,-52 0-15,0 1 0,53-19 16,-53-17 0,-35 36-16</inkml:trace>
  <inkml:trace contextRef="#ctx0" brushRef="#br0" timeOffset="100358.5067">20655 16598 0,'-35'53'15,"17"-18"-15,1 18 0,-54 71 16,18-18 0,0-18-1,53-53-15,-17 0 16</inkml:trace>
  <inkml:trace contextRef="#ctx0" brushRef="#br0" timeOffset="100536.345">20373 16563 0,'0'18'16,"18"17"-16,-18 0 0,17 0 16,1 1-16,35 34 15,-18-34-15,0-1 0,1 0 16,17 18-16,-18-35 15</inkml:trace>
  <inkml:trace contextRef="#ctx0" brushRef="#br0" timeOffset="100753.7251">20937 16863 0,'53'0'16,"-17"0"-16,16 0 0,1-18 0,124 1 15,-89-19 1,-53 19-16,1-1 16,16-17-1</inkml:trace>
  <inkml:trace contextRef="#ctx0" brushRef="#br0" timeOffset="100915.2887">21431 16633 0,'-35'53'15,"0"-17"1,-1 17-16,-16 35 16,-19 18-1,18-36-15,35-35 0,18-17 16,0 0-16</inkml:trace>
  <inkml:trace contextRef="#ctx0" brushRef="#br0" timeOffset="101087.3124">21149 16669 0,'18'53'16,"17"35"-1,-17-53-15,35 53 16,-18-52-16,18-19 16,-18 19-16,18-1 15,-35-35-15</inkml:trace>
  <inkml:trace contextRef="#ctx0" brushRef="#br0" timeOffset="101387.8167">21625 16422 0,'71'0'16,"-18"0"-16,35 17 16,-53 1-16,1 0 15,-1-1-15,-18 19 0,1-19 16,-18 71-16,-18-52 15,-17 70-15,18-71 16,-19 53-16,36-70 16,0 17-1,18-17-15,17-1 16,0-17-16,1 0 16,-1 0-16,18 18 0,0 0 15,-36-18-15</inkml:trace>
  <inkml:trace contextRef="#ctx0" brushRef="#br0" timeOffset="108566.7222">26053 16563 0,'0'70'16,"17"19"-16,-17-36 15,18 52 1,-18-69-16,18-19 0,17 19 15,-18-19-15,19-17 16,-19-17-16,-17-1 16</inkml:trace>
  <inkml:trace contextRef="#ctx0" brushRef="#br0" timeOffset="108856.0141">26846 16087 0,'-17'0'16,"-1"17"-16,0 19 16,1-1-16,-36 88 15,18-52-15,-36 123 16,18-71-16,-35 89 15,53-124-15,-18 36 16,35-71-16,-17 17 16,35-52-16,0-1 15,0-34 1</inkml:trace>
  <inkml:trace contextRef="#ctx0" brushRef="#br0" timeOffset="109173.3319">26988 16616 0,'0'17'15,"17"36"1,-17 0-16,18 71 15,-18-71-15,17 0 16,1 0-16,-18-18 0,18 0 16,-1-17-16,1-1 0,17-17 15,1-17-15,-1-19 16,0 1-16,0-53 16,-17 35-16,0-53 15,-18 71-15,17 0 16,-17-18-1,0 35 1</inkml:trace>
  <inkml:trace contextRef="#ctx0" brushRef="#br0" timeOffset="116638.2948">13847 14764 0,'52'-18'16,"1"18"-16,53-18 15,-35 1-15,17 17 16,71-35-16,-71 17 16,88-17-1,-105 17-15,-18 0 0,0 18 0,17-17 16,-52 17 0,0 0-16,-36 0 15,0 17-15</inkml:trace>
  <inkml:trace contextRef="#ctx0" brushRef="#br0" timeOffset="116947.6694">14182 14358 0,'-71'53'16,"-17"18"-1,35-36-15,-35 53 16,35-53-16,18 18 16,-1-18-16,19 1 0,-1-1 15,36 36-15,17-36 16,0-17-16,18 17 0,0-18 15,88 1 1,-70 0-16,-1-18 0,-17 17 16,0-17-16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36:32.81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 6015 0,'-18'0'16,"1"0"-16,17-18 16,17 18 15,36 0-16,-17 18-15,34 0 16,-35-1-16,71 1 16,-17-18-16,-1-18 15,-71 18-15,19-17 16,-19-1-16,-17 0 16,0-17-1</inkml:trace>
  <inkml:trace contextRef="#ctx0" brushRef="#br0" timeOffset="228.2172">1570 5768 0,'53'18'16,"17"-1"-1,-34 1-15,34 17 0,-52 0 16,17 1-16,-17 34 15,-1-34-15,-17 16 16,-35 19-16,17-36 16,-17 18-16,-35 35 15,17-35-15,0 0 0</inkml:trace>
  <inkml:trace contextRef="#ctx0" brushRef="#br0" timeOffset="2212.8556">3651 11748 0,'-17'0'15,"17"-18"16,0 36 48,0-1-64,0 1 1,17 35-16,-17-36 15,0 19-15,0 69 16,0 37 0,-17-54-16,17 0 0,0 18 15,0 105-15,0-105 16,0 0-16,0 0 16,0-18-16,0 106 15,-18-88-15,18-18 0,0 0 16,0 1-16,-18-19 15,18 1-15,0-18 0,18 17 16,0-35-16,-1-35 0,1 18 16,-18-36-16,18 1 15</inkml:trace>
  <inkml:trace contextRef="#ctx0" brushRef="#br0" timeOffset="2542.5312">3369 13723 0,'35'71'16,"1"17"0,17 18-1,-36-89 1,1 1-16,17 0 16,-17-1-16,17-17 0,-17-17 15,-1 17-15,19-36 16,-19-17-1,-17 36-15</inkml:trace>
  <inkml:trace contextRef="#ctx0" brushRef="#br0" timeOffset="2969.5393">3281 11889 0,'0'-36'15,"17"19"-15,1-19 16,35-34-16,-18 35 16,1-1-16,-1 1 15,0 17-15,36 1 16,-54-1-16,19 18 15,-36 18-15,17-1 0,1 36 16,0-17-16,-1-1 16,1 0-16,17 36 15,-17-36-15</inkml:trace>
  <inkml:trace contextRef="#ctx0" brushRef="#br0" timeOffset="3903.7694">10954 11712 0,'0'-17'16,"-18"-1"-16,18 36 31,0 17-15,0 88-1,0-34-15,0 140 16,0-88-16,-35 159 16,17-159-16,18-35 15,-17 17-15,17-35 0,0 1 0,0 52 16,17-88-16,-17 0 16,18 35-1,-18-53 1</inkml:trace>
  <inkml:trace contextRef="#ctx0" brushRef="#br0" timeOffset="6054.9832">11659 12100 0,'0'-17'16,"0"-1"-1,0 36 16,18 17-15,-18 0 0,18 0-16,-18 54 15,0-54-15,17-17 0,-17 17 16,0-17-16,0-1 16,18-17-16,-18-17 15,0-36 1,0 17-16,0 1 0,0-53 15,0 53-15,0-1 16,0-17-16,18 36 16,-18-1-16,17 18 15,1 18-15,-1-1 16,19 36-16,-19-17 16,1 16-1,0-16-15,-1 17 16,1-18-16,-18 18 15,18-35-15,-18 17 16</inkml:trace>
  <inkml:trace contextRef="#ctx0" brushRef="#br0" timeOffset="6645.926">12136 12330 0,'0'17'32,"17"1"-32,-17 0 15,35-1-15,1 1 16,-19-1-16,1-17 0,17 18 16,-17-18-16,17 18 15,-17-18-15</inkml:trace>
  <inkml:trace contextRef="#ctx0" brushRef="#br0" timeOffset="6840.0982">12294 12330 0,'-53'35'16,"-17"35"-1,52-17 1,1-17 0,17-19-16,17 1 15</inkml:trace>
  <inkml:trace contextRef="#ctx0" brushRef="#br0" timeOffset="7106.4525">12541 12100 0,'36'0'15,"-1"-17"1,18-19 0,-18 19-16,0 17 0,1-36 15,-19 36-15,1 0 0</inkml:trace>
  <inkml:trace contextRef="#ctx0" brushRef="#br0" timeOffset="7236.9667">12647 12241 0,'35'0'16,"1"-17"-1,-1 17-15,18-36 16,-36 36-16</inkml:trace>
  <inkml:trace contextRef="#ctx0" brushRef="#br0" timeOffset="7518.6289">13035 11836 0,'71'-18'16,"-1"0"-1,-17 18 1,-35 18-16,-18 0 15,0 52 1,0-34-16,-18 52 0,1-53 16,17 18-16,17-18 15,18 0 1,-17-35-16,53 18 16,-36-18-16,35 0 15,-52 0-15,0 0 16</inkml:trace>
  <inkml:trace contextRef="#ctx0" brushRef="#br0" timeOffset="13063.903">4286 12788 0,'-17'0'0,"34"0"47,19 0-32,-19 0-15,71-17 16,-52 17-16,17 0 0,-1-18 16,19 18-16,53-18 15,-72 18-15,19-17 0,-18 17 16,0 0-16,35 0 15,-35 0-15,-18 0 16,-17 0-16,-1 0 0</inkml:trace>
  <inkml:trace contextRef="#ctx0" brushRef="#br0" timeOffset="13814.6011">4251 13847 0,'0'0'0,"18"0"32,52 0-17,-17 17-15,53-17 16,-53 0-16,17 18 15,1-18-15,0 0 0,52 0 16,-70 0-16</inkml:trace>
  <inkml:trace contextRef="#ctx0" brushRef="#br0" timeOffset="16066.323">494 11695 0,'0'0'0,"-35"-36"0,17 19 16,-17 17-16,17-18 0,-35 18 16,36 0-1,17 18-15,-18 35 16,18 0-16,53 35 16,-36-35-16,19 17 0,34 54 15,-34-71-15,-1-1 16,-18 1-16,19-17 15,-19-1-15,1 18 16,-18-35-16,0-1 16,-18-17-16,1 0 0,-36-17 15,18-1-15,-18-35 16,35 18-16,0-1 16,18 19-16,18-19 15,0 19 1,35-18-16,-18 17 15,18 0-15,-18 1 16,36-1 0</inkml:trace>
  <inkml:trace contextRef="#ctx0" brushRef="#br0" timeOffset="16355.4264">794 12030 0,'-18'17'16,"0"36"-16,18 0 15,0-35-15,36 35 16,-1-36-16,-17 1 16,17-18-1,0 0-15,-17-18 0,17-17 16,-35 0-1,0 17-15,0-35 0,0 18 16,-35 0-16,17 17 16,1 0-1,-1 18-15,18-17 16</inkml:trace>
  <inkml:trace contextRef="#ctx0" brushRef="#br0" timeOffset="16544.1648">1058 12100 0,'-17'-17'31,"17"-1"-31,-18 0 0,0-35 16,18 18-16,0 0 16,0 17-16,18-17 15,-18 17 1,35 1-16,1 17 15,-19 0-15</inkml:trace>
  <inkml:trace contextRef="#ctx0" brushRef="#br0" timeOffset="17162.408">1552 11518 0,'0'18'15,"36"17"1,-1 0-16,-18 18 0,54 18 15,-36-18 1,1-18-16,16 53 16,-34-52-16,0-1 0,-1-18 15,-17 36-15,0-35 16,-17 0-16,-19-18 16,19-18-16,-18 0 15,-1 1-15,-17-19 0,18 19 16,0-18-16,-18-18 15</inkml:trace>
  <inkml:trace contextRef="#ctx0" brushRef="#br0" timeOffset="17306.4125">1429 11289 0,'0'-35'16,"17"17"-16,-17 0 15,18 1-15</inkml:trace>
  <inkml:trace contextRef="#ctx0" brushRef="#br0" timeOffset="17690.9506">1746 11377 0,'18'-18'15,"0"1"-15,17-1 16,-18 1-16,36-19 15,-35 19-15,17 17 0,-17 0 16</inkml:trace>
  <inkml:trace contextRef="#ctx0" brushRef="#br0" timeOffset="17812.3541">1817 11518 0,'35'0'16,"18"0"-1,-35-17-15,35-19 16,-18 19-16,-18-1 0</inkml:trace>
  <inkml:trace contextRef="#ctx0" brushRef="#br0" timeOffset="18162.9164">1958 10830 0,'18'0'15,"-18"18"-15,35 17 16,-18 0 0,1 1-16,17-1 0,-17 18 15,35 18-15,-35-36 16,-1 0-16,1 0 16,0 1-16,17-1 15,-18-17-15,1 17 16,0-35-16</inkml:trace>
  <inkml:trace contextRef="#ctx0" brushRef="#br0" timeOffset="18448.0164">2452 11130 0,'0'-17'31,"17"17"-15</inkml:trace>
  <inkml:trace contextRef="#ctx0" brushRef="#br0" timeOffset="18574.8611">2558 11060 0,'0'-18'16</inkml:trace>
  <inkml:trace contextRef="#ctx0" brushRef="#br0" timeOffset="18712.9838">2646 11007 0</inkml:trace>
  <inkml:trace contextRef="#ctx0" brushRef="#br0" timeOffset="19481.9606">2769 10583 0,'0'18'31,"18"17"-31,0 1 16,-1 16-16,1-34 15,0 17-15,-1-17 16,-17 0-1,18-1-15,-36-34 16,1-1 0,-1 0-16,0-35 15,1 36-15,-1-36 16,18 18-16,0-18 16,0 35-16,18-17 15,-1 35 1,1 0-16,0 17 15,-1 1-15,1 0 0,-1 35 16,1-18-16,0-17 16,35 17-1,-36-18-15,1 1 0,17 0 16</inkml:trace>
  <inkml:trace contextRef="#ctx0" brushRef="#br0" timeOffset="19654.3731">3122 10672 0,'18'0'15,"-1"17"1,54 1 0,-18-18-1,-18 0 1,-17 0-16,-1-18 0</inkml:trace>
  <inkml:trace contextRef="#ctx0" brushRef="#br0" timeOffset="19799.203">3298 10566 0,'0'17'0,"-35"54"15,0-1 1,35-34-16,-18-1 0,18 0 15,18 1-15</inkml:trace>
  <inkml:trace contextRef="#ctx0" brushRef="#br0" timeOffset="33684.7812">1552 12665 0,'-17'0'0,"-1"17"16,0 1-16,1-18 0,-19 35 16,19-17-1,17 17-15,0 0 16,0-17-16,0 35 16,17-35-16,19 17 15,-19-17-15,1-1 16,0-17-16,-1 0 0,1 0 15,0-17-15,-1-19 16,1 19-16,-18-36 16,-18 17-16,1-34 15,-1 35-15,-17-54 16,17 37-16,-53-54 16,36 53-1,-18-35-15,18 52 16,17 1-16,1 17 15,17 36 1,0 17 0,17 1-16,19 52 15,-1-53-15,18 36 16,0-36-16,17 35 16,-34-34-16,52 17 15,-53-36-15,-17 1 0,17 17 16,-17-17-1,-1-18-15</inkml:trace>
  <inkml:trace contextRef="#ctx0" brushRef="#br0" timeOffset="34163.9775">1746 12524 0,'0'17'16,"18"1"0,0 0-16,-18 17 15,17-35-15,1 17 16,-1-17-16,1 0 15,0 0 1,-1-35 0,-17 18-16,0-19 15,-17 36-15,17-17 16,17 17 0,1 17-1,0-17-15,-18 18 16,35 0-16,0-18 15,0 0 1,-17-18-16,17-35 16,-17 35-16,-18-35 15,-18 18-15,1-18 16,-36 18 0,18 0-16,17 17 15,0 18-15,1 0 16</inkml:trace>
  <inkml:trace contextRef="#ctx0" brushRef="#br0" timeOffset="34540.8243">2293 12453 0,'18'0'0,"-1"35"15,1-17-15,17 17 16,-17-17-16,17 17 16,-17-17-16,-1 17 15,-17-17 1,0-1-16,0 1 16,-17-18-16,-18 18 15,17-18-15,-17 0 16,17-18-16,-35-17 15,35-1-15</inkml:trace>
  <inkml:trace contextRef="#ctx0" brushRef="#br0" timeOffset="34658.1665">2134 12277 0,'18'0'31,"0"0"-16</inkml:trace>
  <inkml:trace contextRef="#ctx0" brushRef="#br0" timeOffset="35736.3802">2346 12047 0,'18'-17'15,"-1"-19"1,1 36-16,17-35 16,-35 18-1,18-1-15,-18 0 0,0 1 16,0-1-16</inkml:trace>
  <inkml:trace contextRef="#ctx0" brushRef="#br0" timeOffset="35916.3531">2328 11783 0,'36'53'15,"-19"17"1,36 1 0,-35-36-16,-1 0 0,19 18 15,-1-17 1,0-36-1</inkml:trace>
  <inkml:trace contextRef="#ctx0" brushRef="#br0" timeOffset="36209.556">2646 11783 0,'0'-18'16,"17"1"-16,1 17 15,0-18-15,17-17 16,-35 17-16,18 18 0,-1-18 16</inkml:trace>
  <inkml:trace contextRef="#ctx0" brushRef="#br0" timeOffset="36349.404">2769 11853 0,'18'-17'16,"0"-1"-16,17-17 0,-35 17 15,18-17 1</inkml:trace>
  <inkml:trace contextRef="#ctx0" brushRef="#br0" timeOffset="36583.4003">3052 11518 0,'0'-17'16,"17"17"0,-17-18-16</inkml:trace>
  <inkml:trace contextRef="#ctx0" brushRef="#br0" timeOffset="36838.4375">3334 11342 0,'17'0'16,"-17"-18"0,18 18-16,-18-17 15</inkml:trace>
  <inkml:trace contextRef="#ctx0" brushRef="#br0" timeOffset="36953.2547">3528 11183 0,'-18'0'0</inkml:trace>
  <inkml:trace contextRef="#ctx0" brushRef="#br0" timeOffset="41703.7258">600 11077 0,'0'-17'31,"17"-19"-31,-17 1 0,18-18 16,17-53-16,-35 36 15,18-1-15,17-70 16,-17 88-16,-1-17 0,19-1 15,-36 36 1,0 17-16,-18 36 16</inkml:trace>
  <inkml:trace contextRef="#ctx0" brushRef="#br0" timeOffset="41988.1589">441 10848 0,'0'18'31,"18"34"-15,-18 1-16,17-17 15,-17 17-15,0 0 0,18-1 16,17 1-16,-17-53 16,17 0-16,53-35 15,-35 0-15,35-71 16,-35 53-16,-17 0 16</inkml:trace>
  <inkml:trace contextRef="#ctx0" brushRef="#br0" timeOffset="52247.871">5609 5380 0,'-17'0'31,"34"0"32,1 0-63,-1 0 15,36 0 1,0 18-1,-35-18-15,35 0 0,-18 0 16,53 0-16,-35-18 16,0 18-16,0 0 0,0 0 15,70 0 1,-52 0-16,0 0 0,-1 0 16,1 0-16,87 18 15,-87-18-15,0-18 0,-19 18 16,19 0-16,17-18 15,-53 18-15,18-17 16,-35 17-16,0 0 0,-1 0 16,1 0-1,-36 0 1,1 0 0,17-18-16</inkml:trace>
  <inkml:trace contextRef="#ctx0" brushRef="#br0" timeOffset="53148.5898">10266 5398 0,'17'0'16,"19"0"-1,52 0 1,-17 0-16,105 0 0,-70 0 16,17 0-16,1 0 0,140 0 15,-17 0 1,-123 0-16,-18 17 16,-18-17-16,53 0 15,-88 0-15,0 0 0,-18-17 16</inkml:trace>
  <inkml:trace contextRef="#ctx0" brushRef="#br0" timeOffset="60140.783">5415 4004 0,'0'-18'16,"0"36"15,0 35-15,0-18-16,18 1 15,-18 87-15,0-70 16,-18 88-16,18-70 15,-17 52 1,17-52-16,-18-18 0,18-1 16,0 1-16,0 36 15,0-37-15,0 19 16,0-36-16,18 18 16,-18-35-16,17 17 15,1-17-15,-1 17 16,1-35-16,0 18 15,17 17 1,-17-35-16,-1 18 0,1-1 0,35 1 16,-36 0-16,19-1 15,-1-17-15,36 18 16,-36-1-16,0-17 16,53 18-16,-35-18 15,-17 18-15,87-36 16,-70 18-16,0 0 15,17 0-15,-17 0 0,18 0 16,-1-18-16,72 18 16,-72 0-16,1 0 0,-1 0 15,1 18-15,87-18 16,-87 0-16,105 0 16,-87 0-16,-1 0 15,18 0-15,70-18 16,-70 18-16,-18 0 0,0 0 15,0 0-15,106 0 16,-105 0-16,-1 0 0,0 0 16,0 0-16,89 18 15,-89-18-15,0 18 16,0-18-16,0 0 0,89 0 16,17 0-1,-106 0-15,18 0 16,0 0-16,-18 0 0,18 0 0,88-18 15,-106 18 1,106-18-16,-106 18 16,-17 0-16,105 0 15,-88 0-15,-17 0 0,88 0 16,-71-17 0,-18 17-16,89 0 15,-88 0-15,-1 0 0,1-18 16,-1 18-16,54 0 15,-54 0-15,-17 0 0,18 18 16,-18-18-16,70 0 16,-70-18-16,0 18 15,71-17-15,-89 17 16,18 0-16,0-18 0,17 18 16,-52 0-16,-1 0 15</inkml:trace>
  <inkml:trace contextRef="#ctx0" brushRef="#br0" timeOffset="61473.9663">12506 5450 0,'0'18'0,"18"-18"15,-1 0-15,1 0 0,17 18 16,53-18-16,36 0 15,-54 0-15,1 0 16,0-18-16,70 18 16,-71 0-16,1 0 15,-1 0-15,1-18 0,35 18 16,-53 0-16,-18-17 16,18 17-16,-18 0 15,-17 0-15,-1 0 16,-17-18-1,18 18 32,-18-17-31,0-1-16,18 0 16,-1 18-1,-17-17 1,18 17-16,-18-18 15,18 18 1,-18-18-16,0 1 16,0-1-1,0 0-15,0 1 16,0-19-16,0 19 16,0-18-16,0-36 15,-18 36-15,18-18 16,0 0-16,0-18 0,0 18 15,-18-17-15,18-71 16,0 70-16,0 1 0,-17-89 16,17 106-1,0-18-15,0 19 0,0-37 16,-18 54-16,18-36 16,-18 36-16,18-18 15,-17 18-15,17-18 16,0 18-16,-18-18 15,0 35-15,-17 1 16,-18-1 0,18 18-16,-18 0 15,18 0-15,-36 0 0,-70 0 16,53-18 0,0 18-16,-124 0 15,89 0-15,-1-17 0,-158 17 16,141 0-16,-18 0 15,-158 17-15,158-17 16,-18 0-16,1 0 0,0 18 16,-1-18-16,1 0 15,-1 0-15,-211 0 16,212 18-16,-194-18 16,176 0-16,17 0 0,1 0 15,-18 0-15,-159-18 16,177 18-16,-1 0 0,1 0 15,17 18-15,-17-18 16,-301 17 0,336-17-16,0 18 0,0-18 15,0 0-15,17 0 0,-122 0 16,140 0-16,-106 18 16,36-18-1,105 0-15,1 0 16,17 17-16,0-17 0,17 0 15,-34 0-15,52 18 16,1-1 0,34 1-16,1 0 15,17-1 1</inkml:trace>
  <inkml:trace contextRef="#ctx0" brushRef="#br0" timeOffset="62112.8924">6456 4286 0,'0'-35'15,"53"17"1,53 18 0,35 0-1,-53 18-15,124 17 16,35 1-16,-106-19 15,17 18-15,160 18 16,-159-17-16,193 34 16,-193-35-16,212 54 15,-177-54-15,176 36 16,-176-36-16,159 35 16,-177-34-16,142 17 15,-160-18-15,125 18 16,-142-36-16,106 36 15,-141-53 1,-1 18-16,-16 0 0,52-1 16,-88-17-16,0 0 15,-1 18-15,-52-1 16</inkml:trace>
  <inkml:trace contextRef="#ctx0" brushRef="#br0" timeOffset="62592.5895">6932 5433 0,'18'0'15,"-1"0"1,1 0-16,35-18 16,0 18-16,70-53 15,-34 18-15,157-53 16,-87 35-16,194-88 16,-159 70-16,247-70 15,-229 53-15,17 17 16,18 1-16,194-89 15,-212 106-15,-35-17 16,0 34-16,-17-17 0,105-17 16,-159 52-1,-34 1-15,-1-1 0</inkml:trace>
  <inkml:trace contextRef="#ctx0" brushRef="#br0" timeOffset="66197.5815">21396 4480 0,'-18'-17'0,"-35"17"16,18 0-1,-18 0-15,18 17 16,0 1-16,-18 35 16,35-18-16,-17 36 15,35-36-15,17 18 16,1-35-16,17-1 15,-17-17-15,53 0 16,-36-17-16,35-19 16,-52 1-16,17 0 0,1-36 15,-19 36-15,-17-71 16,0 53-16,0-53 16,-17 36-1,-19-107 1,19 124-16,-19 18 15,19 0-15,-1 17 0,18 1 0,-35 17 16,17 0 0,18 70-1,18 18 1,-18-35-16,18 18 0,-1-18 16,18 70-16,1-52 15,-1-18-15,0-18 0,1 18 16,-1-18-16,0 0 15,0-17-15,18 17 16,-35-17-16,0-18 16</inkml:trace>
  <inkml:trace contextRef="#ctx0" brushRef="#br0" timeOffset="66706.4816">21872 4374 0,'0'0'0,"0"18"31,-17 35-16,17-18-15,0 36 16,17-36-16,1 18 16,0-35-16,17 17 15,-18-17-15,19-18 16,-19 0 0,1-36-1,0 1-15,-18 17 16,17 1-16,1 17 15,0 0 1,-1 17-16,18 1 16,-17 0-1,0-18-15,17 0 16,0 0-16,1-18 16,-1 0-16,0-17 15,-35 0-15,0-18 16,0 0-16,0 18 15,-35-36-15,17 54 16,1-19-16,-1 19 0,0-1 16,1 18-16</inkml:trace>
  <inkml:trace contextRef="#ctx0" brushRef="#br0" timeOffset="67515.2807">22931 4251 0,'17'0'31,"36"0"-15,-35 0-16,17 0 0,18 0 15,-35 0-15,35 0 16,-36 0 0,-17 18-1</inkml:trace>
  <inkml:trace contextRef="#ctx0" brushRef="#br0" timeOffset="67674.9674">22860 4427 0,'0'18'16,"18"0"0,17-18-16,0 17 15,18-17-15,-18-17 16,1 17-16,-1 0 0,0 0 0,-17 0 15,17 0-15,-35-18 0</inkml:trace>
  <inkml:trace contextRef="#ctx0" brushRef="#br0" timeOffset="68426.1467">23795 4233 0,'0'53'16,"0"-17"-16,18 69 15,-18-52-15,0 35 16,0-52-16,0-1 16,0-17-1,0-36 1,-18-35-1,18-17 1,0 34-16,0 1 0,0 0 16,35-36-16,-17 54 15,-1-1-15,19 18 0,-19 0 16,36 0-16,-35 35 16,17-17-16,-35 17 15,18 0-15,17 36 16,-35-36-16,18 0 0,-1-17 15,1 0-15,-18-1 0</inkml:trace>
  <inkml:trace contextRef="#ctx0" brushRef="#br0" timeOffset="68858.5381">24289 4498 0,'17'106'15,"-17"35"-15,18 0 16,0-88-16,-1 35 16,1-53-1,-18-17-15,0 0 16,0-36-16,-18 0 0,1-52 15,-1 17-15,-17-71 16,35 54-16,-18-107 16,18 89-16,18-35 15,-1 88 1,54-1-16,-36 19 16,36 34-1,-36-17-15,0 36 0,1 16 16,-36-34-16,0 35 15,-18-18-15,0-17 16,-17 0-16,-18 17 16,18-18-16,0-17 15,17 0-15,0 0 0,1 0 0</inkml:trace>
  <inkml:trace contextRef="#ctx0" brushRef="#br0" timeOffset="69025.8609">24906 4480 0,'18'0'47</inkml:trace>
  <inkml:trace contextRef="#ctx0" brushRef="#br0" timeOffset="69476.7095">25206 4180 0,'106'-17'16,"0"17"0,-36 17-1,-52-17-15,-1 53 16,-17-35-16,0 17 0,-52 36 16,34-36-16,-35 18 15,35-35-15,1 17 16,-1-17-16,36 17 15,17 0 1,0-35-16,53 18 16,-52-18-16,-1 0 15,0 0-15,1-18 16</inkml:trace>
  <inkml:trace contextRef="#ctx0" brushRef="#br0" timeOffset="69666.1173">25224 4463 0,'0'-18'16,"17"18"0,19 0-16,52-35 15,-53 35-15,18 0 0,-18-18 16,0 18-16,36 0 15</inkml:trace>
  <inkml:trace contextRef="#ctx0" brushRef="#br0" timeOffset="70009.7821">25770 4427 0,'36'0'16,"-19"0"-16,1 0 16,53-17-16,-36-1 15,0 0-15,-17 1 16,-1-1-16,1-17 16,-18 17-16,0 1 0,0-1 15,-53 0-15,18 18 16,0 0-16,-18 18 15,35 0-15,0-1 0,-17 19 16,35-1 0,18 18-16,-1-36 15,72 36 1,-54-35-16,0 0 16,0-18-16,18 0 15,-17 0-15</inkml:trace>
  <inkml:trace contextRef="#ctx0" brushRef="#br0" timeOffset="70251.8159">26123 4551 0,'0'35'16,"18"-17"-1,-18-1-15,17 1 16,19-18-16,-36-35 16,0 17-16,0-17 15,0 0-15,-18-36 16,18 53-16,0-35 15,0 36-15,0-1 16,0 1-16,18-1 16,17 18-16,-17 0 15,17 18-15,0-1 16,1 1-16,16 17 16</inkml:trace>
  <inkml:trace contextRef="#ctx0" brushRef="#br0" timeOffset="70499.1703">26529 4427 0,'-35'18'15,"17"-18"-15,18 35 16,0 1-16,0-1 16,18-18-16,17 1 15,-17 0-15,-1-1 0,54-17 16,-54 0-16,36-35 15,-35 17 1,0-17-16,-18 0 16,0-18-16,-18 18 15,-17-1-15,17 36 16,0-17-16,1 17 16</inkml:trace>
  <inkml:trace contextRef="#ctx0" brushRef="#br0" timeOffset="70788.8858">26988 4322 0,'-53'0'15,"17"0"1,36 17-16,53 36 15,-17-35 1,-1-1-16,53 19 16,-70-19-16,17 1 0,-17 17 15,-18-17 1,-71 17-16,36-35 16,-53 18-1,35-18-15,0 0 16,17 0-16,1 0 0,17 0 0,1 0 15</inkml:trace>
  <inkml:trace contextRef="#ctx0" brushRef="#br0" timeOffset="72089.9483">27640 3669 0,'0'-18'16,"-17"36"15,-19 52-15,19-17 0,-19 0-16,19 18 0,-36 70 15,35-70-15,0 52 16,18-52-16,0 34 15,18-52-15,35 18 16,-18-36-16,18 0 16,-17-17-16,-19-18 15,1 0-15</inkml:trace>
  <inkml:trace contextRef="#ctx0" brushRef="#br0" timeOffset="72769.5107">27905 3933 0,'0'0'0,"0"-17"0,0-1 16,0 1-1,-18 17 1,0 0-16,1 52 15,-1-16-15,1 70 16,-1-53 0,18-1-16,18 54 15,-18-53-15,52 35 16,-16-52-16,17 17 16,-18-36-16,18 1 15,-36-18-15,1 0 16</inkml:trace>
  <inkml:trace contextRef="#ctx0" brushRef="#br0" timeOffset="73190.5144">28205 4286 0,'17'88'16,"-17"-35"-1,0-35 1,0 0 0,0-36-1,0-35 1,0 18-1,0 0-15,18-1 0,0-34 16,-1 52-16,18-35 16,-17 36-16,17-1 15,18 0 1,-35 18-16,0 18 0,-18 0 0,17-1 16,-17 18-16,18-17 15,-18 17-15,0 1 0,0-1 16,0 0-16,17 18 15,-17-35-15,0-1 0,18 1 16,0-18 0</inkml:trace>
  <inkml:trace contextRef="#ctx0" brushRef="#br0" timeOffset="73486.1008">28698 4445 0,'18'0'16,"0"0"-16,-1 0 0,36 0 16,-35-18-1,17 18-15,-17 0 16,0 0-16,-1 0 16</inkml:trace>
  <inkml:trace contextRef="#ctx0" brushRef="#br0" timeOffset="73748.5096">29034 4286 0,'17'18'15,"36"17"1,-35 0-16,-1-17 0,19 0 16,-1-1-16,36 1 15,-54 0-15,18-1 16,-17-17-16,0 0 16,-18-17-16</inkml:trace>
  <inkml:trace contextRef="#ctx0" brushRef="#br0" timeOffset="73914.4026">29316 4233 0,'-35'36'16,"-18"34"0,35-52-16,-17 52 15,17-17-15,18-35 16,0 35-16,0-36 15</inkml:trace>
  <inkml:trace contextRef="#ctx0" brushRef="#br0" timeOffset="74321.644">29757 4410 0,'-18'17'16,"18"1"-1,-35 17 1,35-17-16,-18-18 0,1 18 15,17-1-15,-36 1 16,36-1-16,-17 1 16</inkml:trace>
  <inkml:trace contextRef="#ctx0" brushRef="#br0" timeOffset="74715.3815">30180 4057 0,'0'0'0,"0"18"16,18-1-16,-18 36 15,0-35 1,17 17-16,-17 18 0,18-18 15,-18 1-15,0-1 16,0-18-16,0 1 16,0 0-16,0-1 15</inkml:trace>
  <inkml:trace contextRef="#ctx0" brushRef="#br0" timeOffset="75283.4898">30374 3898 0,'0'-17'16,"-17"17"-16,17-18 31,17 18 0,-17 18-31,18-1 16,17 18-1,-17 1-15,52 17 0,-17-36 16,0 54 0,-18-36-16,-17 0 15,0 1-15,-1-1 0,-17 53 16,0-53-16,-17 18 16,17-35-16,-18 0 15,0-1-15,-17-17 16</inkml:trace>
  <inkml:trace contextRef="#ctx0" brushRef="#br0" timeOffset="75699.8112">30603 3510 0,'18'0'15,"17"18"-15,-17 17 16,17-17-16,54 70 16,-37-35-16,-16 0 0,-1 17 15,0 1-15,18 52 16,-18-52-16,-17-18 16,-18 70-16,0-52 15,0-18-15,-35 35 16,17-35-16,1-18 0,-19 36 15,19-54 1,-1 19-16,-17 17 16,17-36-16</inkml:trace>
  <inkml:trace contextRef="#ctx0" brushRef="#br0" timeOffset="86209.9101">4022 11553 0,'-18'0'0,"0"0"15,18 18 1,-17-18-1,34 0 17</inkml:trace>
  <inkml:trace contextRef="#ctx0" brushRef="#br0" timeOffset="88229.5547">4022 11553 0,'17'-17'16,"-17"34"62,-17 54-63,17-36-15,-18 54 16,18-19-16,-18-17 16,1 18-16,17-1 0,-18 1 15,18-1-15,-18 18 0,1 54 16,-1-90-16,1 90 15,17-90-15,-18 72 16,0-71 0,18 70-16,0-70 15,0 35-15,0-35 16,18 36-16,-18-54 16,18 35-16,-1-52 15,1 35 1,-1-35-16,1 34 15,-18-34-15,0 35 16,0-35-16,0-1 0,0 19 16,0-19-1,0 1-15,18 17 16,-18-17-16,0-1 16,0 1-16,0 0 0,0 17 15,17-17 1,-17 17-1,0-17-15,18-18 0,-18 17 16,18 1-16,-18-1 16,35-17-16,-17 18 15,17-18-15,-17 0 16,17 18 0,-18-18-16,19 0 15,-1 0-15,18 17 16,-18-17-16,18 0 15,0 0-15,18 0 16,-36 0-16,0 0 0,0 0 16,36 0-1,-18 0-15,-18 0 0,0 0 16,18 0-16,36 0 16,-37 0-16,1 0 0,0 0 15,18 0-15,-18 0 0,70 0 16,-70 0-16,18 0 15,-18 0-15,70 0 16,-70 0-16,88 0 16,-88 0-1,18 0-15,70 0 0,-71-17 16,1 17-16,17 0 16,-17 0-16,70 0 15,-71 0-15,1 0 0,70 17 16,0-17-1,-70 0-15,17 0 0,-18 0 16,89 0-16,-88 0 16,-1 0-16,18 0 0,-17-17 15,88 17 1,-71 0-16,-18 0 0,1 0 16,17 0-16,71 0 15,-89 0-15,1 0 0,0 0 16,-1 0-16,89 0 15,-89 0-15,72 0 16,-90 0-16,19-18 16,70 18-16,-88 0 15,0 0-15,18 0 0,34 0 16,-52 0 0,0 0-16,-18 18 0,18-18 15,-17 0-15,34 0 16,-17 0-16,18 0 15,-36 0-15,53 0 16,-53 0-16,1 17 0,52-17 16,-70 0-1,17 18-15,0-18 0,-17 0 16,-1 0-16,1 18 0,17-18 16,-17 0-16,17 17 15,-17-17-15,0 0 16,-1 0-1,1 0-15,-1 0 16,-17-17 0,0-1-1,0 0 1,-17 1 0,17-1-16,0-17 15,0 0-15,0-1 16,-18 1-16,18 0 15,0-1-15,0 19 0,0-18 0,-17-36 16,17-17 0,0 52-16,0-16 15,17-1-15,-17 0 0,18-71 16,-18 71-16,17-70 16,1 52-16,0 18 15,-18-17-15,17 17 16,19-71-16,-19 54 0,1-1 15,17 1-15,-17-1 0,17-70 16,-17 71 0,-1-54-16,-17 71 15,0-53-15,0 71 16,18-53 0,-18 53-16,0-36 15,18 36-15,-18-1 16,0 19-1,-18-18-15,0 35 16,1 0 0,-19 0-16,1 0 15,0 0-15,17 0 16,-17 0-16,-36 0 16,36 17-16,-18-17 0,18 0 15,-18 0-15,-53 0 16,36 18-16,17-18 15,-18 0-15,1 0 0,-19 0 16,-69 0-16,69 0 16,-87 17-16,88-17 15,-106 0-15,88 0 16,-88 0 0,88-17-16,-105-1 15,105 18-15,-106-17 16,89-1-16,-107 0 15,107 18-15,-1-17 16,1 17-16,-106-18 16,105 18-16,-17-18 0,17 18 15,-17 0-15,0 0 0,0-17 16,0 17-16,0 0 0,-18 0 16,18 0-16,-141-18 15,141 18-15,0 0 16,-1 0-16,19-18 0,-124 1 15,124 17-15,-89-18 16,106 18-16,18-17 16,-71-1-16,89 18 15,17 0-15,17-18 0,-17 18 16</inkml:trace>
  <inkml:trace contextRef="#ctx0" brushRef="#br0" timeOffset="89033.2044">4410 11818 0,'35'18'16,"-17"-1"-16,52 36 15,36 0 1,-35-18-16,-1 1 0,18-1 15,106 36-15,-70-36 16,-1 0-16,18 18 16,1-18-16,157 71 15,-122-53-15,-18 0 0,17 0 16,0 0-16,177 53 16,-159-53-16,-17-18 15,17 18-15,-18 0 0,18-18 0,159 71 16,-195-71-1,178 53-15,-195-52 16,141 34 0,-159-35-16,-17 1 0,88 17 15,-106-18-15,-17-18 0,0 1 16,17 17 0,-53-17-16,0 17 15,-17-35-15,-36 0 16,1 0-16</inkml:trace>
  <inkml:trace contextRef="#ctx0" brushRef="#br0" timeOffset="89686.1502">4463 13758 0,'17'0'16,"36"-17"-1,0-1 1,0 0-16,18 1 16,-1-18-16,18-1 0,1 1 0,16 0 15,1-18-15,18 0 0,17 0 16,176-71-16,-140 54 15,-1-1-15,18 1 16,18-18-16,-1 17 16,1-17-16,17 0 0,1 17 0,-1-17 15,-17 17-15,246-70 16,-264 71-16,18 17 0,-36 17 16,1-16-16,-1 16 0,124-34 15,-159 34 1,106-16-16,-141 34 15,70-17-15,-105 17 16,-36 18-16</inkml:trace>
  <inkml:trace contextRef="#ctx0" brushRef="#br0" timeOffset="91920.7631">17180 12453 0,'0'-18'16,"0"1"-16,-17-1 15,-1-17 1,0 35-16,-35-18 15,18 18-15,0 0 0,0 0 16,-1 18-16,-52 52 16,53-34-16,0 17 0,17 0 15,0-18-15,1 53 16,17-53-16,17-17 16,36 17-16,-17-17 15,16-18-15,37-35 16,-36-1-16,-18 1 0,35-36 15,-34 36 1,-1 0-16,0-71 16,-35 71-16,0-89 15,0 71-15,-35-70 16,35 52-16,-53-52 16,35 70-16,1 0 0,-36-35 15,18 53 1,17 35-16,0 0 15,1 0-15,-1 35 16,18 0-16,0 18 0,0 0 16,35 88-16,1 18 15,-1-89-15,-18 19 16,19-19-16,52 71 16,-53-88-16,0-18 15,54 36-15,-54-53 16,0-1-16,-17-17 15,0 0-15</inkml:trace>
  <inkml:trace contextRef="#ctx0" brushRef="#br0" timeOffset="93855.1124">17709 12294 0,'0'-17'0,"18"-19"16,-18 19-16,0-1 15,0 36 1,0-1-16,-18 1 15,18 17-15,0 18 16,0 0-16,0-18 0,0 54 16,0-36-16,18-36 15,17 54-15,-17-54 16,0 1-16,17-18 16,-17 0-16,-1-18 15,18-17 1,-35 17-16,18-17 15,-18 18-15,18 17 16,-1 35 0,36 18-1,-35-36-15,35 1 16,-18 0-16,18-18 16,-18 0-16,1-18 15,-19 0-15,1 1 0,0-36 16,-18 18-16,-18-36 15,0 36-15,-17-36 16,17 36-16,-17 0 16,35 17-1,-18 18 1,1 0-16</inkml:trace>
  <inkml:trace contextRef="#ctx0" brushRef="#br0" timeOffset="94491.0731">18662 12365 0,'18'0'31,"35"0"-16,-1 0-15,54 0 16,-53-18-16,0 18 0,53-17 16,-71 17-16,18-18 15,-35 18 1,-18-18-16,-18 18 16</inkml:trace>
  <inkml:trace contextRef="#ctx0" brushRef="#br0" timeOffset="94690.2024">18927 12100 0,'0'106'16,"0"18"-1,0-1-15,0-52 16,17-18-16,18 35 15,-17-18 1,0-34-16,-1-1 0</inkml:trace>
  <inkml:trace contextRef="#ctx0" brushRef="#br0" timeOffset="96053.8587">19562 12259 0,'0'0'0,"17"0"16,1 0-1,35 0 1,-18 0-16,36 0 16,-19 0-16,37-18 15,-54 18-15,0 0 16,1 0-16,-19 0 0,1 0 0,-36 0 31</inkml:trace>
  <inkml:trace contextRef="#ctx0" brushRef="#br0" timeOffset="96214.6581">19667 12400 0,'53'0'15,"53"0"-15,-35 0 16,-1 0 0,-34 18-1,-19-18-15</inkml:trace>
  <inkml:trace contextRef="#ctx0" brushRef="#br0" timeOffset="103221.8256">21131 12083 0,'0'-18'46,"18"36"189,0-18-220,-1 17 1,-17 1-16,36 0 16,-1-1-16,18 36 15,-18-35-15,53 35 16,-52-36-16,52 36 16,-35-35-16,17 17 15,-35-17-15,1 17 16,-19-35-16,1 18 15,-36-18 17,1-18-32,17 0 15,-36 1-15</inkml:trace>
  <inkml:trace contextRef="#ctx0" brushRef="#br0" timeOffset="103567.7564">21537 11942 0,'0'-18'0,"-18"18"16,18 18-1,-17-18-15,-1 35 0,1 35 16,-1-17 0,0 0-16,-35 53 15,18-53-15,17-18 0,-17 53 16,18-70-16,-1 0 15,18-1-15,0 1 16,18-36-16</inkml:trace>
  <inkml:trace contextRef="#ctx0" brushRef="#br0" timeOffset="104101.6976">21749 11412 0,'0'-17'15,"-18"17"-15,0 17 16,18 19 0,-17 17-1,17-18-15,0 53 16,0-53-16,17 54 15,-17-54-15,36 18 16,-19-36-16,1 19 16,0-19-16,-1-17 0,19 0 15,-19-17 1</inkml:trace>
  <inkml:trace contextRef="#ctx0" brushRef="#br0" timeOffset="104266.6443">21925 11712 0,'0'18'0,"0"17"15,0-17-15,18-1 0,-18 1 16,17 17 0,1-17-16,0-18 15</inkml:trace>
  <inkml:trace contextRef="#ctx0" brushRef="#br0" timeOffset="104406.4011">21925 11465 0,'0'-17'15</inkml:trace>
  <inkml:trace contextRef="#ctx0" brushRef="#br0" timeOffset="104622.355">22031 11342 0,'18'35'16,"-1"-17"-16,36 52 15,-18-34-15,1-1 16,-19 18-16,36 35 0,-53-53 16,0 18-16,0-18 15,0 1-15,-17-19 16,-19 54-16,19-53 0,-1 17 16,0-18-16</inkml:trace>
  <inkml:trace contextRef="#ctx0" brushRef="#br0" timeOffset="105369.4681">22666 12224 0,'-18'-18'0,"1"0"16,-19 18-1,19 0-15,-36 18 16,0 53 0,35-54-16,1 19 0,17-1 15,0-17-15,0 34 16,17-34-16,1 0 0,0-18 16,52 0-16,-17-18 15,-35 0 1,17-17-16,-17 18 0,17-72 15,-17 54-15,-1-53 16,-17 35 0,0-18-16,-17-34 0,-1 34 15,0 18-15,1 0 16,-19 0-16,1 0 16,17 36-16,1 17 0,-1 35 15,1 0-15,34 71 16,-17-35-16,18-1 15,-1 1-15,36 52 16,-17-52-16,-1-18 16,18 35-16,0-18 15,-18-52-15,-17 0 16,-1-1-16,1-17 16</inkml:trace>
  <inkml:trace contextRef="#ctx0" brushRef="#br0" timeOffset="105714.3192">22966 12083 0,'35'-18'0,"0"18"15,36-18 1,-36 18-16,18 0 0,0 18 15,-18-18-15,-17 35 16,-18 1 0,-18-1-16,-17 0 15,0 18-15,0-18 16,35 1-16,0-19 16,0 1-16,0 17 15,17-17-15,18-1 16,1 1-16,-1-18 15,-17 0-15,17 0 16,-17-18-16,-36 1 16,0 17-1</inkml:trace>
  <inkml:trace contextRef="#ctx0" brushRef="#br0" timeOffset="105880.6671">22966 12206 0,'17'0'0,"1"0"16,70 0-16,18 0 15,-53-18-15,0 18 16,35 0-16,-53 0 16,1 0-16,-19 0 15</inkml:trace>
  <inkml:trace contextRef="#ctx0" brushRef="#br0" timeOffset="106241.5537">23495 11430 0,'0'-18'16,"0"1"0,-18 17-16,1 17 15,-1 19-15,18-19 0,-18 19 16,1 16-16,17-16 0,0 17 15,0 0-15,0 35 16,17-53-16,-17 0 0,53 36 16,-35-53-1,17-1-15,-17 1 0,0-1 16,-1-17-16,1 0 0,-1 0 16</inkml:trace>
  <inkml:trace contextRef="#ctx0" brushRef="#br0" timeOffset="106407.7986">23707 11765 0,'17'53'16,"-17"-35"-16,18 17 15,0-17-15,-1-1 16,1-17-16</inkml:trace>
  <inkml:trace contextRef="#ctx0" brushRef="#br0" timeOffset="106558.0798">23760 11553 0</inkml:trace>
  <inkml:trace contextRef="#ctx0" brushRef="#br0" timeOffset="106774.4984">23971 11307 0,'53'35'16,"0"35"-16,-35-17 15,17 0-15,18 53 16,0 0-16,-53-71 16,17 18-16,-17 53 15,-35-53-15,-35 35 16</inkml:trace>
  <inkml:trace contextRef="#ctx0" brushRef="#br0" timeOffset="111090.5473">6526 15134 0,'0'-17'16,"-17"17"15,17 17-15,0 18-16,0 36 16,0-36-16,0 18 15,0 0-15,-18 71 16,0-54-16,18-17 15,-17 71-15,-1-54 16,18-17-16,0 53 16,0-71-16,0 53 15,0-52-15,35 17 16,-17-36-16,17 18 16,-17-35-16,35 36 15,-18-36-15,36 17 16,-36-17-16,0 18 15,18-18-15,-17 0 0,69 0 16,-52 18 0,71-18-16,-54 0 15,54 17-15,-54-17 16,19 0-16,-19 18 0,89-18 16,-89 18-1,19-18-15,87 17 16,-88-17-16,106 0 15,-88 0-15,-18 0 0,18 0 16,0 18-16,0-18 0,0 0 16,123 0-16,-123 17 15,123-17 1,-106 0-16,1 0 0,105 0 16,-105-17-16,-1 17 15,1 0-15,-1-18 0,124 1 16,-123 17-16,123-18 15,-142 18 1,19 0-16,-1-18 0,107 18 16,-125 0-16,1-17 15,106-1-15,-106 0 16,0 18-16,105-35 16,-105 35-16,88-35 15,-17 17 1,-89 1-16,70-1 15,-87 0-15,0 18 0,70 0 16,-71-17-16,-17 17 16,71 0-16,-71-18 15,-1 18-15,37 0 16,-36 0-16,-18-18 16,0 18-16,36 0 15,-54 0-15,36-17 16,-35 17-16,0 0 15,-36 0 32,0 0-15,36 0 30,-18 17-46,18-17-1,-18 18 1,17-18 0,1 0-1,-1 18-15,1-18 16,0 0-16,17 17 15,-17-17-15,17 0 16,-17 0-16,17 18 0,53-18 16,-53 18-16,18-18 15,0 17-15,0-17 0,53 0 16,-36 18 0,1-18-16,88 17 0,-71-17 15,-18 0-15,107 0 16,-89 0-16,18 0 15,-18 0-15,106 0 16,-106 18-16,1-18 0,87 0 16,0 0-1,-88 0-15,89 18 16,-89-18-16,-17 0 16,17 0-16,71-18 15,-71 18-15,53 0 16,-88 0-16,17 0 0,-17-18 15,18 18-15,35 0 16,-71 0-16,18 0 16,0 0-16,0-17 0,35 17 15,-35 0-15,-18 0 16,53-18-16,-52 18 16,16 0-1,-34 0-15,17 0 16,-17-17-16,0 17 0,-1 0 31,-17-18 0,0 0 16,18 18-31,-36 0 31,1 0-32</inkml:trace>
  <inkml:trace contextRef="#ctx0" brushRef="#br0" timeOffset="112287.3581">18415 16157 0,'18'0'31,"-1"0"-15,1 0-16,35 0 0,17 18 16,1-18-1,17 0 1,-53 0-16,54 0 15,-72 0-15,36 0 16,-35 0-16,17 0 16,-53-18 15,1 18-15,-1-17-16,1-19 15,-1 19-15,18-36 16,-18 35-16,18-52 15,-17 17 1,17 17-16,0-17 0,0-52 16,0 52-16,0 0 15,17-71-15,-17 54 16,18 17-16,-18-35 16,0 35-16,0-18 15,18 18 1,-18 18-16,-18 0 15,18 17-15,-18 0 0,-17 1 16,17 17-16,-17 0 16,-18 0-1,0 0-15,18 0 0,-71 0 16,53 0-16,-17 0 16,-71 0-1,70 0-15,-17 0 0,-124-18 16,106 18-16,0 0 15,-17 0-15,0 0 0,-142-17 16,124 17-16,0 0 16,-142 0-16,125 0 15,17-18-15,-18 18 0,-159 0 16,160 0-16,-178 0 16,178-18-1,-19 18-15,-158 0 16,176 0-16,-17 0 0,-141 18 15,-19-18 1,178 0-16,-1 0 16,0 18-16,-158-18 15,176 0-15,-177 17 16,177-17-16,-18 0 0,-141 18 16,142-1-16,-142 1 15,141 0-15,-141-1 16,141 1-16,-140 0 15,157-1 1,1-17-16,-141 18 16,17-18-1,142 0-15,-124 0 0,124 0 16,-1 18-16,-105-18 16,105 0-16,19 0 0,-107 0 15,0 0 1,106 0-16,18 0 15,-18 0-15,18 0 0,-124 0 16,124 0 0,0 0-16,-18 0 15,18 17-15,17-17 0,-17 18 0,-53-1 16,71-17-16,17 0 16,0 18-16,-35-18 15,52 0-15,1 0 16,53 0-1</inkml:trace>
  <inkml:trace contextRef="#ctx0" brushRef="#br0" timeOffset="112798.189">8026 15487 0,'88'18'16,"0"-1"-1,-35-17-15,70 18 16,-52 0-16,17-18 0,0 17 16,18-17-16,0 18 0,0-1 15,176 1 1,-141-18-16,18 0 0,0 0 0,211 18 15,-176-18 1,230 0-16,-213 0 16,230 0-16,-212 0 15,212 0-15,-211 17 16,228-17 0,-228 18-16,211 0 15,-212-1-15,194 1 16,-211 0-16,211-1 15,-229 1-15,0-1 0,0-17 16,177 18 0,-212 0-16,176-1 15,-194-17-15,0 18 0,123-18 16,-158 0-16,0 0 16,88 0-16,-123 0 15,-18 0-15,35 0 16,-71 0-16,1 0 15,-36 0-15,1 0 0</inkml:trace>
  <inkml:trace contextRef="#ctx0" brushRef="#br0" timeOffset="114327.6291">14446 17004 0,'-17'-18'15,"-1"18"-15,0 0 16,-17 0 0,17 0-16,-34 36 15,34-19-15,-35 54 16,35-36-16,1 0 0,-19 71 16,19-71-16,17 54 15,17-72-15,36 19 16,-35-19-1,70-34-15,-53 17 16,36-53-16,-18 17 16,0-52-16,-36 53 15,1-53 1,-18 35-16,0 0 16,0 0-16,-18 0 0,1-70 15,-1 52-15,-35-70 16,36 88-16,-19-53 15,19 71-15,-19 17 16,19 18-16,-1 18 16,18 17-16,0 71 15,0-36-15,35 72 16,-17-72-16,53 71 16,-54-88-16,54 35 15,-36-35-15,18 18 16,-35-36-1,17 18-15,-17-18 16,-1-17 0,1-18-16,-18-18 15</inkml:trace>
  <inkml:trace contextRef="#ctx0" brushRef="#br0" timeOffset="114816.6046">14870 17004 0,'0'18'16,"-18"34"0,18-16-16,0-1 0,0 36 15,18-54 1,17 18-16,-17-17 15,17-18-15,-18 18 16,1-18-16,17-18 16,-17 0-16,0-17 15,-1 0 1,1 17-16,-18 1 0,0-1 16,0 36-1,35-1 1,-35 1-16,18 17 0,35-17 15,-18-1 1,-17 1-16,-1-18 0,1 0 16,0 0-16,17 0 15,-35-18-15,17 1 0,-17-18 16,0-1-16,0-17 16,-17 18-1,-1-35-15,1 34 16,-1-17-16,18 36 15,-18-19-15,18 54 16</inkml:trace>
  <inkml:trace contextRef="#ctx0" brushRef="#br0" timeOffset="116674.3134">16210 16563 0,'18'0'31,"-36"18"-15,18 17-16,-53 35 15,36-17-15,-19 18 0,-52 52 16,35-52 0,0-1-16,18-17 0,0 0 0,17-17 15,0-1-15,1 0 16,17-17-16,17-18 15,-17-18-15</inkml:trace>
  <inkml:trace contextRef="#ctx0" brushRef="#br0" timeOffset="116963.0044">16439 16845 0,'36'0'15,"-1"0"-15,18-17 16,-18 17-16,53-18 15,-52 0-15,-19 18 16,19 0-16,-1 18 16,-35 0-16</inkml:trace>
  <inkml:trace contextRef="#ctx0" brushRef="#br0" timeOffset="117102.404">16457 17022 0,'35'17'16,"1"-17"-16,-1 0 0,53 0 16,-35 0-16,0 0 15,0-17-15,-35 17 16</inkml:trace>
  <inkml:trace contextRef="#ctx0" brushRef="#br0" timeOffset="118059.8224">17286 16792 0,'0'18'16,"18"35"-1,-18-18-15,0 18 0,0-18 16,0 18-16,0 18 16,0-36-16,0 0 15,0-17-15,0-36 32,0-35-17,0 0-15,17 18 0,1-53 16,-18 53-16,35-18 15,-17 18 1,0 35-16,-1 0 0,1 0 16,0 0-16,-18 17 0,17 18 15,-17 1-15,0-1 16,0 0-16,0 18 16,0-18-16,0-17 0,18 0 15,-1-18 1,-17-18-16,36-35 15,-19 18-15,1 0 0,17-18 16,1 17 0,-19 1-16,1 18 0,-1 17 0,19 0 15,-19 17 1,1 54-16,0-36 16,-1 36-16,1-36 15,-18 0-15,35 36 16,-17-54-16,-1 1 0,19 0 15,-36-1 1,17-17-16</inkml:trace>
  <inkml:trace contextRef="#ctx0" brushRef="#br0" timeOffset="118225.5927">18415 17127 0,'0'-17'16</inkml:trace>
  <inkml:trace contextRef="#ctx0" brushRef="#br1" timeOffset="136432.9883">1958 6685 0,'18'0'31,"-1"0"-15,18 0-16,1 0 16,-19-17-16,36 17 15,-17 0-15,-19 0 0,54 0 16,-54-18 0,19 18-16,34 0 0,-34-18 15,-1 18-15,35 0 16,-34 0-16,-1 0 15,35 0-15,-34 0 16,34 0-16,-34 0 16,17 0-16,-18 0 0,0 0 15,71 0 1,-71 0-16,18 0 0,0 0 16,53 0-16,0 0 15,-53 0-15,0 0 16,-1 0-16,37 0 15,-36 0-15,52 0 16,-52 0-16,18 0 16,35-17-16,-53 17 15,0 0-15,52-18 16,-52 18-16,0 0 0,35 0 16,-35 0-1,0-18-15,53 18 16,-53 0-16,-18 0 0,53 0 15,1-17 1,-54 17-16,18 0 0,-18 0 16,53 0-1,-52 0-15,-1 0 0,18 0 16,-18 0-16,53 0 16,-52 0-16,-1 0 0,18 0 15,0 0-15,35 0 16,-35 0-16,-18 0 0,18 0 15,-18 0-15,53 0 16,-52 0-16,52 17 16,-53-17-16,18 0 15,35 0-15,-35 0 16,-18 0-16,71-17 16,-53 17-16,0-18 15,0 18-15,35 0 16,-52 0-16,52 0 15,-53 0-15,53 0 16,-53-18-16,54 18 16,-36 0-16,35-17 15,-35 17-15,53-18 16,-71 18-16,18 0 16,35 0-16,-18 0 15,-17 0-15,-17 0 16,-1 0-16,53 18 15,-35-18-15,35 0 16,-52 0-16,16 0 16,54-18-16,-35 18 15,-36 0-15,71 0 16,-53 0-16,0 18 0,35-18 16,-35 0-1,-18 0-15,53 17 16,-17-17-1,-18 0-15,-18 0 0,53 0 16,-35 0-16,18 0 16,-18 0-16,17 0 15,-17 0-15,-18 18 16,54-18-16,-19 18 16,-35-1-16,1-17 15,34 0 1,-17 0-16,-35 0 15,-18 18-15,-18-18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25:58.4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5927 7426 0,'17'0'62,"1"0"-62,0 0 16,17 0-16,18 18 16,-18-18-16,71 17 15,-36-17-15,19 0 0,-1 18 16,124-18-1,17-18-15,-123 18 16,-1 0-16,90-17 16,-125 17-16,1 0 15,-1-18-15,36 18 0,-71-18 16,1 18-16</inkml:trace>
  <inkml:trace contextRef="#ctx0" brushRef="#br0" timeOffset="4376.8251">6279 8802 0,'0'-18'16,"18"18"0,17-17-1,18 17 1,-17 0-16,16-18 0,19 18 15,0 0-15,87-18 16,-87 18-16,88 0 16,-106 0-16,-1 18 15,37 0-15,-54-18 0,0 17 16,-17-17 0</inkml:trace>
  <inkml:trace contextRef="#ctx0" brushRef="#br0" timeOffset="4984.1832">6421 10054 0,'35'0'16,"-18"0"-1,36 0-15,71 0 16,-54 0-16,107 0 16,-107 0-16,54 0 15,-71 18-15,-18-18 16</inkml:trace>
  <inkml:trace contextRef="#ctx0" brushRef="#br0" timeOffset="9071.8861">9349 8731 0,'17'0'15,"1"-17"1,0 17-1,-18-18 1,17 0 47,1 18-63,-1 0 15,19 0-15,-1 0 16,18 18-16,-18-18 15,18 0-15,0 0 0,18 0 16,87 18 0,-69-18-16,16 0 0,1 0 15,106 0-15,-106 0 16,0-18-16,-1 18 0,19 0 16,-18-18-16,0 18 15,-18 0-15,0 0 0,35 0 16,-70 0-16,-35 0 15,35 0-15,-53 18 16</inkml:trace>
  <inkml:trace contextRef="#ctx0" brushRef="#br0" timeOffset="10789.3951">9384 10107 0,'18'0'31,"17"0"-16,0-18-15,0 18 16,106 0-16,-52 0 16,140 0-16,53-17 15,-141 17-15,0 0 16,1 0-16,157 0 16,-157 0-16,-19 0 15,0-18-15,-34 18 0,52-17 16</inkml:trace>
  <inkml:trace contextRef="#ctx0" brushRef="#br0" timeOffset="20236.1368">3052 13053 0,'-18'-18'0,"-17"18"15,-1 0-15,-17 35 16,18-17-16,-35 70 16,52-52-1,-35 69-15,18-34 16,17 35-16,18-36 15,18 19 1,17-37-16,36 19 16,-18-53-16,52 17 15,-52-17-15,53-18 16,-53 0-16,35-18 16,-70 0-16,35-17 15,-53 17-15,0 1 16,-18 17-16,0-18 15,1 18-15,-1 0 0,1 18 16,-19-1-16,19 1 0,-19 53 16,19-54-16,17 36 15,0-35-15,35-1 16,0-17-16,18 18 16,-35-36-1,17 1-15,-17-1 16,17-17-16,-35 17 15,0 1-15,0-1 16,-18 18 0,18 18-1,18-1 1,0-17-16,-1 0 16,36 0-1,-35 0-15,0 0 0,17-17 16,-18-1-16,19-53 15,-36 54-15,17-71 16,-17 35-16,0 0 0,0-71 16,0 54-16,-17-71 15,-1 70 1,0 18-16,1 0 0,-1 36 16,1-1-16,17 36 15,0 34-15,0 1 16,17 88-16,1-52 15,17-19-15,-17 1 0,17-18 16,36 35 0,-36-53-16,35 18 15,-34-35-15,-1-1 16</inkml:trace>
  <inkml:trace contextRef="#ctx0" brushRef="#br0" timeOffset="20793.7018">3916 13564 0,'-18'53'16,"1"-17"-1,17-1-15,0-18 0,0 19 0,35-1 16,-18-35-1,1 18-15,0-18 0,17 0 0,0-36 16,-17 19 0,0-1-16,-1 0 0,1 1 15,-18-1 1,-18 18-16,18 18 31,0-1-15,0 19-16,18-19 15,0 1-15,-1-18 0,18 18 16,-17-18-16,35 0 16,-35 0-16,-1-18 15,1 0 1,0-17-16,-18 17 16,0 1-16,-18-1 15,36 18 16,-1 18-15,1-18-16,-1 17 16,19 1-16,-19-18 15,1 0-15,0-18 0,-1 18 16,-17-17-16,18-1 0,-18 1 16,0-19-16,0 1 0,-18 0 15,1-71 1,-1 35-16,0 18 0</inkml:trace>
  <inkml:trace contextRef="#ctx0" brushRef="#br0" timeOffset="20932.8467">4322 13088 0,'17'106'15,"18"17"1,18 18 0,0-17-1,-17-71-15,-1 53 16,0-71-16,18 18 15,-18-35-15,1-18 0</inkml:trace>
  <inkml:trace contextRef="#ctx0" brushRef="#br0" timeOffset="21338.0965">4745 13635 0,'-18'35'15,"1"-17"-15,17 35 16,0-36-16,17 1 0,19 0 16,-19-18-16,18 0 15,-17 0-15,0-18 0,17 0 16,-35 1-16,18-19 16,-36 19-1,0-1 1,1 18-16,34 0 47,1 0-47,0 0 15,-1 0-15,-17-17 16,18 17 0,-18-18-16,18 0 15,-1 1 1,1-1-16,17 0 15,-17-17-15,-1 17 0,1-17 16,0 17-16,-18-17 16</inkml:trace>
  <inkml:trace contextRef="#ctx0" brushRef="#br0" timeOffset="21494.2815">5009 13264 0,'0'-17'16,"0"34"-1,0 1 1,0 17-16,18 36 16,-18-18-16,18 0 0,-18-18 15,17 0-15,1 1 0,0-1 16,-1-17-16</inkml:trace>
  <inkml:trace contextRef="#ctx0" brushRef="#br0" timeOffset="21699.7532">5151 13653 0,'17'0'16,"1"17"-16,17-17 15,-17 0 1,17 0-16,-17-17 16,17 17-16,-17-18 15,-18 36 1,0-1-1,17-17 1</inkml:trace>
  <inkml:trace contextRef="#ctx0" brushRef="#br0" timeOffset="22169.0285">6615 13317 0,'-53'18'16,"35"0"-16,-17 17 15,17-17-15,18-1 16,18-17-16,35 0 16,-36 0-1,54-17-15,-53-19 16,17 19-16,-35-1 16,0-17-16,-18 17 15,1 18 1,-1 0-1</inkml:trace>
  <inkml:trace contextRef="#ctx0" brushRef="#br0" timeOffset="22372.4358">7003 12876 0,'-36'53'0,"1"18"15,-18 35 1,36-36-16,-19 1 16,-17 70-16,18-53 15,35-53-15,18 18 16,-18-35 0</inkml:trace>
  <inkml:trace contextRef="#ctx0" brushRef="#br0" timeOffset="22612.4574">7056 13388 0,'0'18'15,"-18"17"-15,18 0 16,-18-17-16,18-1 16,18 1-16,0 0 15,-1-18-15,1 0 16,-1-18-16,1-17 15,-18 17-15,0-17 16,0 17-16,-18 18 16,-34-17-16,34 34 15,0 1-15,1-1 16</inkml:trace>
  <inkml:trace contextRef="#ctx0" brushRef="#br0" timeOffset="23089.8771">8308 13388 0,'-35'18'15,"-18"-1"1,35 18-16,18 1 0,0-19 16,18 1-16,-1-18 0,54 0 15,-36 0 1,0-18-16,1 1 0,-19-1 16,19 0-16,-36-17 15,0 18-15,-18-19 16,0 19-16,1-1 0,-19 18 15,19 0-15,-1-18 16,36 1 0</inkml:trace>
  <inkml:trace contextRef="#ctx0" brushRef="#br0" timeOffset="23396.0425">8590 12806 0,'-35'-53'16,"0"53"0,17 35-16,18 53 15,18-17-15,17 52 16,18 1 0,-36-71-16,19-18 0,-1 36 15,-17-54 1,-18 1-16,-36-18 15,19 0-15,-19-18 16,-16-17-16,34 17 16,0 18-16,1-35 15,34 35-15,1-18 0,17 1 16,0 17-16,18-18 16,-17 1-16,52 17 15,-53 0-15</inkml:trace>
  <inkml:trace contextRef="#ctx0" brushRef="#br0" timeOffset="24173.37">10089 13088 0,'-17'-18'0,"-18"18"15,17 0 1,-35 53-16,35-17 15,1-1-15,17 53 16,0-53-16,17 1 0,36 34 16,-17-52-16,-1-18 15,0 0-15,36-18 16,-36 1-16,-17-1 16,17-53-16,-35 54 15,0-19-15,-18 1 16,1 35-16,-1 0 0,0 0 15,1 18-15,-19 35 16,36-36-16,0 19 16,18-1-16,0-35 15,35 18-15,-18-18 16,18 0-16,-53-18 16,35 0-1,-35 1-15,-18 17 16,18 17 15,36 1-15,-19-18-16,19 0 15,17 0 1,-36-18-16,1-17 16,-1 17-16,1-52 15,-18 17-15,0-18 16,-18 18-16,18 18 0,-35-53 15,18 53 1,17 17-16,-36-17 16,36 52-1,0 36-15,0 0 16,0 35 0,18-52-16,0 52 15,17-53-15,-18 0 0,19 1 16,-19-19-16,19 1 15</inkml:trace>
  <inkml:trace contextRef="#ctx0" brushRef="#br0" timeOffset="24429.585">10654 13264 0,'-18'18'15,"18"35"1,18-35-16,0-1 15,34 19-15,19-19 16,-36-34-16,36-1 16,-54 0-16,1-17 15,0 0-15,-36-1 16,-17 1 0,17 18-16,1 17 0,-19-18 15,19 18-15,-1 0 16,18 35-16,0-17 15,18-1-15</inkml:trace>
  <inkml:trace contextRef="#ctx0" brushRef="#br0" timeOffset="25115.2494">11130 13317 0,'0'36'16,"0"-19"-16,0 1 16,-17-18-1,-1 0 1,0-35-16,18 17 16,0-17-16,-17-18 15,17 18-15,0 17 0,0 0 16,35 1-1,-17-1-15,-1 18 0,1 0 16,-1 18-16,1-18 16,17 35-16,-35-17 15,0-1-15,18-17 16,-18 18-16</inkml:trace>
  <inkml:trace contextRef="#ctx0" brushRef="#br0" timeOffset="25214.6711">11271 13264 0,'0'36'15,"18"-19"1,-18 1-16,35 0 16,-17-18-16</inkml:trace>
  <inkml:trace contextRef="#ctx0" brushRef="#br0" timeOffset="25548.3092">11324 13123 0,'0'-35'16,"-17"35"-1,17 18 1,17 17 0,1 0-1,-1-17-15,19 17 16,-19-17-16,1-18 16,0 0-1,-1 0 1,1 0-16,0 0 15,17 35 1,-18-35-16,1 35 16,-18-17-16,0 0 15,-18-18 1,1 0-16,-1 0 16,1 0-16,-1 0 15,0-18-15,1 18 0,-1 0 0</inkml:trace>
  <inkml:trace contextRef="#ctx0" brushRef="#br0" timeOffset="26465.9513">12806 12929 0,'-35'-53'0,"-1"18"0,1-18 15,0 18-15,-1 0 0,-34-1 16,35 54-1,35 17-15,-18 1 16,18 16-16,18 54 16,-1-53-16,19 0 0,-19 0 15,18 53-15,-35-71 16,18 0-16,-18-17 0,-18 17 16,1-35-16,-1 0 15,-17-17 1,17-1-16,1-17 15,17 17-15,17-35 16,1 53 0,17-17-16,18-1 15,-18 18-15,18 18 16,-35-1-16,0 19 16,-18-19-16,0 1 15,0-1-15,-18-17 16,0 0-16,1-17 15,17-1-15,0-17 16,17 17-16,19-17 16,-19 17-16,36 1 15,-35 17-15,17 0 16,-17 17-16,-18 1 16,0 0-1,17-1-15,-17 1 0,0 0 0,0 17 16,0-18-1,18 36-15,0-35 16,17 17-16,-17-35 16,34 0-16,-16 0 15,-1-35 1,-17 0-16,-18-1 16,0 1-16,-18 0 15,0 17-15,-35-17 16,36 35-16,-1 0 15,36 18 1,17-18 0,-17 0-16</inkml:trace>
  <inkml:trace contextRef="#ctx0" brushRef="#br0" timeOffset="26760.9688">13264 13264 0,'18'18'15,"-18"17"1,18-17 15,-1-36-15,1 1-1,-18-1-15,18 0 0,-1-17 16,19 0-16,-19 0 16,1 17-16,-1 0 15,19 18-15,-19 18 16,1 0-16,0 17 0,-1-17 15,-17-1 1,18 1-16,0-1 0,-18 1 0,17-18 16,-17 18-16,18-18 31</inkml:trace>
  <inkml:trace contextRef="#ctx0" brushRef="#br0" timeOffset="27289.2896">14993 12471 0,'0'-18'0,"-35"0"15,0 18-15,-18 18 16,35 17-16,-35 89 16,35-71-16,1 17 15,17 1-15,17-18 0,1 0 16,53 35 0,17-35-16,-35-36 15,-18 1-15,18-18 0,35-18 16</inkml:trace>
  <inkml:trace contextRef="#ctx0" brushRef="#br0" timeOffset="27607.0594">15187 12947 0,'-35'35'16,"17"1"-16,18-1 15,0-18 1,18-17-16,35 18 15,-36-18-15,19-18 0,-19 18 16,1-17-16,0-1 16,-1 1-16,-17-1 15,-17 18 1,17 18 0,0 17-1,17-18-15,1-17 16,17 18-16,0-18 15,-17 0-15,35 0 16,-53-18-16,18 18 0,-18-17 16,0-1-16,0 1 15,0-1-15,-18 0 16</inkml:trace>
  <inkml:trace contextRef="#ctx0" brushRef="#br0" timeOffset="27978.2001">15487 12541 0,'18'88'16,"17"54"-16,0-37 16,-17-34-1,17-18 1,-35-18-1,0-17-15,0-36 16,-18 1 0,18-19-1,18 19-15,0 17 16,17 0-16,18 0 16,-18 17-1,-17 1-15,-1-18 0,-17 35 16,-17-17-1,-1-18-15,1 0 16,-1 0-16,-17 0 16,17 0-16,0 0 0</inkml:trace>
  <inkml:trace contextRef="#ctx0" brushRef="#br0" timeOffset="28573.1667">16157 13053 0,'0'0'0,"0"17"15,-17 19-15,-1-19 16,-17 19-16,-1-1 15,1 0-15,17-17 16</inkml:trace>
  <inkml:trace contextRef="#ctx0" brushRef="#br0" timeOffset="29019.0825">16598 12859 0,'35'106'15,"-17"-18"1,0-18-16,-18-52 16,0 0-16,-18-89 31,0 18-31,-17 0 0,0-70 16,17 52-16,18-70 15,0 71-15,53-72 16,-18 90-16,18 16 15,-17 36-15,34 18 16,-52 17-16,-18 71 16,0-53-16,-35 53 15,-1-53-15,-34 17 16,52-35 0,-52 1-1</inkml:trace>
  <inkml:trace contextRef="#ctx0" brushRef="#br0" timeOffset="29418.6724">16810 12912 0,'-18'17'16,"18"19"-1,0-19-15,36-17 31,16-17-15,-34-1-16,0 18 0,-1-18 16,1 1-1,-18 34 17,0 1-32,0 0 15,18-1 1,-1-17-16,19 18 15,-19-18-15,1-18 16,-1 18 0,1-17-16,-18-1 15,0 0 1,0 1-16,-18-19 16,1 36-16,17-17 15,-18 17-15,18-18 0</inkml:trace>
  <inkml:trace contextRef="#ctx0" brushRef="#br0" timeOffset="29590.6294">17216 12841 0,'35'-18'15,"18"1"1,0-18-16,-18 17 0,0 0 15,-17 1 1,-18-1-16,0 0 16,0 1-16,-18-1 0</inkml:trace>
  <inkml:trace contextRef="#ctx0" brushRef="#br0" timeOffset="29746.0819">17321 12524 0,'0'70'15,"0"54"1,0-1-16,18-70 16,-18 53-16,18-18 15,-18-70-15,17-1 16,1 1-16</inkml:trace>
  <inkml:trace contextRef="#ctx0" brushRef="#br0" timeOffset="30119.6217">17445 13000 0,'35'0'15,"0"-18"-15,1 18 0,-19-17 16,1-1 0,-18 0-16,0 1 15,-35 17 1,17 0-16,0 0 0,1 17 15,17 1 1,0 17 0,17 1-16,1-36 15,17 17-15,-17 1 16,0-18-16,-1 0 16,1 0-16,0 0 31,-1 0-16,1 0 1,-1-18-16,-17 1 16,18-1-1,-18 0 1,0 1-16</inkml:trace>
  <inkml:trace contextRef="#ctx0" brushRef="#br0" timeOffset="30437.7346">17815 13088 0,'18'0'31,"0"-18"-15,17 1-16,0-1 16,-17 1-16,-1-1 15,1 18-15,0 0 16,-1 0-16,1 0 16,0 18-1,-18-1-15,17 1 16,-17-1-16,18 1 15,-18 0-15,18-1 0</inkml:trace>
  <inkml:trace contextRef="#ctx0" brushRef="#br0" timeOffset="30602.9182">18380 13088 0,'-36'53'16,"-16"18"0,16-54-1,36 1-15</inkml:trace>
  <inkml:trace contextRef="#ctx0" brushRef="#br0" timeOffset="30953.8548">18927 12612 0,'0'123'15,"0"-52"-15,0-1 0,17 54 16,1-54-16,35 1 15,-36-53-15,19-18 16,-36-18 0</inkml:trace>
  <inkml:trace contextRef="#ctx0" brushRef="#br0" timeOffset="31108.8104">18944 12506 0,'53'-18'15,"0"18"-15,18-17 16,-36 17-16,18 17 16,-36-17-16,-17 36 15,-17-19-15</inkml:trace>
  <inkml:trace contextRef="#ctx0" brushRef="#br0" timeOffset="31214.6939">18944 12665 0,'35'17'15,"1"1"1,-1-18-16,0 18 0,-17-18 16,52 17-16</inkml:trace>
  <inkml:trace contextRef="#ctx0" brushRef="#br0" timeOffset="31681.5798">19332 12876 0,'-17'36'0,"-1"17"16,18-36-16,0 19 15,0-19-15,35-17 16,-17 0 0,0 0-16,-1-17 15,-17-1-15,0-17 16,0 17-16,0-35 15,0 35 1,18 18-16,-18 18 16,17 0-1,1 17-15,0 0 16,17 1 0,-17-19-16,-1-17 15,-17-17-15,0-1 16,0-17-1,0 17-15,0 0 0,0-35 16,0 36-16,0-1 16,0 0-16,18 18 0,-18-17 15,18 17-15,34 0 16,-34 0-16,35 0 16,-35 0-16,17 0 15,-17-18-15,-1 18 16,-17-17-16,-17-19 15</inkml:trace>
  <inkml:trace contextRef="#ctx0" brushRef="#br0" timeOffset="31832.1696">19650 12612 0,'17'106'16,"1"-1"-1,0-69-15,-1 52 16,1-70-16,0 35 16</inkml:trace>
  <inkml:trace contextRef="#ctx0" brushRef="#br0" timeOffset="32471.6002">20144 12982 0,'17'0'0,"1"0"16,-18-17-16</inkml:trace>
  <inkml:trace contextRef="#ctx0" brushRef="#br0" timeOffset="37216.7148">7532 6244 0,'-18'-17'47,"1"17"-31,-19 17 0,19-17-16,-1 0 15,-17 0-15,-1-17 0,-52 17 16,35-18-1,-17 18-15,-54-18 16,36 18-16,18 0 0,-89 0 16,71 0-16,-1 18 15,1-18-15,-88 18 16,105-1-16,-52-17 16,88 0-16,-18 0 15,17-17-15,1 17 0,-18-18 16,35 0-1,1 18-15,-1 0 0,1 0 16,-1 0 0,18 18-1,-18-18 1,18 18-16,-17-18 16,-1 17-16,18 1 15,-18-18 1,18 17-16,0 19 15,18-1-15,-18 18 16,0-18-16,18 36 16,-18-36-16,17 71 15,-17-71-15,0 71 16,0-53-16,0 70 16,18-70-1,0 53-15,-18-53 16,35 53-1,-35-53-15,17 53 0,1-53 16,0 52 0,-18-52-16,0 53 15,0-53-15,17 0 0,-17 0 16,0 0-16,0 0 0,0 53 16,0-1-1,0-52-15,0-17 0,-17 69 16,17-52-1,0 0-15,-18 35 16,18-35-16,0 0 0,-18 53 16,18-53-16,0 0 15,0 53-15,-17-71 16,17 18-16,0 0 16,0 35-16,-18-53 15,18 18-15,0-17 0,0 34 16,0-17-1,0-18-15,0 18 0,18-18 16,-18 36 0,0-36-16,0 18 15,0-35-15,0 17 16,17-17-16,-17-1 16,18 1-16,-18 0 15,18-1-15,-1 19 16,1-19-1,-18 1-15,18 0 16,-18-1-16,17-17 16,1 18-16,0-18 0,-1 0 15,1 0-15,35-18 16,-36 18 0,19 0-16,34 0 15,-34 0-15,16-17 0,37-1 16,-36 18-1,-18 0-15,18-18 0,0 18 0,53 0 16,-54 0 0,1 0-16,18 0 0,-18-17 15,88 17-15,-71 0 16,1 0-16,-18-18 0,18 18 16,52 0-16,-52 0 15,34-18 1,-52 18-16,0 0 0,18 0 15,-54 0-15,1 0 16,17 0-16,-35-17 63,0-1-48,0 0 1,18-17-1,-18 18-15,0-36 16,0 35-16,18-17 0,-18-1 0,0-17 16,17 18-1,-17 0-15,0 0 0,0-18 16,0-18-16,0 18 16,0 0-16,0 0 0,0 1 15,0-72 1,0 71-16,18-17 0,-18-1 15,0 0-15,18-17 16,-18 18-16,17-18 0,1-71 16,-1 88-16,-17-17 0,36-88 15,-36 87-15,35-105 16,-35 106 0,0-18-16,0-70 15,0 88-15,18 0 0,-18-54 16,0 90-16,0-72 15,0 54 1,0 17-16,0-36 16,0 37-16,0-37 15,0 54-15,-18-18 16,0 18-16,18 17 0,-17-17 16,17 0-1,0 17-15,0 0 31,-18 18 16,0-17-31,1 17 0,-1-18-16,-35 0 15,36 18 1,-1 0-16,-17-17 0,-1 17 0,-34-18 15,17 18 1,0 0-16,18 0 0,-18 0 16,-53 35-16</inkml:trace>
  <inkml:trace contextRef="#ctx0" brushRef="#br0" timeOffset="45535.4133">5927 10478 0,'-18'0'15,"36"0"17,-1 0-17,1 0-15,17 0 0,18-18 16,-35 18-16,17 0 16,0-18-16,-17 18 15,0 0-15</inkml:trace>
  <inkml:trace contextRef="#ctx0" brushRef="#br0" timeOffset="45863.7385">5891 10478 0,'0'17'0,"-17"18"16,17 1-16,0-1 15,0 0-15,0-17 16,0 35-16,17-53 16,1 17-16,35 19 15,-35-19-15,17 1 16,0 0-16,0-1 0,1 19 16,-19-1-1,1-18-15,-18 1 0,-18 0 16,-35-1-1,18-17-15,-35-17 16,34 17-16,19-18 16,-19 18-16,19-18 15,17 1-15,0-1 0,17 18 16</inkml:trace>
  <inkml:trace contextRef="#ctx0" brushRef="#br0" timeOffset="46837.0009">6562 10530 0,'0'0'0,"0"-17"31,0-1-15,-18 1-16,0-1 15,-17 18 1,-18 0-1,36 0-15,-19 0 0,-17 35 16,36-17-16,-1-1 16,0 36-16,18-35 15,0 0-15,36 35 16,-19-36-16,54 1 16,-36-18-16,36 0 15,-36 0-15,0-53 16,-17 35-16,0 1 15,-18-1-15,-18-35 16,0 35-16,18 1 0,-17-18 16,-1 17-16,0 0 15,1 18-15,-1 36 16,18-1 0,0 35-16,18-17 15,-1 53 1,1-71-16,0 18 0,-1-17 15,1-1-15,0 35 16,-1-52-16,-17 0 0,0-1 16</inkml:trace>
  <inkml:trace contextRef="#ctx0" brushRef="#br0" timeOffset="47843.3074">6932 10672 0,'-18'-18'0,"-34"18"31,34 35-31,0 18 16,18 0-1,18-18-15,17 1 16,0-1-16,18-18 16,-17-17-16,34 0 15,-52 0-15,35-35 16,-53 18-16,17-19 16,-17 19-1,-17 17-15,-1 0 16,0 0-16,1 17 15,-1-17-15,18 18 0,0 0 16,18-1 0,-1 18-16,1-35 15,17 0-15,1 0 16,-19 0-16,1 0 16,0-17-1,-18-1-15,0 1 16,-18-1-16,36 18 47,-1 18-32,1-18-15,17 0 16,-17-18-16,17 0 16,-17 1-16,-1-19 15,-17 19-15,0-54 16,0 54-16,0-72 15,0 54-15,-17-35 16,17 52 0,-36-17-16,19 17 15,17 36 1,0-1-16,0 1 16,0 17-16,0 0 0,17 36 15,1-18-15,0-18 0,35 53 16,-18-52-1,0-1-15,0 0 16,-17-17-16,0-1 0,-1-17 0,1 18 16,-36-18-1</inkml:trace>
  <inkml:trace contextRef="#ctx0" brushRef="#br0" timeOffset="51731.5712">6967 6332 0,'-17'-35'15,"-1"35"-15,18-18 0,-18 1 0,1 17 16,-1-18-1,-35 18-15,36 0 16,-19 0-16,19 0 16,-36 0-16,35 0 15,-52-17 1,34 17-16,1 0 16,0 0-16,-1 0 0,-34 0 15,17 17-15,-18 1 16,36-18-16,0 17 0,-18 1 15,0 0 1,35-18-16,1 17 16,-18 1-16,17-18 0,-35 35 15,35-17-15,-35 17 16,36 0-16,-19 1 16,19-19-16,-18 19 15,-1 17 1,19-18-16,-1-17 0,0 34 15,18-16 1,-17-19-16,17 19 0,0-19 16,0 1-16,0 35 15,17-36-15,-17 1 16,18 17-16,-18-17 16,18 0-16,-18-1 15,17 1-15,1 0 0,0-1 16,17 1-1,-18-1-15,1-17 16,0 18-16,35-18 16,-36 18-16,36-1 15,-17-17-15,-19 18 0,36 0 16,-18-18-16,-17 17 16,17-17-16,18 18 15,-35-18-15,35 18 16,-18-18-1,-17 0-15,35 17 16,-18-17-16,0 0 0,36 0 16,-1 0-1,-34 0-15,-1 0 0,-18 0 16,54 0-16,-53 0 16,17 18-16,-17-18 15,17 0-15,-18 18 0,36-18 16,-17 0-16,17 0 15,-36 17-15,36-17 16,-18 0-16,1 0 16,17 0-16,-18-17 15,0 17-15,0 0 0,18-18 16,-17 18-16,34-18 16,-35 1-16,36-1 15,-36 0 1,18 1-16,-35 17 15,35-18-15,-36 0 16,19 1 0,-19 17-16,36-18 15,-35 18-15,17-35 16,-17 35-16,-1-35 16,1 17-16,0 0 15,-18 1-15,0-1 0,17-17 16,-17 17-16,0 0 15,0-17-15,0 18 16,0-19-16,0-17 16,-17 18-16,-1-18 15,0 18-15,1 0 0,-36-18 16,0 17-16,18 1 16,-18 0-16,-71-36 15,71 36-15,-88-36 16,71 36-16,-18 18 15,-71-36-15,71 35 16,17 0-16,0 18 0,-70 18 16,71 0-16,-54 35 15</inkml:trace>
  <inkml:trace contextRef="#ctx0" brushRef="#br0" timeOffset="56050.6173">8573 10848 0,'0'0'0,"17"-18"0,36 1 15,-35 17-15,35-18 16,-36 0-16,1 1 15,-36 17 17,-17 0-32,0 17 15,-1 1-15,19 0 0,-36 17 16,35-17-16,1 17 16,17-18-1,17 1-15,1 0 0,0-1 0,34 1 16,-16 0-1,-19-18-15,19 17 0,-1 1 16,0 0 0,-35-1-16,0 1 15,-35-18 1,0 18-16,17-18 0,-17 17 16,-1-17-16,1 18 15,18-18-15,-1 0 0,36 0 16,-1 0-1</inkml:trace>
  <inkml:trace contextRef="#ctx0" brushRef="#br0" timeOffset="56389.8566">8996 10848 0,'-35'35'15,"17"0"-15,-17 18 16,35-17-16,17 17 16,1-36-16,35 36 15,-18-35-15,36-18 16,-36 0-16,0 0 15,-17 0-15,0-18 16,-18 1 0,-36-1-16,19 0 15,-36 1-15,17 17 16,-17 0 0,18 17-16,18-17 0,-1 18 15</inkml:trace>
  <inkml:trace contextRef="#ctx0" brushRef="#br0" timeOffset="56796.16">8220 11501 0,'17'0'15,"1"0"1,17-18-16,18 18 0,71-18 16,34 1-1,-52 17-15,0-18 16,106-17-16,-36-1 16,-105 36-16,-18-17 15,0 17-15,-1 0 16</inkml:trace>
  <inkml:trace contextRef="#ctx0" brushRef="#br0" timeOffset="57352.9062">8714 11642 0,'35'-18'16,"-17"0"-16,-1 1 16,-34 34 15,-36 1-31,35 0 15,-17-1-15,-1 1 16,19 0-16,-1 17 16,18-17-16,35-1 15,-17 1-15,35 17 16,-18-35-16,18 18 16,-35-1-16,-1-17 15,-17 18-15,-17-18 16,-1 18-1,1-18-15,-54 17 16,53-17-16,-35 18 16,36-18-1,17 18-15</inkml:trace>
  <inkml:trace contextRef="#ctx0" brushRef="#br0" timeOffset="57674.3987">9102 11642 0,'-36'0'15,"19"0"-15,-36 17 16,35 1-16,18 0 0,-17-1 16,17 1-16,17 0 15,1-18-15,17 0 16,0 0-16,1-18 15,-19 0 1,-17 1 0,0 34 15,0 19-15,0-19-16,36 36 15,-36-35-15,35 17 16,-17-17-16,-1-18 15,18 0-15</inkml:trace>
  <inkml:trace contextRef="#ctx0" brushRef="#br0" timeOffset="58203.2066">9666 11377 0,'0'-18'0,"35"-17"16,-17 18-16,0-1 16,17-17-16,0-1 15,-17 36 1,-18-17-16,18 34 15,-18 1-15,0 0 16,0 35-16,0-18 16,0 0-1,0-17-15,17-1 16,1-17-16,-1-17 16,1-1-16,-18 0 15,18-34-15,-1 34 16,-17 0-16,0 1 0,0-1 15,0 0-15,0 36 16</inkml:trace>
  <inkml:trace contextRef="#ctx0" brushRef="#br0" timeOffset="58542.092">9719 11642 0,'-18'0'16,"18"-18"-16,18 0 15,0 1 1,-1-1-16,19-17 16,-19 35-16,1 0 0,0-18 15,-1 18-15,1 18 16,-1-1-16,1-17 15,0 18-15,-18 0 16,17-18-16,19 17 16,-19-17-16,1 0 15,0-17 1,-18-19-16,0 19 16,17-1-16,-17-17 15,0 0-15,0 17 16,-17 18-16</inkml:trace>
  <inkml:trace contextRef="#ctx0" brushRef="#br0" timeOffset="59232.5886">10407 11095 0,'-35'-35'15,"-1"35"1,1-18 0,17 36-16,1-1 15,-1 54 1,53-18-16,1-18 15,-19-35-15,19 0 16,-19 0-16,19 0 16,-19-18-16,19-17 15,-19 17-15,-17-17 0,0 18 16,0-1-16,-17-35 16,-1 53-16,-17-18 15,17 18-15,0 0 16,1 18-16,17 53 15,0-36-15,17 53 16,1-53-16,0 1 16,-1 16-16,19 1 15,-36-35-15</inkml:trace>
  <inkml:trace contextRef="#ctx0" brushRef="#br0" timeOffset="59489.4686">10601 11042 0,'0'35'0,"-18"1"16,36-1-1,0 0-15,17 0 16,0-17-1,-17 0-15,17-18 0,18 0 16,-18 0 0,-17 0-16,0 0 0,17 0 15</inkml:trace>
  <inkml:trace contextRef="#ctx0" brushRef="#br0" timeOffset="59689.6392">10813 11077 0,'0'71'16,"-18"-1"0,18-34-16,18 34 15,-1-17 1,-17-35-16,18-1 0,0 19 15</inkml:trace>
  <inkml:trace contextRef="#ctx0" brushRef="#br0" timeOffset="61139.8074">11130 11324 0,'-17'0'0,"17"18"79</inkml:trace>
  <inkml:trace contextRef="#ctx0" brushRef="#br0" timeOffset="61551.506">11359 11113 0,'-52'0'0,"16"0"15,19 17 1,-1 18 0,18-17-16,18 17 15,-1-17-15,19 0 16,-1-1-16,0-17 16,-17 0-16,17-35 15,-35 17 1,0-17-16,0 0 15,-18 35-15,18-18 16,-17 18-16,-1 18 16,18 52-1,0-34 1,18 34-16,-18-35 16,0 1-16,17 34 15,-17-34-15,18-19 16,-18 1-16,18 17 15,-18-17-15</inkml:trace>
  <inkml:trace contextRef="#ctx0" brushRef="#br0" timeOffset="62096.6023">11677 11359 0,'0'-17'16,"-18"17"-16,1 0 15,-1 0 1,18 17 0,0 1-16,18-18 15,-1 18 1,1-18-16,0 0 16,-1 0-16,1-18 15,-18 0 1,-18 1-16,18-1 15,-17 18 1,-1-17 0</inkml:trace>
  <inkml:trace contextRef="#ctx0" brushRef="#br0" timeOffset="62335.813">11924 11113 0,'-18'0'16,"1"17"-16,-1 36 16,0-18-1,1 1-15,-19 69 0,19-52 16,-18 36-1,35-54-15,-18 18 16,18-18-16,18-17 16</inkml:trace>
  <inkml:trace contextRef="#ctx0" brushRef="#br0" timeOffset="62586.0467">11977 11536 0,'17'17'31,"1"-17"-15,0 18-16,-1-18 16,1-18-16,0 18 15,-18-17-15,-18 17 16,-17-18-1,17 18 1,-17 0-16,-18 18 16,35-18-16</inkml:trace>
  <inkml:trace contextRef="#ctx0" brushRef="#br0" timeOffset="89707.7019">6809 4357 0,'0'-35'16,"0"17"-16,0 0 16,0 1-1,0 34-15,0 19 16,17 52 0,-17 0-16,0 71 15,-17-89-15,17 71 16,-18-70-16,18-18 0,0 17 15,18-17 1,-18-35-16,-18-18 16</inkml:trace>
  <inkml:trace contextRef="#ctx0" brushRef="#br0" timeOffset="89930.5367">6597 4957 0,'0'105'16,"18"1"0,-1-71-16,19 36 15,-1-53-15,0-1 16,0-17-16,36-17 16,-36-1-16,0-17 0,1-1 15,17-34-15,-18 35 16,-17-54-16,-1 54 15,-17 0-15</inkml:trace>
  <inkml:trace contextRef="#ctx0" brushRef="#br0" timeOffset="90508.9359">10478 4374 0,'0'18'16,"17"53"-1,-17-18-15,0 17 0,18 71 16,-18-70 0,0-1-16,0 1 0,0-18 15,0-18-15,17 0 16,-17-17-16,0-36 16</inkml:trace>
  <inkml:trace contextRef="#ctx0" brushRef="#br0" timeOffset="90724.7901">10389 4798 0,'0'106'16,"18"-1"0,0-52-16,17 18 15,-17-53-15,-1-1 16,1-17-16,17 0 0,-17 0 15,52-53 1,-34 0-16,-1 18 0,-18-18 16,19 0-16,-19-17 15,1 52-15</inkml:trace>
  <inkml:trace contextRef="#ctx0" brushRef="#br0" timeOffset="91286.9381">13917 4322 0,'-18'0'15,"18"52"1,0 19 0,0-18-16,18 70 15,-18-52-15,18 52 16,-18-70-16,17 18 16,-17-53-16,18 17 15</inkml:trace>
  <inkml:trace contextRef="#ctx0" brushRef="#br0" timeOffset="91522.042">13758 4710 0,'18'70'15,"0"18"1,-1-52-16,19 34 15,-19-52-15,1-1 0,-1-17 16,1 18-16,35-36 16,-18 1-1,1-36-15,-36 18 16,17-1-16,1 1 0,-1-18 16,1 18-16,0 17 15</inkml:trace>
  <inkml:trace contextRef="#ctx0" brushRef="#br0" timeOffset="92111.0567">16669 4304 0,'0'-18'0,"0"1"15,17 17-15,-17-18 16,0 36 15,0 52-31,18 1 16,-18-1-16,0 71 15,18-17-15,-18-71 16,35 17 0,-17-34-16,-18-19 0,17-17 15</inkml:trace>
  <inkml:trace contextRef="#ctx0" brushRef="#br0" timeOffset="92388.6134">16492 4710 0,'0'53'16,"18"70"-1,17-52 1,-17-54-16,0 18 15,17-17 1,18 0-16,-18-36 0,18-17 16,-18 17-1,1-17-15,-1-18 0,35-35 16,-52 53-16,17-1 16,1 1-16,-1 0 15</inkml:trace>
  <inkml:trace contextRef="#ctx0" brushRef="#br0" timeOffset="158187.8419">21837 12383 0,'0'-18'0,"0"-35"16,0 35-16,0-35 16,0 36-16,-35-1 15,17 18-15,-35 18 16,35 17-16,-70 53 15,53-35-15,0 18 16,-1-18-16,19 17 0,-1-17 16,1 71-16,17-72 15,17-16-15,1 17 0,70 0 16,-53-36-16,89-17 16,-71 0-16,35-17 15,-35-19-15,0 1 16,-36 0-1,1-1-15,-18 19 16,-18-1-16,1 18 16,-36 18-16,35-18 15,1 35 1,-1 0-16,18 1 16,18-19-16,-1 1 0,18 0 15,1-18 1,-1 0-16,18 0 15,-35-18-15,-1 18 0,1-18 16,-1 1-16,-17-1 16,0 0-1,0 36-15,0 0 16,0-1-16,18 1 16,-18 0-1,35-1-15,-35-34 31,0-1-31,0 0 16,18 1 0,0-1-16,17 0 15,-17 1-15,34 17 16,-34 0-16,35 17 16,-35 1-16,17 35 15,-17-35-15,-1-1 16,-17 1-16,18 0 0,-18-1 0</inkml:trace>
  <inkml:trace contextRef="#ctx0" brushRef="#br0" timeOffset="158773.2095">23548 12823 0,'0'-17'15,"0"-1"-15,18 36 32,-18-1-32,17 36 15,1-17-15,-1-19 16,19 19-16,-19-36 15,1 17-15,17-34 16,-17-1-16,17-17 16,1-18-1,-19 35-15,1 0 16,-1 36-16,19 53 16,-19-18-16,-17 17 15,18 36-15,0-53 16,-18 0-16,0-18 15,0 0-15,-36 18 16,1-35-16,17-18 0,1 0 16,-18 0-16,-36-35 15,36-1-15,17 19 0,-17-19 16,17-34 0,18 35-16,0-1 0,0 1 15</inkml:trace>
  <inkml:trace contextRef="#ctx0" brushRef="#br0" timeOffset="159351.1784">24148 12841 0,'-18'0'15,"18"18"-15,-18 17 16,18-17-16,18 35 15,0-36-15,-1 1 16,36-18 0,-18 0-16,-17 0 0,0-18 15,-1 1-15,1-19 16,0 19-16,-18-1 16,0 0-16,0-17 0,0 0 15,0 17 1,0 36-1,17 17 1,1-35-16,0 18 16,-18-1-1,17-17-15,1 0 16,-18-17 0,0-1-1,0 0-15,18 18 31,-1-17-31,1 17 16,-1 17 0,-17 1 31,0 0-1,18-18-14,-18 17-32,-18-17 15</inkml:trace>
  <inkml:trace contextRef="#ctx0" brushRef="#br0" timeOffset="159640.4028">24271 12823 0,'0'-17'15,"-18"-1"1,1 18-16,-18 0 16,-1 18-1,19-18-15,-19 35 16,36-17-16,0-1 16,18 1-1</inkml:trace>
  <inkml:trace contextRef="#ctx0" brushRef="#br0" timeOffset="160007.9003">24448 12823 0,'0'18'0,"0"0"16,0 35-1,0 0-15,0-36 16,17 19-16,1-1 16,-1-35-16,1 17 15,35-34-15,-35-1 16,-1 1-16,19-54 16,-36 53-16,0-52 15,0 52-15,0-17 16,0 52 15,17 36-31,-17-17 16,18-1-16,-18-17 0,35 17 15,-17-17 1,-1-1-16,1-17 16,-18-17-16</inkml:trace>
  <inkml:trace contextRef="#ctx0" brushRef="#br0" timeOffset="160735.558">25753 12735 0,'-35'-35'16,"17"17"-16,-17 18 15,-1 18 1,19 17-16,-1-17 0,0 17 0,18 0 15,0 36 1,0-53-16,18 17 16,0-35-16,35-18 15,-18 1-15,35-72 16,-52 37-16,17-19 16,-17 18-16,17-88 15,-35 70-15,0 1 0,0 17 16,-17 0-16,-1 0 15,0 35-15,1 54 16,-1 52-16,0 71 16,18-89-16,18 18 15,17 36 1,36-18-16,-36-89 16,18 36-16,-35-53 15,35 0-15,-36-17 16,1-1-16,-18 0 15,18 1-15,-18-19 16,0 19-16,0-1 16,0 36-1,0 17 1,17 0-16,1-17 0,35 17 16,-18-17-16,18 0 15,-18-18-15,-17-18 16,0-17-16,-18 17 15,-18-53-15,-53 19 16,36 34-16,17 18 16,-17-18-16,17 18 15,1 36-15,17-19 16</inkml:trace>
  <inkml:trace contextRef="#ctx0" brushRef="#br0" timeOffset="161102.4835">27111 12771 0,'18'0'15,"-1"0"1,36 0-1,-18-18-15,36 0 16,-36 18-16,18-35 16,-53 17-16,0-17 15</inkml:trace>
  <inkml:trace contextRef="#ctx0" brushRef="#br0" timeOffset="161229.8113">27182 12418 0,'17'17'0,"18"89"16,-17-53-16,17 71 16,1-71-16,-19 17 15,1-35-15,-18 18 0</inkml:trace>
  <inkml:trace contextRef="#ctx0" brushRef="#br0" timeOffset="161330.7783">27428 12365 0,'0'-71'16</inkml:trace>
  <inkml:trace contextRef="#ctx0" brushRef="#br0" timeOffset="161602.7041">27428 12224 0,'0'0'0,"18"17"16,-18 19-16,0 17 0,18 0 0,-18 35 16,17-18-16,-17 89 15,18-88-15,0 70 16,-1-106-16,-17 18 15,18-35-15,0-1 0,-1-17 16,1-17 0,0-1-16,-1-17 15,1-1-15,-18 1 0,17-18 16,-17 35-16,18 1 16,-18-1-16,18 18 15,-18 35-15,0 1 16,17 17-1,1-18-15,17 0 16,-17-17-16,17 0 16,-17-18-16,-1 0 15,-17-18-15</inkml:trace>
  <inkml:trace contextRef="#ctx0" brushRef="#br0" timeOffset="161946.977">28011 12876 0,'0'18'15,"52"0"1,-34-1-16,53 1 16,-36 0-16,-17-18 0,17 17 15,-17-17-15,-36 0 16,0 0-16,-35 18 15,18-18-15,-36 18 16</inkml:trace>
  <inkml:trace contextRef="#ctx0" brushRef="#br0" timeOffset="162504.2086">29492 12735 0,'0'53'15,"18"18"1,35-18-16,-36-36 16,36 1-16,-17-18 15,-1-18-15,-17 1 16,17-36-16,0 0 16,-35 18-16,18 17 15,-18-17 1,0 52-16,0 36 15,0-35 1,0 17-16,35 0 16,-17-17-16,17 0 15,-17-18-15,17 0 16,-18-18-16,1 0 16,-18 1-16,18-36 15,-18 35-15,0-17 16,17 35-1,-17 18 1,18-18-16,0 35 16,-1-35-16,1 17 15,0 1-15,-1 0 16,1-18-16,0 0 16</inkml:trace>
  <inkml:trace contextRef="#ctx0" brushRef="#br0" timeOffset="162787.6917">30251 12682 0,'17'0'0,"19"0"15,-1-17-15,18-1 16,-18 18-16,36-35 16,-54 17-1,1 1-15,-18-1 16,0 0-16</inkml:trace>
  <inkml:trace contextRef="#ctx0" brushRef="#br0" timeOffset="162961.5785">30304 12453 0,'0'35'16,"17"1"-16,-17 17 0,36 35 16,-1 18-1,-18-54-15,19 19 16,-19-36-16,1 1 15,0-19-15,-1-34 16,-17-19 0,0 19-16</inkml:trace>
  <inkml:trace contextRef="#ctx0" brushRef="#br0" timeOffset="163009.3062">30533 12682 0,'0'-123'16,"0"246"-16,18-334 0,-18 140 0</inkml:trace>
  <inkml:trace contextRef="#ctx0" brushRef="#br0" timeOffset="163265.2261">30551 12206 0,'17'18'15,"1"17"-15,-1 53 16,-17-35-16,18 0 16,0 18-16,-18-18 0,17-1 15,1 54-15,0-70 16,-18-1-16,0 0 16,17-17-16,-17-36 31,18 0-16,-18 1-15,18-1 0,-1 18 16,-17 18 0,18-1-16,0 36 15,-18-35 1,17 0-16,18-1 0,-17 1 16,35-18-1</inkml:trace>
  <inkml:trace contextRef="#ctx0" brushRef="#br0" timeOffset="163494.0841">30974 12753 0,'0'18'0,"0"34"16,0-34-16,18 35 16,17-35-1,-18-1-15,19-17 0,17 0 16,-36 0-1,19-35-15,-19 17 16,-17 1-16,-17-19 16,17 19-16,-18-1 15,0 18-15,-17-17 16,17 17-16</inkml:trace>
  <inkml:trace contextRef="#ctx0" brushRef="#br0" timeOffset="163763.2137">31291 12912 0,'0'17'15,"0"1"1,18-18-16,0 0 16,17 0-1,-17 0-15,17 0 16,-17-18-16,-1 18 15,1-17 1,-1 17 0,-17 17-1,0 1 1,18-18 0,0 0-1</inkml:trace>
  <inkml:trace contextRef="#ctx0" brushRef="#br0" timeOffset="163933.6507">31556 12788 0,'18'0'16,"17"18"-16,-17-18 16,-1 0-16,36 0 15,-18-18-15,-17 1 16,0 17-16,-1-18 0,1-35 15,-18 35-15</inkml:trace>
  <inkml:trace contextRef="#ctx0" brushRef="#br0" timeOffset="164060.8639">31768 12541 0,'0'0'0,"0"71"0,0-1 0,0 89 15,35-35 1,-35-71-16,18 35 15,-18-53-15,0-17 0</inkml:trace>
  <inkml:trace contextRef="#ctx0" brushRef="#br0" timeOffset="164907.1718">24112 13758 0,'18'18'15,"0"0"-15,-1-18 16,19 0 0,-1 0-16,-18 0 0,1-18 15,-18 0 1,18 1-16,-18-1 0,0-17 15,0 17-15,-18-17 16,18 17 0,-18 1-16,1-1 0,-1 18 15,18 18 1,-17 17 0,17-17-16,17 17 0,-17-18 15,53 36-15,-35-35 16,17 0-16,-17-1 15,17-17-15,18 18 0,-35-18 16,34 0 0,-34-18-16,0 18 0,17-17 15,-35-1-15,18 18 16,-1 18-16,1-1 16,0 36-1,-1-35-15,1 17 0,-1 0 16</inkml:trace>
  <inkml:trace contextRef="#ctx0" brushRef="#br0" timeOffset="165090.1929">24783 13705 0,'-18'0'0,"-70"89"31,53-54-31,17 0 0,18 18 16,18-35-16,34 17 16,-16-35-16</inkml:trace>
  <inkml:trace contextRef="#ctx0" brushRef="#br0" timeOffset="165447.0857">25065 13882 0,'0'123'16,"0"-52"-16,18-18 0,-1 53 15,1-36 1,-18-52-16,0-36 16,-18 1-1,1-36-15,-19-53 16,36 53-16,-17 0 0,17-88 15,17 0 1,1 88-16,17 18 16,0 17-16,36 0 15,-36 18-15,1 36 16,-36-1-16,0 0 0,-18 36 16,-17-54-16,-18 19 15,17-19 1,1-17-16,18 0 15,17-35-15,0 17 16,0-17-16</inkml:trace>
  <inkml:trace contextRef="#ctx0" brushRef="#br0" timeOffset="165595.831">25418 13300 0,'17'35'16,"1"53"-1,-18-17-15,35 70 16,-35-71-16,35 72 16,-17-90-16,0 1 15</inkml:trace>
  <inkml:trace contextRef="#ctx0" brushRef="#br0" timeOffset="165768.1874">25700 13617 0,'0'18'15,"0"35"1,0-18-16,18 0 16,-18-17-16,17 0 15</inkml:trace>
  <inkml:trace contextRef="#ctx0" brushRef="#br0" timeOffset="166097.6757">25859 13723 0,'0'18'16,"0"17"-16,35 0 16,0-17-1,18 0 1,-35-18-16,-1 0 15,1-18-15,-18 0 16,0 1 0,0-1-16</inkml:trace>
  <inkml:trace contextRef="#ctx0" brushRef="#br0" timeOffset="166246.105">26123 13723 0,'0'35'16,"18"1"-1,-1-19 1,-17 1-16</inkml:trace>
  <inkml:trace contextRef="#ctx0" brushRef="#br0" timeOffset="166580.2259">26264 13617 0,'71'18'16,"-1"-18"-1,-17-18 1,-35 18-16,0-17 0,-1 17 16</inkml:trace>
  <inkml:trace contextRef="#ctx0" brushRef="#br0" timeOffset="166735.7147">26388 13511 0,'17'89'16,"1"-1"0,0-35-16,-1 35 15,1-53-15,0 18 16</inkml:trace>
  <inkml:trace contextRef="#ctx0" brushRef="#br0" timeOffset="167531.0963">27799 13476 0,'-53'-53'16,"18"0"0,-36 0-16,54 36 15,-36 34-15,53 1 16,-18 17-16,0 18 0,18 71 15,0-71-15,18 52 16,0-52-16,-1 18 16,1-53-1,-18 17-15,0-53 32,0-17-17,-18 17-15,18-35 16,0 36-16,18-19 0,0 19 15,34-1 1,-34 18-16,17 18 16,-17-1-16,0-17 0,17 18 15,-17 0-15,-1-1 32,-17 1-32,18 0 15,-1 17-15,-17-17 16,53-1-1,-35 1-15,17-18 16,1-18-16,-19 1 16,-17-1-16,0-35 15,-17 35-15,-19-17 16,1 17-16,17 1 0,-35 17 16,36 0-1,17 17-15</inkml:trace>
  <inkml:trace contextRef="#ctx0" brushRef="#br0" timeOffset="167726.7976">28187 13847 0,'-35'-36'15,"35"19"-15,-18-19 16,36 1-1,-1 0-15,36 17 0,-17 18 16,16 0 0,-16 0-16,17 35 15,-36-17-15</inkml:trace>
  <inkml:trace contextRef="#ctx0" brushRef="#br0" timeOffset="168093.0343">28540 13758 0,'17'18'31,"1"-18"-31,17 0 0,1 0 16,16 0-16,-16 0 16,-1 0-16,-17 0 15</inkml:trace>
  <inkml:trace contextRef="#ctx0" brushRef="#br0" timeOffset="168303.9391">28963 13353 0,'0'88'16,"0"-18"-16,0 54 15,0-54-15,0 1 0,18 17 16,-1-35-16,36-18 15</inkml:trace>
  <inkml:trace contextRef="#ctx0" brushRef="#br0" timeOffset="168816.2163">29192 13723 0,'-17'35'16,"17"-17"-16,0 35 15,0-35 1,17-1-16,19 18 16,-19-35-16,19 18 15,-19-18-15,1-18 16,-1 1-16,-17-18 16,0 17-16,0-17 15,0 17-15,-17-17 16,17 17-16,17 18 15,1 0 1,0 0-16,35 18 16,-18-18-16,18 0 15,-35 0 1,34 0-16,-34 0 16,-18 17-1,-18 1-15,1 0 16,17-1-16,-18 19 0,18-19 15,0 18 1,18 1-16,17-19 16,-17 1-16,35-18 15,-18-18-15,0 1 16,-35-1-16,0-17 16,0 17-16,-35-35 15,17 36-15,1-1 16,-1 0-16,0 1 0,1-1 15,-1 0-15</inkml:trace>
  <inkml:trace contextRef="#ctx0" brushRef="#br0" timeOffset="169178.0509">29827 14111 0,'18'106'0,"17"-35"16,-17-54-16,17 1 15,-35-36 1,0-52 0,-17 34-16,-1-34 15,0 34-15,18-16 16,0-54-16,18 53 15,0 0-15,17 0 16,-18 18-16,19 17 0,-1 18 0,18 0 16,-35 0-1,-1 18-15,-17-1 16,-53 19-16,36-1 16,-54-17-16,53-1 15,-17-17 1,35 18-16,0-36 15,18 18-15</inkml:trace>
  <inkml:trace contextRef="#ctx0" brushRef="#br0" timeOffset="169434.1713">30374 13247 0,'53'35'16,"-18"-17"-16,-17-1 0,17 1 15,18 35 1,-53-35-16,0-1 16,-17 1-16,-19 35 15,1-18-15,17-17 0,1 17 16,17-17-16,-18-18 15,18 17-15</inkml:trace>
  <inkml:trace contextRef="#ctx0" brushRef="#br0" timeOffset="169555.9829">30639 13970 0,'-18'0'0</inkml:trace>
  <inkml:trace contextRef="#ctx0" brushRef="#br0" timeOffset="170750.5961">30357 13300 0,'17'0'0,"-17"-18"16,-17 18 46,-36 0-46,35 0 0,-17 0-16,-36 0 0,36 18 15,17-18-15,-17 17 0,35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29:18.7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19579 7885 0,'0'0'0,"18"0"47,17 17-32,-17-17-15,17 0 16,0 0-16,1 0 0,16 0 0,-16 0 16,17 0-16,0 0 15,-18-17-15,18 17 16</inkml:trace>
  <inkml:trace contextRef="#ctx0" brushRef="#br0" timeOffset="158.7662">19667 8061 0,'18'18'15,"0"-18"-15,52 0 16,-35 0-16,18 0 16,-17 0-16,-1-18 0,0 18 15,1 0-15</inkml:trace>
  <inkml:trace contextRef="#ctx0" brushRef="#br0" timeOffset="1222.3936">20796 7602 0,'18'-17'16,"-18"-1"-1,0 36 17,18 123-17,-18-71-15,0 1 16,-18 17-16,18 0 0,-53 142 16,35-142-1,18-53-15,0 18 16,0-71 15,0-17-15,18-106-16,-18 35 15,0 36 1,0-1-16,18 1 0,-18-19 16,17 1-16,1 18 0,0-19 15,52-69 1,-35 105-1,-17 35-15,0 18 0,-1 0 16,1 0-16,0 0 0,17 18 16,-18 17-16,54 106 15,-36-17 1,-35-54-16,18 36 16,0-18-16,-18 0 0,17 1 0,1 52 15,0-88 1,-1-18-16,-17 0 0,18 0 15,-18-17-15,0 0 0,0-1 16,0-34 0,-18-1-1</inkml:trace>
  <inkml:trace contextRef="#ctx0" brushRef="#br0" timeOffset="1370.0577">20814 8079 0,'106'17'16,"-36"1"0,54-18-16,-1 0 15,-87 0-15,-1 0 16</inkml:trace>
  <inkml:trace contextRef="#ctx0" brushRef="#br0" timeOffset="4754.6965">20549 9155 0,'-17'35'31,"17"88"-16,-18-87 1,18 122 0,35-69-1,-17-72-15,0 1 0,17-18 16,-17 0-16,17-18 16</inkml:trace>
  <inkml:trace contextRef="#ctx0" brushRef="#br0" timeOffset="5100.8971">20761 9172 0,'53'-17'16,"-35"17"-16,17 0 15,-18 0-15,19 0 0,-19 17 16,19 19-1,-36-19-15,0 18 16,0-17-16,0 0 16,0 35-1,17-36 1,1 1-16,0 0 0,-1-1 16,18 18-16,-35 1 15,0-19 1,-17 1-16,-1 0 15,1-1-15,-19-17 0,19 18 16,-1-18-16,0 18 0,1-18 16</inkml:trace>
  <inkml:trace contextRef="#ctx0" brushRef="#br0" timeOffset="5273.4912">21255 9543 0,'0'17'16,"-35"36"-1,17-35-15,0 17 16,-17-17 0</inkml:trace>
  <inkml:trace contextRef="#ctx0" brushRef="#br0" timeOffset="5585.1146">21484 9208 0,'-17'17'16,"17"1"0,0-1-16,0 1 0,0 0 15,17-1-15,1 19 16,52 17 0,-17-36-1,-35-17-15,17 18 0,-17-18 16,17 0-16,18-18 15,-35 1 1,-18-1-16,-18 18 16</inkml:trace>
  <inkml:trace contextRef="#ctx0" brushRef="#br0" timeOffset="5751.9086">21731 9313 0,'0'53'0,"0"-17"16,0-1 0,0 0-16,0-17 0,0-1 0,18 1 15,-1 35 1</inkml:trace>
  <inkml:trace contextRef="#ctx0" brushRef="#br0" timeOffset="5988.8607">21908 9013 0,'17'18'0,"18"0"15,36 52 1,-36-34-16,1 17 0,-1-1 15,-18 1-15,36 53 16,-53-35-16,0-18 0,0 0 16,0-18-16,-17 18 0,-1-18 15,-17 18-15,0-18 16</inkml:trace>
  <inkml:trace contextRef="#ctx0" brushRef="#br0" timeOffset="11648.1104">15628 6897 0,'0'35'16,"18"0"-16,-18 1 16,0 17-16,17-1 15,-17 1-15,18 18 0,17 211 16,-35-70 0,0-89-16,0-17 15,0 18-15,0-1 16,0-17-16,0 17 0,0-17 15,-17 229 1,-1-229-16,0 0 0,18-18 16,-35 142-1,35-160-15,0-17 0,0-18 16,0 1-16,0 16 16,0-34-1</inkml:trace>
  <inkml:trace contextRef="#ctx0" brushRef="#br0" timeOffset="11869.0006">15505 9613 0,'53'71'16,"-36"-54"-1,54 19-15,-36-36 16,106 0 0,-35-71-1,-88 36-15,-1 17 0,-17-17 16</inkml:trace>
  <inkml:trace contextRef="#ctx0" brushRef="#br0" timeOffset="12477.8108">12559 6862 0,'0'0'0,"0"17"0,0 18 16,0 1-16,0 17 0,0 17 16,18 18-16,-18 18 0,0 0 15,17 35-15,-17 0 16,0 0-16,0 18 0,-17-18 16,17 0-16,-18-17 0,0 17 15,18-18-15,-17 1 0,17 105 16,0-141-16,0 1 15,0-1-15,0-18 0,17-17 16,-17 0-16,18-18 16,-18-52-1</inkml:trace>
  <inkml:trace contextRef="#ctx0" brushRef="#br0" timeOffset="12691.9291">12383 9172 0,'35'106'16,"-18"-53"-1,1 35-15,0-53 0,-1 1 16,19-19-16,17 1 16,-18-18-16,0-18 15,0-17-15,-17 17 0,17-17 16,-17 0-16,0 0 0,-1-36 15,-17 36-15</inkml:trace>
  <inkml:trace contextRef="#ctx0" brushRef="#br0" timeOffset="13431.0389">8326 6809 0,'0'17'16,"17"89"-1,-17-53-15,18 35 16,-18-17-16,0 35 0,0 17 0,-18 283 31,1-265-31,17 0 0,-18 18 16,0-1-16,1 142 15,-1-176-15,18-1 16,0-17-16,0 0 0,0 35 16,0-35-1,18-88-15,-18-1 16,0-52-1</inkml:trace>
  <inkml:trace contextRef="#ctx0" brushRef="#br0" timeOffset="13676.2173">8026 8978 0,'0'88'0,"17"-17"16,54 52 0,-36-52-16,0 0 0,36 17 15,0-53 1,-36-17-16,0-18 0,0-18 16,1 0-16,-19 1 0,19-36 15,-1 18-15,-17-18 16,17 0-16,-18 0 0,1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35:22.96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10319 15840 0,'-18'0'31,"0"0"16,1 0-31,17 17-1,-18-17 1,18 18 0,18-18 109,-1 0-110,1 0 1,17 0 0,-17 0-16,17-18 0,-17 18 15,17 0-15,1 0 16,-19 0-16,18 0 15,1 18-15,-1-18 16,0 18-16,-17-18 16,0 0-16,-1 0 0,18 0 15,1 0 1,-19 0-16,19 0 0,-1 0 16,-17 17-16,-1-17 15,18 0-15,-17 0 16,17 0-16,-17 0 0,17 0 15,1-17-15,17 17 16,-36 0-16,18 0 16,1 0-16,-19 0 0,36 0 15,-35 0 1,17 0-16,0-18 0,1 18 16,-19 0-16,19 0 0,17 0 15,-36 0-15,36 0 16,-18 18-1,-17-18-15,35 0 16,-18 17-16,1-17 0,-1 0 16,18 0-16,-18 0 15,18 0 1,-35-17-16,17 17 0,0 0 16,0 0-16,36-18 15,-36 18-15,0 0 0,-17 0 16,17 0-16,-17 0 15,17 18-15,-17-18 0,17 0 0,-17 0 16,17 0-16,18 0 16,-35 0-16,17 0 15,-17 0-15,35-18 16,-1 18 0,-34 0-16,17 0 15,1-18-15,-1 18 16,0 0-16,0 0 15,1 0-15,-19 0 0,36-17 16,0 17 0,-35 0-16,0 0 0,34 0 15,-34 0 1,0 0-16,35 0 16,-36 0-16,1 0 0,0 0 15,-1 0-15,36 0 16,-35 0-16,17 0 0,-17 0 15,17 0-15,18-18 16,-18 18-16,-17 0 16,-1 0-16,54 0 15,-53 18-15,17-18 16,-17 0-16,34 17 16,-16 1-16,-19-18 0,36 18 15,-17-1-15,16-17 0,37 18 16,-54-18-1,18 0-15,53-18 16,-53 18-16,35 0 16,-53-17-16,18-1 15,-35 18-15,35 0 16,-36 0-16,1 0 16,-1 0-16,1 0 15,-36 0 1,1 0-1</inkml:trace>
  <inkml:trace contextRef="#ctx0" brushRef="#br0" timeOffset="5253.3781">25083 6950 0,'0'0'0,"0"-18"0,17 36 63,-17 35-47,0-18-1,0 18-15,18 17 0,-18 1 16,0 17-16,17 0 0,-17 36 15,18 105-15,0-105 16,-18-19-16,17 1 0,1-18 16,-18 18-16,0-18 0,18-17 15,-18 88 1,0-106-16,0 17 0,0-17 16,0-18-16,0 18 0,0-17 15,0-19-15,0 1 0,0 0 16,-18-18-16,0 0 15</inkml:trace>
  <inkml:trace contextRef="#ctx0" brushRef="#br0" timeOffset="5641.5679">24888 8449 0,'18'71'0,"0"-36"15,-1 18-15,19 35 16,-19-35-16,36 123 15,-17-70 1,-19-53-16,1-18 16,-1 1-16,1-19 0,0 1 15,-1-18-15,1 18 0,17-18 16,1-18 0,-19-17-16,36 17 0,-18-35 0,18 0 15,-17 0-15,16 18 16,1-36-16,-35 54 15,0-1-15,-18 0 0</inkml:trace>
  <inkml:trace contextRef="#ctx0" brushRef="#br0" timeOffset="6861.2821">25894 7514 0,'-18'0'31,"18"18"0,-17-1-31,17 1 0,-18 17 16,18 1-16,0 17 0,0-18 16,18 18-16,-1-18 15,19 0-15,16 18 16,-16-35-16,-1 0 0,18-18 15,-18 0-15,-17 0 0,17 0 16,-17-18-16,-1-17 0,1-36 16,-18-17-1,-18 35-15,1 18 16,-19-18-16,1 17 0,-18 1 16,-17 0-16,34 35 15,1 18-15,-18-1 0,18 18 16</inkml:trace>
  <inkml:trace contextRef="#ctx0" brushRef="#br0" timeOffset="9672.8242">25224 10301 0,'-18'0'16,"36"0"15,17 0-31,124-18 15,-71 18 1,0-17-16,36 17 16,352-18-1,-282 18-15,17 0 0,389 0 16,-388 18 0,-36-18-16,18 17 15,-17-17-15,-1 0 0,-17 18 16,0-18-16,105-18 15,-158 18-15,0 0 0,-36-17 16,1-1 0,-89 18-16,1-17 15</inkml:trace>
  <inkml:trace contextRef="#ctx0" brushRef="#br0" timeOffset="9953.3684">28452 10037 0,'0'0'0,"35"0"0,18 17 15,0 1-15,17-18 0,1 17 16,70 36-16,0-17 16,-88-19-16,0 19 15,0-19-15,-18 1 0,18 35 31,-88-36-31,-71 19 16,18-19-16,17 1 16,-211 35-1,123-18 1,124-35-16,0 18 16</inkml:trace>
  <inkml:trace contextRef="#ctx0" brushRef="#br0" timeOffset="10489.5857">27023 9402 0,'17'35'15,"1"-18"-15,-18 19 16,18-1-16,-18 71 16,17 0-1,1-36-15,-18-17 16,0 0-16</inkml:trace>
  <inkml:trace contextRef="#ctx0" brushRef="#br0" timeOffset="18752.348">13035 17286 0,'18'0'31,"-18"-18"-15,17 18 0,1 0-16,0 0 15,-1 0-15,1 0 16,0 0-1,-1 0-15,1 0 16,0 0-16,-1 0 16,18 18-1,1-18-15,17 0 0,-36 0 16,1 0-16,52 0 16,-17 0-1,-17 0-15,-1 0 0,0 0 16,18 0-16,-18 0 15,36 0-15,-36 0 16,1 0-16,34 0 16,-17 0-16,18 0 15,-36 18-15,35-18 16,-34 0-16,34 0 16,-34 0-16,16 0 15,19 0 1,0 0-16,-19 0 15,-16 0-15,52 0 16,0 0-16,-35 0 16,18 0-16,-18 0 15,-18 0-15,53 0 16,-53 0-16,1 0 0,52 0 16,-35 0-1,-18 0-15,53 0 16,-53 0-16,54 0 15,-54 0-15,53 0 16,-53 0-16,36 0 16,-36 0-16,18 0 15,18 0-15,-1 0 16,-35 0-16,1 0 16,52 0-1,-35 0-15,35 0 0,-35 0 16,0 0-16,-18 0 15,71 17-15,-71-17 16,71 0-16,-53 0 16,53 0-16,-53 0 15,70 0 1,-70 0-16,53 0 16,-35-17-16,34 17 15,-52 0-15,53 0 16,-35 0-16,35 0 15,-36 0-15,-17 0 0,70-18 16,-52 18 0,53 0-16,-72 0 15,1 0-15,18 0 0,35 0 16,-36 0-16,36 0 16,-35 0-16,52 0 15,-70 0-15,88 0 16,-70 0-1,-1 0-15,54 0 16,17 0 0,-71 0-16,72-18 15,-72 18-15,1 0 0,70 0 16,18-17 0,-89 17-16,1 0 0,87 0 15,-87 0-15,-1-18 16,72 18-16,-72 0 15,1 0-15,70 0 16,-71 0-16,1 0 0,70 0 16,-70-17-1,-1 17-15,1 0 0,70 0 16,-71 0-16,54 0 16,-54 0-16,72 0 15,-72 0 1,71 0-16,-88 0 0,88 0 15,-88 0 1,71 0-16,-54 0 16,54 0-16,-71 0 15,70 0 1,-70 0-16,0 0 0,70 17 16,18-17-1,-70 18-15,-18-18 0,17 0 16,72 17-16,-72-17 15,89 18 1,-71-18-16,0 18 0,124-18 16,-124 0-16,124 17 15,-124-17-15,88 18 16,-87-18-16,34 0 16,-70 0-16,-18 0 15,18 0 1,-35 0-16,-53 0 15</inkml:trace>
  <inkml:trace contextRef="#ctx0" brushRef="#br0" timeOffset="21561.558">13300 17515 0,'0'18'31,"0"17"-15,0 1-16,0-1 15,0 18-15,0-18 0,0 71 16,0-53 0,0 0-16,-18 53 15,18-18 1,0-53-16,0 36 15,0-36-15,0-17 0,18 34 16,-18-34 0,0 0-16,0-36 15</inkml:trace>
  <inkml:trace contextRef="#ctx0" brushRef="#br0" timeOffset="21988.9029">13035 17886 0,'18'-18'32,"-1"18"-17,1-17 1,-18-1-16,35 0 16,-17 1-16,0-19 15,17 19-15,-17-19 0,17-16 16,-18 16-16,19-34 15,-19 34-15,-17 19 16,18-1-16,-18 1 16,18 17-1,-18 17-15,17 1 16,19 17 0,-19 36-16,18-54 15,-17 19-15,0-19 0,-1 1 16</inkml:trace>
  <inkml:trace contextRef="#ctx0" brushRef="#br0" timeOffset="41947.1825">16404 15893 0,'-17'17'15,"17"-34"17,17 17-17,18-36 1,-17 1-16,70-35 16,-52 34-16,16-17 0,1 18 15,0-18-15,88-53 16,-88 71-16,36-53 15,-54 53-15,0 17 16,18-35-16,-35 35 16,17 1-16,-35-1 15,-18 18 1,1 0-16</inkml:trace>
  <inkml:trace contextRef="#ctx0" brushRef="#br0" timeOffset="42363.3818">16369 15487 0,'0'0'0,"0"-18"0,18 18 16,-18 18 15,-18 35-15,18 0-16,-18 0 0,1 53 15,17-54-15,-18-16 16,18-1-16,0 0 16,0 1-16,18-19 0,-1 18 15,19-35-15,-1 0 16,35-35-16,36 0 16,-53 0-16,0 17 15,-18-17-15,36-1 16</inkml:trace>
  <inkml:trace contextRef="#ctx0" brushRef="#br0" timeOffset="48822.2932">16598 16916 0,'-17'0'16,"-1"17"0,18-34 15,35-1-15,-17 0-1,-1-17-15,36-35 16,0 17-16,0 0 0,0-18 15,35 1-15,71-71 16,-71 52-16,18 19 0,-18-1 16,-17 18-16,35-17 15,-71 52-15,0 18 0,-35 18 32,-35 52-17,0-34-15,-1 17 0,-52 52 16,35-52-16,18 18 0,-53 88 15,53-89 1,17-17-16,0 53 16,18-71-16,36-17 15,-19-18-15,18 0 16,-17-18-16,17 1 0,1-1 0,34-53 16,1-17-1,-18 53-15,-18-18 16,18 18-16,53-54 15,-53 37-15,17 16 0,-17 19 16,0-19-16,18 19 16,-54 17-16,-17 17 15,0 1-15,-17 17 0,-36 53 16,-18 1 0,53-19-16,-17-17 15,18 0-15,-19 0 0,19 0 0,-1-18 16,18-17-16,18 17 15,17-35 1,-17 0-16,70-53 16,-35 0-16,105-53 15,-87 36-15,123-54 16,-106 54-16,0 17 16,-17 0-16,0 18 0,-19 17 15,-16 0-15,17 18 16,-53 18-16,0 0 0,-18-1 15,0 36-15,-35 35 16,18-35-16,0 0 16,0 18-16,17-18 0,0 35 15,18-70-15,0 17 16,0 0-16,18-17 16,17-18-16,-17 0 15,35-35-15,-18-1 16,36-17-1,-18 18-15,17-53 16,-17 53-16,-18-1 0,71-17 16,-53 18-16,-18 0 15,36 0-15,-53 35 16,-18 17 0,-36 54-16,-34 17 15,34-53-15,1 18 16,17 0-16,1-18 0,17 36 15,17-53-15,1-1 16,17-17 0,1 0-16,-1-17 0,18-19 15,0 1-15,0 0 0,17-1 16,1-17-16,-1 18 0,-17-18 16,88-53-16,-88 54 15,36-19 1,-54 53-16,-18 18 15,-17 18-15,-52 53 16,16-36-16,-34 88 16,34-70-16,1 71 15,17-71-15,36 17 16,0-52-16,35-1 16,-36-17-16,36-17 0,35-36 15,36-35 1,-71 52-16,17-17 15,-17 1-15,53-54 16,-53 70-16,-18-16 16,1-1-16,-1 35 0,-17-17 15,-18 70 1,-18 0-16,-35 53 16,18-35-16,-1 0 0,-34 88 15,52-88 1,1 0-16,17 35 15,0-70-15,35 0 16,-18-18-16,19 0 0,-1-36 16,71-34-16,-36 17 15,36-53 1,-53 36-16,18 17 0,-18-18 16,0 1-16,88-72 15,-106 107-15,0 35 16,-35 18-1,-53 70-15,18-17 16,0-19-16,-36 90 16,36-90-16,0 19 15,17-18-15,18-18 0,0 36 16,18-54-16,17-17 16,0 0-1,0-17-15,54-71 16,-19 35-16,54-53 15,-71 53-15,0 0 0,17 0 16,36-35-16,-71 53 16,18-1-16,-35 36 15,-36 18 1,-52 53 0,17-19-16,17 1 0,1 0 15,0 0-15,0 18 16,35-36-16,0-17 0,17-18 15,18 0-15,36 0 16,-18-18-16,-18 0 0,36-17 16,-18 0-16,70-36 15,-52 36-15,-1 0 16,54-36-16,-54 36 16,36-36-1,-88 71-15,17 0 16,-53 36-16,-35 34 15,1-17-15,16 0 16,19 0-16,-1 0 0,0 0 16,54 35-1,-19-53-15,71 1 16,-52-36-16,17 0 0,0 0 0,17 0 16,71-71-1,-53 36-15,1-1 0,-19-17 16,18 1-16,71-54 15,-88 53-15,-1 0 0,-17 18 16,-18-1-16,-17 19 0,-36 34 16,-17 19-1,-71 52-15,71-35 16,-18 0-16,0 17 0,-17 71 16,34-70-16,36 35 15,0-71 1,18-17-16,17-1 15,1-34-15,17-1 0,70-53 16,-52 19-16,-1 16 16,36-52-1,-18 0-15,-53 53 16,1 17-16,-36 0 0,17 18 16,-34 36-1,-1-19-15,-35 71 16,35-52-16,1-1 0,-1 0 15,18-17-15,35 0 16,1-18 0,-1 0-16,0-18 0,18 0 0,-17 1 15,-1-1-15,53-17 16</inkml:trace>
  <inkml:trace contextRef="#ctx0" brushRef="#br0" timeOffset="95119.1521">13794 17745 0,'-18'0'15,"18"17"-15,0 1 16,-18 17-16,18 1 16,0-1-16,0 71 15,0-71-15,0 18 0,36 35 16,-19-53 0,-17 1-16,53 17 15,-18-36 1,-17-17-16,17-17 0</inkml:trace>
  <inkml:trace contextRef="#ctx0" brushRef="#br0" timeOffset="95486.2424">14023 17709 0,'18'-17'15,"34"-1"1,-16 18-16,-19 0 0,1 0 16,-18 35-1,0 1-15,-18-1 0,1 18 16,17 0 0,17-18-1,36 0 1,36-17-1,-72 0-15,1-1 16,17 19-16,-35-19 16,0 36-16,-18-35 15,-34 17-15,16-17 16,1 17-16,0-17 0,-1-1 16,1 1-16,17-18 15,18-18 1</inkml:trace>
  <inkml:trace contextRef="#ctx0" brushRef="#br0" timeOffset="95747.4654">14658 18115 0,'-18'18'15,"18"-1"-15,-35 19 16,35-19-16,-18 1 16,18 0-16,0-1 15,-17 1-15,17 17 16</inkml:trace>
  <inkml:trace contextRef="#ctx0" brushRef="#br0" timeOffset="96030.8557">14905 17833 0,'-18'0'0,"1"0"16,-1 18-16,0 17 16,18-18-16,0 1 15,0 17-15,18-17 16,0 0-16,-1-1 0,19-17 16,16 18-1,-16-18-15,17 0 0,-36 0 16,19-18-16,34 18 15,-52 0-15,-1 0 0,1-17 16</inkml:trace>
  <inkml:trace contextRef="#ctx0" brushRef="#br0" timeOffset="96202.2681">15117 17903 0,'0'36'16,"-18"52"-16,18-53 16,0 18-16,0-35 15,35 35 1,-17-36-16</inkml:trace>
  <inkml:trace contextRef="#ctx0" brushRef="#br0" timeOffset="96798.6149">15434 17604 0,'0'-18'15,"18"18"1,-1 18-16,19 17 16,-1 0-16,0 0 0,0 18 15,1 0-15,17 71 16,-36-54-16,-17-17 0,0 0 15,0 0-15,-35 18 16,17-36-16,-17-17 16,17 17-16,-34-18 0,16-17 15</inkml:trace>
  <inkml:trace contextRef="#ctx0" brushRef="#br0" timeOffset="98032.1347">17674 17551 0,'-17'17'32,"-1"19"-17,0-1-15,-52 35 16,17-17-16,-35 71 16,17-54-16,18 1 15,0-18-15,0 0 0,18 0 16,0 0-16,-18 17 15,53-52-15,0-1 0,0 1 16</inkml:trace>
  <inkml:trace contextRef="#ctx0" brushRef="#br0" timeOffset="99126.4764">19209 17586 0,'0'-18'16,"-18"18"-16,0-17 15,1 17-15,-1 17 0,-17 1 16,17 17-16,1 1 0,-36 69 16,35-52-1,0 18-15,18 70 16,0-88-16,18 17 0,17 19 16,36-36-1,-53-36-15,17 1 0,0-18 16,18 0-16</inkml:trace>
  <inkml:trace contextRef="#ctx0" brushRef="#br0" timeOffset="99890.6674">19632 17692 0,'18'35'15,"-18"0"-15,17 1 0,1 52 16,-18-53-16,18 18 16,-18-18-16,0 1 0,0-1 15,17 0-15,-17 0 16,0 1-16,18-19 15,0-17-15</inkml:trace>
  <inkml:trace contextRef="#ctx0" brushRef="#br0" timeOffset="100107.0451">20055 18080 0,'-17'53'15,"-1"0"1,1-18 0,17-17-16,0-1 15,0 1 1</inkml:trace>
  <inkml:trace contextRef="#ctx0" brushRef="#br0" timeOffset="100335.3812">20479 17657 0,'-36'35'16,"1"35"-1,18-52-15,17 53 16,0-54-16,17 18 0,18-17 16,36 0-1,-18-18-15,0 0 0,35-18 16,-53 0-16,1 18 16,-19 0-16</inkml:trace>
  <inkml:trace contextRef="#ctx0" brushRef="#br0" timeOffset="100541.4617">20673 17798 0,'0'35'0,"0"35"15,0-34-15,0-1 0,0 0 16,0 1-16,17-19 15,1 36-15,0-35 16,-1 17-16,1-35 16,0 0-16</inkml:trace>
  <inkml:trace contextRef="#ctx0" brushRef="#br0" timeOffset="100736.0928">20990 17427 0,'71'53'15,"-18"35"1,-18-35-16,18 53 16,-35 18-16,-1-36 0,-34-18 15,-1 19-15,0-19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37:28.4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14164 4745 0,'0'0'0,"18"-18"15,17-17-15,0 0 0,18-18 16,71-53 0,-54 53-16,89-88 15,-71 88-15,89-88 16,-89 88-16,70-53 15,-69 53-15,16 0 16,-69 53-16,-19 18 16,-34 17-16,-36 71 15,0-35-15,-35 70 16,52-71-16,19 36 16,17-53-16,70 0 15,1-53 1,52 18-16,-34-36 15,69 0-15,-87-17 16,88 0-16,-89-1 16,36 19-16,-88-1 15</inkml:trace>
  <inkml:trace contextRef="#ctx0" brushRef="#br0" timeOffset="646.556">11324 2875 0,'18'0'15,"-1"0"-15,36 18 16,-17-18-16,52 0 16,-53-18-16,53 1 15,-52 17-15,-1-18 16</inkml:trace>
  <inkml:trace contextRef="#ctx0" brushRef="#br0" timeOffset="1240.1015">11324 2840 0,'18'35'16,"-18"18"-1,0-35-15,0 88 16,0-36-16,0 1 0,-18-1 15,18 107 1,0-89-16,0-18 0,0 19 16,0-1-16,-17 106 15,17-88-15,-18-18 0,18 18 16,0-1-16,-18 125 16,18-124-16,0 17 15,0-17-15,0 0 0,-17-18 16,17 106-1,-18-88-15,0-18 0,1 106 16,-1-123-16,18 17 0,-18 71 16,1-89-1,17 1-15,0 52 16,0-52-16,17 34 16,-17-52-16,0 36 15,0-54-15,0 35 16,0-34-16,-17 34 15,17-34-15,-18 34 16,18-35-16,0 18 16,0-35-16,35 0 15,-17-18-15,17 17 16,-17-17-16,35 18 16,-35-1-16,17 1 15,-18-18 1,19 18-16,-19-1 15,1 1-15,0-18 16,-1 0 0</inkml:trace>
  <inkml:trace contextRef="#ctx0" brushRef="#br0" timeOffset="2302.1542">13441 2822 0,'17'0'32,"19"0"-17,-19 0-15,19 0 0,-1 0 16,0 0-16,36 0 16,-54 0-16,54 0 15,-53 18-15,35-18 16,-36 0-16,1 18 15,-1-1-15,-17 1 16,0-1-16,0 1 0,0 17 16,-17 1-16,17 17 0,-18 35 15,18-35-15,0 70 16,-17-70 0,17 71-16,0-54 15,-18-17-15,18 18 0,0-1 16,-18 71-16,18-53 15,-17 89-15,-1-89 16,18 124 0,-18-124-16,18 124 15,0-124-15,0 106 16,0-106-16,0 18 0,18 70 16,-18 18-1,0-106-15,0 1 16,0 16-16,-18 72 15,18-89-15,0 0 0,-17 0 16,17 1-16,-18 87 16,18-88-16,0-17 0,0 17 15,-18-18-15,18 54 16,0-71-16,0 0 16,0-18-16,18 0 0,-18 18 15,0-35-15,18 17 16,-18-17-1,-18-18 1,0 17 0,1-17-16,-18 0 15,-1 0-15,-17-17 16,18 17-16,-53 0 16,53-18-16,-71 18 15,70-17-15,-52 17 16</inkml:trace>
  <inkml:trace contextRef="#ctx0" brushRef="#br0" timeOffset="2908.4632">11977 3193 0,'17'-18'16,"-17"0"-1,0 54 1,0-1-16,-17 18 0,-1 70 16,1-17-1,17-53-15,0-18 16,0 18-16,35-35 16,-18-18-16,1-18 15</inkml:trace>
  <inkml:trace contextRef="#ctx0" brushRef="#br0" timeOffset="3219.0349">12188 3263 0,'-17'71'15,"-1"-36"-15,18 18 16,0-18-16,0 18 0,53 18 15,0-18-15,-18-36 16,18-17-16,35-35 16,-52 17-16,-1-17 0,0 0 15,1-36 1,-36 18-16,0 18 0,-18 17 16,-53-35-16,36 18 15,0 35-15,0-17 0,-36 17 16,53 0-16,1 17 15,17 1-15,35-1 16,-17 1 0</inkml:trace>
  <inkml:trace contextRef="#ctx0" brushRef="#br0" timeOffset="3503.1301">12700 3316 0,'-18'35'0,"1"1"16,-1-1-16,18 0 16,0 18-1,53-18-15,-35-17 16,17-18-16,0 0 0,36-18 16,-54 1-16,19-18 15,-19 17 1,-17 0-16,0-35 0,-17 36 15,-19-19 1,19 19-16,-54-1 16,54 0-16,-36 18 15,35 0-15</inkml:trace>
  <inkml:trace contextRef="#ctx0" brushRef="#br0" timeOffset="4048.3646">11906 4128 0,'0'17'32,"0"36"-32,0 0 15,0 35-15,0-35 16,0 0-16,0 0 16,0 0-16,18-18 0,0 18 15,-1-35-15,1-18 16</inkml:trace>
  <inkml:trace contextRef="#ctx0" brushRef="#br0" timeOffset="4348.9121">12241 4216 0,'-35'35'0,"0"36"16,17-19-16,18 37 15,0-54 1,18-17-16,52-1 16,-52-17-16,53-17 15,-36-1-15,0-35 16,-17 18-16,-1-36 16,-34 54-16,-18-54 15,-1 53-15,-17-35 16,36 53-16,-19-17 15,19 17-15,17 17 16,17-17-16,1 18 16</inkml:trace>
  <inkml:trace contextRef="#ctx0" brushRef="#br0" timeOffset="4649.9896">12629 4216 0,'-35'53'16,"35"17"-1,0-17-15,53-18 16,-18-17-16,36 0 16,-18-18-1,-36-18-15,1 18 0,17-53 16,-35 18-1,0 17-15,-17-17 0,-19 0 16,-16-1 0,16 19-16,19 17 15,-36-18-15,17 18 16,19 18-16</inkml:trace>
  <inkml:trace contextRef="#ctx0" brushRef="#br0" timeOffset="5138.5363">11765 5274 0,'0'53'15,"0"0"-15,0 0 16,0 106 0,0-107-16,0-16 15,35 34-15,-17-52 16,0 0-16,-1-18 0</inkml:trace>
  <inkml:trace contextRef="#ctx0" brushRef="#br0" timeOffset="5411.5801">12100 5415 0,'-17'88'16,"17"-17"0,17-36-16,1 0 15,17-17-15,-17 0 0,52-18 16,-34 0-16,34-36 15,-34 19-15,-19-36 16,-17 35 0,0-35-16,-17 36 15,-36-36-15,35 35 16,-35 1-16,18-1 16,17 18-16</inkml:trace>
  <inkml:trace contextRef="#ctx0" brushRef="#br0" timeOffset="5688.049">12665 5486 0,'0'70'15,"17"1"1,19-18-1,-1-36-15,0-17 0,-17 18 16,52-36-16,-34 1 16,-19-1-16,1-35 15,-18-17-15,0 34 16,-35 1-16,-36-18 16,36 36-16,-18 17 0,-18 0 15,36 0 1,0 35-16,-18 35 15</inkml:trace>
  <inkml:trace contextRef="#ctx0" brushRef="#br0" timeOffset="6056.0957">11924 6332 0,'0'18'16,"0"0"-1,0 35-15,0-1 16,18-16-16,-18 17 0,0 0 16,17 35-1,1-18-15,-1-52 0,19-18 16</inkml:trace>
  <inkml:trace contextRef="#ctx0" brushRef="#br0" timeOffset="6367.7289">12259 6438 0,'-18'35'16,"18"1"-16,0 34 15,0-34-15,36 17 16,-19-18-16,19-18 16,-19-17-16,19-17 15,-19-1-15,1 1 16,-1-19-16,-17-17 16,0 36-16,0-19 0,0 19 15,-35-36-15,-18 35 16,36 1-1,-1 17-15,-17 0 0,-1 0 16,36 17 0,0 18-16,18-17 15,0-18-15</inkml:trace>
  <inkml:trace contextRef="#ctx0" brushRef="#br0" timeOffset="6639.1266">12735 6438 0,'-17'71'15,"-1"35"-15,18-36 16,0-17-16,18-18 0,35 36 16,-36-53-16,18-18 15,18-18-15,-17-17 16,17-36-1,-36-17-15,-17 53 16,0-1-16,-17-17 0,-19-35 16,1 53-16,0 17 15,-18 1-15,18 17 16,-18 35 0</inkml:trace>
  <inkml:trace contextRef="#ctx0" brushRef="#br0" timeOffset="75699.0654">3810 11606 0,'0'-17'16,"0"-1"-16,0 0 15,0 1-15,0-1 16,-18 36 46,1 35-62,-1-36 16,0 72 0,18-54-16,-17 71 15,17-71-15,17 71 16,-17-53-16,53 35 16,-35-53-16,35 36 15,-18-54-15,-17 1 0,35 0 16,-36-18-1,1 0-15,-18-18 16</inkml:trace>
  <inkml:trace contextRef="#ctx0" brushRef="#br0" timeOffset="76527.9941">4145 11818 0,'18'18'0,"-18"-1"16,0 19-1,17-1-15,-17 0 0,0 53 16,18-52-16,-18 17 15,0-36-15,0 1 16,0-36 0,0-52-1,0 17-15,0 17 0,0-16 16,18-1-16,-1-36 16,-17 54-16,18 0 15,17 0-15,-17 35 16,0 0-16,17 35 15,-35 0-15,17-17 0,1 35 16,-18-18 0,18-17-16,-18-1 15,0 1-15,17-18 16,-17-18-16,18 1 16,-18-1-1,0 0-15,35-17 16,-35 17-16,36-17 15,-19 35-15,1 0 0,-1 0 16,-17 35-16,0-17 0,18 17 16,-18 54-1,0-54-15,0 0 0,18 36 16,-1-36-16,-17-17 16,18 17-16</inkml:trace>
  <inkml:trace contextRef="#ctx0" brushRef="#br0" timeOffset="76862.1346">4904 12012 0,'17'0'0,"-17"18"31,0 17-31,-17-17 16,-1 35-16,0-36 15,1 18 1,17-17-16,-18 0 16</inkml:trace>
  <inkml:trace contextRef="#ctx0" brushRef="#br0" timeOffset="77406.7677">5274 11853 0,'0'18'16,"0"0"-16,0-1 15,0 19-15,0-1 16,0-18-16,0 19 0,-18-19 15,18 1-15,0-36 32,0-17-32,18-18 15,0 18 1,-1-36-16,1 54 16,0-36-16,-1 53 15,19-18 1,-19 18-16,1 18 0,-1-1 15,1 1-15,-18 35 16,18-18-16,-18 18 16,0-18-16,0 1 15,0-19-15,0 19 0,0-19 0,17 1 16,1-18 0,-18-18-1</inkml:trace>
  <inkml:trace contextRef="#ctx0" brushRef="#br0" timeOffset="77841.86">5627 11395 0,'35'0'16,"0"17"-16,-17-17 0,53 36 15,-54-19-15,18 19 16,18 16-16,-35-16 16,0 17-16,-1 53 15,1-36-15,-18-17 0,0 18 16,-18 34-1,1-52-15,-1 0 0,-35 18 16,18-36-16</inkml:trace>
  <inkml:trace contextRef="#ctx0" brushRef="#br0" timeOffset="89774.3599">11942 11553 0,'0'-17'15,"0"-1"1,-18 18 0,0 0-1,18 18 1,-17-18-16,17 35 16,-18 0-1,18 36-15,0 0 16,0-36-16,0 0 15,0 0-15,18 1 16,-18-19-16,35 36 16,-35-35-16,18-1 0,17 1 15,-18-18-15,1 0 16,0-18-16,17 1 16</inkml:trace>
  <inkml:trace contextRef="#ctx0" brushRef="#br0" timeOffset="90313.2041">12277 11659 0,'0'-17'16,"17"17"-1,-17 17 17,0 19-17,0-19-15,0 19 0,0 16 16,0-16-16,0-1 0,0-17 16,0 35-1,0-36-15,0 1 0,18-18 0,0 17 16</inkml:trace>
  <inkml:trace contextRef="#ctx0" brushRef="#br0" timeOffset="90525.6257">12559 11924 0,'0'35'0,"-18"-17"16,1-1-1,17 1-15,-18 0 16,18-1-16,0 1 16</inkml:trace>
  <inkml:trace contextRef="#ctx0" brushRef="#br0" timeOffset="90964.6157">12841 11853 0,'0'36'16,"0"-19"-16,0 1 15,0 17-15,0-17 16,0-1-16,18-17 16,-1-17-1,1-18 1,0-1-16,-18 19 15,17-1-15,1 0 0,0-17 16,-1 35 0,1-18-16,0 18 15,-18 18-15,17 0 16,1-1-16,-18 19 16,0-19-16,0 1 15,17 17-15,-17-17 16,18-1-16,0-17 15,-18 18-15,17 0 16,1-18-16</inkml:trace>
  <inkml:trace contextRef="#ctx0" brushRef="#br0" timeOffset="91393.1629">13229 11501 0,'0'17'31,"35"18"-15,-35-17-16,18 17 0,17 36 15,-17-36-15,17 36 16,-17-18 0,0 0-16,-18 52 15,0-69-15,0 17 0,-18 35 16,0-53-16,-17-17 16</inkml:trace>
  <inkml:trace contextRef="#ctx0" brushRef="#br0" timeOffset="96460.2874">13899 11906 0,'18'0'16,"0"-17"15,17-19-16,-17 19-15,-1-1 0,1-17 16,0 35-16,-1 0 16,1 17-1,-1 54-15,-17-36 16,36 18-16,-19-35 16,36 17-16,-35-35 15,35 0 1,-35-18-16,17-17 15,-18 0-15,19 0 16,-36 17-16,17-17 16,1 35-1,0 17 1,-1-17-16,36 18 16,-35-18-16,17 0 0,-17 0 15,17 18-15,0-18 16,-17 0-16,-18 17 31</inkml:trace>
  <inkml:trace contextRef="#ctx0" brushRef="#br0" timeOffset="96726.0459">14570 11695 0,'17'0'15,"1"17"1,0-17-16,35 18 16,-36 0-16,18-18 0,1 17 15,17 18 1,-18-17-16,-17 0 0,-1-1 16,-17 1-16,0 17 15,0-17-15,-17 0 0,-19-1 16,19 1-16,-54 17 15,36-17-15,0-1 16,35 1-16,-18 0 16</inkml:trace>
  <inkml:trace contextRef="#ctx0" brushRef="#br0" timeOffset="98700.0593">15522 11624 0,'0'-18'0,"0"1"16,0-1 0,0 0-1,0 1-15,-17 17 16,-1 0-1,0 17 1,1 1-16,-1 35 16,0-18-16,1 54 15,17-54-15,0 35 16,17-34-16,1-1 16,17 35-1,18-34-15,-17-19 16,-1 1-16,-18-18 0,19 0 15,-1 0-15</inkml:trace>
  <inkml:trace contextRef="#ctx0" brushRef="#br0" timeOffset="99240.0821">15787 11818 0,'0'35'0,"17"18"16,-17-35-16,0 17 16,0-17-16,0-1 15,18 1 1,-18-36-1,18-34 1,-18-1-16,0 17 16,0 19-16,17-19 15,-17 19-15,18-1 0,0 1 0,-1 17 16,1 17 0,-18 1-1,0-1-15,0 19 16,0-19-16,0 1 0,18 0 15,-1-18 17,1-18-32,-18 0 15,17 1-15,19-19 16,-36 19-16,35 17 0,-17-18 16,-1 18-1,19 18-15,-36-1 16,17 36-16,1-35 15,-18 17-15,0-17 0,18 17 16,-18-17-16,17 17 16,-17-17-16,18-18 15</inkml:trace>
  <inkml:trace contextRef="#ctx0" brushRef="#br0" timeOffset="99428.1539">16475 11959 0,'-18'53'16,"-17"0"0,17-18-16,18 1 15,0-19-15,18-17 16</inkml:trace>
  <inkml:trace contextRef="#ctx0" brushRef="#br0" timeOffset="99798.0203">16669 11906 0,'-18'36'15,"18"16"1,0-16 0,0-54 15,18-17-15,-1 17-16,1-17 15,0 0-15,-1 17 16,36-35-16,-35 53 15,0-18-15,17 18 0,-18 18 16,1 0-16,17 17 16,-35 0-16,18 18 15,-18-35 1,0-1-16,18 1 16,-18 0-16,0-1 0,17-17 15,1 0-15</inkml:trace>
  <inkml:trace contextRef="#ctx0" brushRef="#br0" timeOffset="100034.6964">17163 11483 0,'53'53'16,"-1"0"0,1 17-16,-35-34 15,0 69-15,-1-52 16,-17 0-16,0 0 0,-17 0 16,-19 71-16,1-72 15</inkml:trace>
  <inkml:trace contextRef="#ctx0" brushRef="#br0" timeOffset="101742.611">11553 9543 0,'0'-18'47,"-17"18"-31,-1 0-16,-17 0 15,17 0-15,1 0 16,-19 0-16,19 18 16,-1-18-16,-17 0 0,17 0 15,1 0 1,-1 0-16,0 0 15,18 17 17,0 1-17,18 0 1,-18-1 0,0 1-16,0-1 0,0 1 15,0 17-15,0 1 16,18 17-16,-18-18 0,0 18 0,0 70 15,17-70-15,-17 71 16,0-54 0,18 1-16,-18-1 15,0 1-15,0-18 0,0 17 0,0 54 16,0-54 0,-18-17-16,18 53 15,-17-53-15,17-18 0,0 18 16,0-17-16,0 34 15,0-52-15,0 17 0,0-17 16,0-1-16,0 19 16,17-19-16,-17 1 15,0-1 1,18-17 0,-1 0 15,1 18-31,0 0 15,-1-1 1,1-17-16,17 18 16,-17-18-16,0 0 15,-1 0-15</inkml:trace>
  <inkml:trace contextRef="#ctx0" brushRef="#br0" timeOffset="103048.9887">19438 9525 0,'-18'0'0,"18"-18"16,18 18 31,35 0-32,-18 0-15,1 0 16,-19 0-16,1 0 16,-1 18-16,1-18 0,-18 18 47,-18 35-32,18-1 1,0 1-16,0 53 15,0-53-15,0 71 16,0-71-16,0 17 16,-17-17-16,17 18 0,-18 52 15,18-70-15,-17 70 16,17-70-16,0 71 16,0-71-16,0 53 15,0-71-15,17 53 16,-17-53-16,0-17 15,18 53 1,-18-36-16,0-18 0,0 1 16,-18-18-1,18 18 1,-35-18 0,17 17-16,1-17 31,-1 0-16,0 0 1,1 0-16,-36 0 16,18 0-16,-1 0 15,1 0-15,0-17 0,-36 17 16,36 0-16,-18 0 16,18 0-16,17 0 15,0 0-15</inkml:trace>
  <inkml:trace contextRef="#ctx0" brushRef="#br0" timeOffset="106969.724">11818 10619 0,'0'-18'0,"18"36"31,-1 52-15,-17-17-16,0-18 0,18 18 15,-18 0-15,18 18 16,-18-36-16,17 18 15,1-35-15,17-1 16,-17-17-16,-1 0 16</inkml:trace>
  <inkml:trace contextRef="#ctx0" brushRef="#br0" timeOffset="107338.8494">12330 10777 0,'-18'0'16,"0"18"-16,1 0 0,-1-1 15,18 19-15,0-1 0,0-18 16,35 54-1,1-53-15,34 17 16,-35-35-16,1 0 0,34 0 16,-34-18-16,16-17 15,-34 17-15,-18-35 16,0 36-16,-35-36 16,0 35-1,-36 1-15,36-1 16,-36 36-16,54-18 15,17 17-15,17 1 16</inkml:trace>
  <inkml:trace contextRef="#ctx0" brushRef="#br0" timeOffset="107624.3373">12912 10830 0,'-18'36'16,"18"-19"-16,0 54 16,0-36-16,53 36 15,-18-36-15,36 0 16,-18-17-16,35-18 16,-53-18-1,18-35-15,-35 18 16,-18-18-16,-18 18 15,-52-36-15,17 36 16,-53 0 0,71 35-16,-54 0 15,54 17-15,-18 19 16</inkml:trace>
  <inkml:trace contextRef="#ctx0" brushRef="#br0" timeOffset="108282.5204">14658 10601 0,'-18'0'16,"36"0"-1,17 0 1,0 0-16,124 18 16,-88 17-1,-36-17-15,0 34 16,-35-34-16,-17 35 15,-1-18-15,-17 36 16,0-54-16,17 19 16,0-19-16,36 19 15,0-36-15,52 17 16,-35-17-16,1 0 16,34 0-1</inkml:trace>
  <inkml:trace contextRef="#ctx0" brushRef="#br0" timeOffset="108566.9204">15293 10866 0,'-18'17'15,"18"18"-15,18-17 16,35 0-16,-18-18 0,0 0 15,1 0-15,17 0 16,-18-18-16,0 0 16,-17 1-16,-36-1 15,18 1-15,-53-36 16,36 35-16,-54 0 16,53 18-1,-17-17-15,35 34 16,35 1-1</inkml:trace>
  <inkml:trace contextRef="#ctx0" brushRef="#br0" timeOffset="108843.837">15875 10760 0,'0'17'16,"0"1"-1,0 17-15,0-17 0,18 52 16,17-34-16,18-1 16,-18-17-16,36-18 15,-36-18-15,18-35 16,-35 35-16,-18-52 16,0 35-1,-53-36-15,17 36 16,-52 0-16,53 17 15,-53 36-15,52-1 16,-17 54 0</inkml:trace>
  <inkml:trace contextRef="#ctx0" brushRef="#br0" timeOffset="109555.2201">17727 10672 0,'18'0'16,"-1"17"-16,36-17 15,-17-17-15,-1 17 0,35 0 16,-34 17 0,-19 18-1,-17-17-15,0 0 0,-17-1 16,17 1-16,-36 17 16,36-17-16,0 17 15,18-17 1,0-18-16,-1 17 0,36 19 15,-35-19-15,-18 1 16,-18 0-16,1-18 16,-54 17-1,18 1-15,18-18 0,-18 0 16,-35 18-16,70-1 16,0-17-16,1 0 0,34 18 15,1-18 1,17 0-16</inkml:trace>
  <inkml:trace contextRef="#ctx0" brushRef="#br0" timeOffset="109850.5814">18344 10724 0,'-52'36'0,"-1"17"15,53 0 1,0-18-16,35-18 0,18 19 16,-18-19-1,0-17-15,18 0 0,-17 0 16,16-35-16,-34 35 16,0-18-16,-18 1 0,-18-18 15,0 17 1,1 0-16,-36-17 0,18 17 15,17 18-15,0-17 16,1 17-16,-1 0 16</inkml:trace>
  <inkml:trace contextRef="#ctx0" brushRef="#br0" timeOffset="110123.8331">18785 10760 0,'0'35'16,"0"0"-16,-17 36 16,17-36-16,17 36 15,1-54 1,35 19-16,-18-36 16,36 0-16,-54-18 15,36-35-15,-35 35 16,-18-52-16,-18 35 15,-35-36 1,18 53-16,-53-17 16,35 35-16,18 0 15,0 0-15,-1 18 0,1 17 0</inkml:trace>
  <inkml:trace contextRef="#ctx0" brushRef="#br0" timeOffset="113837.9484">7214 11501 0,'-17'0'0,"34"0"15,1 0 1,17 17-1,-17-17-15,17 18 16,-17-1-16,-18 1 16,17 17-16,-17-17 15,-35 17-15,35-17 16,-17 0-16,-1-1 16,18 1-16,18-18 15,-1 18 1,1-18-16,35 17 15,-18-17 1,-17 0-16</inkml:trace>
  <inkml:trace contextRef="#ctx0" brushRef="#br0" timeOffset="114243.6921">7620 11695 0,'18'0'15,"-1"17"1,-17 1-16,18 0 15,-18 17-15,0-18 16,0 36-16,-18-35 16,-17 35-16,17-35 15,1-18-15</inkml:trace>
  <inkml:trace contextRef="#ctx0" brushRef="#br0" timeOffset="114566.6412">7796 11501 0,'36'0'16,"-19"0"-16,19-18 16,-19 36-16,-17-1 0,0 1 15,0 17-15,-17 36 16,-1-54-16,18 19 15,18-19-15,-1-17 16,19 18-16,-19-18 16,36 18-16,-35-18 15,-18 17 1,0 1-16,-36 35 16,1-18-16,-35 0 15,34-17-15,1 0 0,-36 17 16,36-18-16,0-17 15</inkml:trace>
  <inkml:trace contextRef="#ctx0" brushRef="#br0" timeOffset="114833.2531">6914 11483 0,'-17'18'16,"17"-1"-16,0 1 16,-18 35-16,18 0 15,18 53-15,-1-36 16,19 1-16,-1-1 15,0-17-15,18 0 0,18-18 16,-1-17-16</inkml:trace>
  <inkml:trace contextRef="#ctx0" brushRef="#br0" timeOffset="115049.6153">8431 11501 0,'36'105'16,"-19"-52"-16,-17 0 0,18 53 16,-36-53-16,1 0 15,-1 0-15,-17 0 0,-1 0 16</inkml:trace>
  <inkml:trace contextRef="#ctx0" brushRef="#br0" timeOffset="115790.3326">19297 11606 0,'-18'18'0,"1"17"16,17 18-16,0 0 16,0 18-1,17-36-15,19 36 16,-19-36-16,1-18 0,17 19 16,0-36-16,-17 0 15,0-18-15</inkml:trace>
  <inkml:trace contextRef="#ctx0" brushRef="#br0" timeOffset="116023.6123">19562 11712 0,'35'0'16,"-18"0"-16,19 18 15,-36 0-15,17 17 16,-17 18-1,0-36-15,-17 36 0,-1-17 16,18-19-16,0 1 0,0-1 16,0 1-1,18 0 1,17-18-16,-17 0 16,-1 0-16</inkml:trace>
  <inkml:trace contextRef="#ctx0" brushRef="#br0" timeOffset="116177.9754">19861 11994 0,'0'18'16,"-17"-18"-16,17 18 0,-18 35 16,0-36-16,1 1 15,17 0-15</inkml:trace>
  <inkml:trace contextRef="#ctx0" brushRef="#br0" timeOffset="116507.2764">20003 11677 0,'35'0'16,"-18"0"-16,1 0 15,0 18 1,-1-1-16,-17 19 0,0-19 16,0 18-1,0-17-15,18 17 0,0-17 16,-1 17 0,1-17-16,17 0 15,-35-1-15,18-17 16,-18 35-16,-18-35 15,18 18-15,-53 17 16,18-35-16,17 18 0,-35 0 16,36-18-1,-18 0-15</inkml:trace>
  <inkml:trace contextRef="#ctx0" brushRef="#br0" timeOffset="116747.3315">20302 11483 0,'53'53'16,"-17"-18"-16,34 36 15,-35-36-15,1 0 16,-1 53-16,-35-52 15,0 70-15,-18-54 16,-52 54-16,17-53 16,-35 18-1,52-36-15,1 0 16</inkml:trace>
  <inkml:trace contextRef="#ctx0" brushRef="#br0" timeOffset="125866.7602">24606 8308 0,'18'-18'16,"-18"1"-1,0-1-15,0 36 32,0 17-17,0-17-15,0 17 16,0 18-16,0-18 0,-18 71 16,18-53-1,18 35-15,-18-53 16,0 1-16,0 16 15,0-34-15,0 0 0,0-1 16,0 1 0,-18-18-16,1 18 15</inkml:trace>
  <inkml:trace contextRef="#ctx0" brushRef="#br0" timeOffset="126126.7046">24324 8696 0,'0'18'15,"35"35"1,1-1-16,-36-16 16,35-1-16,0 18 15,-17-53 1,-1 18-16,19-18 15,-19 0-15,36-18 16,-35-17-16,17 17 16,0-17-16,1-1 0,17-16 15,-36 34-15,1 0 16</inkml:trace>
  <inkml:trace contextRef="#ctx0" brushRef="#br0" timeOffset="127274.7249">27481 8290 0,'0'36'15,"0"-19"-15,0 71 16,0-52-16,0 70 15,0-54-15,0 37 16,-17-54-16,17 18 16,0-18-16,0-17 15,-18-18 1,0 0-16,1-18 16</inkml:trace>
  <inkml:trace contextRef="#ctx0" brushRef="#br0" timeOffset="127512.2273">27252 8767 0,'0'35'16,"18"0"0,-18-17-16,35 35 15,0-18-15,1-17 16,-19-1-16,18-34 15,18-19 1,-35 1-16,17-18 16,-17 18-16,0 0 15,-1-1-15,1 19 16,0-1-16</inkml:trace>
  <inkml:trace contextRef="#ctx0" brushRef="#br0" timeOffset="128242.8265">30551 8220 0,'0'-18'0,"0"36"31,17 17-15,-17-17-16,0 17 16,0 0-16,0 71 15,0-53-15,0 53 16,0-53-16,0-18 0,18 18 15,-18-35-15,0-1 16,-18-17 0,1-17-1</inkml:trace>
  <inkml:trace contextRef="#ctx0" brushRef="#br0" timeOffset="128495.8298">30392 8573 0,'0'52'15,"17"-16"-15,1 34 16,-18-34-16,18-19 0,17 54 16,-17-54-16,17 1 15,0 0-15,18-36 16,-18 18-16,-17-18 15,17-17-15,18 0 16,-17 0-16,16-18 16,-34 17-16,0 19 15,-1-1-15</inkml:trace>
  <inkml:trace contextRef="#ctx0" brushRef="#br0" timeOffset="137868.6754">9419 9772 0,'18'-18'0,"35"-35"16,-36 36-16,36-54 15,-35 36-15,35-36 16,-36 54 0,1-36-16,-18 35 15,0 1-15</inkml:trace>
  <inkml:trace contextRef="#ctx0" brushRef="#br0" timeOffset="138167.5863">9366 9454 0,'0'18'15,"0"0"-15,0-1 0,0 36 16,0-17-16,0 34 15,0-17 1,18 0-16,-18-18 16,35 1-16,-17-36 15,35 17 1,-18-17-16,18-35 16,-18 17-16,18-17 15,-35 17-15,-1 18 16</inkml:trace>
  <inkml:trace contextRef="#ctx0" brushRef="#br0" timeOffset="146365.5005">3440 16316 0,'0'-18'0,"-18"18"16,0 18-16,-17 0 15,35 17-15,-18 53 16,1-17-16,34 52 15,1-70-15,17 53 16,1-71-16,17 18 16,-18-35-16,18-18 15</inkml:trace>
  <inkml:trace contextRef="#ctx0" brushRef="#br0" timeOffset="146683.9042">3669 16686 0,'0'71'15,"0"0"-15,0-54 16,18 1-16,-1-1 16,1-52-1,-18 0-15,17-18 0,1-35 16,0 0-1,-1 52-15,-17 1 0,36 17 16,-1 36 0,0 17-1,-17 53 1,-1-52-16,-17-1 0,0 18 16,18-35-1,-18-1 1,0-34-1</inkml:trace>
  <inkml:trace contextRef="#ctx0" brushRef="#br0" timeOffset="147355.5894">3933 16669 0,'-17'-18'15,"17"0"1,0 1-1,17-1-15,-17 1 16,18-1 0,0 0-16,-1 1 15,1 17-15,0 0 16,35 0 0,-36 0-16,19 17 15,-19 1-15,1 0 16,-18-1-16,0 1 0,0 17 15,0-17 1,0-1-16,17 1 0</inkml:trace>
  <inkml:trace contextRef="#ctx0" brushRef="#br0" timeOffset="147518.0075">4392 16757 0,'18'35'16,"-18"-17"-16,-18 35 15,0-18 1,1-17-16,17-1 0,-18-17 16</inkml:trace>
  <inkml:trace contextRef="#ctx0" brushRef="#br0" timeOffset="147877.9272">4586 16545 0,'0'53'16,"0"0"-1,18-18-15,-18 36 0,0-36 16,-18 1-16,18-19 16,18-52-1,-18 17-15,17-17 16,1-36-16,-18 36 16,35-53-16,-17 70 15,0-17-15,35 0 16,-36 35-16,1 0 0,-1 35 15,1-17-15,0 17 16,-18 0-16,0 36 16,0-54-16,17 36 15,-17-35-15,18 0 16</inkml:trace>
  <inkml:trace contextRef="#ctx0" brushRef="#br0" timeOffset="148228.1857">5168 15998 0,'18'18'0,"-1"17"16,36 36 0,-17-18-16,34 35 15,-34-53-15,-19 18 0,18 0 16,1 53-16,-36-53 15,-18 88-15,0-53 16,-34 53 0,16-70-16,1-18 0</inkml:trace>
  <inkml:trace contextRef="#ctx0" brushRef="#br0" timeOffset="149980.8431">14129 16087 0,'-18'0'0,"-17"35"16,0 36 0,17-1-16,18-17 15,0 70-15,35-34 16,0-36-16,-17-18 15,17-18 1,1 1-16,-1 0 0,0-1 0,36-17 16</inkml:trace>
  <inkml:trace contextRef="#ctx0" brushRef="#br0" timeOffset="150437.3534">14411 16475 0,'0'70'15,"18"-17"1,-18-18-16,17-35 16,-17-17-1,0-54-15,0 36 16,18-53-16,-18 53 15,18-36 1,-18 53-16,35 1 16,-18 17-16,1 17 15,0 19-15,-1 34 16,-17-35-16,18 18 16,-18-35-16,0 0 15,18-18 1,-1-18-16,1 0 0,0 1 15,-18-19-15,17 19 16,1-1-16,-1-17 0,1 35 0,-18-18 16,18 18-16,-1 0 15,-17 18-15,0 0 0,0 17 16,0 18 0,0-18-16,0-17 0,0-1 15,0 36 1,18-53-16,-18 18 0,18-18 0</inkml:trace>
  <inkml:trace contextRef="#ctx0" brushRef="#br0" timeOffset="150666.8007">15081 16528 0,'18'35'16,"-18"18"0,-18 0-16,1-18 15,-1 0-15,0 1 16,18-19 0,0-34-1</inkml:trace>
  <inkml:trace contextRef="#ctx0" brushRef="#br0" timeOffset="150936.3468">15363 16387 0,'18'35'16,"-18"18"-16,18-36 0,-18 36 15,0-35 1,0 0-16,17 17 0,-17 0 16,18-17-1,0-18 1,-18-18-1</inkml:trace>
  <inkml:trace contextRef="#ctx0" brushRef="#br0" timeOffset="151203.1713">15628 16087 0,'18'53'16,"-1"-18"-16,36 35 15,-35-34-15,17-1 0,0 53 16,-17-53-16,0 18 16,-18-17-16,17 17 0,-17 52 15,0-52 1,-17 0-16,-19 53 15,1-53-15,-18 35 16</inkml:trace>
  <inkml:trace contextRef="#ctx0" brushRef="#br0" timeOffset="156365.1007">14887 17074 0,'18'0'16,"0"0"-1,-1 0 1,-17 18 0,0 17-16,0-17 15,0 0-15,0-1 0,-17 1 16,17 0-16,0-1 15,0 1 1,17-18 0,18 0-16,-17-18 0,0 18 15,-1 0-15,-17 18 16,0-1-16,-17 36 16,-19-17-1,1 34-15,18-52 0,17 35 16,-18-53-1,36 35-15,-18-17 16,17-18-16,1 0 16,-1-18-1</inkml:trace>
  <inkml:trace contextRef="#ctx0" brushRef="#br0" timeOffset="156652.0347">14764 17410 0,'17'53'16,"1"52"-1,0-69-15,35 69 16,-36-87-1,36 0-15,-18-18 16,18-53 0,-17 35-16,-19-17 0,36-36 15,-35 36-15,-1 17 16,-17 1-16,18 17 16</inkml:trace>
  <inkml:trace contextRef="#ctx0" brushRef="#br0" timeOffset="158416.4843">14058 17815 0,'-35'18'0,"17"35"15,1-18 1,17 18-16,0 35 16,0-52-16,17 52 15,1-53-15,17 36 16,-17-54-16,17 18 16,-17-17-16,35-36 15,-36 1-15</inkml:trace>
  <inkml:trace contextRef="#ctx0" brushRef="#br0" timeOffset="158905.8105">14305 18150 0,'0'36'16,"0"-19"-16,0 19 0,0 17 15,0-36-15,18-17 16,-18 18-16,0-36 16,17-35-1,1-17 1,-18 34-16,18-16 16,-1 16-16,19 1 15,-19 17-15,1 18 16,0 18-16,-1 17 15,-17 1-15,0 34 16,0-35-16,0 18 16,0-35-16,18-18 15,-1 0 1,19-53 0,-19 35-16,-17-17 15,18 0-15,17-18 0,-35 35 16,18 18-16,-18-17 0,18 17 15,-1 17 1,-17 1-16,18 0 0,-18 17 16,0 18-16,0-36 15,17 1-15,-17 0 0,0-1 16,18 1-16,-18 0 16,18-18-16</inkml:trace>
  <inkml:trace contextRef="#ctx0" brushRef="#br0" timeOffset="159172.0483">15134 18203 0,'-17'53'0,"-1"0"16,0 0 0,1-35-16,-1 17 15,18-17 1</inkml:trace>
  <inkml:trace contextRef="#ctx0" brushRef="#br0" timeOffset="159784.5823">15487 18098 0,'18'52'15,"-18"19"-15,0 0 16,17-1 0,-17-52-16,0-1 15,0-34 1,18-54 0,0-17-16,17 0 15,-35 53-15,35-18 16,0 35-1,1 71 1,-19 0 0,-17-18-16,0 18 15,0-35-15,18-1 16,0 19-16,-18-19 16,17-17-16</inkml:trace>
  <inkml:trace contextRef="#ctx0" brushRef="#br0" timeOffset="159995.6509">15963 17762 0,'35'18'0,"18"35"16,-17-18-16,17 36 15,-36-18-15,1-18 0,0 53 16,-36-35-16,-17 35 16,-1-35-16,-17 18 15</inkml:trace>
  <inkml:trace contextRef="#ctx0" brushRef="#br0" timeOffset="164082.7333">16404 13564 0,'0'-17'0,"18"17"16,-18 17 0,-18 36-1,1 0-15,-36 88 16,35-70-16,-17 17 0,17 53 16,18-88-16,18 0 15,17-18-15,-17-35 16,17 0-16,-17 0 0,17-35 15,-18 17-15,19-17 0,-19 0 16,1 17-16,-18 0 16,-18 36-1,-17 53 1,17-1-16,-17 89 16,18-71-16,-1 18 0,0 0 15,1 0-15,-1 88 16,0-124-16,18-17 15,0-18-15,18-17 0,35 0 16,-35-18-16,34-36 16,-34 19-1,-18-1 1,-18 36-16,1 52 16,17-17-16,-18 18 15,1 52-15,17-87 16,17 34-16,1-52 15,17-53 1</inkml:trace>
  <inkml:trace contextRef="#ctx0" brushRef="#br0" timeOffset="164583.9406">17022 13741 0,'0'35'16,"0"0"0,0 53-16,0-35 15,0 0-15,17 0 0,-17 0 16,18 18-1,-1-54-15,1 1 0,0-18 16,-1 0-16</inkml:trace>
  <inkml:trace contextRef="#ctx0" brushRef="#br0" timeOffset="164865.2927">17357 13970 0,'0'53'0,"0"17"16,0-17-16,35 0 16,-17-17-1,17-36-15,0 17 0,0-17 16,1-17-16,-1 17 0,0-53 16,-17 17-16,-18 1 15,0-18-15,-18 36 16,1-1-16,-19 0 0,19 1 15,-36 17 1,35 0-16,1 17 16,17 1-16,17-18 15</inkml:trace>
  <inkml:trace contextRef="#ctx0" brushRef="#br0" timeOffset="165124.0725">17886 14005 0,'-18'53'16,"18"0"-1,0 0 1,35-35-16,18 17 16,-17-35-16,34-18 15,-34 1-15,16-19 16,-52 1-16,0 17 15,0-52-15,-17 52 16,-18-17-16,-1 17 0,-34-17 16,34 35-16,19 18 15,-54 35-15</inkml:trace>
  <inkml:trace contextRef="#ctx0" brushRef="#br0" timeOffset="166003.1402">17127 14887 0,'36'0'16,"-1"18"-16,0-18 0,36 35 16,-18 18-1,-36-18-15,1 1 16,0 17-16,-18-18 0,0 18 0,-36 17 15,36-34-15,-17-1 16,17-18 0,35-34-1,18-18 1,-35 17-16,52-35 16,-52 35-16,35-17 15,-53 17-15,17 18 16,-34 18-1,-1 35 1,18-18-16,0 36 16,0-54-16,18 19 0,-1-19 15,1-17-15,35 18 16,-18-18-16,-17-18 16,17 1-16,-17-1 0,17-35 15,-35 18-15,-18-18 16,1 35-1,-1-17-15,-17 0 0,17 35 16,0-18 0,36 18-1,17 0 1,-17 0-16,53-17 16,-54 17-16,1 0 0,17-18 15,-35 36 16,-18 17-31,1 18 16,17-18-16,0-17 16,0 17-16,17 18 15,-17-18-15,18-17 0,0-1 16,17-17-16,0 0 16,-17 0-16,0-17 15,-1-1-15,1-17 16,-36-18-1,1 35-15,-36-35 0,17 53 16,19-17-16,-19-1 16,19 18-16,34 0 31</inkml:trace>
  <inkml:trace contextRef="#ctx0" brushRef="#br0" timeOffset="166398.312">18838 13899 0,'0'36'15,"18"34"1,-18-17-16,18 0 0,17 35 16,-17 1-1,-1-54-15,1-18 0,17 1 32,-17-18-32</inkml:trace>
  <inkml:trace contextRef="#ctx0" brushRef="#br0" timeOffset="166642.3777">19121 14164 0,'0'71'16,"17"-54"-16,1 36 0,17-35 16,0-1-16,1-17 15,-19 0-15,1 0 16,0-17-16,17-18 15,-35-1-15,0 1 0,-18 17 16,1-35-16,-19 36 16,19-1-16,-1 18 0,-17 0 15,17 0-15,0 18 16,18-1 0</inkml:trace>
  <inkml:trace contextRef="#ctx0" brushRef="#br0" timeOffset="166913.5401">19562 14129 0,'-18'53'16,"36"0"0,-1-36-16,18 19 15,1-36-15,17 0 16,-18 0-16,18-36 15,-36 19-15,1-36 16,-18 35-16,-18-17 16,1-1-16,-36 1 15,0 18-15,18-1 16,-1 18-16,1 0 0,-18 35 16,36-17-16,-1 17 15</inkml:trace>
  <inkml:trace contextRef="#ctx0" brushRef="#br0" timeOffset="167365.5133">19050 14975 0,'18'-17'15,"-1"17"-15,19 0 32,-19 0-32,-17 35 0,18-17 15,-18-1-15,0 19 0,-18 34 16,18-35-16,-17-17 15,17 17-15,-18 36 16,18-53-16,18 17 0,-1-18 16,1 1-16,35 0 15</inkml:trace>
  <inkml:trace contextRef="#ctx0" brushRef="#br0" timeOffset="167659.5537">19438 15169 0,'-35'18'0,"17"17"15,18 18 1,18-17-16,35-1 16,-36-18-16,54 1 15,-36-36-15,0 18 16,18-52-16,-17-1 15,-36 35-15,0-17 16,-18-1-16,-17 1 16,-1 18-16,1-1 15,18 0-15,-19 18 0,-17 18 16,36 0 0,34 17-1,19-35-15</inkml:trace>
  <inkml:trace contextRef="#ctx0" brushRef="#br0" timeOffset="167900.3009">19808 15187 0,'-17'53'16,"17"-18"-16,0 18 15,0-35-15,53 17 16,-36-35-16,1 0 0,0 0 15,17-18-15,0-17 16,-35 18-16,0-19 0,0 19 16,-17-19-16,-1-17 15,0 18-15,1 18 16,-1-1-16,0 0 0,1-17 16</inkml:trace>
  <inkml:trace contextRef="#ctx0" brushRef="#br0" timeOffset="168360.0185">20020 13723 0,'18'-18'16,"-1"18"-16,19-17 0,17-1 15,0 1 1,52-1-16,-52 18 16,18 0-16,-36 0 15,18 18-15,-53 17 16,18 53-1,-18-17-15,0 105 16,0-88-16,0 159 16,0-123-16,0 140 15,0-140-15,0 87 16,17-123-16,1 54 16,-18-90-16,18 19 15,-36-71-15,0 18 16,-17-36-16,0 0 15,-36-35 1,-17 1-16,53 34 16,-1 0-16,19 18 0,-18 0 0</inkml:trace>
  <inkml:trace contextRef="#ctx0" brushRef="#br0" timeOffset="169111.3333">22066 14376 0,'18'0'32,"0"0"-17,17 0-15,18 0 16,-18 0-16,53 0 15,-35 0-15,0 0 16,-18-18-16,1 18 0,17 0 16</inkml:trace>
  <inkml:trace contextRef="#ctx0" brushRef="#br0" timeOffset="169261.2517">22137 14605 0,'35'0'0,"36"18"16,-18-18-16,-1 0 0,72-18 15,-71 18 1,-35 0-16,-1-18 16</inkml:trace>
  <inkml:trace contextRef="#ctx0" brushRef="#br0" timeOffset="174678.1163">32367 14182 0,'0'-18'16,"18"18"-16,-18-18 15,18 18-15,-1-17 16,36 17-16,-18-18 15,54 18 1,-36 0-16,52 0 16,-34 0-16,-18 0 0,17 0 15,36 0-15,-70 0 16,-19 0-16,1 0 0,-1 0 16,1 0-16,-36 0 15,-17-18 1</inkml:trace>
  <inkml:trace contextRef="#ctx0" brushRef="#br0" timeOffset="175027.6406">32544 13864 0,'-18'18'47,"-52"17"-31,34 0-16,1-17 0,-18 35 15,18-18-15,0 18 16,17-35-16,18 52 15,0-52-15,35 53 16,-17-36-16,70 0 16,-53 0-16,71 1 15,-71-36-15,54 17 16,-54-17 0</inkml:trace>
  <inkml:trace contextRef="#ctx0" brushRef="#br0" timeOffset="176323.6787">32367 15346 0,'0'-18'31,"53"18"-15,-17 0-16,16 0 0,72 0 15,-53 0-15,17-17 16,70-1-16,-69 18 16,-36 0-16,35-18 15,-71 18-15,1 0 0,-36 0 16,-17 0-1,0 0-15</inkml:trace>
  <inkml:trace contextRef="#ctx0" brushRef="#br0" timeOffset="176669.1096">32738 15117 0,'-18'0'31,"1"0"-31,-19 17 16,-17 1-16,-35 35 0,53-36 15,-18 19-15,0-1 0,-18 18 16,54-36-1,-18 1-15,17 17 0,18-17 16,18 17 0,-1-17-16,18-18 15,1 18-15,17-1 0,70 19 16,-70-19-16,0 1 16,0-1-16,17 36 15,-52-35-15,-18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8A348-6FFF-7641-AA79-04457EDB06D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5A599-F330-1D4B-8BFC-E0FA8CD7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9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8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3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9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946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0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6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6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1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6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D7EB-C39A-494A-A376-1F32FC0B8AC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3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0.png"/><Relationship Id="rId7" Type="http://schemas.openxmlformats.org/officeDocument/2006/relationships/image" Target="../media/image80.png"/><Relationship Id="rId12" Type="http://schemas.openxmlformats.org/officeDocument/2006/relationships/image" Target="../media/image1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customXml" Target="../ink/ink9.xml"/><Relationship Id="rId5" Type="http://schemas.openxmlformats.org/officeDocument/2006/relationships/image" Target="../media/image61.png"/><Relationship Id="rId10" Type="http://schemas.openxmlformats.org/officeDocument/2006/relationships/image" Target="../media/image110.png"/><Relationship Id="rId4" Type="http://schemas.openxmlformats.org/officeDocument/2006/relationships/image" Target="../media/image500.png"/><Relationship Id="rId9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7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3740" y="3848298"/>
            <a:ext cx="429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52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632282" y="4778384"/>
            <a:ext cx="11072941" cy="914819"/>
            <a:chOff x="632282" y="5494291"/>
            <a:chExt cx="11072941" cy="9148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258382" y="5541755"/>
                  <a:ext cx="3446841" cy="8211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204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205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382" y="5541755"/>
                  <a:ext cx="3446841" cy="8211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32282" y="5495590"/>
                  <a:ext cx="2101922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82" y="5495590"/>
                  <a:ext cx="2101922" cy="9135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855699" y="5494291"/>
                  <a:ext cx="1281185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699" y="5494291"/>
                  <a:ext cx="1281185" cy="9135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071437" y="56907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18398" y="5677313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2281" y="3215206"/>
            <a:ext cx="11072942" cy="925243"/>
            <a:chOff x="632281" y="3407028"/>
            <a:chExt cx="11072942" cy="925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258382" y="3418751"/>
                  <a:ext cx="3446841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104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205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382" y="3418751"/>
                  <a:ext cx="3446841" cy="9135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43900" y="3473366"/>
                  <a:ext cx="34552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900" y="3473366"/>
                  <a:ext cx="3455241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32281" y="3407028"/>
                  <a:ext cx="2101922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81" y="3407028"/>
                  <a:ext cx="2101922" cy="9135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3071437" y="3602177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68930" y="3559677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44976" y="896058"/>
            <a:ext cx="9169704" cy="1735096"/>
            <a:chOff x="1344976" y="1353258"/>
            <a:chExt cx="9169704" cy="1735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344976" y="1453739"/>
                  <a:ext cx="676532" cy="16346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mr-IN" sz="3200" i="1" smtClean="0"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976" y="1453739"/>
                  <a:ext cx="676532" cy="16346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042333" y="1753928"/>
                  <a:ext cx="7966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100</m:t>
                        </m:r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333" y="1753928"/>
                  <a:ext cx="796693" cy="4924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382895" y="1353258"/>
                  <a:ext cx="1131785" cy="16428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mr-IN" sz="3200" i="1" smtClean="0"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02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103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104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2895" y="1353258"/>
                  <a:ext cx="1131785" cy="16428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3071437" y="203678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68930" y="1882281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7299141" y="748755"/>
            <a:ext cx="3732274" cy="1937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57996" y="2768507"/>
            <a:ext cx="4406082" cy="1749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20363" y="4739797"/>
            <a:ext cx="4406082" cy="1363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94DB93F-AE9F-4DD2-8E14-EABE3DAA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Broadcasting 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B3E0F8E-84CD-42EB-BAC2-78C79BC792FE}"/>
                  </a:ext>
                </a:extLst>
              </p14:cNvPr>
              <p14:cNvContentPartPr/>
              <p14:nvPr/>
            </p14:nvContentPartPr>
            <p14:xfrm>
              <a:off x="1200240" y="1015920"/>
              <a:ext cx="10757160" cy="562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B3E0F8E-84CD-42EB-BAC2-78C79BC792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0880" y="1006560"/>
                <a:ext cx="10775880" cy="56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87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FA1CA7C-32EF-4167-A0CC-050BBF2A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General Principle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790153-532D-4D81-9334-4BC0E2A94691}"/>
                  </a:ext>
                </a:extLst>
              </p14:cNvPr>
              <p14:cNvContentPartPr/>
              <p14:nvPr/>
            </p14:nvContentPartPr>
            <p14:xfrm>
              <a:off x="1447920" y="838080"/>
              <a:ext cx="8909280" cy="5232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790153-532D-4D81-9334-4BC0E2A94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560" y="828720"/>
                <a:ext cx="8928000" cy="52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64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8015" y="3848298"/>
            <a:ext cx="61016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 note on python/ </a:t>
            </a:r>
          </a:p>
          <a:p>
            <a:pPr algn="ctr"/>
            <a:r>
              <a:rPr lang="en-US" sz="6000" dirty="0" err="1"/>
              <a:t>numpy</a:t>
            </a:r>
            <a:r>
              <a:rPr lang="en-US" sz="6000" dirty="0"/>
              <a:t> vectors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804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Python Demo</a:t>
            </a:r>
          </a:p>
        </p:txBody>
      </p:sp>
    </p:spTree>
    <p:extLst>
      <p:ext uri="{BB962C8B-B14F-4D97-AF65-F5344CB8AC3E}">
        <p14:creationId xmlns:p14="http://schemas.microsoft.com/office/powerpoint/2010/main" val="85922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Python /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numpy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vectors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83062" y="1857834"/>
            <a:ext cx="9282233" cy="1421523"/>
            <a:chOff x="883062" y="1857834"/>
            <a:chExt cx="9282233" cy="1421523"/>
          </a:xfrm>
        </p:grpSpPr>
        <p:sp>
          <p:nvSpPr>
            <p:cNvPr id="4" name="TextBox 3"/>
            <p:cNvSpPr txBox="1"/>
            <p:nvPr/>
          </p:nvSpPr>
          <p:spPr>
            <a:xfrm>
              <a:off x="883062" y="1857834"/>
              <a:ext cx="6729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import </a:t>
              </a:r>
              <a:r>
                <a:rPr lang="en-US" sz="32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numpy</a:t>
              </a:r>
              <a:r>
                <a:rPr lang="en-US" sz="32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as np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3063" y="2694582"/>
              <a:ext cx="9282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a = </a:t>
              </a:r>
              <a:r>
                <a:rPr lang="en-US" sz="32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np.random.randn</a:t>
              </a:r>
              <a:r>
                <a:rPr lang="en-US" sz="32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(5)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83062" y="3531330"/>
            <a:ext cx="949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((5,1))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062" y="4368078"/>
            <a:ext cx="949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((1,5))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3062" y="5204825"/>
            <a:ext cx="84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assert(</a:t>
            </a:r>
            <a:r>
              <a:rPr lang="en-US" sz="3200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a.shape</a:t>
            </a:r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= (5,1))</a:t>
            </a:r>
          </a:p>
        </p:txBody>
      </p:sp>
    </p:spTree>
    <p:extLst>
      <p:ext uri="{BB962C8B-B14F-4D97-AF65-F5344CB8AC3E}">
        <p14:creationId xmlns:p14="http://schemas.microsoft.com/office/powerpoint/2010/main" val="170257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vectorization?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534884-B3E0-412A-A2D4-2CA884975126}"/>
                  </a:ext>
                </a:extLst>
              </p14:cNvPr>
              <p14:cNvContentPartPr/>
              <p14:nvPr/>
            </p14:nvContentPartPr>
            <p14:xfrm>
              <a:off x="1060560" y="590400"/>
              <a:ext cx="9582480" cy="5182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534884-B3E0-412A-A2D4-2CA8849751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0" y="581040"/>
                <a:ext cx="9601200" cy="52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E729C9-474C-4F05-A814-603B9F948E03}"/>
                  </a:ext>
                </a:extLst>
              </p14:cNvPr>
              <p14:cNvContentPartPr/>
              <p14:nvPr/>
            </p14:nvContentPartPr>
            <p14:xfrm>
              <a:off x="6273720" y="3753000"/>
              <a:ext cx="5582160" cy="219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E729C9-474C-4F05-A814-603B9F948E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4360" y="3743640"/>
                <a:ext cx="5600880" cy="22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41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4232" y="3848298"/>
            <a:ext cx="6109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More vectorization</a:t>
            </a:r>
          </a:p>
          <a:p>
            <a:pPr algn="ctr"/>
            <a:r>
              <a:rPr lang="en-US" sz="6000" dirty="0"/>
              <a:t>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77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explicit for-loops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05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explicit for-loops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308202-73FC-4998-8936-48E964C5F955}"/>
                  </a:ext>
                </a:extLst>
              </p14:cNvPr>
              <p14:cNvContentPartPr/>
              <p14:nvPr/>
            </p14:nvContentPartPr>
            <p14:xfrm>
              <a:off x="1809720" y="2413080"/>
              <a:ext cx="8585640" cy="3765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308202-73FC-4998-8936-48E964C5F9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360" y="2403720"/>
                <a:ext cx="8604360" cy="37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83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Vectors and matrix valued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9808" y="1508443"/>
            <a:ext cx="11442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Say you need to apply the exponential operation on every element of a matrix/vector.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9808" y="2569299"/>
                <a:ext cx="1992923" cy="1396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mr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entury Schoolbook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" y="2569299"/>
                <a:ext cx="1992923" cy="1396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49808" y="4561188"/>
            <a:ext cx="5109327" cy="1569660"/>
            <a:chOff x="749808" y="4561188"/>
            <a:chExt cx="5109327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1593223" y="5607628"/>
              <a:ext cx="4265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u[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]=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math.exp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(v[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])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9808" y="4561188"/>
              <a:ext cx="46473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u =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np.zeros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((n,1))</a:t>
              </a:r>
              <a:r>
                <a:rPr lang="en-US" sz="2800" dirty="0">
                  <a:solidFill>
                    <a:srgbClr val="0070C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	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9809" y="5084408"/>
              <a:ext cx="4051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in range(n):</a:t>
              </a:r>
              <a:endParaRPr lang="en-US" sz="2800" b="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5A78C5-E64A-4B93-9CA4-1C2A3237DF7B}"/>
                  </a:ext>
                </a:extLst>
              </p14:cNvPr>
              <p14:cNvContentPartPr/>
              <p14:nvPr/>
            </p14:nvContentPartPr>
            <p14:xfrm>
              <a:off x="431640" y="2425680"/>
              <a:ext cx="9754200" cy="380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5A78C5-E64A-4B93-9CA4-1C2A3237DF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280" y="2416320"/>
                <a:ext cx="9772920" cy="38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11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559941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2545" y="1508760"/>
            <a:ext cx="9312648" cy="4329214"/>
            <a:chOff x="105954" y="1708583"/>
            <a:chExt cx="9312648" cy="4489907"/>
          </a:xfrm>
        </p:grpSpPr>
        <p:sp>
          <p:nvSpPr>
            <p:cNvPr id="3" name="TextBox 2"/>
            <p:cNvSpPr txBox="1"/>
            <p:nvPr/>
          </p:nvSpPr>
          <p:spPr>
            <a:xfrm>
              <a:off x="106112" y="1708583"/>
              <a:ext cx="585758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J = 0, dw1 = 0, dw2 = 0, db = 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954" y="2158841"/>
              <a:ext cx="2928953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to n: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54067" y="3514793"/>
                  <a:ext cx="8564535" cy="4220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42204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985" b="-552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54067" y="3925436"/>
                  <a:ext cx="3739893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4642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43" t="-6757" b="-364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6"/>
                  <a:stretch>
                    <a:fillRect l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7"/>
                  <a:stretch>
                    <a:fillRect l="-3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456"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db = db/m 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2" t="-10959" r="-1319" b="-34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3DD4B9-1803-46FE-A3F6-857FBFE5EB4B}"/>
                  </a:ext>
                </a:extLst>
              </p14:cNvPr>
              <p14:cNvContentPartPr/>
              <p14:nvPr/>
            </p14:nvContentPartPr>
            <p14:xfrm>
              <a:off x="108000" y="1263600"/>
              <a:ext cx="11074680" cy="5029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3DD4B9-1803-46FE-A3F6-857FBFE5EB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640" y="1254240"/>
                <a:ext cx="1109340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81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82265" y="3848298"/>
            <a:ext cx="4973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Broadcasting in</a:t>
            </a:r>
          </a:p>
          <a:p>
            <a:pPr algn="ctr"/>
            <a:r>
              <a:rPr lang="en-US" sz="6000" dirty="0"/>
              <a:t>Python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1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Broadcasting example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65160" y="5273484"/>
            <a:ext cx="8132354" cy="943757"/>
            <a:chOff x="1225118" y="5022644"/>
            <a:chExt cx="8132354" cy="943757"/>
          </a:xfrm>
        </p:grpSpPr>
        <p:sp>
          <p:nvSpPr>
            <p:cNvPr id="19" name="TextBox 18"/>
            <p:cNvSpPr txBox="1"/>
            <p:nvPr/>
          </p:nvSpPr>
          <p:spPr>
            <a:xfrm>
              <a:off x="1225118" y="5022644"/>
              <a:ext cx="46955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cal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A.sum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(axis =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25118" y="5443181"/>
              <a:ext cx="81323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percentage = 100*A/(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cal.reshape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(1,4))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3853" y="1773686"/>
            <a:ext cx="6273821" cy="1814381"/>
            <a:chOff x="494869" y="1509255"/>
            <a:chExt cx="6072093" cy="1814381"/>
          </a:xfrm>
        </p:grpSpPr>
        <p:sp>
          <p:nvSpPr>
            <p:cNvPr id="7" name="TextBox 6"/>
            <p:cNvSpPr txBox="1"/>
            <p:nvPr/>
          </p:nvSpPr>
          <p:spPr>
            <a:xfrm>
              <a:off x="1477036" y="1509255"/>
              <a:ext cx="1312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Apples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05054" y="1518527"/>
              <a:ext cx="829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Beef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13288" y="1520940"/>
              <a:ext cx="1104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Eggs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7521" y="1525842"/>
              <a:ext cx="1449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Potatoes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725" y="1951882"/>
              <a:ext cx="950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Carb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1111" y="2861971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Fat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731178" y="1972749"/>
                  <a:ext cx="2536231" cy="13318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6.0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4.4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 68.0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1.2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104.0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52.0 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 8.0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1.8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135.0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9</m:t>
                                        </m:r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9.0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0.9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178" y="1972749"/>
                  <a:ext cx="2536231" cy="133183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/>
            <p:cNvSpPr txBox="1"/>
            <p:nvPr/>
          </p:nvSpPr>
          <p:spPr>
            <a:xfrm>
              <a:off x="494869" y="2418649"/>
              <a:ext cx="12378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Protein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6544FF-1C45-4222-82B2-CCFD58C1DAF4}"/>
              </a:ext>
            </a:extLst>
          </p:cNvPr>
          <p:cNvSpPr txBox="1"/>
          <p:nvPr/>
        </p:nvSpPr>
        <p:spPr>
          <a:xfrm>
            <a:off x="329660" y="1014156"/>
            <a:ext cx="10222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Calories from Carbs, Proteins, Fats in 100g of different foods: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67DEBF-D06A-471A-BC7C-06E725900DDF}"/>
                  </a:ext>
                </a:extLst>
              </p14:cNvPr>
              <p14:cNvContentPartPr/>
              <p14:nvPr/>
            </p14:nvContentPartPr>
            <p14:xfrm>
              <a:off x="965160" y="1530360"/>
              <a:ext cx="10490760" cy="3626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67DEBF-D06A-471A-BC7C-06E725900D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800" y="1521000"/>
                <a:ext cx="10509480" cy="36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3FCAC4-EE35-49EF-A1FB-5D40C74542CD}"/>
                  </a:ext>
                </a:extLst>
              </p14:cNvPr>
              <p14:cNvContentPartPr/>
              <p14:nvPr/>
            </p14:nvContentPartPr>
            <p14:xfrm>
              <a:off x="2889360" y="2451240"/>
              <a:ext cx="5105520" cy="1079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3FCAC4-EE35-49EF-A1FB-5D40C74542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0000" y="2441880"/>
                <a:ext cx="5124240" cy="10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A726A5-6013-4FF6-BF42-1F448AFD7EF4}"/>
                  </a:ext>
                </a:extLst>
              </p14:cNvPr>
              <p14:cNvContentPartPr/>
              <p14:nvPr/>
            </p14:nvContentPartPr>
            <p14:xfrm>
              <a:off x="3689280" y="2495520"/>
              <a:ext cx="6845760" cy="412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A726A5-6013-4FF6-BF42-1F448AFD7E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9920" y="2486160"/>
                <a:ext cx="6864480" cy="41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16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222</Words>
  <Application>Microsoft Office PowerPoint</Application>
  <PresentationFormat>宽屏</PresentationFormat>
  <Paragraphs>77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Courier</vt:lpstr>
      <vt:lpstr>Mangal</vt:lpstr>
      <vt:lpstr>Arial</vt:lpstr>
      <vt:lpstr>Calibri</vt:lpstr>
      <vt:lpstr>Calibri Light</vt:lpstr>
      <vt:lpstr>Cambria Math</vt:lpstr>
      <vt:lpstr>Century Schoolbook</vt:lpstr>
      <vt:lpstr>Office Theme</vt:lpstr>
      <vt:lpstr>PowerPoint 演示文稿</vt:lpstr>
      <vt:lpstr>What is vectorization?</vt:lpstr>
      <vt:lpstr>PowerPoint 演示文稿</vt:lpstr>
      <vt:lpstr>Neural network programming guideline</vt:lpstr>
      <vt:lpstr>Neural network programming guideline</vt:lpstr>
      <vt:lpstr>Vectors and matrix valued functions</vt:lpstr>
      <vt:lpstr>Logistic regression derivatives</vt:lpstr>
      <vt:lpstr>PowerPoint 演示文稿</vt:lpstr>
      <vt:lpstr>Broadcasting example</vt:lpstr>
      <vt:lpstr>Broadcasting example</vt:lpstr>
      <vt:lpstr>General Principle</vt:lpstr>
      <vt:lpstr>PowerPoint 演示文稿</vt:lpstr>
      <vt:lpstr>Python Demo</vt:lpstr>
      <vt:lpstr>Python / numpy vectors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mickey chen</cp:lastModifiedBy>
  <cp:revision>30</cp:revision>
  <dcterms:created xsi:type="dcterms:W3CDTF">2017-06-26T01:01:06Z</dcterms:created>
  <dcterms:modified xsi:type="dcterms:W3CDTF">2017-11-29T11:30:04Z</dcterms:modified>
</cp:coreProperties>
</file>