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242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977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4644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369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3165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73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0368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7850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498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207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915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010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498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960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335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765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015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6EBFCA1-7605-4A73-9B22-1184C3DC5532}" type="datetimeFigureOut">
              <a:rPr lang="es-PE" smtClean="0"/>
              <a:t>03/07/2015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3018992-FD6C-41E0-B2EF-C03EB3CEF6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642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68727" y="2419076"/>
            <a:ext cx="8534400" cy="697105"/>
          </a:xfrm>
        </p:spPr>
        <p:txBody>
          <a:bodyPr>
            <a:normAutofit/>
          </a:bodyPr>
          <a:lstStyle/>
          <a:p>
            <a:r>
              <a:rPr lang="es-PE" sz="3600" b="1" dirty="0" smtClean="0"/>
              <a:t>PROYECTO DE GEOGRAFÍA HUMANA</a:t>
            </a:r>
            <a:endParaRPr lang="es-PE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31224" y="4060531"/>
            <a:ext cx="3831222" cy="1457077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s-PE" b="1" dirty="0" smtClean="0">
                <a:solidFill>
                  <a:schemeClr val="bg2"/>
                </a:solidFill>
              </a:rPr>
              <a:t>Integrantes:</a:t>
            </a:r>
          </a:p>
          <a:p>
            <a:pPr algn="r"/>
            <a:r>
              <a:rPr lang="es-PE" b="1" dirty="0">
                <a:solidFill>
                  <a:schemeClr val="bg2"/>
                </a:solidFill>
              </a:rPr>
              <a:t>SUREM </a:t>
            </a:r>
            <a:r>
              <a:rPr lang="es-PE" b="1" dirty="0" smtClean="0">
                <a:solidFill>
                  <a:schemeClr val="bg2"/>
                </a:solidFill>
              </a:rPr>
              <a:t> HORACIO MAYO </a:t>
            </a:r>
            <a:r>
              <a:rPr lang="es-PE" b="1" dirty="0">
                <a:solidFill>
                  <a:schemeClr val="bg2"/>
                </a:solidFill>
              </a:rPr>
              <a:t>GONZALES</a:t>
            </a:r>
          </a:p>
          <a:p>
            <a:pPr algn="r"/>
            <a:r>
              <a:rPr lang="es-PE" b="1" dirty="0" smtClean="0">
                <a:solidFill>
                  <a:schemeClr val="bg2"/>
                </a:solidFill>
              </a:rPr>
              <a:t>SAMUEL </a:t>
            </a:r>
            <a:r>
              <a:rPr lang="es-PE" b="1" dirty="0">
                <a:solidFill>
                  <a:schemeClr val="bg2"/>
                </a:solidFill>
              </a:rPr>
              <a:t>DUEÑAS DE LA CRUZ</a:t>
            </a:r>
          </a:p>
          <a:p>
            <a:pPr algn="r"/>
            <a:r>
              <a:rPr lang="es-PE" b="1" dirty="0" smtClean="0">
                <a:solidFill>
                  <a:schemeClr val="bg2"/>
                </a:solidFill>
              </a:rPr>
              <a:t>HELGA KAREN MONTESINOS PEÑA</a:t>
            </a:r>
          </a:p>
          <a:p>
            <a:pPr algn="r"/>
            <a:r>
              <a:rPr lang="es-PE" b="1" dirty="0">
                <a:solidFill>
                  <a:schemeClr val="bg2"/>
                </a:solidFill>
              </a:rPr>
              <a:t> </a:t>
            </a:r>
            <a:r>
              <a:rPr lang="es-PE" b="1" dirty="0" err="1">
                <a:solidFill>
                  <a:schemeClr val="bg2"/>
                </a:solidFill>
              </a:rPr>
              <a:t>w</a:t>
            </a:r>
            <a:r>
              <a:rPr lang="es-PE" b="1" dirty="0" err="1" smtClean="0">
                <a:solidFill>
                  <a:schemeClr val="bg2"/>
                </a:solidFill>
              </a:rPr>
              <a:t>aldo</a:t>
            </a:r>
            <a:r>
              <a:rPr lang="es-PE" b="1" dirty="0" smtClean="0">
                <a:solidFill>
                  <a:schemeClr val="bg2"/>
                </a:solidFill>
              </a:rPr>
              <a:t> Ibarra ZAMBRANO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 bwMode="gray">
          <a:xfrm>
            <a:off x="4948302" y="5707370"/>
            <a:ext cx="2282922" cy="342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>
                <a:solidFill>
                  <a:schemeClr val="bg2"/>
                </a:solidFill>
              </a:rPr>
              <a:t>CUSCO JULIO 2015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 bwMode="gray">
          <a:xfrm>
            <a:off x="3595347" y="3259181"/>
            <a:ext cx="5281159" cy="697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/>
              <a:t>EDUCACIÓN Y SALUD</a:t>
            </a:r>
            <a:endParaRPr lang="es-PE" sz="36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 bwMode="gray">
          <a:xfrm>
            <a:off x="1315583" y="1310865"/>
            <a:ext cx="9619895" cy="697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PE" sz="3600" b="1" dirty="0" smtClean="0"/>
              <a:t>TALLER DE MAPEO DE CIUDADES PARA RESILENCIA Y PREPARACIÓN DE EMERGENCIAS</a:t>
            </a:r>
            <a:endParaRPr lang="es-PE" sz="3600" b="1" dirty="0"/>
          </a:p>
        </p:txBody>
      </p:sp>
    </p:spTree>
    <p:extLst>
      <p:ext uri="{BB962C8B-B14F-4D97-AF65-F5344CB8AC3E}">
        <p14:creationId xmlns:p14="http://schemas.microsoft.com/office/powerpoint/2010/main" val="37011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DISEÑO DE MAPAS</a:t>
            </a:r>
            <a:endParaRPr lang="es-PE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154954" y="2435548"/>
            <a:ext cx="6337527" cy="372965"/>
          </a:xfrm>
        </p:spPr>
        <p:txBody>
          <a:bodyPr>
            <a:normAutofit/>
          </a:bodyPr>
          <a:lstStyle/>
          <a:p>
            <a:r>
              <a:rPr lang="es-PE" dirty="0" smtClean="0"/>
              <a:t>Ubicación del área de trabajo ( vecindario) – C-3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5761" t="9478" r="33758" b="3529"/>
          <a:stretch/>
        </p:blipFill>
        <p:spPr>
          <a:xfrm>
            <a:off x="600802" y="3209731"/>
            <a:ext cx="3722915" cy="2836506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 rotWithShape="1">
          <a:blip r:embed="rId3"/>
          <a:srcRect l="21235" t="19639" r="30158" b="22226"/>
          <a:stretch/>
        </p:blipFill>
        <p:spPr bwMode="auto">
          <a:xfrm>
            <a:off x="6475445" y="2808513"/>
            <a:ext cx="4473646" cy="39203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Flecha derecha 7"/>
          <p:cNvSpPr/>
          <p:nvPr/>
        </p:nvSpPr>
        <p:spPr>
          <a:xfrm>
            <a:off x="4683967" y="4693298"/>
            <a:ext cx="1352939" cy="503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03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6057608" cy="706964"/>
          </a:xfrm>
        </p:spPr>
        <p:txBody>
          <a:bodyPr/>
          <a:lstStyle/>
          <a:p>
            <a:r>
              <a:rPr lang="es-PE" dirty="0" smtClean="0"/>
              <a:t>GEOGRAFIA HUMANA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3571" y="2817198"/>
            <a:ext cx="8825659" cy="3416300"/>
          </a:xfrm>
        </p:spPr>
        <p:txBody>
          <a:bodyPr/>
          <a:lstStyle/>
          <a:p>
            <a:r>
              <a:rPr lang="es-PE" dirty="0" smtClean="0"/>
              <a:t>Educación</a:t>
            </a:r>
          </a:p>
          <a:p>
            <a:r>
              <a:rPr lang="es-PE" dirty="0" smtClean="0"/>
              <a:t>Salud</a:t>
            </a:r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3" y="3540185"/>
            <a:ext cx="2285419" cy="30472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885" y="1363408"/>
            <a:ext cx="2371455" cy="31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5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4331446" cy="706964"/>
          </a:xfrm>
        </p:spPr>
        <p:txBody>
          <a:bodyPr/>
          <a:lstStyle/>
          <a:p>
            <a:r>
              <a:rPr lang="es-PE" dirty="0" smtClean="0"/>
              <a:t>DISEÑO DE MAPAS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3571" y="2817198"/>
            <a:ext cx="8825659" cy="3416300"/>
          </a:xfrm>
        </p:spPr>
        <p:txBody>
          <a:bodyPr/>
          <a:lstStyle/>
          <a:p>
            <a:r>
              <a:rPr lang="es-PE" dirty="0" smtClean="0"/>
              <a:t>Definición </a:t>
            </a:r>
            <a:r>
              <a:rPr lang="es-PE" dirty="0"/>
              <a:t>de atributos .</a:t>
            </a:r>
          </a:p>
          <a:p>
            <a:r>
              <a:rPr lang="es-PE" dirty="0" smtClean="0"/>
              <a:t>Toma de información en campo.</a:t>
            </a:r>
          </a:p>
          <a:p>
            <a:r>
              <a:rPr lang="es-PE" dirty="0" smtClean="0"/>
              <a:t>Subir información vía internet.</a:t>
            </a:r>
          </a:p>
          <a:p>
            <a:r>
              <a:rPr lang="es-PE" dirty="0" smtClean="0"/>
              <a:t>Creación de </a:t>
            </a:r>
            <a:r>
              <a:rPr lang="es-PE" dirty="0" err="1" smtClean="0"/>
              <a:t>shapefile</a:t>
            </a:r>
            <a:r>
              <a:rPr lang="es-PE" dirty="0"/>
              <a:t> </a:t>
            </a:r>
            <a:r>
              <a:rPr lang="es-PE" dirty="0" smtClean="0"/>
              <a:t>en </a:t>
            </a:r>
            <a:r>
              <a:rPr lang="es-PE" dirty="0" err="1" smtClean="0"/>
              <a:t>Arcmap</a:t>
            </a:r>
            <a:r>
              <a:rPr lang="es-PE" dirty="0" smtClean="0"/>
              <a:t>.</a:t>
            </a:r>
          </a:p>
          <a:p>
            <a:r>
              <a:rPr lang="es-PE" dirty="0" smtClean="0"/>
              <a:t>Identificación de puntos críticos.</a:t>
            </a:r>
          </a:p>
          <a:p>
            <a:r>
              <a:rPr lang="es-PE" dirty="0" smtClean="0"/>
              <a:t>Creación de mapa temático.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3" y="3540185"/>
            <a:ext cx="2285419" cy="30472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885" y="1363408"/>
            <a:ext cx="2371455" cy="31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9" t="5903" r="2595" b="4569"/>
          <a:stretch/>
        </p:blipFill>
        <p:spPr>
          <a:xfrm>
            <a:off x="765111" y="1754156"/>
            <a:ext cx="7221893" cy="493589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845838" y="633025"/>
            <a:ext cx="6885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>
                <a:solidFill>
                  <a:schemeClr val="bg1"/>
                </a:solidFill>
              </a:rPr>
              <a:t>MAPA DE EDUCACIÓN Y SALUD  EN EL ÁREA DE INTERÉS DEL GRUPO  N° 6 / C 3</a:t>
            </a:r>
            <a:endParaRPr lang="es-PE" sz="2400" dirty="0">
              <a:solidFill>
                <a:schemeClr val="bg1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8276253" y="4522432"/>
            <a:ext cx="3163078" cy="1876350"/>
            <a:chOff x="8276253" y="4522432"/>
            <a:chExt cx="3163078" cy="187635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7" r="13835"/>
            <a:stretch/>
          </p:blipFill>
          <p:spPr>
            <a:xfrm>
              <a:off x="8276253" y="4522432"/>
              <a:ext cx="3163078" cy="1876350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9309618" y="5259016"/>
              <a:ext cx="349898" cy="230832"/>
              <a:chOff x="9309618" y="5259016"/>
              <a:chExt cx="349898" cy="230832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9395927" y="5309118"/>
                <a:ext cx="177281" cy="13062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9309618" y="5259016"/>
                <a:ext cx="3498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900" dirty="0" smtClean="0"/>
                  <a:t>C3</a:t>
                </a:r>
                <a:endParaRPr lang="es-PE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2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Tabla :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5" r="7628" b="17850"/>
          <a:stretch/>
        </p:blipFill>
        <p:spPr>
          <a:xfrm>
            <a:off x="1154954" y="2519265"/>
            <a:ext cx="9998306" cy="350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Problemas y limitaciones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8888" y="2482201"/>
            <a:ext cx="8825659" cy="3666672"/>
          </a:xfrm>
        </p:spPr>
        <p:txBody>
          <a:bodyPr>
            <a:normAutofit/>
          </a:bodyPr>
          <a:lstStyle/>
          <a:p>
            <a:r>
              <a:rPr lang="es-PE" dirty="0" smtClean="0"/>
              <a:t>P1. Ocurrió que mientras tomaba una fotografía un joven me pregunto porque tomaba fotos… ( Brindar mas información a la población que se va a ver involucrada de alguna manera en el proceso de recopilación de información SENSIBILIZACION A LOS INVOLUCRADOS )</a:t>
            </a:r>
          </a:p>
          <a:p>
            <a:r>
              <a:rPr lang="es-PE" dirty="0" smtClean="0"/>
              <a:t>Existe la limitación para la toma de datos. </a:t>
            </a:r>
            <a:r>
              <a:rPr lang="es-PE" dirty="0" err="1" smtClean="0"/>
              <a:t>Ej</a:t>
            </a:r>
            <a:r>
              <a:rPr lang="es-PE" dirty="0" smtClean="0"/>
              <a:t> datos sociales, económicos.</a:t>
            </a:r>
          </a:p>
          <a:p>
            <a:r>
              <a:rPr lang="es-PE" dirty="0" smtClean="0"/>
              <a:t>Insuficiente tiempo para cubrir todo el área.</a:t>
            </a:r>
          </a:p>
          <a:p>
            <a:r>
              <a:rPr lang="es-PE" dirty="0" smtClean="0"/>
              <a:t>Imprecisión en la toma de datos .</a:t>
            </a:r>
          </a:p>
          <a:p>
            <a:r>
              <a:rPr lang="es-PE" dirty="0" smtClean="0"/>
              <a:t>Disponibilidad de dispositivos para el grupo.</a:t>
            </a:r>
          </a:p>
          <a:p>
            <a:r>
              <a:rPr lang="es-PE" dirty="0" smtClean="0"/>
              <a:t>En trabajo de gabinete, la información de algunos puntos cercanos (coordenadas </a:t>
            </a:r>
            <a:r>
              <a:rPr lang="es-PE" dirty="0" err="1" smtClean="0"/>
              <a:t>x,y</a:t>
            </a:r>
            <a:r>
              <a:rPr lang="es-PE" dirty="0" smtClean="0"/>
              <a:t> ) se desplazaron 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467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Lecciones aprendidas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0229" y="2603500"/>
            <a:ext cx="8642188" cy="3358761"/>
          </a:xfrm>
        </p:spPr>
        <p:txBody>
          <a:bodyPr/>
          <a:lstStyle/>
          <a:p>
            <a:r>
              <a:rPr lang="es-PE" dirty="0" smtClean="0"/>
              <a:t>- Producir información geo referenciada  par el uso en :</a:t>
            </a:r>
          </a:p>
          <a:p>
            <a:pPr lvl="1"/>
            <a:r>
              <a:rPr lang="es-PE" sz="1800" dirty="0" smtClean="0"/>
              <a:t>- Eventos de emergencia (natural y/o antrópica).</a:t>
            </a:r>
          </a:p>
          <a:p>
            <a:pPr lvl="1"/>
            <a:r>
              <a:rPr lang="es-PE" sz="1800" dirty="0" smtClean="0"/>
              <a:t>- Planificación, administración y gestión de ciudades.</a:t>
            </a:r>
          </a:p>
          <a:p>
            <a:pPr lvl="1"/>
            <a:r>
              <a:rPr lang="es-PE" sz="1800" dirty="0" smtClean="0"/>
              <a:t>- Diseño de planes en emergencias.</a:t>
            </a:r>
          </a:p>
          <a:p>
            <a:pPr lvl="1"/>
            <a:endParaRPr lang="es-PE" sz="1800" dirty="0"/>
          </a:p>
          <a:p>
            <a:pPr lvl="1"/>
            <a:r>
              <a:rPr lang="es-PE" sz="1800" dirty="0" smtClean="0"/>
              <a:t>Mejorar los atributos involucrados y limitar los valores de los atributos, es decir, hacer un mejor modelamiento conceptual de la base de datos.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745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</TotalTime>
  <Words>277</Words>
  <Application>Microsoft Office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Sala de reuniones Ion</vt:lpstr>
      <vt:lpstr>PROYECTO DE GEOGRAFÍA HUMANA</vt:lpstr>
      <vt:lpstr>DISEÑO DE MAPAS</vt:lpstr>
      <vt:lpstr>GEOGRAFIA HUMANA</vt:lpstr>
      <vt:lpstr>DISEÑO DE MAPAS</vt:lpstr>
      <vt:lpstr>Presentación de PowerPoint</vt:lpstr>
      <vt:lpstr>Tabla :</vt:lpstr>
      <vt:lpstr>Problemas y limitaciones</vt:lpstr>
      <vt:lpstr>Lecciones aprendidas</vt:lpstr>
    </vt:vector>
  </TitlesOfParts>
  <Company>ISC-UNSAAC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GEOGRAFÍA HUMANA</dc:title>
  <dc:creator>ISC</dc:creator>
  <cp:lastModifiedBy>ISC</cp:lastModifiedBy>
  <cp:revision>17</cp:revision>
  <dcterms:created xsi:type="dcterms:W3CDTF">2015-07-03T13:46:45Z</dcterms:created>
  <dcterms:modified xsi:type="dcterms:W3CDTF">2015-07-03T17:17:45Z</dcterms:modified>
</cp:coreProperties>
</file>