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0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6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8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3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9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7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339F-37E8-473F-9B19-1FDCA1FAB59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DF4A-1A59-4BEC-8711-778C887C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9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366203"/>
            <a:ext cx="8630195" cy="23876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Arduino </a:t>
            </a:r>
            <a:r>
              <a:rPr lang="en-US" altLang="ko-KR" sz="2800" b="1" dirty="0" err="1" smtClean="0">
                <a:solidFill>
                  <a:srgbClr val="0070C0"/>
                </a:solidFill>
              </a:rPr>
              <a:t>WeMos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Board </a:t>
            </a:r>
            <a:r>
              <a:rPr lang="en-US" altLang="ko-KR" sz="2800" b="1" dirty="0" err="1" smtClean="0">
                <a:solidFill>
                  <a:srgbClr val="0070C0"/>
                </a:solidFill>
              </a:rPr>
              <a:t>Wifi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example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/>
            </a:r>
            <a:br>
              <a:rPr lang="en-US" altLang="ko-KR" sz="2800" b="1" dirty="0" smtClean="0">
                <a:solidFill>
                  <a:srgbClr val="0070C0"/>
                </a:solidFill>
              </a:rPr>
            </a:b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0875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Arduino </a:t>
            </a:r>
            <a:r>
              <a:rPr lang="en-US" altLang="ko-KR" b="1" dirty="0" err="1">
                <a:solidFill>
                  <a:srgbClr val="0070C0"/>
                </a:solidFill>
              </a:rPr>
              <a:t>WeMos</a:t>
            </a:r>
            <a:r>
              <a:rPr lang="en-US" altLang="ko-KR" b="1" dirty="0">
                <a:solidFill>
                  <a:srgbClr val="0070C0"/>
                </a:solidFill>
              </a:rPr>
              <a:t> Board </a:t>
            </a:r>
            <a:r>
              <a:rPr lang="en-US" altLang="ko-KR" b="1" dirty="0" err="1">
                <a:solidFill>
                  <a:srgbClr val="0070C0"/>
                </a:solidFill>
              </a:rPr>
              <a:t>Wifi</a:t>
            </a:r>
            <a:r>
              <a:rPr lang="en-US" altLang="ko-KR" b="1" dirty="0">
                <a:solidFill>
                  <a:srgbClr val="0070C0"/>
                </a:solidFill>
              </a:rPr>
              <a:t> example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STEP </a:t>
            </a:r>
            <a:r>
              <a:rPr lang="en-US" altLang="ko-KR" dirty="0" smtClean="0"/>
              <a:t>1 </a:t>
            </a:r>
          </a:p>
          <a:p>
            <a:r>
              <a:rPr lang="en-US" altLang="ko-KR" dirty="0"/>
              <a:t>Please connect as follows.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5" y="2142930"/>
            <a:ext cx="7960478" cy="40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Arduino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WeMos</a:t>
            </a:r>
            <a:r>
              <a:rPr lang="en-US" altLang="ko-KR" b="1" dirty="0" smtClean="0">
                <a:solidFill>
                  <a:srgbClr val="0070C0"/>
                </a:solidFill>
              </a:rPr>
              <a:t> Board </a:t>
            </a:r>
            <a:r>
              <a:rPr lang="en-US" altLang="ko-KR" b="1" dirty="0" err="1">
                <a:solidFill>
                  <a:srgbClr val="0070C0"/>
                </a:solidFill>
              </a:rPr>
              <a:t>Wifi</a:t>
            </a:r>
            <a:r>
              <a:rPr lang="en-US" altLang="ko-KR" b="1" dirty="0">
                <a:solidFill>
                  <a:srgbClr val="0070C0"/>
                </a:solidFill>
              </a:rPr>
              <a:t> example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en-US" altLang="ko-KR" b="1" dirty="0" smtClean="0"/>
          </a:p>
          <a:p>
            <a:r>
              <a:rPr lang="en-US" altLang="ko-KR" dirty="0" smtClean="0"/>
              <a:t>STEP 2</a:t>
            </a:r>
          </a:p>
          <a:p>
            <a:r>
              <a:rPr lang="en-US" altLang="ko-KR" dirty="0"/>
              <a:t>Please add the </a:t>
            </a:r>
            <a:r>
              <a:rPr lang="en-US" altLang="ko-KR" dirty="0" smtClean="0"/>
              <a:t>library(</a:t>
            </a:r>
            <a:r>
              <a:rPr lang="en-US" altLang="ko-KR" dirty="0" smtClean="0">
                <a:solidFill>
                  <a:srgbClr val="FF0000"/>
                </a:solidFill>
              </a:rPr>
              <a:t>ESP8266Wifi.zip</a:t>
            </a:r>
            <a:r>
              <a:rPr lang="en-US" altLang="ko-KR" dirty="0" smtClean="0"/>
              <a:t>) provided and Copy </a:t>
            </a:r>
            <a:r>
              <a:rPr lang="en-US" altLang="ko-KR" dirty="0"/>
              <a:t>the provided code.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6" y="1914432"/>
            <a:ext cx="4786768" cy="46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0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Arduino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WeMos</a:t>
            </a:r>
            <a:r>
              <a:rPr lang="en-US" altLang="ko-KR" b="1" dirty="0" smtClean="0">
                <a:solidFill>
                  <a:srgbClr val="0070C0"/>
                </a:solidFill>
              </a:rPr>
              <a:t> Board </a:t>
            </a:r>
            <a:r>
              <a:rPr lang="en-US" altLang="ko-KR" b="1" dirty="0" err="1">
                <a:solidFill>
                  <a:srgbClr val="0070C0"/>
                </a:solidFill>
              </a:rPr>
              <a:t>Wifi</a:t>
            </a:r>
            <a:r>
              <a:rPr lang="en-US" altLang="ko-KR" b="1" dirty="0">
                <a:solidFill>
                  <a:srgbClr val="0070C0"/>
                </a:solidFill>
              </a:rPr>
              <a:t> example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STEP </a:t>
            </a:r>
            <a:r>
              <a:rPr lang="en-US" altLang="ko-KR" dirty="0" smtClean="0"/>
              <a:t>3 </a:t>
            </a:r>
          </a:p>
          <a:p>
            <a:r>
              <a:rPr lang="en-US" altLang="ko-KR" dirty="0"/>
              <a:t>Please put SSID and PASSWORD of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in the CODE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903"/>
            <a:ext cx="4196908" cy="8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9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Arduino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WeMos</a:t>
            </a:r>
            <a:r>
              <a:rPr lang="en-US" altLang="ko-KR" b="1" dirty="0" smtClean="0">
                <a:solidFill>
                  <a:srgbClr val="0070C0"/>
                </a:solidFill>
              </a:rPr>
              <a:t> Board </a:t>
            </a:r>
            <a:r>
              <a:rPr lang="en-US" altLang="ko-KR" b="1" dirty="0" err="1">
                <a:solidFill>
                  <a:srgbClr val="0070C0"/>
                </a:solidFill>
              </a:rPr>
              <a:t>Wifi</a:t>
            </a:r>
            <a:r>
              <a:rPr lang="en-US" altLang="ko-KR" b="1" dirty="0">
                <a:solidFill>
                  <a:srgbClr val="0070C0"/>
                </a:solidFill>
              </a:rPr>
              <a:t> example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STEP </a:t>
            </a:r>
            <a:r>
              <a:rPr lang="en-US" altLang="ko-KR" dirty="0" smtClean="0"/>
              <a:t>4</a:t>
            </a:r>
          </a:p>
          <a:p>
            <a:r>
              <a:rPr lang="en-US" altLang="ko-KR" dirty="0"/>
              <a:t>After running it, turn on the serial </a:t>
            </a:r>
            <a:r>
              <a:rPr lang="en-US" altLang="ko-KR" dirty="0" smtClean="0"/>
              <a:t>monitor</a:t>
            </a:r>
            <a:r>
              <a:rPr lang="en-US" altLang="ko-KR" dirty="0"/>
              <a:t>. (If </a:t>
            </a:r>
            <a:r>
              <a:rPr lang="en-US" altLang="ko-KR" dirty="0" err="1"/>
              <a:t>Wifi</a:t>
            </a:r>
            <a:r>
              <a:rPr lang="en-US" altLang="ko-KR" dirty="0"/>
              <a:t> connected appears, it is connected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Please. remember </a:t>
            </a:r>
            <a:r>
              <a:rPr lang="en-US" altLang="ko-KR" dirty="0"/>
              <a:t>the following IP.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182995"/>
            <a:ext cx="7590178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0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6057"/>
            <a:ext cx="976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Arduino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WeMos</a:t>
            </a:r>
            <a:r>
              <a:rPr lang="en-US" altLang="ko-KR" b="1" dirty="0" smtClean="0">
                <a:solidFill>
                  <a:srgbClr val="0070C0"/>
                </a:solidFill>
              </a:rPr>
              <a:t> Board </a:t>
            </a:r>
            <a:r>
              <a:rPr lang="en-US" altLang="ko-KR" b="1" dirty="0" err="1">
                <a:solidFill>
                  <a:srgbClr val="0070C0"/>
                </a:solidFill>
              </a:rPr>
              <a:t>Wifi</a:t>
            </a:r>
            <a:r>
              <a:rPr lang="en-US" altLang="ko-KR" b="1" dirty="0">
                <a:solidFill>
                  <a:srgbClr val="0070C0"/>
                </a:solidFill>
              </a:rPr>
              <a:t> example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STEP </a:t>
            </a:r>
            <a:r>
              <a:rPr lang="en-US" altLang="ko-KR" dirty="0"/>
              <a:t>5 </a:t>
            </a:r>
            <a:endParaRPr lang="en-US" altLang="ko-KR" dirty="0" smtClean="0"/>
          </a:p>
          <a:p>
            <a:r>
              <a:rPr lang="en-US" altLang="ko-KR" dirty="0"/>
              <a:t>Type in the IP. If text appears as shown below, LED control is possible.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099758"/>
            <a:ext cx="6640490" cy="32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5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111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Arduino WeMos Board Wifi example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WeMos 보드 환경설정</dc:title>
  <dc:creator>Windows 사용자</dc:creator>
  <cp:lastModifiedBy>Windows 사용자</cp:lastModifiedBy>
  <cp:revision>6</cp:revision>
  <dcterms:created xsi:type="dcterms:W3CDTF">2018-01-09T07:50:13Z</dcterms:created>
  <dcterms:modified xsi:type="dcterms:W3CDTF">2018-01-09T23:59:11Z</dcterms:modified>
</cp:coreProperties>
</file>