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9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339F-37E8-473F-9B19-1FDCA1FAB597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366203"/>
            <a:ext cx="8630195" cy="23876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sz="2800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Board Development environment Setup</a:t>
            </a:r>
            <a:br>
              <a:rPr lang="en-US" altLang="ko-KR" sz="2800" b="1" dirty="0" smtClean="0">
                <a:solidFill>
                  <a:srgbClr val="0070C0"/>
                </a:solidFill>
              </a:rPr>
            </a:b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0875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Arduino </a:t>
            </a:r>
            <a:r>
              <a:rPr lang="en-US" altLang="ko-KR" b="1" dirty="0" err="1">
                <a:solidFill>
                  <a:srgbClr val="0070C0"/>
                </a:solidFill>
              </a:rPr>
              <a:t>WeMos</a:t>
            </a:r>
            <a:r>
              <a:rPr lang="en-US" altLang="ko-KR" b="1" dirty="0">
                <a:solidFill>
                  <a:srgbClr val="0070C0"/>
                </a:solidFill>
              </a:rPr>
              <a:t> Board </a:t>
            </a:r>
            <a:r>
              <a:rPr lang="en-US" altLang="ko-KR" b="1" dirty="0" smtClean="0">
                <a:solidFill>
                  <a:srgbClr val="0070C0"/>
                </a:solidFill>
              </a:rPr>
              <a:t>Development environment Setup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1 </a:t>
            </a:r>
          </a:p>
          <a:p>
            <a:r>
              <a:rPr lang="en-US" altLang="ko-KR" dirty="0" smtClean="0"/>
              <a:t>Arduino connects your laptop to Arduino </a:t>
            </a:r>
            <a:r>
              <a:rPr lang="en-US" altLang="ko-KR" dirty="0" err="1" smtClean="0"/>
              <a:t>Wemos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Check in Device Manager. Please refer to the picture below.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9" y="2196554"/>
            <a:ext cx="573073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Development environment Setup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2</a:t>
            </a:r>
          </a:p>
          <a:p>
            <a:r>
              <a:rPr lang="en-US" altLang="ko-KR" dirty="0" smtClean="0"/>
              <a:t>Click "File&gt; Preferences".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7" y="2250715"/>
            <a:ext cx="571549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Development environment Setup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3 </a:t>
            </a:r>
          </a:p>
          <a:p>
            <a:r>
              <a:rPr lang="en-US" altLang="ko-KR" dirty="0" smtClean="0"/>
              <a:t>Copy the following URL address to the circle 1. and OK</a:t>
            </a:r>
          </a:p>
          <a:p>
            <a:endParaRPr lang="en-US" altLang="ko-KR" dirty="0"/>
          </a:p>
          <a:p>
            <a:r>
              <a:rPr lang="en-US" altLang="ko-KR" dirty="0" smtClean="0"/>
              <a:t>“http://arduino.esp8266.com/stable/package_esp8266com_index.json”</a:t>
            </a:r>
            <a:endParaRPr lang="en-US" altLang="ko-KR" dirty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8" y="2595155"/>
            <a:ext cx="4480613" cy="41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Development environment Setup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4</a:t>
            </a:r>
          </a:p>
          <a:p>
            <a:r>
              <a:rPr lang="en-US" altLang="ko-KR" dirty="0" smtClean="0"/>
              <a:t>Select "Tools&gt; Board&gt; Boards Manager".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1" y="1959236"/>
            <a:ext cx="586028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0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Development environment Setup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5</a:t>
            </a:r>
          </a:p>
          <a:p>
            <a:r>
              <a:rPr lang="en-US" altLang="ko-KR" dirty="0" smtClean="0"/>
              <a:t>Please Move cursor down and click "esp8266 of ESP8266 Community" to install. </a:t>
            </a:r>
          </a:p>
          <a:p>
            <a:r>
              <a:rPr lang="en-US" altLang="ko-KR" dirty="0" smtClean="0"/>
              <a:t>It may take a little time. After installation, please turn off and turn on the </a:t>
            </a:r>
            <a:r>
              <a:rPr lang="en-US" altLang="ko-KR" dirty="0" err="1" smtClean="0"/>
              <a:t>Aduno</a:t>
            </a:r>
            <a:r>
              <a:rPr lang="en-US" altLang="ko-KR" dirty="0" smtClean="0"/>
              <a:t> IDE.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2" y="2284223"/>
            <a:ext cx="6955239" cy="39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5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Development environment Setup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6</a:t>
            </a:r>
          </a:p>
          <a:p>
            <a:r>
              <a:rPr lang="en-US" altLang="ko-KR" dirty="0" smtClean="0"/>
              <a:t>You can check in Device Manager to see if it is installed properly.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216715"/>
            <a:ext cx="5181600" cy="44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6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Development environment Setup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7</a:t>
            </a:r>
          </a:p>
          <a:p>
            <a:r>
              <a:rPr lang="en-US" altLang="ko-KR" b="1" dirty="0" smtClean="0"/>
              <a:t>Choosing a </a:t>
            </a:r>
            <a:r>
              <a:rPr lang="en-US" altLang="ko-KR" b="1" dirty="0" err="1" smtClean="0"/>
              <a:t>WeMos</a:t>
            </a:r>
            <a:r>
              <a:rPr lang="en-US" altLang="ko-KR" b="1" dirty="0" smtClean="0"/>
              <a:t> Board</a:t>
            </a:r>
          </a:p>
          <a:p>
            <a:r>
              <a:rPr lang="en-US" altLang="ko-KR" dirty="0" smtClean="0"/>
              <a:t>Select "Tools&gt; Board&gt; </a:t>
            </a:r>
            <a:r>
              <a:rPr lang="en-US" altLang="ko-KR" dirty="0" err="1" smtClean="0"/>
              <a:t>WeMos</a:t>
            </a:r>
            <a:r>
              <a:rPr lang="en-US" altLang="ko-KR" dirty="0" smtClean="0"/>
              <a:t> D1 R2 &amp; mini".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8" y="2219963"/>
            <a:ext cx="5669771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6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Development environment Setup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8</a:t>
            </a:r>
          </a:p>
          <a:p>
            <a:r>
              <a:rPr lang="en-US" altLang="ko-KR" b="1" dirty="0" smtClean="0"/>
              <a:t>Setting the </a:t>
            </a:r>
            <a:r>
              <a:rPr lang="en-US" altLang="ko-KR" b="1" dirty="0" err="1" smtClean="0"/>
              <a:t>WeMos</a:t>
            </a:r>
            <a:r>
              <a:rPr lang="en-US" altLang="ko-KR" b="1" dirty="0" smtClean="0"/>
              <a:t> board speed</a:t>
            </a:r>
          </a:p>
          <a:p>
            <a:r>
              <a:rPr lang="en-US" altLang="ko-KR" dirty="0" smtClean="0"/>
              <a:t>Select "Tools&gt; Upload Speed&gt; 115200".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137786"/>
            <a:ext cx="6601097" cy="45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201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Arduino WeMos Board Development environment Setup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WeMos 보드 환경설정</dc:title>
  <dc:creator>Windows 사용자</dc:creator>
  <cp:lastModifiedBy>Windows 사용자</cp:lastModifiedBy>
  <cp:revision>4</cp:revision>
  <dcterms:created xsi:type="dcterms:W3CDTF">2018-01-09T07:50:13Z</dcterms:created>
  <dcterms:modified xsi:type="dcterms:W3CDTF">2018-01-09T08:10:20Z</dcterms:modified>
</cp:coreProperties>
</file>