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9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6399" y="966153"/>
            <a:ext cx="8630195" cy="23876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How to add Arduino library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80875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13" y="4905375"/>
            <a:ext cx="3937030" cy="1285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66057"/>
            <a:ext cx="97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How to add Arduino library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8640" y="1070500"/>
            <a:ext cx="618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Second-4</a:t>
            </a:r>
            <a:endParaRPr lang="en-US" altLang="ko-KR" dirty="0" smtClean="0"/>
          </a:p>
          <a:p>
            <a:r>
              <a:rPr lang="en-US" altLang="ko-KR" dirty="0" smtClean="0"/>
              <a:t>Select “Sketch&gt; include Library&gt; Add ZIP Library".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813430"/>
            <a:ext cx="4594860" cy="4310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553139"/>
            <a:ext cx="7210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Go to the downloaded folder </a:t>
            </a:r>
            <a:r>
              <a:rPr lang="en-US" altLang="ko-KR" sz="2400" dirty="0" smtClean="0"/>
              <a:t>and </a:t>
            </a:r>
          </a:p>
          <a:p>
            <a:r>
              <a:rPr lang="en-US" altLang="ko-KR" sz="2400" dirty="0" smtClean="0"/>
              <a:t>add </a:t>
            </a:r>
            <a:r>
              <a:rPr lang="en-US" altLang="ko-KR" sz="2400" dirty="0"/>
              <a:t>the downloaded file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400425" y="3968638"/>
            <a:ext cx="1162050" cy="89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86675" y="531565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Libraries </a:t>
            </a:r>
            <a:r>
              <a:rPr lang="en-US" altLang="ko-KR" dirty="0"/>
              <a:t>are usually built this way.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>
            <a:off x="7153275" y="5400675"/>
            <a:ext cx="447675" cy="23812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7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How to add Arduino library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1" y="1716831"/>
            <a:ext cx="3874979" cy="4997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1070500"/>
            <a:ext cx="618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Second-5</a:t>
            </a:r>
            <a:endParaRPr lang="en-US" altLang="ko-KR" dirty="0" smtClean="0"/>
          </a:p>
          <a:p>
            <a:r>
              <a:rPr lang="en-US" altLang="ko-KR" dirty="0" smtClean="0"/>
              <a:t>Select “Sketch&gt; include Library&gt; Add ZIP Library".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066925" y="2638425"/>
            <a:ext cx="3276600" cy="180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794" y="26384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Meaning to </a:t>
            </a:r>
            <a:r>
              <a:rPr lang="en-US" altLang="ko-KR" dirty="0" smtClean="0"/>
              <a:t>use </a:t>
            </a:r>
            <a:r>
              <a:rPr lang="en-US" altLang="ko-KR" dirty="0"/>
              <a:t>the </a:t>
            </a:r>
            <a:r>
              <a:rPr lang="en-US" altLang="ko-KR" dirty="0" err="1"/>
              <a:t>Servo.h</a:t>
            </a:r>
            <a:r>
              <a:rPr lang="en-US" altLang="ko-KR" dirty="0"/>
              <a:t> library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9225" y="4962525"/>
            <a:ext cx="66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 you add a library and compile it,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you </a:t>
            </a:r>
            <a:r>
              <a:rPr lang="en-US" altLang="ko-KR" b="1" dirty="0">
                <a:solidFill>
                  <a:srgbClr val="FF0000"/>
                </a:solidFill>
              </a:rPr>
              <a:t>can see that it compiles well.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1314450" y="5285691"/>
            <a:ext cx="3914775" cy="67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1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399183" y="5417404"/>
            <a:ext cx="137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93904" y="5423327"/>
            <a:ext cx="19581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9583" y="5416090"/>
            <a:ext cx="137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8640" y="566057"/>
            <a:ext cx="97623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라이브러리란</a:t>
            </a:r>
            <a:r>
              <a:rPr lang="en-US" altLang="ko-KR" sz="2800" b="1" dirty="0">
                <a:solidFill>
                  <a:srgbClr val="0070C0"/>
                </a:solidFill>
              </a:rPr>
              <a:t>? - What is Library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?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A collection of frequently used partial </a:t>
            </a:r>
            <a:r>
              <a:rPr lang="en-US" altLang="ko-KR" b="1" dirty="0" smtClean="0">
                <a:solidFill>
                  <a:srgbClr val="FF0000"/>
                </a:solidFill>
              </a:rPr>
              <a:t>programs(=function) </a:t>
            </a:r>
            <a:r>
              <a:rPr lang="en-US" altLang="ko-KR" b="1" dirty="0">
                <a:solidFill>
                  <a:srgbClr val="FF0000"/>
                </a:solidFill>
              </a:rPr>
              <a:t>in a computer program</a:t>
            </a:r>
            <a:r>
              <a:rPr lang="en-US" altLang="ko-KR" b="1" dirty="0" smtClean="0">
                <a:solidFill>
                  <a:srgbClr val="FF0000"/>
                </a:solidFill>
              </a:rPr>
              <a:t>.(WIKI)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/>
          </a:p>
          <a:p>
            <a:r>
              <a:rPr lang="en-US" altLang="ko-KR" b="1" dirty="0"/>
              <a:t>Brief description</a:t>
            </a:r>
            <a:r>
              <a:rPr lang="en-US" altLang="ko-KR" dirty="0"/>
              <a:t>: Functions required for program creation</a:t>
            </a:r>
          </a:p>
          <a:p>
            <a:r>
              <a:rPr lang="en-US" altLang="ko-KR" b="1" dirty="0"/>
              <a:t>Compare Description</a:t>
            </a:r>
            <a:r>
              <a:rPr lang="en-US" altLang="ko-KR" dirty="0"/>
              <a:t>: Car Wheel, Car Headlight, Car Airbag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96" y="2904483"/>
            <a:ext cx="4115422" cy="166238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189785" y="3476625"/>
            <a:ext cx="826477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36270" y="2535151"/>
            <a:ext cx="2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3" y="3287939"/>
            <a:ext cx="1481888" cy="860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30" y="2911370"/>
            <a:ext cx="1277190" cy="16140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10" y="3287939"/>
            <a:ext cx="1466615" cy="8609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96810" y="3034233"/>
            <a:ext cx="121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Assembly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7481" y="5416090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 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3132" y="5433489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 off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0225" y="5416090"/>
            <a:ext cx="211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Sensor value 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6818094" y="5358967"/>
            <a:ext cx="826477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01" y="4855675"/>
            <a:ext cx="1986883" cy="14901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70101" y="6326572"/>
            <a:ext cx="370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operation</a:t>
            </a:r>
            <a:endParaRPr lang="ko-KR" altLang="en-US" dirty="0"/>
          </a:p>
        </p:txBody>
      </p:sp>
      <p:sp>
        <p:nvSpPr>
          <p:cNvPr id="21" name="덧셈 기호 20"/>
          <p:cNvSpPr/>
          <p:nvPr/>
        </p:nvSpPr>
        <p:spPr>
          <a:xfrm>
            <a:off x="2230469" y="3476625"/>
            <a:ext cx="364135" cy="378739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덧셈 기호 21"/>
          <p:cNvSpPr/>
          <p:nvPr/>
        </p:nvSpPr>
        <p:spPr>
          <a:xfrm>
            <a:off x="4178655" y="3476624"/>
            <a:ext cx="364135" cy="378739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덧셈 기호 22"/>
          <p:cNvSpPr/>
          <p:nvPr/>
        </p:nvSpPr>
        <p:spPr>
          <a:xfrm>
            <a:off x="2076018" y="5418623"/>
            <a:ext cx="364135" cy="378739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덧셈 기호 23"/>
          <p:cNvSpPr/>
          <p:nvPr/>
        </p:nvSpPr>
        <p:spPr>
          <a:xfrm>
            <a:off x="3740582" y="5428785"/>
            <a:ext cx="364135" cy="378739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99183" y="5957240"/>
            <a:ext cx="22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has </a:t>
            </a:r>
            <a:r>
              <a:rPr lang="en-US" altLang="ko-KR" dirty="0"/>
              <a:t>many functions.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96810" y="5473212"/>
            <a:ext cx="22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6549" y="4821896"/>
            <a:ext cx="408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Example(IOT Sensor)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5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562" y="558825"/>
            <a:ext cx="976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Who make the library?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654770"/>
            <a:ext cx="1502463" cy="150246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753003"/>
            <a:ext cx="1047750" cy="65299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90562" y="3096821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manufacturing company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>
            <a:off x="4800600" y="3305175"/>
            <a:ext cx="2238375" cy="79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886325" y="304829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Provide library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8" y="3983831"/>
            <a:ext cx="2464488" cy="15659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21605" y="5549808"/>
            <a:ext cx="208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Some </a:t>
            </a:r>
            <a:r>
              <a:rPr lang="en-US" altLang="ko-KR" dirty="0" smtClean="0"/>
              <a:t>developers</a:t>
            </a:r>
            <a:endParaRPr lang="en-US" altLang="ko-KR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13" y="2631953"/>
            <a:ext cx="3567113" cy="211619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272463" y="4905375"/>
            <a:ext cx="380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just use Library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10337" y="5882554"/>
            <a:ext cx="665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You can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make it </a:t>
            </a:r>
            <a:r>
              <a:rPr lang="en-US" altLang="ko-KR" sz="3200" b="1" dirty="0">
                <a:solidFill>
                  <a:srgbClr val="FF0000"/>
                </a:solidFill>
              </a:rPr>
              <a:t>yourself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5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How to add Arduino </a:t>
            </a:r>
            <a:r>
              <a:rPr lang="en-US" altLang="ko-KR" b="1" dirty="0" smtClean="0">
                <a:solidFill>
                  <a:srgbClr val="0070C0"/>
                </a:solidFill>
              </a:rPr>
              <a:t>library</a:t>
            </a:r>
          </a:p>
          <a:p>
            <a:endParaRPr lang="en-US" altLang="ko-KR" b="1" dirty="0" smtClean="0"/>
          </a:p>
          <a:p>
            <a:r>
              <a:rPr lang="en-US" altLang="ko-KR" dirty="0"/>
              <a:t>There are </a:t>
            </a:r>
            <a:r>
              <a:rPr lang="en-US" altLang="ko-KR" dirty="0" smtClean="0"/>
              <a:t>two </a:t>
            </a:r>
            <a:r>
              <a:rPr lang="en-US" altLang="ko-KR" dirty="0"/>
              <a:t>ways to add the </a:t>
            </a:r>
            <a:r>
              <a:rPr lang="en-US" altLang="ko-KR" dirty="0" smtClean="0"/>
              <a:t>library in Arduino IDE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First 1</a:t>
            </a:r>
          </a:p>
          <a:p>
            <a:r>
              <a:rPr lang="en-US" altLang="ko-KR" dirty="0"/>
              <a:t>Select "Tools&gt; Board&gt; Boards Manager".</a:t>
            </a:r>
          </a:p>
          <a:p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516925"/>
            <a:ext cx="5290185" cy="39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How to add Arduino library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First 2</a:t>
            </a:r>
          </a:p>
          <a:p>
            <a:r>
              <a:rPr lang="en-US" altLang="ko-KR" dirty="0"/>
              <a:t>Select "Tools&gt; Board&gt; Boards Manager".</a:t>
            </a:r>
          </a:p>
          <a:p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2468833"/>
            <a:ext cx="6410325" cy="360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05725" y="2597382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You can find the library by searching.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4257675" y="2782048"/>
            <a:ext cx="3448050" cy="4687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8035" y="3761334"/>
            <a:ext cx="57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However, </a:t>
            </a:r>
            <a:r>
              <a:rPr lang="en-US" altLang="ko-KR" dirty="0" smtClean="0">
                <a:solidFill>
                  <a:srgbClr val="FF0000"/>
                </a:solidFill>
              </a:rPr>
              <a:t>sometimes there are no </a:t>
            </a:r>
            <a:r>
              <a:rPr lang="en-US" altLang="ko-KR" dirty="0">
                <a:solidFill>
                  <a:srgbClr val="FF0000"/>
                </a:solidFill>
              </a:rPr>
              <a:t>libraries.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How to add Arduino library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Second-1</a:t>
            </a:r>
          </a:p>
          <a:p>
            <a:r>
              <a:rPr lang="en-US" altLang="ko-KR" dirty="0"/>
              <a:t>Search the </a:t>
            </a:r>
            <a:r>
              <a:rPr lang="en-US" altLang="ko-KR" dirty="0" smtClean="0"/>
              <a:t>library.(ex. Use the Servo-Motor-library)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9" y="2238375"/>
            <a:ext cx="5659576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7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How to add Arduino </a:t>
            </a:r>
            <a:r>
              <a:rPr lang="en-US" altLang="ko-KR" b="1" dirty="0" smtClean="0">
                <a:solidFill>
                  <a:srgbClr val="0070C0"/>
                </a:solidFill>
              </a:rPr>
              <a:t>library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Second-1</a:t>
            </a:r>
          </a:p>
          <a:p>
            <a:r>
              <a:rPr lang="en-US" altLang="ko-KR" dirty="0"/>
              <a:t>Search the </a:t>
            </a:r>
            <a:r>
              <a:rPr lang="en-US" altLang="ko-KR" dirty="0" smtClean="0"/>
              <a:t>library in the GITHUB.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333625"/>
            <a:ext cx="10797326" cy="36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8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How to add Arduino </a:t>
            </a:r>
            <a:r>
              <a:rPr lang="en-US" altLang="ko-KR" b="1" dirty="0" smtClean="0">
                <a:solidFill>
                  <a:srgbClr val="0070C0"/>
                </a:solidFill>
              </a:rPr>
              <a:t>library</a:t>
            </a:r>
          </a:p>
          <a:p>
            <a:r>
              <a:rPr lang="en-US" altLang="ko-KR" b="1" dirty="0"/>
              <a:t>Second-2</a:t>
            </a:r>
          </a:p>
          <a:p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474634"/>
            <a:ext cx="8684495" cy="2897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126663"/>
            <a:ext cx="8708668" cy="2259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6799" y="6372225"/>
            <a:ext cx="612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Clone or download -&gt; Download ZIP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6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How to add Arduino library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874125"/>
            <a:ext cx="5537864" cy="4612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1070500"/>
            <a:ext cx="618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Second-3</a:t>
            </a:r>
            <a:endParaRPr lang="en-US" altLang="ko-KR" dirty="0" smtClean="0"/>
          </a:p>
          <a:p>
            <a:r>
              <a:rPr lang="en-US" altLang="ko-KR" dirty="0" smtClean="0"/>
              <a:t>Select “Sketch&gt; include Library&gt; Add ZIP Library".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14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279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How to add Arduino library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WeMos 보드 환경설정</dc:title>
  <dc:creator>Windows 사용자</dc:creator>
  <cp:lastModifiedBy>Windows 사용자</cp:lastModifiedBy>
  <cp:revision>15</cp:revision>
  <dcterms:created xsi:type="dcterms:W3CDTF">2018-01-09T07:50:13Z</dcterms:created>
  <dcterms:modified xsi:type="dcterms:W3CDTF">2018-01-10T15:40:48Z</dcterms:modified>
</cp:coreProperties>
</file>