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2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05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5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07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59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10" algn="l" defTabSz="9141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15"/>
  </p:normalViewPr>
  <p:slideViewPr>
    <p:cSldViewPr snapToGrid="0" snapToObjects="1">
      <p:cViewPr>
        <p:scale>
          <a:sx n="168" d="100"/>
          <a:sy n="168" d="100"/>
        </p:scale>
        <p:origin x="20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DB07-30CD-5A40-9210-354212A9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20C32E-1576-C24C-B584-2B10C5274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393D2D-1B61-444A-8E6B-8E75C47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7EA3AB-EC4E-E54B-8996-554A55D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38552C-4EE7-4940-BE71-D424970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03A39-0E4B-B24F-B0D3-894AE3A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05597D-C0CB-7B44-8F16-0EDF554D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FC102-DBD7-0E4F-89E3-320076D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0662B-1838-0047-A50B-B340A10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3F281-4555-5B42-8D09-DA6F6359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C6163-A7D7-A24A-BB1A-705F2C930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B2B3FC-E90A-C24F-953D-0D5DCF82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09A31-C696-C842-BE72-EBAFC66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11DB2-30D5-4E4D-A1BE-7DDB1D60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31F81-5371-3941-95DF-E40359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EB129-6C39-A14E-B566-CC5B1D92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23CA4-FE42-9046-9445-001B1393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B4A44-8EE3-C943-8AD2-40C0EFEE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4B9AD-EF50-B545-93FD-734E442B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CBE2A-2D07-5A43-8604-912527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108FD-BE1C-7447-8B10-260D5D0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E019-2071-364D-9D8E-95F0EAF9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7376-35AF-3943-92FF-4060E8DC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2BD51-533B-C145-9398-D50AE126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0AB4-3EC9-A245-8D12-CE7722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AA3B6-C818-0548-ACE9-C97312F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8F245-5DE9-0544-BBA7-078615BB0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D694E-151B-0E4F-AF0A-9B5284E9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4A759E-8BB5-0E4A-BD3D-F95F54E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D16A8-8FF3-AD4E-9600-C2599B9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BA4484-BE80-224E-A6DB-86AAAB4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0B5B-78D1-934F-80C8-1A13864B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E6E75-D297-6A42-9C39-5134A0EB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72BD84-058B-5848-9D2D-055B0DAE0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2F88C7-C428-3748-A349-5D9133AC4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4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F7034-0CDF-584C-9158-719B63C29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E83EC-1743-1E47-98ED-FEEE3CAA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EDAACE-F169-B64F-BB2C-046D82F4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39F5C-D455-8648-B1AC-1A236AC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A2733-54F9-E345-A4E5-185424FA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6E0192-2007-DF47-8D44-09E256C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07C9B4-59E8-C84B-B03B-A35D7BC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0062B3-FE8B-9642-BB4B-A1DC9A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46B2-FB11-954D-8AA6-E7C0A4E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79A36-F94E-7B4B-B3B0-32DCD47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D58130-9A5C-9B47-B4F6-8ACEDA8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F100-E8C6-0A4A-8854-2F51666D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3A03B-6591-5D40-A4FA-1177C10A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5740DE-234F-F54A-B8B8-FCE1A02A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F47E76-2820-D34E-AE0A-CCA3459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BE1B9C-8C62-6840-A930-630312F8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9DDA9-414E-C148-A9B6-955958B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552D3-137E-9046-AF84-73DA3100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A50CE8-9D98-3643-BB0C-031B7A342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7C987-1D30-574D-948E-755C7BC9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AA7DF-3A76-634B-954A-7237002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5ADB8-9849-0E43-A185-44A47FC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06C88-960A-5B46-BEA5-96566536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CE02F-DFAE-EE42-A2B6-8C8C5C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07455-F992-7448-90AB-8945FC9D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5BA2F-5D52-8C4C-A1EB-1FA6A362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5D8C-4EAC-A548-94DE-127F8D402EB2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65970-BEED-1C4C-BCF6-1F3B3603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E89E7-1E4F-944B-A159-ED08C25AE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4B71-C2AC-5B4A-B86F-0C33C47F14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493E052-DD23-2544-8CC5-69BF2DFFC9B2}"/>
              </a:ext>
            </a:extLst>
          </p:cNvPr>
          <p:cNvGrpSpPr/>
          <p:nvPr/>
        </p:nvGrpSpPr>
        <p:grpSpPr>
          <a:xfrm>
            <a:off x="3773902" y="3079030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66" name="Abgerundetes Rechteck 65">
              <a:extLst>
                <a:ext uri="{FF2B5EF4-FFF2-40B4-BE49-F238E27FC236}">
                  <a16:creationId xmlns:a16="http://schemas.microsoft.com/office/drawing/2014/main" id="{C5F13CE8-481A-EE44-ADB8-CF3810466A3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9434AA1-9ACE-3D49-BDDE-3A3D4A91901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Analyzer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FDCD3F5-6A4B-8D46-807B-47994783E530}"/>
              </a:ext>
            </a:extLst>
          </p:cNvPr>
          <p:cNvGrpSpPr/>
          <p:nvPr/>
        </p:nvGrpSpPr>
        <p:grpSpPr>
          <a:xfrm>
            <a:off x="47163" y="1489468"/>
            <a:ext cx="10189523" cy="626882"/>
            <a:chOff x="2974656" y="3109269"/>
            <a:chExt cx="2032657" cy="626882"/>
          </a:xfrm>
        </p:grpSpPr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CAFFA6BA-4A92-E74E-8E48-3FEB5C87A938}"/>
                </a:ext>
              </a:extLst>
            </p:cNvPr>
            <p:cNvSpPr/>
            <p:nvPr/>
          </p:nvSpPr>
          <p:spPr>
            <a:xfrm>
              <a:off x="2974656" y="3109269"/>
              <a:ext cx="2032657" cy="626882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B2B8AA4-93ED-574F-9D64-288018CEC7E3}"/>
                </a:ext>
              </a:extLst>
            </p:cNvPr>
            <p:cNvSpPr txBox="1"/>
            <p:nvPr/>
          </p:nvSpPr>
          <p:spPr>
            <a:xfrm>
              <a:off x="3167305" y="3116346"/>
              <a:ext cx="1647357" cy="61293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 UI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TypeScript, Angular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F866277-2A35-964A-B9D0-39449D3BC07B}"/>
              </a:ext>
            </a:extLst>
          </p:cNvPr>
          <p:cNvGrpSpPr/>
          <p:nvPr/>
        </p:nvGrpSpPr>
        <p:grpSpPr>
          <a:xfrm>
            <a:off x="47163" y="3076305"/>
            <a:ext cx="1999617" cy="1327774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C01302EC-7446-A044-AD79-4D3A9B8F2508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C951C58-7561-B844-BFF6-4E54118DE102}"/>
                </a:ext>
              </a:extLst>
            </p:cNvPr>
            <p:cNvSpPr txBox="1"/>
            <p:nvPr/>
          </p:nvSpPr>
          <p:spPr>
            <a:xfrm>
              <a:off x="3167305" y="3167795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QProv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84E7D5E-68E7-214E-B3C1-7393E0A45108}"/>
              </a:ext>
            </a:extLst>
          </p:cNvPr>
          <p:cNvGrpSpPr/>
          <p:nvPr/>
        </p:nvGrpSpPr>
        <p:grpSpPr>
          <a:xfrm>
            <a:off x="145179" y="4166942"/>
            <a:ext cx="1807924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32" name="Zylinder 31">
              <a:extLst>
                <a:ext uri="{FF2B5EF4-FFF2-40B4-BE49-F238E27FC236}">
                  <a16:creationId xmlns:a16="http://schemas.microsoft.com/office/drawing/2014/main" id="{97895413-20CD-094B-B01D-97ADDF95B62F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5B3B01E-0CC7-0846-80D1-D2844B5C1300}"/>
                </a:ext>
              </a:extLst>
            </p:cNvPr>
            <p:cNvSpPr txBox="1"/>
            <p:nvPr/>
          </p:nvSpPr>
          <p:spPr>
            <a:xfrm>
              <a:off x="2611316" y="4498257"/>
              <a:ext cx="2022334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Provenance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C7B51FF-1153-E149-83A6-0936554B9F1F}"/>
              </a:ext>
            </a:extLst>
          </p:cNvPr>
          <p:cNvGrpSpPr/>
          <p:nvPr/>
        </p:nvGrpSpPr>
        <p:grpSpPr>
          <a:xfrm>
            <a:off x="2258469" y="2973420"/>
            <a:ext cx="1297605" cy="544830"/>
            <a:chOff x="2898396" y="2996940"/>
            <a:chExt cx="1384418" cy="544830"/>
          </a:xfrm>
        </p:grpSpPr>
        <p:sp>
          <p:nvSpPr>
            <p:cNvPr id="48" name="Abgerundetes Rechteck 47">
              <a:extLst>
                <a:ext uri="{FF2B5EF4-FFF2-40B4-BE49-F238E27FC236}">
                  <a16:creationId xmlns:a16="http://schemas.microsoft.com/office/drawing/2014/main" id="{63FC403F-52B7-7B41-A74F-5031EF59A4C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6EA38C0-033A-2246-BBCC-3941C2B989C0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Qiskit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DE34523-5BFF-ED45-88AA-29778DC79D3F}"/>
              </a:ext>
            </a:extLst>
          </p:cNvPr>
          <p:cNvGrpSpPr/>
          <p:nvPr/>
        </p:nvGrpSpPr>
        <p:grpSpPr>
          <a:xfrm>
            <a:off x="2256710" y="3500229"/>
            <a:ext cx="1297605" cy="544830"/>
            <a:chOff x="2898396" y="2996940"/>
            <a:chExt cx="1384418" cy="544830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06C6ED76-F99B-0C4E-B35C-8AF0577D4416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EA793BD5-B0EC-AF42-B62F-B28E098B4D51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Pytket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314784D3-F0CF-7942-B417-59EF456CF275}"/>
              </a:ext>
            </a:extLst>
          </p:cNvPr>
          <p:cNvGrpSpPr/>
          <p:nvPr/>
        </p:nvGrpSpPr>
        <p:grpSpPr>
          <a:xfrm>
            <a:off x="2262857" y="4025039"/>
            <a:ext cx="1297605" cy="544830"/>
            <a:chOff x="2898396" y="2996940"/>
            <a:chExt cx="1384418" cy="544830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0342D41-B958-2749-903B-5DAD2021581E}"/>
                </a:ext>
              </a:extLst>
            </p:cNvPr>
            <p:cNvSpPr/>
            <p:nvPr/>
          </p:nvSpPr>
          <p:spPr>
            <a:xfrm>
              <a:off x="2974657" y="3041190"/>
              <a:ext cx="1236655" cy="464037"/>
            </a:xfrm>
            <a:prstGeom prst="roundRect">
              <a:avLst>
                <a:gd name="adj" fmla="val 44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ECCD6E0-60F8-F34D-9FF2-27BBD4B86492}"/>
                </a:ext>
              </a:extLst>
            </p:cNvPr>
            <p:cNvSpPr txBox="1"/>
            <p:nvPr/>
          </p:nvSpPr>
          <p:spPr>
            <a:xfrm>
              <a:off x="2898396" y="2996940"/>
              <a:ext cx="1384418" cy="54483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Forest Service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Flask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A2B7C8-22A1-1947-AD80-E935D0E422A0}"/>
              </a:ext>
            </a:extLst>
          </p:cNvPr>
          <p:cNvGrpSpPr/>
          <p:nvPr/>
        </p:nvGrpSpPr>
        <p:grpSpPr>
          <a:xfrm>
            <a:off x="3876308" y="4166947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08926880-1B4C-2C48-9C73-12F8FEB4C61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E810E0C-7B3D-2148-9CA3-4D19534DF489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NISQ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65C1EC-150B-CE41-B887-47825BF365C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2064958" y="3250250"/>
            <a:ext cx="2326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A774FBD-8FAA-7448-8A5B-F5BA7868B559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 flipV="1">
            <a:off x="3519480" y="3252428"/>
            <a:ext cx="261486" cy="167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2E5F183C-22E2-BA40-B0FD-DB8431BA6C80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3519479" y="3779489"/>
            <a:ext cx="25540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46B4B6A-EC1C-C94E-9703-C8D4062C3CBC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3523013" y="4302100"/>
            <a:ext cx="2508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39687DB-7F35-394D-A543-3FB6AF436EB7}"/>
              </a:ext>
            </a:extLst>
          </p:cNvPr>
          <p:cNvGrpSpPr/>
          <p:nvPr/>
        </p:nvGrpSpPr>
        <p:grpSpPr>
          <a:xfrm>
            <a:off x="5999311" y="3076309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B87E6DAE-D03A-F24B-BF2C-9F1ED303B3E6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8FB2B71-42EB-7C4D-A2C2-D10CEE8B4F4D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QC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992D0696-1B10-6F43-B4C3-8222B827ED7E}"/>
              </a:ext>
            </a:extLst>
          </p:cNvPr>
          <p:cNvGrpSpPr/>
          <p:nvPr/>
        </p:nvGrpSpPr>
        <p:grpSpPr>
          <a:xfrm>
            <a:off x="6101717" y="4164226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78" name="Zylinder 77">
              <a:extLst>
                <a:ext uri="{FF2B5EF4-FFF2-40B4-BE49-F238E27FC236}">
                  <a16:creationId xmlns:a16="http://schemas.microsoft.com/office/drawing/2014/main" id="{5A412D1A-EFA2-D343-871B-FD6ED771C996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2447EF84-298A-5244-8A1A-FA3DA5ED36EC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Atlas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2E67F43-9E9D-9148-9C34-433A36385EF5}"/>
              </a:ext>
            </a:extLst>
          </p:cNvPr>
          <p:cNvGrpSpPr/>
          <p:nvPr/>
        </p:nvGrpSpPr>
        <p:grpSpPr>
          <a:xfrm>
            <a:off x="8233523" y="3076309"/>
            <a:ext cx="2003162" cy="1327775"/>
            <a:chOff x="2974656" y="2959163"/>
            <a:chExt cx="2032657" cy="776988"/>
          </a:xfrm>
          <a:solidFill>
            <a:schemeClr val="bg1">
              <a:lumMod val="95000"/>
            </a:schemeClr>
          </a:solidFill>
        </p:grpSpPr>
        <p:sp>
          <p:nvSpPr>
            <p:cNvPr id="81" name="Abgerundetes Rechteck 80">
              <a:extLst>
                <a:ext uri="{FF2B5EF4-FFF2-40B4-BE49-F238E27FC236}">
                  <a16:creationId xmlns:a16="http://schemas.microsoft.com/office/drawing/2014/main" id="{65F76A12-4E74-C64F-80A5-A781145A78DA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FA7C687-2EDF-E549-8A30-4340ED3D78C1}"/>
                </a:ext>
              </a:extLst>
            </p:cNvPr>
            <p:cNvSpPr txBox="1"/>
            <p:nvPr/>
          </p:nvSpPr>
          <p:spPr>
            <a:xfrm>
              <a:off x="3167305" y="3166726"/>
              <a:ext cx="1647357" cy="358677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Atlas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SpringBoot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E93B7EA-78D2-8349-BEAF-DFC348AF9C38}"/>
              </a:ext>
            </a:extLst>
          </p:cNvPr>
          <p:cNvGrpSpPr/>
          <p:nvPr/>
        </p:nvGrpSpPr>
        <p:grpSpPr>
          <a:xfrm>
            <a:off x="8335929" y="4164226"/>
            <a:ext cx="1807161" cy="796371"/>
            <a:chOff x="2593854" y="4310634"/>
            <a:chExt cx="2039796" cy="917663"/>
          </a:xfrm>
          <a:solidFill>
            <a:schemeClr val="bg1">
              <a:lumMod val="75000"/>
            </a:schemeClr>
          </a:solidFill>
        </p:grpSpPr>
        <p:sp>
          <p:nvSpPr>
            <p:cNvPr id="84" name="Zylinder 83">
              <a:extLst>
                <a:ext uri="{FF2B5EF4-FFF2-40B4-BE49-F238E27FC236}">
                  <a16:creationId xmlns:a16="http://schemas.microsoft.com/office/drawing/2014/main" id="{4612029F-98F8-184E-8A00-1D89F2CF8B77}"/>
                </a:ext>
              </a:extLst>
            </p:cNvPr>
            <p:cNvSpPr/>
            <p:nvPr/>
          </p:nvSpPr>
          <p:spPr>
            <a:xfrm>
              <a:off x="2593854" y="4310634"/>
              <a:ext cx="2039796" cy="917663"/>
            </a:xfrm>
            <a:prstGeom prst="can">
              <a:avLst>
                <a:gd name="adj" fmla="val 21079"/>
              </a:avLst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  <a:p>
              <a:pPr algn="ctr"/>
              <a:endParaRPr lang="en-US" sz="800" noProof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DAD18136-51DB-DA4B-8B7D-6E9613932E68}"/>
                </a:ext>
              </a:extLst>
            </p:cNvPr>
            <p:cNvSpPr txBox="1"/>
            <p:nvPr/>
          </p:nvSpPr>
          <p:spPr>
            <a:xfrm>
              <a:off x="2785104" y="4516268"/>
              <a:ext cx="1647357" cy="706287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Pattern DB</a:t>
              </a:r>
            </a:p>
            <a:p>
              <a:pPr algn="ctr"/>
              <a:r>
                <a:rPr lang="en-US" sz="12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PostgreSQL</a:t>
              </a:r>
            </a:p>
          </p:txBody>
        </p:sp>
      </p:grpSp>
      <p:cxnSp>
        <p:nvCxnSpPr>
          <p:cNvPr id="87" name="Gekrümmte Verbindung 86">
            <a:extLst>
              <a:ext uri="{FF2B5EF4-FFF2-40B4-BE49-F238E27FC236}">
                <a16:creationId xmlns:a16="http://schemas.microsoft.com/office/drawing/2014/main" id="{D38EEFC4-F48E-7D46-ADE0-9C6FF8E82248}"/>
              </a:ext>
            </a:extLst>
          </p:cNvPr>
          <p:cNvCxnSpPr>
            <a:cxnSpLocks/>
          </p:cNvCxnSpPr>
          <p:nvPr/>
        </p:nvCxnSpPr>
        <p:spPr>
          <a:xfrm rot="16380000" flipV="1">
            <a:off x="2674773" y="1758324"/>
            <a:ext cx="2721" cy="2484000"/>
          </a:xfrm>
          <a:prstGeom prst="curvedConnector3">
            <a:avLst>
              <a:gd name="adj1" fmla="val 11600809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D0DBED97-AF8F-AB49-B90F-251334468408}"/>
              </a:ext>
            </a:extLst>
          </p:cNvPr>
          <p:cNvGrpSpPr/>
          <p:nvPr/>
        </p:nvGrpSpPr>
        <p:grpSpPr>
          <a:xfrm>
            <a:off x="306307" y="2944151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6" name="Abgerundetes Rechteck 95">
              <a:extLst>
                <a:ext uri="{FF2B5EF4-FFF2-40B4-BE49-F238E27FC236}">
                  <a16:creationId xmlns:a16="http://schemas.microsoft.com/office/drawing/2014/main" id="{82D7F633-161A-104B-8FEA-4F8DAA149073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AF615895-2ECE-1343-B2E8-B7BA714FC605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0BEA56EF-CF29-734F-B42C-01B0363EC5C3}"/>
              </a:ext>
            </a:extLst>
          </p:cNvPr>
          <p:cNvGrpSpPr/>
          <p:nvPr/>
        </p:nvGrpSpPr>
        <p:grpSpPr>
          <a:xfrm>
            <a:off x="4047653" y="2952985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99" name="Abgerundetes Rechteck 98">
              <a:extLst>
                <a:ext uri="{FF2B5EF4-FFF2-40B4-BE49-F238E27FC236}">
                  <a16:creationId xmlns:a16="http://schemas.microsoft.com/office/drawing/2014/main" id="{50D9CA35-1537-AC4B-81B6-11859C94CA4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291C54AD-4B25-304F-A275-25C4CCE61B23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49E16D24-5A23-4C45-9596-6987435C6962}"/>
              </a:ext>
            </a:extLst>
          </p:cNvPr>
          <p:cNvGrpSpPr/>
          <p:nvPr/>
        </p:nvGrpSpPr>
        <p:grpSpPr>
          <a:xfrm>
            <a:off x="6256161" y="2959344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5" name="Abgerundetes Rechteck 104">
              <a:extLst>
                <a:ext uri="{FF2B5EF4-FFF2-40B4-BE49-F238E27FC236}">
                  <a16:creationId xmlns:a16="http://schemas.microsoft.com/office/drawing/2014/main" id="{43AEBBAD-B2B8-7A48-8097-B08C8E1C6BF5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D9A8300-0353-C54D-BF58-D6D489783D66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A9E91CCA-B95C-CD42-81EB-019382D64697}"/>
              </a:ext>
            </a:extLst>
          </p:cNvPr>
          <p:cNvGrpSpPr/>
          <p:nvPr/>
        </p:nvGrpSpPr>
        <p:grpSpPr>
          <a:xfrm>
            <a:off x="8481570" y="2944157"/>
            <a:ext cx="1499699" cy="340519"/>
            <a:chOff x="2974656" y="2949166"/>
            <a:chExt cx="2032657" cy="826642"/>
          </a:xfrm>
          <a:solidFill>
            <a:schemeClr val="bg1">
              <a:lumMod val="85000"/>
            </a:schemeClr>
          </a:solidFill>
        </p:grpSpPr>
        <p:sp>
          <p:nvSpPr>
            <p:cNvPr id="108" name="Abgerundetes Rechteck 107">
              <a:extLst>
                <a:ext uri="{FF2B5EF4-FFF2-40B4-BE49-F238E27FC236}">
                  <a16:creationId xmlns:a16="http://schemas.microsoft.com/office/drawing/2014/main" id="{01B0B107-A57E-BB48-A8F2-76D36F6630BC}"/>
                </a:ext>
              </a:extLst>
            </p:cNvPr>
            <p:cNvSpPr/>
            <p:nvPr/>
          </p:nvSpPr>
          <p:spPr>
            <a:xfrm>
              <a:off x="2974656" y="2959163"/>
              <a:ext cx="2032657" cy="776988"/>
            </a:xfrm>
            <a:prstGeom prst="roundRect">
              <a:avLst>
                <a:gd name="adj" fmla="val 449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F246B292-E4A1-6A46-9B27-0BD76802319B}"/>
                </a:ext>
              </a:extLst>
            </p:cNvPr>
            <p:cNvSpPr txBox="1"/>
            <p:nvPr/>
          </p:nvSpPr>
          <p:spPr>
            <a:xfrm>
              <a:off x="2997401" y="2949166"/>
              <a:ext cx="1987165" cy="82664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REST API</a:t>
              </a:r>
            </a:p>
          </p:txBody>
        </p:sp>
      </p:grpSp>
      <p:sp>
        <p:nvSpPr>
          <p:cNvPr id="111" name="Abgerundetes Rechteck 110">
            <a:extLst>
              <a:ext uri="{FF2B5EF4-FFF2-40B4-BE49-F238E27FC236}">
                <a16:creationId xmlns:a16="http://schemas.microsoft.com/office/drawing/2014/main" id="{A49069D5-440A-5F47-A7BD-30FC2CC0712E}"/>
              </a:ext>
            </a:extLst>
          </p:cNvPr>
          <p:cNvSpPr/>
          <p:nvPr/>
        </p:nvSpPr>
        <p:spPr>
          <a:xfrm rot="5400000">
            <a:off x="3325667" y="3214328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A6C9225D-1C6B-BB4E-BE93-759472CC27AB}"/>
              </a:ext>
            </a:extLst>
          </p:cNvPr>
          <p:cNvSpPr/>
          <p:nvPr/>
        </p:nvSpPr>
        <p:spPr>
          <a:xfrm rot="5400000">
            <a:off x="2179970" y="321215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Abgerundetes Rechteck 117">
            <a:extLst>
              <a:ext uri="{FF2B5EF4-FFF2-40B4-BE49-F238E27FC236}">
                <a16:creationId xmlns:a16="http://schemas.microsoft.com/office/drawing/2014/main" id="{A77D4437-5DFE-F948-937F-B3D075438833}"/>
              </a:ext>
            </a:extLst>
          </p:cNvPr>
          <p:cNvSpPr/>
          <p:nvPr/>
        </p:nvSpPr>
        <p:spPr>
          <a:xfrm rot="5400000">
            <a:off x="3325666" y="3741384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4630578E-4F4B-F546-9DC5-5BA749309AE5}"/>
              </a:ext>
            </a:extLst>
          </p:cNvPr>
          <p:cNvSpPr/>
          <p:nvPr/>
        </p:nvSpPr>
        <p:spPr>
          <a:xfrm rot="5400000">
            <a:off x="3329196" y="4264000"/>
            <a:ext cx="311435" cy="76198"/>
          </a:xfrm>
          <a:prstGeom prst="roundRect">
            <a:avLst>
              <a:gd name="adj" fmla="val 449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62F0957-18EC-AF4D-A36D-90E5C5F2F527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56156" y="2116783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CA0A5F5E-C979-2145-AB77-95C80EE23478}"/>
              </a:ext>
            </a:extLst>
          </p:cNvPr>
          <p:cNvCxnSpPr>
            <a:cxnSpLocks/>
          </p:cNvCxnSpPr>
          <p:nvPr/>
        </p:nvCxnSpPr>
        <p:spPr>
          <a:xfrm>
            <a:off x="4800105" y="2125611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5D2BD1F-BABD-E447-889D-990724D2F88F}"/>
              </a:ext>
            </a:extLst>
          </p:cNvPr>
          <p:cNvCxnSpPr>
            <a:cxnSpLocks/>
          </p:cNvCxnSpPr>
          <p:nvPr/>
        </p:nvCxnSpPr>
        <p:spPr>
          <a:xfrm>
            <a:off x="7000890" y="2131970"/>
            <a:ext cx="0" cy="82736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13A8A422-456E-5948-AF08-F3BDEA05613E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9218162" y="2125611"/>
            <a:ext cx="0" cy="818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</Words>
  <Application>Microsoft Macintosh PowerPoint</Application>
  <PresentationFormat>Breitbild</PresentationFormat>
  <Paragraphs>72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15</cp:revision>
  <dcterms:created xsi:type="dcterms:W3CDTF">2021-02-17T06:59:19Z</dcterms:created>
  <dcterms:modified xsi:type="dcterms:W3CDTF">2021-02-17T08:18:51Z</dcterms:modified>
</cp:coreProperties>
</file>