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2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2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5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05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57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07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59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10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35"/>
  </p:normalViewPr>
  <p:slideViewPr>
    <p:cSldViewPr snapToGrid="0" snapToObjects="1">
      <p:cViewPr varScale="1">
        <p:scale>
          <a:sx n="141" d="100"/>
          <a:sy n="141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3DB07-30CD-5A40-9210-354212A9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20C32E-1576-C24C-B584-2B10C5274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393D2D-1B61-444A-8E6B-8E75C47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EA3AB-EC4E-E54B-8996-554A55DA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38552C-4EE7-4940-BE71-D4249707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03A39-0E4B-B24F-B0D3-894AE3AB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05597D-C0CB-7B44-8F16-0EDF554DE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FC102-DBD7-0E4F-89E3-320076D0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0662B-1838-0047-A50B-B340A101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F3F281-4555-5B42-8D09-DA6F6359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1C6163-A7D7-A24A-BB1A-705F2C930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B2B3FC-E90A-C24F-953D-0D5DCF82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09A31-C696-C842-BE72-EBAFC66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11DB2-30D5-4E4D-A1BE-7DDB1D60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31F81-5371-3941-95DF-E40359C0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EB129-6C39-A14E-B566-CC5B1D92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23CA4-FE42-9046-9445-001B1393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B4A44-8EE3-C943-8AD2-40C0EFEE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4B9AD-EF50-B545-93FD-734E442B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CBE2A-2D07-5A43-8604-9125276B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108FD-BE1C-7447-8B10-260D5D0B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2E019-2071-364D-9D8E-95F0EAF9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37376-35AF-3943-92FF-4060E8DC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42BD51-533B-C145-9398-D50AE126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10AB4-3EC9-A245-8D12-CE7722CE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AA3B6-C818-0548-ACE9-C97312FF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8F245-5DE9-0544-BBA7-078615BB0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D694E-151B-0E4F-AF0A-9B5284E9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4A759E-8BB5-0E4A-BD3D-F95F54E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D16A8-8FF3-AD4E-9600-C2599B9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A4484-BE80-224E-A6DB-86AAAB4E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0B5B-78D1-934F-80C8-1A13864B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E6E75-D297-6A42-9C39-5134A0EB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72BD84-058B-5848-9D2D-055B0DAE0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2F88C7-C428-3748-A349-5D9133AC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4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F7034-0CDF-584C-9158-719B63C2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9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1E83EC-1743-1E47-98ED-FEEE3CAA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EDAACE-F169-B64F-BB2C-046D82F4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039F5C-D455-8648-B1AC-1A236AC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A2733-54F9-E345-A4E5-185424FA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6E0192-2007-DF47-8D44-09E256C6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07C9B4-59E8-C84B-B03B-A35D7BC7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0062B3-FE8B-9642-BB4B-A1DC9A6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46B2-FB11-954D-8AA6-E7C0A4E9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079A36-F94E-7B4B-B3B0-32DCD47C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D58130-9A5C-9B47-B4F6-8ACEDA8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7F100-E8C6-0A4A-8854-2F51666D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3A03B-6591-5D40-A4FA-1177C10A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740DE-234F-F54A-B8B8-FCE1A02A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F47E76-2820-D34E-AE0A-CCA3459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E1B9C-8C62-6840-A930-630312F8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9DDA9-414E-C148-A9B6-955958B7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552D3-137E-9046-AF84-73DA3100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A50CE8-9D98-3643-BB0C-031B7A342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7C987-1D30-574D-948E-755C7BC90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AA7DF-3A76-634B-954A-7237002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5ADB8-9849-0E43-A185-44A47FCE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E06C88-960A-5B46-BEA5-96566536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0CE02F-DFAE-EE42-A2B6-8C8C5C81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07455-F992-7448-90AB-8945FC9D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5BA2F-5D52-8C4C-A1EB-1FA6A3623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5D8C-4EAC-A548-94DE-127F8D402EB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65970-BEED-1C4C-BCF6-1F3B36031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E89E7-1E4F-944B-A159-ED08C25AE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E493E052-DD23-2544-8CC5-69BF2DFFC9B2}"/>
              </a:ext>
            </a:extLst>
          </p:cNvPr>
          <p:cNvGrpSpPr/>
          <p:nvPr/>
        </p:nvGrpSpPr>
        <p:grpSpPr>
          <a:xfrm>
            <a:off x="3773902" y="3079030"/>
            <a:ext cx="2003162" cy="1327775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66" name="Abgerundetes Rechteck 65">
              <a:extLst>
                <a:ext uri="{FF2B5EF4-FFF2-40B4-BE49-F238E27FC236}">
                  <a16:creationId xmlns:a16="http://schemas.microsoft.com/office/drawing/2014/main" id="{C5F13CE8-481A-EE44-ADB8-CF3810466A3C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9434AA1-9ACE-3D49-BDDE-3A3D4A919011}"/>
                </a:ext>
              </a:extLst>
            </p:cNvPr>
            <p:cNvSpPr txBox="1"/>
            <p:nvPr/>
          </p:nvSpPr>
          <p:spPr>
            <a:xfrm>
              <a:off x="3167305" y="3166726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NISQ Analyzer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FDCD3F5-6A4B-8D46-807B-47994783E530}"/>
              </a:ext>
            </a:extLst>
          </p:cNvPr>
          <p:cNvGrpSpPr/>
          <p:nvPr/>
        </p:nvGrpSpPr>
        <p:grpSpPr>
          <a:xfrm>
            <a:off x="47163" y="1489468"/>
            <a:ext cx="11948619" cy="626882"/>
            <a:chOff x="2974656" y="3109269"/>
            <a:chExt cx="2032657" cy="626882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CAFFA6BA-4A92-E74E-8E48-3FEB5C87A938}"/>
                </a:ext>
              </a:extLst>
            </p:cNvPr>
            <p:cNvSpPr/>
            <p:nvPr/>
          </p:nvSpPr>
          <p:spPr>
            <a:xfrm>
              <a:off x="2974656" y="3109269"/>
              <a:ext cx="2032657" cy="626882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B2B8AA4-93ED-574F-9D64-288018CEC7E3}"/>
                </a:ext>
              </a:extLst>
            </p:cNvPr>
            <p:cNvSpPr txBox="1"/>
            <p:nvPr/>
          </p:nvSpPr>
          <p:spPr>
            <a:xfrm>
              <a:off x="3167305" y="3116346"/>
              <a:ext cx="1647357" cy="61293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QC Atlas UI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TypeScript, Angular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F866277-2A35-964A-B9D0-39449D3BC07B}"/>
              </a:ext>
            </a:extLst>
          </p:cNvPr>
          <p:cNvGrpSpPr/>
          <p:nvPr/>
        </p:nvGrpSpPr>
        <p:grpSpPr>
          <a:xfrm>
            <a:off x="47163" y="3076305"/>
            <a:ext cx="1999617" cy="1327774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29" name="Abgerundetes Rechteck 28">
              <a:extLst>
                <a:ext uri="{FF2B5EF4-FFF2-40B4-BE49-F238E27FC236}">
                  <a16:creationId xmlns:a16="http://schemas.microsoft.com/office/drawing/2014/main" id="{C01302EC-7446-A044-AD79-4D3A9B8F2508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C951C58-7561-B844-BFF6-4E54118DE102}"/>
                </a:ext>
              </a:extLst>
            </p:cNvPr>
            <p:cNvSpPr txBox="1"/>
            <p:nvPr/>
          </p:nvSpPr>
          <p:spPr>
            <a:xfrm>
              <a:off x="3167305" y="3167795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QProv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84E7D5E-68E7-214E-B3C1-7393E0A45108}"/>
              </a:ext>
            </a:extLst>
          </p:cNvPr>
          <p:cNvGrpSpPr/>
          <p:nvPr/>
        </p:nvGrpSpPr>
        <p:grpSpPr>
          <a:xfrm>
            <a:off x="145179" y="4166942"/>
            <a:ext cx="1807924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32" name="Zylinder 31">
              <a:extLst>
                <a:ext uri="{FF2B5EF4-FFF2-40B4-BE49-F238E27FC236}">
                  <a16:creationId xmlns:a16="http://schemas.microsoft.com/office/drawing/2014/main" id="{97895413-20CD-094B-B01D-97ADDF95B62F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5B3B01E-0CC7-0846-80D1-D2844B5C1300}"/>
                </a:ext>
              </a:extLst>
            </p:cNvPr>
            <p:cNvSpPr txBox="1"/>
            <p:nvPr/>
          </p:nvSpPr>
          <p:spPr>
            <a:xfrm>
              <a:off x="2611316" y="4498257"/>
              <a:ext cx="2022334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Provenance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C7B51FF-1153-E149-83A6-0936554B9F1F}"/>
              </a:ext>
            </a:extLst>
          </p:cNvPr>
          <p:cNvGrpSpPr/>
          <p:nvPr/>
        </p:nvGrpSpPr>
        <p:grpSpPr>
          <a:xfrm>
            <a:off x="2258469" y="2973420"/>
            <a:ext cx="1297605" cy="544830"/>
            <a:chOff x="2898396" y="2996940"/>
            <a:chExt cx="1384418" cy="544830"/>
          </a:xfrm>
        </p:grpSpPr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63FC403F-52B7-7B41-A74F-5031EF59A4C6}"/>
                </a:ext>
              </a:extLst>
            </p:cNvPr>
            <p:cNvSpPr/>
            <p:nvPr/>
          </p:nvSpPr>
          <p:spPr>
            <a:xfrm>
              <a:off x="2974657" y="3041190"/>
              <a:ext cx="1236655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6EA38C0-033A-2246-BBCC-3941C2B989C0}"/>
                </a:ext>
              </a:extLst>
            </p:cNvPr>
            <p:cNvSpPr txBox="1"/>
            <p:nvPr/>
          </p:nvSpPr>
          <p:spPr>
            <a:xfrm>
              <a:off x="2898396" y="2996940"/>
              <a:ext cx="1384418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Qiskit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DE34523-5BFF-ED45-88AA-29778DC79D3F}"/>
              </a:ext>
            </a:extLst>
          </p:cNvPr>
          <p:cNvGrpSpPr/>
          <p:nvPr/>
        </p:nvGrpSpPr>
        <p:grpSpPr>
          <a:xfrm>
            <a:off x="2256710" y="3500229"/>
            <a:ext cx="1297605" cy="544830"/>
            <a:chOff x="2898396" y="2996940"/>
            <a:chExt cx="1384418" cy="544830"/>
          </a:xfrm>
        </p:grpSpPr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06C6ED76-F99B-0C4E-B35C-8AF0577D4416}"/>
                </a:ext>
              </a:extLst>
            </p:cNvPr>
            <p:cNvSpPr/>
            <p:nvPr/>
          </p:nvSpPr>
          <p:spPr>
            <a:xfrm>
              <a:off x="2974657" y="3041190"/>
              <a:ext cx="1236655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EA793BD5-B0EC-AF42-B62F-B28E098B4D51}"/>
                </a:ext>
              </a:extLst>
            </p:cNvPr>
            <p:cNvSpPr txBox="1"/>
            <p:nvPr/>
          </p:nvSpPr>
          <p:spPr>
            <a:xfrm>
              <a:off x="2898396" y="2996940"/>
              <a:ext cx="1384418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Pytket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314784D3-F0CF-7942-B417-59EF456CF275}"/>
              </a:ext>
            </a:extLst>
          </p:cNvPr>
          <p:cNvGrpSpPr/>
          <p:nvPr/>
        </p:nvGrpSpPr>
        <p:grpSpPr>
          <a:xfrm>
            <a:off x="2262857" y="4025039"/>
            <a:ext cx="1297605" cy="544830"/>
            <a:chOff x="2898396" y="2996940"/>
            <a:chExt cx="1384418" cy="544830"/>
          </a:xfrm>
        </p:grpSpPr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E0342D41-B958-2749-903B-5DAD2021581E}"/>
                </a:ext>
              </a:extLst>
            </p:cNvPr>
            <p:cNvSpPr/>
            <p:nvPr/>
          </p:nvSpPr>
          <p:spPr>
            <a:xfrm>
              <a:off x="2974657" y="3041190"/>
              <a:ext cx="1236655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BECCD6E0-60F8-F34D-9FF2-27BBD4B86492}"/>
                </a:ext>
              </a:extLst>
            </p:cNvPr>
            <p:cNvSpPr txBox="1"/>
            <p:nvPr/>
          </p:nvSpPr>
          <p:spPr>
            <a:xfrm>
              <a:off x="2898396" y="2996940"/>
              <a:ext cx="1384418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Forest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A2B7C8-22A1-1947-AD80-E935D0E422A0}"/>
              </a:ext>
            </a:extLst>
          </p:cNvPr>
          <p:cNvGrpSpPr/>
          <p:nvPr/>
        </p:nvGrpSpPr>
        <p:grpSpPr>
          <a:xfrm>
            <a:off x="3876308" y="4166947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08926880-1B4C-2C48-9C73-12F8FEB4C617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E810E0C-7B3D-2148-9CA3-4D19534DF489}"/>
                </a:ext>
              </a:extLst>
            </p:cNvPr>
            <p:cNvSpPr txBox="1"/>
            <p:nvPr/>
          </p:nvSpPr>
          <p:spPr>
            <a:xfrm>
              <a:off x="2785104" y="4516268"/>
              <a:ext cx="1647357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NISQ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7C65C1EC-150B-CE41-B887-47825BF365C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2064958" y="3250250"/>
            <a:ext cx="2326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A774FBD-8FAA-7448-8A5B-F5BA7868B559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 flipV="1">
            <a:off x="3519480" y="3252428"/>
            <a:ext cx="261486" cy="1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E5F183C-22E2-BA40-B0FD-DB8431BA6C80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3519479" y="3779489"/>
            <a:ext cx="25540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46B4B6A-EC1C-C94E-9703-C8D4062C3CBC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3523013" y="4302100"/>
            <a:ext cx="2508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39687DB-7F35-394D-A543-3FB6AF436EB7}"/>
              </a:ext>
            </a:extLst>
          </p:cNvPr>
          <p:cNvGrpSpPr/>
          <p:nvPr/>
        </p:nvGrpSpPr>
        <p:grpSpPr>
          <a:xfrm>
            <a:off x="7927690" y="3076309"/>
            <a:ext cx="2003162" cy="1327775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B87E6DAE-D03A-F24B-BF2C-9F1ED303B3E6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8FB2B71-42EB-7C4D-A2C2-D10CEE8B4F4D}"/>
                </a:ext>
              </a:extLst>
            </p:cNvPr>
            <p:cNvSpPr txBox="1"/>
            <p:nvPr/>
          </p:nvSpPr>
          <p:spPr>
            <a:xfrm>
              <a:off x="3167305" y="3166726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QC Atlas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992D0696-1B10-6F43-B4C3-8222B827ED7E}"/>
              </a:ext>
            </a:extLst>
          </p:cNvPr>
          <p:cNvGrpSpPr/>
          <p:nvPr/>
        </p:nvGrpSpPr>
        <p:grpSpPr>
          <a:xfrm>
            <a:off x="8030096" y="4164226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78" name="Zylinder 77">
              <a:extLst>
                <a:ext uri="{FF2B5EF4-FFF2-40B4-BE49-F238E27FC236}">
                  <a16:creationId xmlns:a16="http://schemas.microsoft.com/office/drawing/2014/main" id="{5A412D1A-EFA2-D343-871B-FD6ED771C996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2447EF84-298A-5244-8A1A-FA3DA5ED36EC}"/>
                </a:ext>
              </a:extLst>
            </p:cNvPr>
            <p:cNvSpPr txBox="1"/>
            <p:nvPr/>
          </p:nvSpPr>
          <p:spPr>
            <a:xfrm>
              <a:off x="2785104" y="4516268"/>
              <a:ext cx="1647357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Atlas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82E67F43-9E9D-9148-9C34-433A36385EF5}"/>
              </a:ext>
            </a:extLst>
          </p:cNvPr>
          <p:cNvGrpSpPr/>
          <p:nvPr/>
        </p:nvGrpSpPr>
        <p:grpSpPr>
          <a:xfrm>
            <a:off x="9992620" y="3076305"/>
            <a:ext cx="2003162" cy="1327775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81" name="Abgerundetes Rechteck 80">
              <a:extLst>
                <a:ext uri="{FF2B5EF4-FFF2-40B4-BE49-F238E27FC236}">
                  <a16:creationId xmlns:a16="http://schemas.microsoft.com/office/drawing/2014/main" id="{65F76A12-4E74-C64F-80A5-A781145A78DA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FA7C687-2EDF-E549-8A30-4340ED3D78C1}"/>
                </a:ext>
              </a:extLst>
            </p:cNvPr>
            <p:cNvSpPr txBox="1"/>
            <p:nvPr/>
          </p:nvSpPr>
          <p:spPr>
            <a:xfrm>
              <a:off x="3167305" y="3166726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PatternAtlas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E93B7EA-78D2-8349-BEAF-DFC348AF9C38}"/>
              </a:ext>
            </a:extLst>
          </p:cNvPr>
          <p:cNvGrpSpPr/>
          <p:nvPr/>
        </p:nvGrpSpPr>
        <p:grpSpPr>
          <a:xfrm>
            <a:off x="10095026" y="4164222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84" name="Zylinder 83">
              <a:extLst>
                <a:ext uri="{FF2B5EF4-FFF2-40B4-BE49-F238E27FC236}">
                  <a16:creationId xmlns:a16="http://schemas.microsoft.com/office/drawing/2014/main" id="{4612029F-98F8-184E-8A00-1D89F2CF8B77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AD18136-51DB-DA4B-8B7D-6E9613932E68}"/>
                </a:ext>
              </a:extLst>
            </p:cNvPr>
            <p:cNvSpPr txBox="1"/>
            <p:nvPr/>
          </p:nvSpPr>
          <p:spPr>
            <a:xfrm>
              <a:off x="2785104" y="4516268"/>
              <a:ext cx="1647357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Pattern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cxnSp>
        <p:nvCxnSpPr>
          <p:cNvPr id="87" name="Gekrümmte Verbindung 86">
            <a:extLst>
              <a:ext uri="{FF2B5EF4-FFF2-40B4-BE49-F238E27FC236}">
                <a16:creationId xmlns:a16="http://schemas.microsoft.com/office/drawing/2014/main" id="{D38EEFC4-F48E-7D46-ADE0-9C6FF8E82248}"/>
              </a:ext>
            </a:extLst>
          </p:cNvPr>
          <p:cNvCxnSpPr>
            <a:cxnSpLocks/>
          </p:cNvCxnSpPr>
          <p:nvPr/>
        </p:nvCxnSpPr>
        <p:spPr>
          <a:xfrm rot="16380000" flipV="1">
            <a:off x="2674773" y="1758324"/>
            <a:ext cx="2721" cy="2484000"/>
          </a:xfrm>
          <a:prstGeom prst="curvedConnector3">
            <a:avLst>
              <a:gd name="adj1" fmla="val 11600809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D0DBED97-AF8F-AB49-B90F-251334468408}"/>
              </a:ext>
            </a:extLst>
          </p:cNvPr>
          <p:cNvGrpSpPr/>
          <p:nvPr/>
        </p:nvGrpSpPr>
        <p:grpSpPr>
          <a:xfrm>
            <a:off x="306307" y="2944151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96" name="Abgerundetes Rechteck 95">
              <a:extLst>
                <a:ext uri="{FF2B5EF4-FFF2-40B4-BE49-F238E27FC236}">
                  <a16:creationId xmlns:a16="http://schemas.microsoft.com/office/drawing/2014/main" id="{82D7F633-161A-104B-8FEA-4F8DAA149073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AF615895-2ECE-1343-B2E8-B7BA714FC605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0BEA56EF-CF29-734F-B42C-01B0363EC5C3}"/>
              </a:ext>
            </a:extLst>
          </p:cNvPr>
          <p:cNvGrpSpPr/>
          <p:nvPr/>
        </p:nvGrpSpPr>
        <p:grpSpPr>
          <a:xfrm>
            <a:off x="4047653" y="2952985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99" name="Abgerundetes Rechteck 98">
              <a:extLst>
                <a:ext uri="{FF2B5EF4-FFF2-40B4-BE49-F238E27FC236}">
                  <a16:creationId xmlns:a16="http://schemas.microsoft.com/office/drawing/2014/main" id="{50D9CA35-1537-AC4B-81B6-11859C94CA45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291C54AD-4B25-304F-A275-25C4CCE61B23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49E16D24-5A23-4C45-9596-6987435C6962}"/>
              </a:ext>
            </a:extLst>
          </p:cNvPr>
          <p:cNvGrpSpPr/>
          <p:nvPr/>
        </p:nvGrpSpPr>
        <p:grpSpPr>
          <a:xfrm>
            <a:off x="8184540" y="2959344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105" name="Abgerundetes Rechteck 104">
              <a:extLst>
                <a:ext uri="{FF2B5EF4-FFF2-40B4-BE49-F238E27FC236}">
                  <a16:creationId xmlns:a16="http://schemas.microsoft.com/office/drawing/2014/main" id="{43AEBBAD-B2B8-7A48-8097-B08C8E1C6BF5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D9A8300-0353-C54D-BF58-D6D489783D66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A9E91CCA-B95C-CD42-81EB-019382D64697}"/>
              </a:ext>
            </a:extLst>
          </p:cNvPr>
          <p:cNvGrpSpPr/>
          <p:nvPr/>
        </p:nvGrpSpPr>
        <p:grpSpPr>
          <a:xfrm>
            <a:off x="10240667" y="2944153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108" name="Abgerundetes Rechteck 107">
              <a:extLst>
                <a:ext uri="{FF2B5EF4-FFF2-40B4-BE49-F238E27FC236}">
                  <a16:creationId xmlns:a16="http://schemas.microsoft.com/office/drawing/2014/main" id="{01B0B107-A57E-BB48-A8F2-76D36F6630BC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F246B292-E4A1-6A46-9B27-0BD76802319B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sp>
        <p:nvSpPr>
          <p:cNvPr id="111" name="Abgerundetes Rechteck 110">
            <a:extLst>
              <a:ext uri="{FF2B5EF4-FFF2-40B4-BE49-F238E27FC236}">
                <a16:creationId xmlns:a16="http://schemas.microsoft.com/office/drawing/2014/main" id="{A49069D5-440A-5F47-A7BD-30FC2CC0712E}"/>
              </a:ext>
            </a:extLst>
          </p:cNvPr>
          <p:cNvSpPr/>
          <p:nvPr/>
        </p:nvSpPr>
        <p:spPr>
          <a:xfrm rot="5400000">
            <a:off x="3325667" y="3214328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A6C9225D-1C6B-BB4E-BE93-759472CC27AB}"/>
              </a:ext>
            </a:extLst>
          </p:cNvPr>
          <p:cNvSpPr/>
          <p:nvPr/>
        </p:nvSpPr>
        <p:spPr>
          <a:xfrm rot="5400000">
            <a:off x="2179970" y="3212150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Abgerundetes Rechteck 117">
            <a:extLst>
              <a:ext uri="{FF2B5EF4-FFF2-40B4-BE49-F238E27FC236}">
                <a16:creationId xmlns:a16="http://schemas.microsoft.com/office/drawing/2014/main" id="{A77D4437-5DFE-F948-937F-B3D075438833}"/>
              </a:ext>
            </a:extLst>
          </p:cNvPr>
          <p:cNvSpPr/>
          <p:nvPr/>
        </p:nvSpPr>
        <p:spPr>
          <a:xfrm rot="5400000">
            <a:off x="3325666" y="3741384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Abgerundetes Rechteck 118">
            <a:extLst>
              <a:ext uri="{FF2B5EF4-FFF2-40B4-BE49-F238E27FC236}">
                <a16:creationId xmlns:a16="http://schemas.microsoft.com/office/drawing/2014/main" id="{4630578E-4F4B-F546-9DC5-5BA749309AE5}"/>
              </a:ext>
            </a:extLst>
          </p:cNvPr>
          <p:cNvSpPr/>
          <p:nvPr/>
        </p:nvSpPr>
        <p:spPr>
          <a:xfrm rot="5400000">
            <a:off x="3329196" y="4264000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62F0957-18EC-AF4D-A36D-90E5C5F2F527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56156" y="2116783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CA0A5F5E-C979-2145-AB77-95C80EE23478}"/>
              </a:ext>
            </a:extLst>
          </p:cNvPr>
          <p:cNvCxnSpPr>
            <a:cxnSpLocks/>
          </p:cNvCxnSpPr>
          <p:nvPr/>
        </p:nvCxnSpPr>
        <p:spPr>
          <a:xfrm>
            <a:off x="4800105" y="2125611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E5D2BD1F-BABD-E447-889D-990724D2F88F}"/>
              </a:ext>
            </a:extLst>
          </p:cNvPr>
          <p:cNvCxnSpPr>
            <a:cxnSpLocks/>
          </p:cNvCxnSpPr>
          <p:nvPr/>
        </p:nvCxnSpPr>
        <p:spPr>
          <a:xfrm>
            <a:off x="8929269" y="2131970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13A8A422-456E-5948-AF08-F3BDEA05613E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10977259" y="2125607"/>
            <a:ext cx="0" cy="81854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5C42A964-9B10-B64B-A983-34D0E8935F3F}"/>
              </a:ext>
            </a:extLst>
          </p:cNvPr>
          <p:cNvGrpSpPr/>
          <p:nvPr/>
        </p:nvGrpSpPr>
        <p:grpSpPr>
          <a:xfrm>
            <a:off x="5699268" y="3071326"/>
            <a:ext cx="2296340" cy="1327775"/>
            <a:chOff x="2825909" y="2959163"/>
            <a:chExt cx="2330152" cy="776988"/>
          </a:xfrm>
          <a:solidFill>
            <a:schemeClr val="bg1">
              <a:lumMod val="95000"/>
            </a:schemeClr>
          </a:solidFill>
        </p:grpSpPr>
        <p:sp>
          <p:nvSpPr>
            <p:cNvPr id="94" name="Abgerundetes Rechteck 93">
              <a:extLst>
                <a:ext uri="{FF2B5EF4-FFF2-40B4-BE49-F238E27FC236}">
                  <a16:creationId xmlns:a16="http://schemas.microsoft.com/office/drawing/2014/main" id="{ECA236C0-1A62-5C45-9423-B86A650FC8EF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5AC3C5DB-AB01-5640-94E2-D4F3A4A341AE}"/>
                </a:ext>
              </a:extLst>
            </p:cNvPr>
            <p:cNvSpPr txBox="1"/>
            <p:nvPr/>
          </p:nvSpPr>
          <p:spPr>
            <a:xfrm>
              <a:off x="2825909" y="3170709"/>
              <a:ext cx="2330152" cy="35867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Circuit Transformer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53A1400F-6F19-1845-990A-9327873E8115}"/>
              </a:ext>
            </a:extLst>
          </p:cNvPr>
          <p:cNvGrpSpPr/>
          <p:nvPr/>
        </p:nvGrpSpPr>
        <p:grpSpPr>
          <a:xfrm>
            <a:off x="5948263" y="4159243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103" name="Zylinder 102">
              <a:extLst>
                <a:ext uri="{FF2B5EF4-FFF2-40B4-BE49-F238E27FC236}">
                  <a16:creationId xmlns:a16="http://schemas.microsoft.com/office/drawing/2014/main" id="{E5290692-8A32-FA48-8769-CC1521AA8E2F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18D1183-01D0-034B-8DE8-D26F1F82BF13}"/>
                </a:ext>
              </a:extLst>
            </p:cNvPr>
            <p:cNvSpPr txBox="1"/>
            <p:nvPr/>
          </p:nvSpPr>
          <p:spPr>
            <a:xfrm>
              <a:off x="2656536" y="4587024"/>
              <a:ext cx="1954191" cy="47085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Gate Mappings</a:t>
              </a:r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0E836C74-D107-ED40-9DC0-70E2E5BE865A}"/>
              </a:ext>
            </a:extLst>
          </p:cNvPr>
          <p:cNvGrpSpPr/>
          <p:nvPr/>
        </p:nvGrpSpPr>
        <p:grpSpPr>
          <a:xfrm>
            <a:off x="6119608" y="2945281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113" name="Abgerundetes Rechteck 112">
              <a:extLst>
                <a:ext uri="{FF2B5EF4-FFF2-40B4-BE49-F238E27FC236}">
                  <a16:creationId xmlns:a16="http://schemas.microsoft.com/office/drawing/2014/main" id="{104D0B68-50AC-B443-BF26-7F7B88EC4BE4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61BE0135-C67B-144A-AF4F-A5A3E76C0810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cxnSp>
        <p:nvCxnSpPr>
          <p:cNvPr id="116" name="Gekrümmte Verbindung 115">
            <a:extLst>
              <a:ext uri="{FF2B5EF4-FFF2-40B4-BE49-F238E27FC236}">
                <a16:creationId xmlns:a16="http://schemas.microsoft.com/office/drawing/2014/main" id="{43196147-1F4F-3E4F-99FC-4B31AE71C49B}"/>
              </a:ext>
            </a:extLst>
          </p:cNvPr>
          <p:cNvCxnSpPr>
            <a:cxnSpLocks/>
          </p:cNvCxnSpPr>
          <p:nvPr/>
        </p:nvCxnSpPr>
        <p:spPr>
          <a:xfrm rot="5040000" flipH="1" flipV="1">
            <a:off x="6243956" y="2419108"/>
            <a:ext cx="2296" cy="1192952"/>
          </a:xfrm>
          <a:prstGeom prst="curvedConnector3">
            <a:avLst>
              <a:gd name="adj1" fmla="val 11600809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0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</Words>
  <Application>Microsoft Macintosh PowerPoint</Application>
  <PresentationFormat>Breitbild</PresentationFormat>
  <Paragraphs>87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19</cp:revision>
  <dcterms:created xsi:type="dcterms:W3CDTF">2021-02-17T06:59:19Z</dcterms:created>
  <dcterms:modified xsi:type="dcterms:W3CDTF">2021-02-25T12:37:00Z</dcterms:modified>
</cp:coreProperties>
</file>