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2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02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55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05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57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07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359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10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15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3DB07-30CD-5A40-9210-354212A99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20C32E-1576-C24C-B584-2B10C5274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393D2D-1B61-444A-8E6B-8E75C475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7EA3AB-EC4E-E54B-8996-554A55DA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38552C-4EE7-4940-BE71-D4249707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8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03A39-0E4B-B24F-B0D3-894AE3AB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05597D-C0CB-7B44-8F16-0EDF554DE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EFC102-DBD7-0E4F-89E3-320076D0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00662B-1838-0047-A50B-B340A101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F3F281-4555-5B42-8D09-DA6F6359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71C6163-A7D7-A24A-BB1A-705F2C930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B2B3FC-E90A-C24F-953D-0D5DCF82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D09A31-C696-C842-BE72-EBAFC663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A11DB2-30D5-4E4D-A1BE-7DDB1D60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031F81-5371-3941-95DF-E40359C0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1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EB129-6C39-A14E-B566-CC5B1D92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923CA4-FE42-9046-9445-001B13938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AB4A44-8EE3-C943-8AD2-40C0EFEE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A4B9AD-EF50-B545-93FD-734E442B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DCBE2A-2D07-5A43-8604-9125276B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4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108FD-BE1C-7447-8B10-260D5D0B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2E019-2071-364D-9D8E-95F0EAF96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B37376-35AF-3943-92FF-4060E8DC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42BD51-533B-C145-9398-D50AE126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D10AB4-3EC9-A245-8D12-CE7722CE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AA3B6-C818-0548-ACE9-C97312FF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8F245-5DE9-0544-BBA7-078615BB0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4D694E-151B-0E4F-AF0A-9B5284E99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4A759E-8BB5-0E4A-BD3D-F95F54E0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BD16A8-8FF3-AD4E-9600-C2599B9C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BA4484-BE80-224E-A6DB-86AAAB4E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8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A0B5B-78D1-934F-80C8-1A13864B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E6E75-D297-6A42-9C39-5134A0EBA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72BD84-058B-5848-9D2D-055B0DAE0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2F88C7-C428-3748-A349-5D9133AC4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681164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BF7034-0CDF-584C-9158-719B63C29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3189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1E83EC-1743-1E47-98ED-FEEE3CAA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7/27/22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EDAACE-F169-B64F-BB2C-046D82F4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9039F5C-D455-8648-B1AC-1A236AC9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8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A2733-54F9-E345-A4E5-185424FA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6E0192-2007-DF47-8D44-09E256C6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07C9B4-59E8-C84B-B03B-A35D7BC7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0062B3-FE8B-9642-BB4B-A1DC9A61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CA46B2-FB11-954D-8AA6-E7C0A4E9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7/27/22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079A36-F94E-7B4B-B3B0-32DCD47C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D58130-9A5C-9B47-B4F6-8ACEDA8E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7F100-E8C6-0A4A-8854-2F51666D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B3A03B-6591-5D40-A4FA-1177C10A0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5740DE-234F-F54A-B8B8-FCE1A02A5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F47E76-2820-D34E-AE0A-CCA34590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BE1B9C-8C62-6840-A930-630312F8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49DDA9-414E-C148-A9B6-955958B7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8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552D3-137E-9046-AF84-73DA3100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A50CE8-9D98-3643-BB0C-031B7A342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C7C987-1D30-574D-948E-755C7BC90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AAA7DF-3A76-634B-954A-72370021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45ADB8-9849-0E43-A185-44A47FCE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E06C88-960A-5B46-BEA5-96566536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5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E0CE02F-DFAE-EE42-A2B6-8C8C5C81B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07455-F992-7448-90AB-8945FC9D5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5BA2F-5D52-8C4C-A1EB-1FA6A3623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45D8C-4EAC-A548-94DE-127F8D402EB2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C65970-BEED-1C4C-BCF6-1F3B36031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9E89E7-1E4F-944B-A159-ED08C25AE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3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E493E052-DD23-2544-8CC5-69BF2DFFC9B2}"/>
              </a:ext>
            </a:extLst>
          </p:cNvPr>
          <p:cNvGrpSpPr/>
          <p:nvPr/>
        </p:nvGrpSpPr>
        <p:grpSpPr>
          <a:xfrm>
            <a:off x="3773902" y="2055768"/>
            <a:ext cx="2003162" cy="1327775"/>
            <a:chOff x="2974656" y="2959163"/>
            <a:chExt cx="2032657" cy="776988"/>
          </a:xfrm>
          <a:solidFill>
            <a:schemeClr val="bg1">
              <a:lumMod val="95000"/>
            </a:schemeClr>
          </a:solidFill>
        </p:grpSpPr>
        <p:sp>
          <p:nvSpPr>
            <p:cNvPr id="66" name="Abgerundetes Rechteck 65">
              <a:extLst>
                <a:ext uri="{FF2B5EF4-FFF2-40B4-BE49-F238E27FC236}">
                  <a16:creationId xmlns:a16="http://schemas.microsoft.com/office/drawing/2014/main" id="{C5F13CE8-481A-EE44-ADB8-CF3810466A3C}"/>
                </a:ext>
              </a:extLst>
            </p:cNvPr>
            <p:cNvSpPr/>
            <p:nvPr/>
          </p:nvSpPr>
          <p:spPr>
            <a:xfrm>
              <a:off x="2974656" y="2959163"/>
              <a:ext cx="2032657" cy="776988"/>
            </a:xfrm>
            <a:prstGeom prst="roundRect">
              <a:avLst>
                <a:gd name="adj" fmla="val 4496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79434AA1-9ACE-3D49-BDDE-3A3D4A919011}"/>
                </a:ext>
              </a:extLst>
            </p:cNvPr>
            <p:cNvSpPr txBox="1"/>
            <p:nvPr/>
          </p:nvSpPr>
          <p:spPr>
            <a:xfrm>
              <a:off x="3167305" y="3166726"/>
              <a:ext cx="1647357" cy="358677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NISQ Analyzer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SpringBoot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CFDCD3F5-6A4B-8D46-807B-47994783E530}"/>
              </a:ext>
            </a:extLst>
          </p:cNvPr>
          <p:cNvGrpSpPr/>
          <p:nvPr/>
        </p:nvGrpSpPr>
        <p:grpSpPr>
          <a:xfrm>
            <a:off x="47163" y="466206"/>
            <a:ext cx="12101294" cy="626882"/>
            <a:chOff x="2974656" y="3109269"/>
            <a:chExt cx="2032657" cy="626882"/>
          </a:xfrm>
        </p:grpSpPr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CAFFA6BA-4A92-E74E-8E48-3FEB5C87A938}"/>
                </a:ext>
              </a:extLst>
            </p:cNvPr>
            <p:cNvSpPr/>
            <p:nvPr/>
          </p:nvSpPr>
          <p:spPr>
            <a:xfrm>
              <a:off x="2974656" y="3109269"/>
              <a:ext cx="2032657" cy="626882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3B2B8AA4-93ED-574F-9D64-288018CEC7E3}"/>
                </a:ext>
              </a:extLst>
            </p:cNvPr>
            <p:cNvSpPr txBox="1"/>
            <p:nvPr/>
          </p:nvSpPr>
          <p:spPr>
            <a:xfrm>
              <a:off x="3167305" y="3116346"/>
              <a:ext cx="1647357" cy="612934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QC Atlas UI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TypeScript, Angular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CF866277-2A35-964A-B9D0-39449D3BC07B}"/>
              </a:ext>
            </a:extLst>
          </p:cNvPr>
          <p:cNvGrpSpPr/>
          <p:nvPr/>
        </p:nvGrpSpPr>
        <p:grpSpPr>
          <a:xfrm>
            <a:off x="47163" y="2053043"/>
            <a:ext cx="1999617" cy="1327774"/>
            <a:chOff x="2974656" y="2959163"/>
            <a:chExt cx="2032657" cy="776988"/>
          </a:xfrm>
          <a:solidFill>
            <a:schemeClr val="bg1">
              <a:lumMod val="95000"/>
            </a:schemeClr>
          </a:solidFill>
        </p:grpSpPr>
        <p:sp>
          <p:nvSpPr>
            <p:cNvPr id="29" name="Abgerundetes Rechteck 28">
              <a:extLst>
                <a:ext uri="{FF2B5EF4-FFF2-40B4-BE49-F238E27FC236}">
                  <a16:creationId xmlns:a16="http://schemas.microsoft.com/office/drawing/2014/main" id="{C01302EC-7446-A044-AD79-4D3A9B8F2508}"/>
                </a:ext>
              </a:extLst>
            </p:cNvPr>
            <p:cNvSpPr/>
            <p:nvPr/>
          </p:nvSpPr>
          <p:spPr>
            <a:xfrm>
              <a:off x="2974656" y="2959163"/>
              <a:ext cx="2032657" cy="776988"/>
            </a:xfrm>
            <a:prstGeom prst="roundRect">
              <a:avLst>
                <a:gd name="adj" fmla="val 4496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6C951C58-7561-B844-BFF6-4E54118DE102}"/>
                </a:ext>
              </a:extLst>
            </p:cNvPr>
            <p:cNvSpPr txBox="1"/>
            <p:nvPr/>
          </p:nvSpPr>
          <p:spPr>
            <a:xfrm>
              <a:off x="3167305" y="3167795"/>
              <a:ext cx="1647357" cy="358677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QProv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SpringBoot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84E7D5E-68E7-214E-B3C1-7393E0A45108}"/>
              </a:ext>
            </a:extLst>
          </p:cNvPr>
          <p:cNvGrpSpPr/>
          <p:nvPr/>
        </p:nvGrpSpPr>
        <p:grpSpPr>
          <a:xfrm>
            <a:off x="145179" y="3143680"/>
            <a:ext cx="1807924" cy="796371"/>
            <a:chOff x="2593854" y="4310634"/>
            <a:chExt cx="2039796" cy="917663"/>
          </a:xfrm>
          <a:solidFill>
            <a:schemeClr val="bg1">
              <a:lumMod val="75000"/>
            </a:schemeClr>
          </a:solidFill>
        </p:grpSpPr>
        <p:sp>
          <p:nvSpPr>
            <p:cNvPr id="32" name="Zylinder 31">
              <a:extLst>
                <a:ext uri="{FF2B5EF4-FFF2-40B4-BE49-F238E27FC236}">
                  <a16:creationId xmlns:a16="http://schemas.microsoft.com/office/drawing/2014/main" id="{97895413-20CD-094B-B01D-97ADDF95B62F}"/>
                </a:ext>
              </a:extLst>
            </p:cNvPr>
            <p:cNvSpPr/>
            <p:nvPr/>
          </p:nvSpPr>
          <p:spPr>
            <a:xfrm>
              <a:off x="2593854" y="4310634"/>
              <a:ext cx="2039796" cy="917663"/>
            </a:xfrm>
            <a:prstGeom prst="can">
              <a:avLst>
                <a:gd name="adj" fmla="val 21079"/>
              </a:avLst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25B3B01E-0CC7-0846-80D1-D2844B5C1300}"/>
                </a:ext>
              </a:extLst>
            </p:cNvPr>
            <p:cNvSpPr txBox="1"/>
            <p:nvPr/>
          </p:nvSpPr>
          <p:spPr>
            <a:xfrm>
              <a:off x="2611316" y="4498257"/>
              <a:ext cx="2022334" cy="706287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Provenance DB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PostgreSQL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C7B51FF-1153-E149-83A6-0936554B9F1F}"/>
              </a:ext>
            </a:extLst>
          </p:cNvPr>
          <p:cNvGrpSpPr/>
          <p:nvPr/>
        </p:nvGrpSpPr>
        <p:grpSpPr>
          <a:xfrm>
            <a:off x="2258469" y="1950158"/>
            <a:ext cx="1297605" cy="544830"/>
            <a:chOff x="2898396" y="2996940"/>
            <a:chExt cx="1384418" cy="544830"/>
          </a:xfrm>
        </p:grpSpPr>
        <p:sp>
          <p:nvSpPr>
            <p:cNvPr id="48" name="Abgerundetes Rechteck 47">
              <a:extLst>
                <a:ext uri="{FF2B5EF4-FFF2-40B4-BE49-F238E27FC236}">
                  <a16:creationId xmlns:a16="http://schemas.microsoft.com/office/drawing/2014/main" id="{63FC403F-52B7-7B41-A74F-5031EF59A4C6}"/>
                </a:ext>
              </a:extLst>
            </p:cNvPr>
            <p:cNvSpPr/>
            <p:nvPr/>
          </p:nvSpPr>
          <p:spPr>
            <a:xfrm>
              <a:off x="2974657" y="3041190"/>
              <a:ext cx="1236655" cy="464037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B6EA38C0-033A-2246-BBCC-3941C2B989C0}"/>
                </a:ext>
              </a:extLst>
            </p:cNvPr>
            <p:cNvSpPr txBox="1"/>
            <p:nvPr/>
          </p:nvSpPr>
          <p:spPr>
            <a:xfrm>
              <a:off x="2898396" y="2996940"/>
              <a:ext cx="1384418" cy="54483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Qiskit Service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Flask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ADE34523-5BFF-ED45-88AA-29778DC79D3F}"/>
              </a:ext>
            </a:extLst>
          </p:cNvPr>
          <p:cNvGrpSpPr/>
          <p:nvPr/>
        </p:nvGrpSpPr>
        <p:grpSpPr>
          <a:xfrm>
            <a:off x="2256710" y="2476967"/>
            <a:ext cx="1297605" cy="544830"/>
            <a:chOff x="2898396" y="2996940"/>
            <a:chExt cx="1384418" cy="544830"/>
          </a:xfrm>
        </p:grpSpPr>
        <p:sp>
          <p:nvSpPr>
            <p:cNvPr id="57" name="Abgerundetes Rechteck 56">
              <a:extLst>
                <a:ext uri="{FF2B5EF4-FFF2-40B4-BE49-F238E27FC236}">
                  <a16:creationId xmlns:a16="http://schemas.microsoft.com/office/drawing/2014/main" id="{06C6ED76-F99B-0C4E-B35C-8AF0577D4416}"/>
                </a:ext>
              </a:extLst>
            </p:cNvPr>
            <p:cNvSpPr/>
            <p:nvPr/>
          </p:nvSpPr>
          <p:spPr>
            <a:xfrm>
              <a:off x="2974657" y="3041190"/>
              <a:ext cx="1236655" cy="464037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EA793BD5-B0EC-AF42-B62F-B28E098B4D51}"/>
                </a:ext>
              </a:extLst>
            </p:cNvPr>
            <p:cNvSpPr txBox="1"/>
            <p:nvPr/>
          </p:nvSpPr>
          <p:spPr>
            <a:xfrm>
              <a:off x="2898396" y="2996940"/>
              <a:ext cx="1384418" cy="54483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Pytket Service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Flask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314784D3-F0CF-7942-B417-59EF456CF275}"/>
              </a:ext>
            </a:extLst>
          </p:cNvPr>
          <p:cNvGrpSpPr/>
          <p:nvPr/>
        </p:nvGrpSpPr>
        <p:grpSpPr>
          <a:xfrm>
            <a:off x="2262857" y="3001777"/>
            <a:ext cx="1297605" cy="544830"/>
            <a:chOff x="2898396" y="2996940"/>
            <a:chExt cx="1384418" cy="544830"/>
          </a:xfrm>
        </p:grpSpPr>
        <p:sp>
          <p:nvSpPr>
            <p:cNvPr id="60" name="Abgerundetes Rechteck 59">
              <a:extLst>
                <a:ext uri="{FF2B5EF4-FFF2-40B4-BE49-F238E27FC236}">
                  <a16:creationId xmlns:a16="http://schemas.microsoft.com/office/drawing/2014/main" id="{E0342D41-B958-2749-903B-5DAD2021581E}"/>
                </a:ext>
              </a:extLst>
            </p:cNvPr>
            <p:cNvSpPr/>
            <p:nvPr/>
          </p:nvSpPr>
          <p:spPr>
            <a:xfrm>
              <a:off x="2974657" y="3041190"/>
              <a:ext cx="1236655" cy="464037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BECCD6E0-60F8-F34D-9FF2-27BBD4B86492}"/>
                </a:ext>
              </a:extLst>
            </p:cNvPr>
            <p:cNvSpPr txBox="1"/>
            <p:nvPr/>
          </p:nvSpPr>
          <p:spPr>
            <a:xfrm>
              <a:off x="2898396" y="2996940"/>
              <a:ext cx="1384418" cy="54483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Forest Service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Flask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7A2B7C8-22A1-1947-AD80-E935D0E422A0}"/>
              </a:ext>
            </a:extLst>
          </p:cNvPr>
          <p:cNvGrpSpPr/>
          <p:nvPr/>
        </p:nvGrpSpPr>
        <p:grpSpPr>
          <a:xfrm>
            <a:off x="3876308" y="3143685"/>
            <a:ext cx="1807161" cy="796371"/>
            <a:chOff x="2593854" y="4310634"/>
            <a:chExt cx="2039796" cy="917663"/>
          </a:xfrm>
          <a:solidFill>
            <a:schemeClr val="bg1">
              <a:lumMod val="75000"/>
            </a:schemeClr>
          </a:solidFill>
        </p:grpSpPr>
        <p:sp>
          <p:nvSpPr>
            <p:cNvPr id="7" name="Zylinder 6">
              <a:extLst>
                <a:ext uri="{FF2B5EF4-FFF2-40B4-BE49-F238E27FC236}">
                  <a16:creationId xmlns:a16="http://schemas.microsoft.com/office/drawing/2014/main" id="{08926880-1B4C-2C48-9C73-12F8FEB4C617}"/>
                </a:ext>
              </a:extLst>
            </p:cNvPr>
            <p:cNvSpPr/>
            <p:nvPr/>
          </p:nvSpPr>
          <p:spPr>
            <a:xfrm>
              <a:off x="2593854" y="4310634"/>
              <a:ext cx="2039796" cy="917663"/>
            </a:xfrm>
            <a:prstGeom prst="can">
              <a:avLst>
                <a:gd name="adj" fmla="val 21079"/>
              </a:avLst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8E810E0C-7B3D-2148-9CA3-4D19534DF489}"/>
                </a:ext>
              </a:extLst>
            </p:cNvPr>
            <p:cNvSpPr txBox="1"/>
            <p:nvPr/>
          </p:nvSpPr>
          <p:spPr>
            <a:xfrm>
              <a:off x="2785104" y="4516268"/>
              <a:ext cx="1647357" cy="706287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NISQ DB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PostgreSQL</a:t>
              </a:r>
            </a:p>
          </p:txBody>
        </p:sp>
      </p:grp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7C65C1EC-150B-CE41-B887-47825BF365CC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2064958" y="2226988"/>
            <a:ext cx="23263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AA774FBD-8FAA-7448-8A5B-F5BA7868B559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 flipV="1">
            <a:off x="3519480" y="2229166"/>
            <a:ext cx="261486" cy="167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2E5F183C-22E2-BA40-B0FD-DB8431BA6C80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3519479" y="2756227"/>
            <a:ext cx="255408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746B4B6A-EC1C-C94E-9703-C8D4062C3CBC}"/>
              </a:ext>
            </a:extLst>
          </p:cNvPr>
          <p:cNvCxnSpPr>
            <a:cxnSpLocks/>
            <a:endCxn id="119" idx="0"/>
          </p:cNvCxnSpPr>
          <p:nvPr/>
        </p:nvCxnSpPr>
        <p:spPr>
          <a:xfrm flipH="1">
            <a:off x="3523013" y="3278838"/>
            <a:ext cx="2508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639687DB-7F35-394D-A543-3FB6AF436EB7}"/>
              </a:ext>
            </a:extLst>
          </p:cNvPr>
          <p:cNvGrpSpPr/>
          <p:nvPr/>
        </p:nvGrpSpPr>
        <p:grpSpPr>
          <a:xfrm>
            <a:off x="8069241" y="2043422"/>
            <a:ext cx="2003162" cy="1327775"/>
            <a:chOff x="2974656" y="2959163"/>
            <a:chExt cx="2032657" cy="776988"/>
          </a:xfrm>
          <a:solidFill>
            <a:schemeClr val="bg1">
              <a:lumMod val="95000"/>
            </a:schemeClr>
          </a:solidFill>
        </p:grpSpPr>
        <p:sp>
          <p:nvSpPr>
            <p:cNvPr id="75" name="Abgerundetes Rechteck 74">
              <a:extLst>
                <a:ext uri="{FF2B5EF4-FFF2-40B4-BE49-F238E27FC236}">
                  <a16:creationId xmlns:a16="http://schemas.microsoft.com/office/drawing/2014/main" id="{B87E6DAE-D03A-F24B-BF2C-9F1ED303B3E6}"/>
                </a:ext>
              </a:extLst>
            </p:cNvPr>
            <p:cNvSpPr/>
            <p:nvPr/>
          </p:nvSpPr>
          <p:spPr>
            <a:xfrm>
              <a:off x="2974656" y="2959163"/>
              <a:ext cx="2032657" cy="776988"/>
            </a:xfrm>
            <a:prstGeom prst="roundRect">
              <a:avLst>
                <a:gd name="adj" fmla="val 4496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F8FB2B71-42EB-7C4D-A2C2-D10CEE8B4F4D}"/>
                </a:ext>
              </a:extLst>
            </p:cNvPr>
            <p:cNvSpPr txBox="1"/>
            <p:nvPr/>
          </p:nvSpPr>
          <p:spPr>
            <a:xfrm>
              <a:off x="3167305" y="3166726"/>
              <a:ext cx="1647357" cy="358677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Library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SpringBoot</a:t>
              </a: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992D0696-1B10-6F43-B4C3-8222B827ED7E}"/>
              </a:ext>
            </a:extLst>
          </p:cNvPr>
          <p:cNvGrpSpPr/>
          <p:nvPr/>
        </p:nvGrpSpPr>
        <p:grpSpPr>
          <a:xfrm>
            <a:off x="8171647" y="3131339"/>
            <a:ext cx="1807161" cy="796371"/>
            <a:chOff x="2593854" y="4310634"/>
            <a:chExt cx="2039796" cy="917663"/>
          </a:xfrm>
          <a:solidFill>
            <a:schemeClr val="bg1">
              <a:lumMod val="75000"/>
            </a:schemeClr>
          </a:solidFill>
        </p:grpSpPr>
        <p:sp>
          <p:nvSpPr>
            <p:cNvPr id="78" name="Zylinder 77">
              <a:extLst>
                <a:ext uri="{FF2B5EF4-FFF2-40B4-BE49-F238E27FC236}">
                  <a16:creationId xmlns:a16="http://schemas.microsoft.com/office/drawing/2014/main" id="{5A412D1A-EFA2-D343-871B-FD6ED771C996}"/>
                </a:ext>
              </a:extLst>
            </p:cNvPr>
            <p:cNvSpPr/>
            <p:nvPr/>
          </p:nvSpPr>
          <p:spPr>
            <a:xfrm>
              <a:off x="2593854" y="4310634"/>
              <a:ext cx="2039796" cy="917663"/>
            </a:xfrm>
            <a:prstGeom prst="can">
              <a:avLst>
                <a:gd name="adj" fmla="val 21079"/>
              </a:avLst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2447EF84-298A-5244-8A1A-FA3DA5ED36EC}"/>
                </a:ext>
              </a:extLst>
            </p:cNvPr>
            <p:cNvSpPr txBox="1"/>
            <p:nvPr/>
          </p:nvSpPr>
          <p:spPr>
            <a:xfrm>
              <a:off x="2794634" y="4542629"/>
              <a:ext cx="1647357" cy="47085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JabRef</a:t>
              </a:r>
              <a:endParaRPr lang="en-US" sz="1200" noProof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82E67F43-9E9D-9148-9C34-433A36385EF5}"/>
              </a:ext>
            </a:extLst>
          </p:cNvPr>
          <p:cNvGrpSpPr/>
          <p:nvPr/>
        </p:nvGrpSpPr>
        <p:grpSpPr>
          <a:xfrm>
            <a:off x="10134171" y="2043418"/>
            <a:ext cx="2003162" cy="1327775"/>
            <a:chOff x="2974656" y="2959163"/>
            <a:chExt cx="2032657" cy="776988"/>
          </a:xfrm>
          <a:solidFill>
            <a:schemeClr val="bg1">
              <a:lumMod val="95000"/>
            </a:schemeClr>
          </a:solidFill>
        </p:grpSpPr>
        <p:sp>
          <p:nvSpPr>
            <p:cNvPr id="81" name="Abgerundetes Rechteck 80">
              <a:extLst>
                <a:ext uri="{FF2B5EF4-FFF2-40B4-BE49-F238E27FC236}">
                  <a16:creationId xmlns:a16="http://schemas.microsoft.com/office/drawing/2014/main" id="{65F76A12-4E74-C64F-80A5-A781145A78DA}"/>
                </a:ext>
              </a:extLst>
            </p:cNvPr>
            <p:cNvSpPr/>
            <p:nvPr/>
          </p:nvSpPr>
          <p:spPr>
            <a:xfrm>
              <a:off x="2974656" y="2959163"/>
              <a:ext cx="2032657" cy="776988"/>
            </a:xfrm>
            <a:prstGeom prst="roundRect">
              <a:avLst>
                <a:gd name="adj" fmla="val 4496"/>
              </a:avLst>
            </a:prstGeom>
            <a:grp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0FA7C687-2EDF-E549-8A30-4340ED3D78C1}"/>
                </a:ext>
              </a:extLst>
            </p:cNvPr>
            <p:cNvSpPr txBox="1"/>
            <p:nvPr/>
          </p:nvSpPr>
          <p:spPr>
            <a:xfrm>
              <a:off x="3167305" y="3166726"/>
              <a:ext cx="1647357" cy="358677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PatternAtlas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SpringBoot</a:t>
              </a:r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E93B7EA-78D2-8349-BEAF-DFC348AF9C38}"/>
              </a:ext>
            </a:extLst>
          </p:cNvPr>
          <p:cNvGrpSpPr/>
          <p:nvPr/>
        </p:nvGrpSpPr>
        <p:grpSpPr>
          <a:xfrm>
            <a:off x="10236577" y="3131335"/>
            <a:ext cx="1807161" cy="796371"/>
            <a:chOff x="2593854" y="4310634"/>
            <a:chExt cx="2039796" cy="917663"/>
          </a:xfrm>
          <a:solidFill>
            <a:schemeClr val="bg1">
              <a:lumMod val="75000"/>
            </a:schemeClr>
          </a:solidFill>
        </p:grpSpPr>
        <p:sp>
          <p:nvSpPr>
            <p:cNvPr id="84" name="Zylinder 83">
              <a:extLst>
                <a:ext uri="{FF2B5EF4-FFF2-40B4-BE49-F238E27FC236}">
                  <a16:creationId xmlns:a16="http://schemas.microsoft.com/office/drawing/2014/main" id="{4612029F-98F8-184E-8A00-1D89F2CF8B77}"/>
                </a:ext>
              </a:extLst>
            </p:cNvPr>
            <p:cNvSpPr/>
            <p:nvPr/>
          </p:nvSpPr>
          <p:spPr>
            <a:xfrm>
              <a:off x="2593854" y="4310634"/>
              <a:ext cx="2039796" cy="917663"/>
            </a:xfrm>
            <a:prstGeom prst="can">
              <a:avLst>
                <a:gd name="adj" fmla="val 21079"/>
              </a:avLst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DAD18136-51DB-DA4B-8B7D-6E9613932E68}"/>
                </a:ext>
              </a:extLst>
            </p:cNvPr>
            <p:cNvSpPr txBox="1"/>
            <p:nvPr/>
          </p:nvSpPr>
          <p:spPr>
            <a:xfrm>
              <a:off x="2785104" y="4516268"/>
              <a:ext cx="1647357" cy="706287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Pattern DB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PostgreSQL</a:t>
              </a:r>
            </a:p>
          </p:txBody>
        </p:sp>
      </p:grpSp>
      <p:cxnSp>
        <p:nvCxnSpPr>
          <p:cNvPr id="87" name="Gekrümmte Verbindung 86">
            <a:extLst>
              <a:ext uri="{FF2B5EF4-FFF2-40B4-BE49-F238E27FC236}">
                <a16:creationId xmlns:a16="http://schemas.microsoft.com/office/drawing/2014/main" id="{D38EEFC4-F48E-7D46-ADE0-9C6FF8E82248}"/>
              </a:ext>
            </a:extLst>
          </p:cNvPr>
          <p:cNvCxnSpPr>
            <a:cxnSpLocks/>
          </p:cNvCxnSpPr>
          <p:nvPr/>
        </p:nvCxnSpPr>
        <p:spPr>
          <a:xfrm rot="16380000" flipV="1">
            <a:off x="2674773" y="735062"/>
            <a:ext cx="2721" cy="2484000"/>
          </a:xfrm>
          <a:prstGeom prst="curvedConnector3">
            <a:avLst>
              <a:gd name="adj1" fmla="val 11600809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D0DBED97-AF8F-AB49-B90F-251334468408}"/>
              </a:ext>
            </a:extLst>
          </p:cNvPr>
          <p:cNvGrpSpPr/>
          <p:nvPr/>
        </p:nvGrpSpPr>
        <p:grpSpPr>
          <a:xfrm>
            <a:off x="306307" y="1920889"/>
            <a:ext cx="1499699" cy="340519"/>
            <a:chOff x="2974656" y="2949166"/>
            <a:chExt cx="2032657" cy="826642"/>
          </a:xfrm>
          <a:solidFill>
            <a:schemeClr val="bg1">
              <a:lumMod val="85000"/>
            </a:schemeClr>
          </a:solidFill>
        </p:grpSpPr>
        <p:sp>
          <p:nvSpPr>
            <p:cNvPr id="96" name="Abgerundetes Rechteck 95">
              <a:extLst>
                <a:ext uri="{FF2B5EF4-FFF2-40B4-BE49-F238E27FC236}">
                  <a16:creationId xmlns:a16="http://schemas.microsoft.com/office/drawing/2014/main" id="{82D7F633-161A-104B-8FEA-4F8DAA149073}"/>
                </a:ext>
              </a:extLst>
            </p:cNvPr>
            <p:cNvSpPr/>
            <p:nvPr/>
          </p:nvSpPr>
          <p:spPr>
            <a:xfrm>
              <a:off x="2974656" y="2959163"/>
              <a:ext cx="2032657" cy="776988"/>
            </a:xfrm>
            <a:prstGeom prst="roundRect">
              <a:avLst>
                <a:gd name="adj" fmla="val 4496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AF615895-2ECE-1343-B2E8-B7BA714FC605}"/>
                </a:ext>
              </a:extLst>
            </p:cNvPr>
            <p:cNvSpPr txBox="1"/>
            <p:nvPr/>
          </p:nvSpPr>
          <p:spPr>
            <a:xfrm>
              <a:off x="2997401" y="2949166"/>
              <a:ext cx="1987165" cy="82664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 REST API</a:t>
              </a:r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0BEA56EF-CF29-734F-B42C-01B0363EC5C3}"/>
              </a:ext>
            </a:extLst>
          </p:cNvPr>
          <p:cNvGrpSpPr/>
          <p:nvPr/>
        </p:nvGrpSpPr>
        <p:grpSpPr>
          <a:xfrm>
            <a:off x="4047653" y="1929723"/>
            <a:ext cx="1499699" cy="340519"/>
            <a:chOff x="2974656" y="2949166"/>
            <a:chExt cx="2032657" cy="826642"/>
          </a:xfrm>
          <a:solidFill>
            <a:schemeClr val="bg1">
              <a:lumMod val="85000"/>
            </a:schemeClr>
          </a:solidFill>
        </p:grpSpPr>
        <p:sp>
          <p:nvSpPr>
            <p:cNvPr id="99" name="Abgerundetes Rechteck 98">
              <a:extLst>
                <a:ext uri="{FF2B5EF4-FFF2-40B4-BE49-F238E27FC236}">
                  <a16:creationId xmlns:a16="http://schemas.microsoft.com/office/drawing/2014/main" id="{50D9CA35-1537-AC4B-81B6-11859C94CA45}"/>
                </a:ext>
              </a:extLst>
            </p:cNvPr>
            <p:cNvSpPr/>
            <p:nvPr/>
          </p:nvSpPr>
          <p:spPr>
            <a:xfrm>
              <a:off x="2974656" y="2959163"/>
              <a:ext cx="2032657" cy="776988"/>
            </a:xfrm>
            <a:prstGeom prst="roundRect">
              <a:avLst>
                <a:gd name="adj" fmla="val 4496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291C54AD-4B25-304F-A275-25C4CCE61B23}"/>
                </a:ext>
              </a:extLst>
            </p:cNvPr>
            <p:cNvSpPr txBox="1"/>
            <p:nvPr/>
          </p:nvSpPr>
          <p:spPr>
            <a:xfrm>
              <a:off x="2997401" y="2949166"/>
              <a:ext cx="1987165" cy="82664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 REST API</a:t>
              </a:r>
            </a:p>
          </p:txBody>
        </p: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49E16D24-5A23-4C45-9596-6987435C6962}"/>
              </a:ext>
            </a:extLst>
          </p:cNvPr>
          <p:cNvGrpSpPr/>
          <p:nvPr/>
        </p:nvGrpSpPr>
        <p:grpSpPr>
          <a:xfrm>
            <a:off x="8326091" y="1926457"/>
            <a:ext cx="1499699" cy="340519"/>
            <a:chOff x="2974656" y="2949166"/>
            <a:chExt cx="2032657" cy="826642"/>
          </a:xfrm>
          <a:solidFill>
            <a:schemeClr val="bg1">
              <a:lumMod val="85000"/>
            </a:schemeClr>
          </a:solidFill>
        </p:grpSpPr>
        <p:sp>
          <p:nvSpPr>
            <p:cNvPr id="105" name="Abgerundetes Rechteck 104">
              <a:extLst>
                <a:ext uri="{FF2B5EF4-FFF2-40B4-BE49-F238E27FC236}">
                  <a16:creationId xmlns:a16="http://schemas.microsoft.com/office/drawing/2014/main" id="{43AEBBAD-B2B8-7A48-8097-B08C8E1C6BF5}"/>
                </a:ext>
              </a:extLst>
            </p:cNvPr>
            <p:cNvSpPr/>
            <p:nvPr/>
          </p:nvSpPr>
          <p:spPr>
            <a:xfrm>
              <a:off x="2974656" y="2959163"/>
              <a:ext cx="2032657" cy="776988"/>
            </a:xfrm>
            <a:prstGeom prst="roundRect">
              <a:avLst>
                <a:gd name="adj" fmla="val 4496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1D9A8300-0353-C54D-BF58-D6D489783D66}"/>
                </a:ext>
              </a:extLst>
            </p:cNvPr>
            <p:cNvSpPr txBox="1"/>
            <p:nvPr/>
          </p:nvSpPr>
          <p:spPr>
            <a:xfrm>
              <a:off x="2997401" y="2949166"/>
              <a:ext cx="1987165" cy="82664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 REST API</a:t>
              </a:r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A9E91CCA-B95C-CD42-81EB-019382D64697}"/>
              </a:ext>
            </a:extLst>
          </p:cNvPr>
          <p:cNvGrpSpPr/>
          <p:nvPr/>
        </p:nvGrpSpPr>
        <p:grpSpPr>
          <a:xfrm>
            <a:off x="10382218" y="1911266"/>
            <a:ext cx="1499699" cy="340519"/>
            <a:chOff x="2974656" y="2949166"/>
            <a:chExt cx="2032657" cy="826642"/>
          </a:xfrm>
          <a:solidFill>
            <a:schemeClr val="bg1">
              <a:lumMod val="85000"/>
            </a:schemeClr>
          </a:solidFill>
        </p:grpSpPr>
        <p:sp>
          <p:nvSpPr>
            <p:cNvPr id="108" name="Abgerundetes Rechteck 107">
              <a:extLst>
                <a:ext uri="{FF2B5EF4-FFF2-40B4-BE49-F238E27FC236}">
                  <a16:creationId xmlns:a16="http://schemas.microsoft.com/office/drawing/2014/main" id="{01B0B107-A57E-BB48-A8F2-76D36F6630BC}"/>
                </a:ext>
              </a:extLst>
            </p:cNvPr>
            <p:cNvSpPr/>
            <p:nvPr/>
          </p:nvSpPr>
          <p:spPr>
            <a:xfrm>
              <a:off x="2974656" y="2959163"/>
              <a:ext cx="2032657" cy="776988"/>
            </a:xfrm>
            <a:prstGeom prst="roundRect">
              <a:avLst>
                <a:gd name="adj" fmla="val 4496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F246B292-E4A1-6A46-9B27-0BD76802319B}"/>
                </a:ext>
              </a:extLst>
            </p:cNvPr>
            <p:cNvSpPr txBox="1"/>
            <p:nvPr/>
          </p:nvSpPr>
          <p:spPr>
            <a:xfrm>
              <a:off x="2997401" y="2949166"/>
              <a:ext cx="1987165" cy="82664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 REST API</a:t>
              </a:r>
            </a:p>
          </p:txBody>
        </p:sp>
      </p:grpSp>
      <p:sp>
        <p:nvSpPr>
          <p:cNvPr id="111" name="Abgerundetes Rechteck 110">
            <a:extLst>
              <a:ext uri="{FF2B5EF4-FFF2-40B4-BE49-F238E27FC236}">
                <a16:creationId xmlns:a16="http://schemas.microsoft.com/office/drawing/2014/main" id="{A49069D5-440A-5F47-A7BD-30FC2CC0712E}"/>
              </a:ext>
            </a:extLst>
          </p:cNvPr>
          <p:cNvSpPr/>
          <p:nvPr/>
        </p:nvSpPr>
        <p:spPr>
          <a:xfrm rot="5400000">
            <a:off x="3325667" y="2191066"/>
            <a:ext cx="311435" cy="76198"/>
          </a:xfrm>
          <a:prstGeom prst="roundRect">
            <a:avLst>
              <a:gd name="adj" fmla="val 449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Abgerundetes Rechteck 113">
            <a:extLst>
              <a:ext uri="{FF2B5EF4-FFF2-40B4-BE49-F238E27FC236}">
                <a16:creationId xmlns:a16="http://schemas.microsoft.com/office/drawing/2014/main" id="{A6C9225D-1C6B-BB4E-BE93-759472CC27AB}"/>
              </a:ext>
            </a:extLst>
          </p:cNvPr>
          <p:cNvSpPr/>
          <p:nvPr/>
        </p:nvSpPr>
        <p:spPr>
          <a:xfrm rot="5400000">
            <a:off x="2179970" y="2188888"/>
            <a:ext cx="311435" cy="76198"/>
          </a:xfrm>
          <a:prstGeom prst="roundRect">
            <a:avLst>
              <a:gd name="adj" fmla="val 449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Abgerundetes Rechteck 117">
            <a:extLst>
              <a:ext uri="{FF2B5EF4-FFF2-40B4-BE49-F238E27FC236}">
                <a16:creationId xmlns:a16="http://schemas.microsoft.com/office/drawing/2014/main" id="{A77D4437-5DFE-F948-937F-B3D075438833}"/>
              </a:ext>
            </a:extLst>
          </p:cNvPr>
          <p:cNvSpPr/>
          <p:nvPr/>
        </p:nvSpPr>
        <p:spPr>
          <a:xfrm rot="5400000">
            <a:off x="3325666" y="2718122"/>
            <a:ext cx="311435" cy="76198"/>
          </a:xfrm>
          <a:prstGeom prst="roundRect">
            <a:avLst>
              <a:gd name="adj" fmla="val 449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Abgerundetes Rechteck 118">
            <a:extLst>
              <a:ext uri="{FF2B5EF4-FFF2-40B4-BE49-F238E27FC236}">
                <a16:creationId xmlns:a16="http://schemas.microsoft.com/office/drawing/2014/main" id="{4630578E-4F4B-F546-9DC5-5BA749309AE5}"/>
              </a:ext>
            </a:extLst>
          </p:cNvPr>
          <p:cNvSpPr/>
          <p:nvPr/>
        </p:nvSpPr>
        <p:spPr>
          <a:xfrm rot="5400000">
            <a:off x="3329196" y="3240738"/>
            <a:ext cx="311435" cy="76198"/>
          </a:xfrm>
          <a:prstGeom prst="roundRect">
            <a:avLst>
              <a:gd name="adj" fmla="val 449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62F0957-18EC-AF4D-A36D-90E5C5F2F527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1056156" y="1093521"/>
            <a:ext cx="0" cy="82736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CA0A5F5E-C979-2145-AB77-95C80EE23478}"/>
              </a:ext>
            </a:extLst>
          </p:cNvPr>
          <p:cNvCxnSpPr>
            <a:cxnSpLocks/>
          </p:cNvCxnSpPr>
          <p:nvPr/>
        </p:nvCxnSpPr>
        <p:spPr>
          <a:xfrm>
            <a:off x="4800105" y="1102349"/>
            <a:ext cx="0" cy="82736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E5D2BD1F-BABD-E447-889D-990724D2F88F}"/>
              </a:ext>
            </a:extLst>
          </p:cNvPr>
          <p:cNvCxnSpPr>
            <a:cxnSpLocks/>
          </p:cNvCxnSpPr>
          <p:nvPr/>
        </p:nvCxnSpPr>
        <p:spPr>
          <a:xfrm>
            <a:off x="9070820" y="1099083"/>
            <a:ext cx="0" cy="82736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13A8A422-456E-5948-AF08-F3BDEA05613E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11118810" y="1092720"/>
            <a:ext cx="0" cy="81854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5C42A964-9B10-B64B-A983-34D0E8935F3F}"/>
              </a:ext>
            </a:extLst>
          </p:cNvPr>
          <p:cNvGrpSpPr/>
          <p:nvPr/>
        </p:nvGrpSpPr>
        <p:grpSpPr>
          <a:xfrm>
            <a:off x="3651935" y="4414393"/>
            <a:ext cx="2296340" cy="1327775"/>
            <a:chOff x="2825909" y="2959163"/>
            <a:chExt cx="2330152" cy="776988"/>
          </a:xfrm>
          <a:solidFill>
            <a:schemeClr val="bg1">
              <a:lumMod val="95000"/>
            </a:schemeClr>
          </a:solidFill>
        </p:grpSpPr>
        <p:sp>
          <p:nvSpPr>
            <p:cNvPr id="94" name="Abgerundetes Rechteck 93">
              <a:extLst>
                <a:ext uri="{FF2B5EF4-FFF2-40B4-BE49-F238E27FC236}">
                  <a16:creationId xmlns:a16="http://schemas.microsoft.com/office/drawing/2014/main" id="{ECA236C0-1A62-5C45-9423-B86A650FC8EF}"/>
                </a:ext>
              </a:extLst>
            </p:cNvPr>
            <p:cNvSpPr/>
            <p:nvPr/>
          </p:nvSpPr>
          <p:spPr>
            <a:xfrm>
              <a:off x="2974656" y="2959163"/>
              <a:ext cx="2032657" cy="776988"/>
            </a:xfrm>
            <a:prstGeom prst="roundRect">
              <a:avLst>
                <a:gd name="adj" fmla="val 4496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5AC3C5DB-AB01-5640-94E2-D4F3A4A341AE}"/>
                </a:ext>
              </a:extLst>
            </p:cNvPr>
            <p:cNvSpPr txBox="1"/>
            <p:nvPr/>
          </p:nvSpPr>
          <p:spPr>
            <a:xfrm>
              <a:off x="2825909" y="3170709"/>
              <a:ext cx="2330152" cy="358677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Circuit Transformer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Flask</a:t>
              </a:r>
            </a:p>
          </p:txBody>
        </p: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53A1400F-6F19-1845-990A-9327873E8115}"/>
              </a:ext>
            </a:extLst>
          </p:cNvPr>
          <p:cNvGrpSpPr/>
          <p:nvPr/>
        </p:nvGrpSpPr>
        <p:grpSpPr>
          <a:xfrm>
            <a:off x="3900930" y="5502310"/>
            <a:ext cx="1807161" cy="796371"/>
            <a:chOff x="2593854" y="4310634"/>
            <a:chExt cx="2039796" cy="917663"/>
          </a:xfrm>
          <a:solidFill>
            <a:schemeClr val="bg1">
              <a:lumMod val="75000"/>
            </a:schemeClr>
          </a:solidFill>
        </p:grpSpPr>
        <p:sp>
          <p:nvSpPr>
            <p:cNvPr id="103" name="Zylinder 102">
              <a:extLst>
                <a:ext uri="{FF2B5EF4-FFF2-40B4-BE49-F238E27FC236}">
                  <a16:creationId xmlns:a16="http://schemas.microsoft.com/office/drawing/2014/main" id="{E5290692-8A32-FA48-8769-CC1521AA8E2F}"/>
                </a:ext>
              </a:extLst>
            </p:cNvPr>
            <p:cNvSpPr/>
            <p:nvPr/>
          </p:nvSpPr>
          <p:spPr>
            <a:xfrm>
              <a:off x="2593854" y="4310634"/>
              <a:ext cx="2039796" cy="917663"/>
            </a:xfrm>
            <a:prstGeom prst="can">
              <a:avLst>
                <a:gd name="adj" fmla="val 21079"/>
              </a:avLst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18D1183-01D0-034B-8DE8-D26F1F82BF13}"/>
                </a:ext>
              </a:extLst>
            </p:cNvPr>
            <p:cNvSpPr txBox="1"/>
            <p:nvPr/>
          </p:nvSpPr>
          <p:spPr>
            <a:xfrm>
              <a:off x="2656536" y="4587024"/>
              <a:ext cx="1954191" cy="470859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Gate Mappings</a:t>
              </a:r>
            </a:p>
          </p:txBody>
        </p:sp>
      </p:grp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0E836C74-D107-ED40-9DC0-70E2E5BE865A}"/>
              </a:ext>
            </a:extLst>
          </p:cNvPr>
          <p:cNvGrpSpPr/>
          <p:nvPr/>
        </p:nvGrpSpPr>
        <p:grpSpPr>
          <a:xfrm>
            <a:off x="4072275" y="4288348"/>
            <a:ext cx="1499699" cy="340519"/>
            <a:chOff x="2974656" y="2949166"/>
            <a:chExt cx="2032657" cy="826642"/>
          </a:xfrm>
          <a:solidFill>
            <a:schemeClr val="bg1">
              <a:lumMod val="85000"/>
            </a:schemeClr>
          </a:solidFill>
        </p:grpSpPr>
        <p:sp>
          <p:nvSpPr>
            <p:cNvPr id="113" name="Abgerundetes Rechteck 112">
              <a:extLst>
                <a:ext uri="{FF2B5EF4-FFF2-40B4-BE49-F238E27FC236}">
                  <a16:creationId xmlns:a16="http://schemas.microsoft.com/office/drawing/2014/main" id="{104D0B68-50AC-B443-BF26-7F7B88EC4BE4}"/>
                </a:ext>
              </a:extLst>
            </p:cNvPr>
            <p:cNvSpPr/>
            <p:nvPr/>
          </p:nvSpPr>
          <p:spPr>
            <a:xfrm>
              <a:off x="2974656" y="2959163"/>
              <a:ext cx="2032657" cy="776988"/>
            </a:xfrm>
            <a:prstGeom prst="roundRect">
              <a:avLst>
                <a:gd name="adj" fmla="val 4496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61BE0135-C67B-144A-AF4F-A5A3E76C0810}"/>
                </a:ext>
              </a:extLst>
            </p:cNvPr>
            <p:cNvSpPr txBox="1"/>
            <p:nvPr/>
          </p:nvSpPr>
          <p:spPr>
            <a:xfrm>
              <a:off x="2997401" y="2949166"/>
              <a:ext cx="1987165" cy="82664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 REST API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2386B23-3B09-55E8-9F4B-D274E47D210D}"/>
              </a:ext>
            </a:extLst>
          </p:cNvPr>
          <p:cNvGrpSpPr/>
          <p:nvPr/>
        </p:nvGrpSpPr>
        <p:grpSpPr>
          <a:xfrm>
            <a:off x="6000517" y="2053229"/>
            <a:ext cx="2003162" cy="1327775"/>
            <a:chOff x="2974656" y="2959163"/>
            <a:chExt cx="2032657" cy="776988"/>
          </a:xfrm>
          <a:solidFill>
            <a:schemeClr val="bg1">
              <a:lumMod val="95000"/>
            </a:schemeClr>
          </a:solidFill>
        </p:grpSpPr>
        <p:sp>
          <p:nvSpPr>
            <p:cNvPr id="9" name="Abgerundetes Rechteck 8">
              <a:extLst>
                <a:ext uri="{FF2B5EF4-FFF2-40B4-BE49-F238E27FC236}">
                  <a16:creationId xmlns:a16="http://schemas.microsoft.com/office/drawing/2014/main" id="{984528C8-7F28-4AA3-995F-B6EA6E72C27F}"/>
                </a:ext>
              </a:extLst>
            </p:cNvPr>
            <p:cNvSpPr/>
            <p:nvPr/>
          </p:nvSpPr>
          <p:spPr>
            <a:xfrm>
              <a:off x="2974656" y="2959163"/>
              <a:ext cx="2032657" cy="776988"/>
            </a:xfrm>
            <a:prstGeom prst="roundRect">
              <a:avLst>
                <a:gd name="adj" fmla="val 4496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E9A0B7E-8F7D-8876-AACB-335F36DD0F92}"/>
                </a:ext>
              </a:extLst>
            </p:cNvPr>
            <p:cNvSpPr txBox="1"/>
            <p:nvPr/>
          </p:nvSpPr>
          <p:spPr>
            <a:xfrm>
              <a:off x="3167305" y="3166726"/>
              <a:ext cx="1647357" cy="358677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QC Atlas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SpringBoot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0E71B2E-1558-3AE1-D05B-1BE89E54A7CC}"/>
              </a:ext>
            </a:extLst>
          </p:cNvPr>
          <p:cNvGrpSpPr/>
          <p:nvPr/>
        </p:nvGrpSpPr>
        <p:grpSpPr>
          <a:xfrm>
            <a:off x="6102923" y="3141146"/>
            <a:ext cx="1807161" cy="796371"/>
            <a:chOff x="2593854" y="4310634"/>
            <a:chExt cx="2039796" cy="917663"/>
          </a:xfrm>
          <a:solidFill>
            <a:schemeClr val="bg1">
              <a:lumMod val="75000"/>
            </a:schemeClr>
          </a:solidFill>
        </p:grpSpPr>
        <p:sp>
          <p:nvSpPr>
            <p:cNvPr id="12" name="Zylinder 11">
              <a:extLst>
                <a:ext uri="{FF2B5EF4-FFF2-40B4-BE49-F238E27FC236}">
                  <a16:creationId xmlns:a16="http://schemas.microsoft.com/office/drawing/2014/main" id="{BCA9C276-06EB-F153-DD38-3C52B4173B05}"/>
                </a:ext>
              </a:extLst>
            </p:cNvPr>
            <p:cNvSpPr/>
            <p:nvPr/>
          </p:nvSpPr>
          <p:spPr>
            <a:xfrm>
              <a:off x="2593854" y="4310634"/>
              <a:ext cx="2039796" cy="917663"/>
            </a:xfrm>
            <a:prstGeom prst="can">
              <a:avLst>
                <a:gd name="adj" fmla="val 21079"/>
              </a:avLst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A02ACB04-3490-3CB3-6AAA-E32539EA8FB0}"/>
                </a:ext>
              </a:extLst>
            </p:cNvPr>
            <p:cNvSpPr txBox="1"/>
            <p:nvPr/>
          </p:nvSpPr>
          <p:spPr>
            <a:xfrm>
              <a:off x="2785104" y="4516268"/>
              <a:ext cx="1647357" cy="706287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Atlas DB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PostgreSQL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8E30E79-7647-14C5-0571-9B6E5070EFC3}"/>
              </a:ext>
            </a:extLst>
          </p:cNvPr>
          <p:cNvGrpSpPr/>
          <p:nvPr/>
        </p:nvGrpSpPr>
        <p:grpSpPr>
          <a:xfrm>
            <a:off x="6257367" y="1936264"/>
            <a:ext cx="1499699" cy="340519"/>
            <a:chOff x="2974656" y="2949166"/>
            <a:chExt cx="2032657" cy="826642"/>
          </a:xfrm>
          <a:solidFill>
            <a:schemeClr val="bg1">
              <a:lumMod val="85000"/>
            </a:schemeClr>
          </a:solidFill>
        </p:grpSpPr>
        <p:sp>
          <p:nvSpPr>
            <p:cNvPr id="15" name="Abgerundetes Rechteck 14">
              <a:extLst>
                <a:ext uri="{FF2B5EF4-FFF2-40B4-BE49-F238E27FC236}">
                  <a16:creationId xmlns:a16="http://schemas.microsoft.com/office/drawing/2014/main" id="{B234EE6D-A7DA-B08E-B161-EB80D0445C9F}"/>
                </a:ext>
              </a:extLst>
            </p:cNvPr>
            <p:cNvSpPr/>
            <p:nvPr/>
          </p:nvSpPr>
          <p:spPr>
            <a:xfrm>
              <a:off x="2974656" y="2959163"/>
              <a:ext cx="2032657" cy="776988"/>
            </a:xfrm>
            <a:prstGeom prst="roundRect">
              <a:avLst>
                <a:gd name="adj" fmla="val 4496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646095F8-EEAD-B983-4054-37A2FD504341}"/>
                </a:ext>
              </a:extLst>
            </p:cNvPr>
            <p:cNvSpPr txBox="1"/>
            <p:nvPr/>
          </p:nvSpPr>
          <p:spPr>
            <a:xfrm>
              <a:off x="2997401" y="2949166"/>
              <a:ext cx="1987165" cy="82664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 REST API</a:t>
              </a:r>
            </a:p>
          </p:txBody>
        </p:sp>
      </p:grp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4D32AED-97BF-838C-CA64-6CD65F1AA0CE}"/>
              </a:ext>
            </a:extLst>
          </p:cNvPr>
          <p:cNvCxnSpPr>
            <a:cxnSpLocks/>
          </p:cNvCxnSpPr>
          <p:nvPr/>
        </p:nvCxnSpPr>
        <p:spPr>
          <a:xfrm>
            <a:off x="7002096" y="1108890"/>
            <a:ext cx="0" cy="82736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winkelte Verbindung 35">
            <a:extLst>
              <a:ext uri="{FF2B5EF4-FFF2-40B4-BE49-F238E27FC236}">
                <a16:creationId xmlns:a16="http://schemas.microsoft.com/office/drawing/2014/main" id="{8C8EDB01-890A-CC20-023D-2BE2D1C4BED9}"/>
              </a:ext>
            </a:extLst>
          </p:cNvPr>
          <p:cNvCxnSpPr>
            <a:cxnSpLocks/>
            <a:stCxn id="66" idx="3"/>
            <a:endCxn id="115" idx="0"/>
          </p:cNvCxnSpPr>
          <p:nvPr/>
        </p:nvCxnSpPr>
        <p:spPr>
          <a:xfrm flipH="1">
            <a:off x="4822124" y="2719656"/>
            <a:ext cx="954940" cy="1568692"/>
          </a:xfrm>
          <a:prstGeom prst="bentConnector4">
            <a:avLst>
              <a:gd name="adj1" fmla="val -12539"/>
              <a:gd name="adj2" fmla="val 8434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60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</Words>
  <Application>Microsoft Macintosh PowerPoint</Application>
  <PresentationFormat>Breitbild</PresentationFormat>
  <Paragraphs>102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Marvin Bechtold</cp:lastModifiedBy>
  <cp:revision>20</cp:revision>
  <dcterms:created xsi:type="dcterms:W3CDTF">2021-02-17T06:59:19Z</dcterms:created>
  <dcterms:modified xsi:type="dcterms:W3CDTF">2022-07-27T15:17:31Z</dcterms:modified>
</cp:coreProperties>
</file>