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BB599-1119-441C-B838-F72728B23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266C0-528D-47F8-A613-BFD8C852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58B2D-E606-400C-970F-8F5EDD3A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64907-2125-4BC1-ACC0-92DCCB46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7DDCE-F34E-4212-906D-D5FD90F7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64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70EFD-5871-4F51-AD71-A96D9E91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037EC5-78DF-4011-B178-709877E9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8473D-3A48-49D2-BC62-81B5EBA2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FAAB9-2687-4403-B08E-697BE34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AF4AC-0097-4AFC-A518-BB6F4E02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47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A2C1EF-C402-46A1-BA8A-504E94FF6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AAA4A5-E908-480C-904F-FFC4F458C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3DD78-9964-46F2-A602-2E724653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496E6F-495F-4BDC-9470-96957E85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30DFE-1DC0-45EF-873F-AA731CFA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E42FE-AA15-4652-B229-C14F5460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F595A-0C34-4161-A524-CEA3BEAC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A17B-3114-4E9A-9D50-1AAEC3BE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F8825-DBB1-403B-99D3-C744B2AA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41E36D-44D3-4815-BEAB-AA11DA3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410EA-652D-419B-BBB0-B1B1B51B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50BF79-1AD7-43D6-B098-CC7AF88B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1B31F2-F55E-493E-8CFF-18B8494B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BB832-3368-43A6-8BE6-A1FB8820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0962-AE72-4DBD-8A1E-95767760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5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3DCF7-7CEF-435F-B063-2C06763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6341-80DA-4913-BE23-00212798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7C273E-30DB-4E9D-9E49-09C7F4D9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66AD4-9532-414C-95ED-4EAD638E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19242-486A-4A96-B892-F43FD4C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EF5541-B6AB-4E44-A8BC-EAD6E508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22964-CED7-4042-9341-B2A04976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DE540-B278-454E-AA81-D341B9ED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30628-4648-49E1-B6FE-051019D3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70EF86-6C15-425B-A83D-5338E796F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29557-FD83-4BC5-8691-834B629F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BD8EC-27AF-4C6B-AA3C-B4DFC9A8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A56543-D333-47AC-8204-1AA2076E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4B65B9-B3ED-4B6F-A277-7FB8A94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4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CAFBB-C4D8-496A-A8D1-4BD22F04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33FA8-F2E7-4E38-8412-1FE98999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C14D3-D1E7-4655-9C7D-4CA707A1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D7BA9D-9C10-4DA4-BC12-6A47E6CF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4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791FE9-9307-4B0E-9291-3D12AFEB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981E6A-8B0E-4722-909B-5F457504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15D854-4F73-47FC-A161-13AD15F7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2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36741-8EA5-416A-A361-ABB87FC4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35555-36F3-42C9-A4F3-E269B8C20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F10A49-174D-4CC2-A97D-5FC8A1EB5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66B43-7EE1-468C-B5C2-9D28ADC1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3384-07A6-4D99-BF2F-8150804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EBC1A-DD78-4413-B339-4A00D09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4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C3080-42BE-438E-A2D4-BFE9F083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414CB0-E3B0-4033-A425-6DFFD423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2C068-D3D3-4E22-A154-995B5FA3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81DDD2-5E1F-45AD-B629-36B70A05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9191E-F14A-46FB-9A50-026C888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58BDA-D9F8-48FE-B8CC-4356BE51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61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E9A970-0D82-42B7-900E-C6474FFC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DBFC28-B9E9-4218-B0FF-3911D46C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D620D-4781-44B6-9B50-57A3C1CB6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B445-69E6-4628-96A8-2B131D625ECD}" type="datetimeFigureOut">
              <a:rPr lang="de-DE" smtClean="0"/>
              <a:t>28.07.22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A976F-4118-4115-9696-AF39D170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884FF-A0F2-4A8F-8CB3-003550472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FF00-167C-424B-BBCE-894B2552E6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4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1A27971-6C1F-4CA5-8842-4E0E715C3FB4}"/>
              </a:ext>
            </a:extLst>
          </p:cNvPr>
          <p:cNvSpPr/>
          <p:nvPr/>
        </p:nvSpPr>
        <p:spPr>
          <a:xfrm>
            <a:off x="1839424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C08515-0726-46A2-B838-F283D9E671AC}"/>
              </a:ext>
            </a:extLst>
          </p:cNvPr>
          <p:cNvSpPr txBox="1"/>
          <p:nvPr/>
        </p:nvSpPr>
        <p:spPr>
          <a:xfrm>
            <a:off x="2142333" y="4060163"/>
            <a:ext cx="132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Information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5954E06-896A-4ECC-9451-93042C76420C}"/>
              </a:ext>
            </a:extLst>
          </p:cNvPr>
          <p:cNvSpPr/>
          <p:nvPr/>
        </p:nvSpPr>
        <p:spPr>
          <a:xfrm>
            <a:off x="1839424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4AD844A-FF36-403B-AAE0-AF959C5E0B81}"/>
              </a:ext>
            </a:extLst>
          </p:cNvPr>
          <p:cNvSpPr/>
          <p:nvPr/>
        </p:nvSpPr>
        <p:spPr>
          <a:xfrm>
            <a:off x="3896125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FF865CA-92CC-4BB5-9CDD-3DDF48F3F43D}"/>
              </a:ext>
            </a:extLst>
          </p:cNvPr>
          <p:cNvSpPr txBox="1"/>
          <p:nvPr/>
        </p:nvSpPr>
        <p:spPr>
          <a:xfrm>
            <a:off x="4199514" y="4060163"/>
            <a:ext cx="12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Application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3CAD945-FC17-4498-AD4F-1D66A9D7B99A}"/>
              </a:ext>
            </a:extLst>
          </p:cNvPr>
          <p:cNvSpPr/>
          <p:nvPr/>
        </p:nvSpPr>
        <p:spPr>
          <a:xfrm>
            <a:off x="3896125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E254C7C-CB94-4CE0-BE0B-D786F21D0747}"/>
              </a:ext>
            </a:extLst>
          </p:cNvPr>
          <p:cNvSpPr/>
          <p:nvPr/>
        </p:nvSpPr>
        <p:spPr>
          <a:xfrm>
            <a:off x="5977569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ED79AEA-24BD-4734-A58D-B9FAA8F47E0E}"/>
              </a:ext>
            </a:extLst>
          </p:cNvPr>
          <p:cNvSpPr txBox="1"/>
          <p:nvPr/>
        </p:nvSpPr>
        <p:spPr>
          <a:xfrm>
            <a:off x="6219868" y="3921664"/>
            <a:ext cx="144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Analysis &amp; Execution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AC288DA3-FAC9-45CD-B01D-8630C0E721B9}"/>
              </a:ext>
            </a:extLst>
          </p:cNvPr>
          <p:cNvSpPr/>
          <p:nvPr/>
        </p:nvSpPr>
        <p:spPr>
          <a:xfrm>
            <a:off x="5977569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516860EE-631F-4697-9773-5FD5CF3CA536}"/>
              </a:ext>
            </a:extLst>
          </p:cNvPr>
          <p:cNvSpPr/>
          <p:nvPr/>
        </p:nvSpPr>
        <p:spPr>
          <a:xfrm>
            <a:off x="8059013" y="1724280"/>
            <a:ext cx="1931437" cy="2864498"/>
          </a:xfrm>
          <a:prstGeom prst="roundRect">
            <a:avLst>
              <a:gd name="adj" fmla="val 1058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E17D7DD-97BD-4FFD-84DC-D7CC0E3C545D}"/>
              </a:ext>
            </a:extLst>
          </p:cNvPr>
          <p:cNvSpPr txBox="1"/>
          <p:nvPr/>
        </p:nvSpPr>
        <p:spPr>
          <a:xfrm>
            <a:off x="8372568" y="4060163"/>
            <a:ext cx="130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Provenance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17E27E5A-8B6E-464C-9E3B-0138689010B6}"/>
              </a:ext>
            </a:extLst>
          </p:cNvPr>
          <p:cNvSpPr/>
          <p:nvPr/>
        </p:nvSpPr>
        <p:spPr>
          <a:xfrm>
            <a:off x="8059013" y="1724280"/>
            <a:ext cx="1931437" cy="2176601"/>
          </a:xfrm>
          <a:custGeom>
            <a:avLst/>
            <a:gdLst>
              <a:gd name="connsiteX0" fmla="*/ 204462 w 1931437"/>
              <a:gd name="connsiteY0" fmla="*/ 0 h 2176601"/>
              <a:gd name="connsiteX1" fmla="*/ 1726975 w 1931437"/>
              <a:gd name="connsiteY1" fmla="*/ 0 h 2176601"/>
              <a:gd name="connsiteX2" fmla="*/ 1931437 w 1931437"/>
              <a:gd name="connsiteY2" fmla="*/ 204462 h 2176601"/>
              <a:gd name="connsiteX3" fmla="*/ 1931437 w 1931437"/>
              <a:gd name="connsiteY3" fmla="*/ 2176601 h 2176601"/>
              <a:gd name="connsiteX4" fmla="*/ 0 w 1931437"/>
              <a:gd name="connsiteY4" fmla="*/ 2176601 h 2176601"/>
              <a:gd name="connsiteX5" fmla="*/ 0 w 1931437"/>
              <a:gd name="connsiteY5" fmla="*/ 204462 h 2176601"/>
              <a:gd name="connsiteX6" fmla="*/ 204462 w 1931437"/>
              <a:gd name="connsiteY6" fmla="*/ 0 h 21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37" h="2176601">
                <a:moveTo>
                  <a:pt x="204462" y="0"/>
                </a:moveTo>
                <a:lnTo>
                  <a:pt x="1726975" y="0"/>
                </a:lnTo>
                <a:cubicBezTo>
                  <a:pt x="1839896" y="0"/>
                  <a:pt x="1931437" y="91541"/>
                  <a:pt x="1931437" y="204462"/>
                </a:cubicBezTo>
                <a:lnTo>
                  <a:pt x="1931437" y="2176601"/>
                </a:lnTo>
                <a:lnTo>
                  <a:pt x="0" y="2176601"/>
                </a:lnTo>
                <a:lnTo>
                  <a:pt x="0" y="204462"/>
                </a:lnTo>
                <a:cubicBezTo>
                  <a:pt x="0" y="91541"/>
                  <a:pt x="91541" y="0"/>
                  <a:pt x="20446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7F44A6D-97E6-4CDD-B883-6C6FB2DDBEFF}"/>
              </a:ext>
            </a:extLst>
          </p:cNvPr>
          <p:cNvSpPr txBox="1"/>
          <p:nvPr/>
        </p:nvSpPr>
        <p:spPr>
          <a:xfrm>
            <a:off x="2040991" y="1872580"/>
            <a:ext cx="15612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QC Atlas</a:t>
            </a:r>
          </a:p>
          <a:p>
            <a:pPr algn="ctr"/>
            <a:endParaRPr lang="en-US" sz="1200" dirty="0"/>
          </a:p>
          <a:p>
            <a:pPr algn="ctr"/>
            <a:r>
              <a:rPr lang="en-US" dirty="0" err="1"/>
              <a:t>Qverview</a:t>
            </a:r>
            <a:endParaRPr lang="en-US" dirty="0"/>
          </a:p>
          <a:p>
            <a:pPr algn="ctr"/>
            <a:endParaRPr lang="en-US" sz="1200" dirty="0"/>
          </a:p>
          <a:p>
            <a:pPr algn="ctr"/>
            <a:r>
              <a:rPr lang="en-US" dirty="0" err="1"/>
              <a:t>PlanQK</a:t>
            </a:r>
            <a:r>
              <a:rPr lang="en-US" dirty="0"/>
              <a:t> Library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Pattern Atlas*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1029AE6-C5C5-4AB3-A05E-E3F671EDA624}"/>
              </a:ext>
            </a:extLst>
          </p:cNvPr>
          <p:cNvSpPr txBox="1"/>
          <p:nvPr/>
        </p:nvSpPr>
        <p:spPr>
          <a:xfrm>
            <a:off x="3944853" y="1872580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QHAna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DCF27E2-A287-4C60-ADD6-C8A276379033}"/>
              </a:ext>
            </a:extLst>
          </p:cNvPr>
          <p:cNvSpPr txBox="1"/>
          <p:nvPr/>
        </p:nvSpPr>
        <p:spPr>
          <a:xfrm>
            <a:off x="6026296" y="1867424"/>
            <a:ext cx="1833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Circuit Transformer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NISQ Analyzer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QuantME</a:t>
            </a:r>
          </a:p>
          <a:p>
            <a:pPr algn="ctr"/>
            <a:endParaRPr lang="en-US" sz="1200" dirty="0"/>
          </a:p>
          <a:p>
            <a:pPr algn="ctr"/>
            <a:r>
              <a:rPr lang="en-US" dirty="0"/>
              <a:t>OpenTOSCA*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E9600A-D161-47DB-884C-615FBF10322C}"/>
              </a:ext>
            </a:extLst>
          </p:cNvPr>
          <p:cNvSpPr txBox="1"/>
          <p:nvPr/>
        </p:nvSpPr>
        <p:spPr>
          <a:xfrm>
            <a:off x="8107741" y="1867424"/>
            <a:ext cx="183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QProv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FD2F6-ACBC-4677-929A-8261E56E8CE8}"/>
              </a:ext>
            </a:extLst>
          </p:cNvPr>
          <p:cNvSpPr txBox="1"/>
          <p:nvPr/>
        </p:nvSpPr>
        <p:spPr>
          <a:xfrm>
            <a:off x="1740203" y="4653042"/>
            <a:ext cx="8250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These components are not part of the QuAntiL organization but extended for the quantum computing domain and integrated with other QuAntiL components.</a:t>
            </a:r>
          </a:p>
        </p:txBody>
      </p:sp>
    </p:spTree>
    <p:extLst>
      <p:ext uri="{BB962C8B-B14F-4D97-AF65-F5344CB8AC3E}">
        <p14:creationId xmlns:p14="http://schemas.microsoft.com/office/powerpoint/2010/main" val="124220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Karoline Saatkamp</dc:creator>
  <cp:lastModifiedBy>Marvin Bechtold</cp:lastModifiedBy>
  <cp:revision>12</cp:revision>
  <dcterms:created xsi:type="dcterms:W3CDTF">2021-02-24T13:38:56Z</dcterms:created>
  <dcterms:modified xsi:type="dcterms:W3CDTF">2022-07-28T12:42:32Z</dcterms:modified>
</cp:coreProperties>
</file>