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0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5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0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59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1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15"/>
  </p:normalViewPr>
  <p:slideViewPr>
    <p:cSldViewPr snapToGrid="0" snapToObjects="1">
      <p:cViewPr varScale="1">
        <p:scale>
          <a:sx n="136" d="100"/>
          <a:sy n="136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3DB07-30CD-5A40-9210-354212A9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20C32E-1576-C24C-B584-2B10C5274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93D2D-1B61-444A-8E6B-8E75C47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EA3AB-EC4E-E54B-8996-554A55DA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38552C-4EE7-4940-BE71-D4249707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03A39-0E4B-B24F-B0D3-894AE3AB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05597D-C0CB-7B44-8F16-0EDF554DE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FC102-DBD7-0E4F-89E3-320076D0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0662B-1838-0047-A50B-B340A101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F3F281-4555-5B42-8D09-DA6F6359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1C6163-A7D7-A24A-BB1A-705F2C930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B2B3FC-E90A-C24F-953D-0D5DCF82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09A31-C696-C842-BE72-EBAFC66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11DB2-30D5-4E4D-A1BE-7DDB1D60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31F81-5371-3941-95DF-E40359C0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EB129-6C39-A14E-B566-CC5B1D92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23CA4-FE42-9046-9445-001B139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B4A44-8EE3-C943-8AD2-40C0EFEE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4B9AD-EF50-B545-93FD-734E442B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CBE2A-2D07-5A43-8604-9125276B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108FD-BE1C-7447-8B10-260D5D0B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2E019-2071-364D-9D8E-95F0EAF9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37376-35AF-3943-92FF-4060E8DC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2BD51-533B-C145-9398-D50AE126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10AB4-3EC9-A245-8D12-CE7722CE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A3B6-C818-0548-ACE9-C97312FF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8F245-5DE9-0544-BBA7-078615BB0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D694E-151B-0E4F-AF0A-9B5284E9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A759E-8BB5-0E4A-BD3D-F95F54E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D16A8-8FF3-AD4E-9600-C2599B9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A4484-BE80-224E-A6DB-86AAAB4E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0B5B-78D1-934F-80C8-1A13864B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E6E75-D297-6A42-9C39-5134A0EB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72BD84-058B-5848-9D2D-055B0DAE0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2F88C7-C428-3748-A349-5D9133AC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4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F7034-0CDF-584C-9158-719B63C2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9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1E83EC-1743-1E47-98ED-FEEE3CAA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EDAACE-F169-B64F-BB2C-046D82F4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039F5C-D455-8648-B1AC-1A236AC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A2733-54F9-E345-A4E5-185424FA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6E0192-2007-DF47-8D44-09E256C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07C9B4-59E8-C84B-B03B-A35D7BC7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0062B3-FE8B-9642-BB4B-A1DC9A6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46B2-FB11-954D-8AA6-E7C0A4E9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079A36-F94E-7B4B-B3B0-32DCD47C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D58130-9A5C-9B47-B4F6-8ACEDA8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7F100-E8C6-0A4A-8854-2F51666D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3A03B-6591-5D40-A4FA-1177C10A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740DE-234F-F54A-B8B8-FCE1A02A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F47E76-2820-D34E-AE0A-CCA3459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E1B9C-8C62-6840-A930-630312F8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9DDA9-414E-C148-A9B6-955958B7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552D3-137E-9046-AF84-73DA310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A50CE8-9D98-3643-BB0C-031B7A342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7C987-1D30-574D-948E-755C7BC90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A7DF-3A76-634B-954A-7237002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5ADB8-9849-0E43-A185-44A47FCE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06C88-960A-5B46-BEA5-96566536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0CE02F-DFAE-EE42-A2B6-8C8C5C81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07455-F992-7448-90AB-8945FC9D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5BA2F-5D52-8C4C-A1EB-1FA6A362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5D8C-4EAC-A548-94DE-127F8D402EB2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65970-BEED-1C4C-BCF6-1F3B36031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E89E7-1E4F-944B-A159-ED08C25AE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62F0957-18EC-AF4D-A36D-90E5C5F2F527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856968" y="2114049"/>
            <a:ext cx="0" cy="83422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CA0A5F5E-C979-2145-AB77-95C80EE23478}"/>
              </a:ext>
            </a:extLst>
          </p:cNvPr>
          <p:cNvCxnSpPr>
            <a:cxnSpLocks/>
          </p:cNvCxnSpPr>
          <p:nvPr/>
        </p:nvCxnSpPr>
        <p:spPr>
          <a:xfrm>
            <a:off x="4225068" y="2125611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E5D2BD1F-BABD-E447-889D-990724D2F88F}"/>
              </a:ext>
            </a:extLst>
          </p:cNvPr>
          <p:cNvCxnSpPr>
            <a:cxnSpLocks/>
          </p:cNvCxnSpPr>
          <p:nvPr/>
        </p:nvCxnSpPr>
        <p:spPr>
          <a:xfrm>
            <a:off x="7779201" y="2131970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krümmte Verbindung 86">
            <a:extLst>
              <a:ext uri="{FF2B5EF4-FFF2-40B4-BE49-F238E27FC236}">
                <a16:creationId xmlns:a16="http://schemas.microsoft.com/office/drawing/2014/main" id="{D38EEFC4-F48E-7D46-ADE0-9C6FF8E82248}"/>
              </a:ext>
            </a:extLst>
          </p:cNvPr>
          <p:cNvCxnSpPr>
            <a:cxnSpLocks/>
          </p:cNvCxnSpPr>
          <p:nvPr/>
        </p:nvCxnSpPr>
        <p:spPr>
          <a:xfrm rot="16380000" flipV="1">
            <a:off x="2674773" y="1767751"/>
            <a:ext cx="2721" cy="2484000"/>
          </a:xfrm>
          <a:prstGeom prst="curvedConnector3">
            <a:avLst>
              <a:gd name="adj1" fmla="val 11600809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0DAF985-5104-FED7-30E9-63BFF300F066}"/>
              </a:ext>
            </a:extLst>
          </p:cNvPr>
          <p:cNvGrpSpPr/>
          <p:nvPr/>
        </p:nvGrpSpPr>
        <p:grpSpPr>
          <a:xfrm>
            <a:off x="-36639" y="2948269"/>
            <a:ext cx="1792447" cy="1910846"/>
            <a:chOff x="-36639" y="2948269"/>
            <a:chExt cx="1792447" cy="1910846"/>
          </a:xfrm>
        </p:grpSpPr>
        <p:sp>
          <p:nvSpPr>
            <p:cNvPr id="29" name="Abgerundetes Rechteck 28">
              <a:extLst>
                <a:ext uri="{FF2B5EF4-FFF2-40B4-BE49-F238E27FC236}">
                  <a16:creationId xmlns:a16="http://schemas.microsoft.com/office/drawing/2014/main" id="{C01302EC-7446-A044-AD79-4D3A9B8F2508}"/>
                </a:ext>
              </a:extLst>
            </p:cNvPr>
            <p:cNvSpPr/>
            <p:nvPr/>
          </p:nvSpPr>
          <p:spPr>
            <a:xfrm>
              <a:off x="47163" y="3123979"/>
              <a:ext cx="1627199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C951C58-7561-B844-BFF6-4E54118DE102}"/>
                </a:ext>
              </a:extLst>
            </p:cNvPr>
            <p:cNvSpPr txBox="1"/>
            <p:nvPr/>
          </p:nvSpPr>
          <p:spPr>
            <a:xfrm>
              <a:off x="381252" y="3390387"/>
              <a:ext cx="942935" cy="5788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QProv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32" name="Zylinder 31">
              <a:extLst>
                <a:ext uri="{FF2B5EF4-FFF2-40B4-BE49-F238E27FC236}">
                  <a16:creationId xmlns:a16="http://schemas.microsoft.com/office/drawing/2014/main" id="{97895413-20CD-094B-B01D-97ADDF95B62F}"/>
                </a:ext>
              </a:extLst>
            </p:cNvPr>
            <p:cNvSpPr/>
            <p:nvPr/>
          </p:nvSpPr>
          <p:spPr>
            <a:xfrm>
              <a:off x="97887" y="4062744"/>
              <a:ext cx="15228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5B3B01E-0CC7-0846-80D1-D2844B5C1300}"/>
                </a:ext>
              </a:extLst>
            </p:cNvPr>
            <p:cNvSpPr txBox="1"/>
            <p:nvPr/>
          </p:nvSpPr>
          <p:spPr>
            <a:xfrm>
              <a:off x="-36639" y="4243599"/>
              <a:ext cx="179244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Provenance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  <p:sp>
          <p:nvSpPr>
            <p:cNvPr id="96" name="Abgerundetes Rechteck 95">
              <a:extLst>
                <a:ext uri="{FF2B5EF4-FFF2-40B4-BE49-F238E27FC236}">
                  <a16:creationId xmlns:a16="http://schemas.microsoft.com/office/drawing/2014/main" id="{82D7F633-161A-104B-8FEA-4F8DAA149073}"/>
                </a:ext>
              </a:extLst>
            </p:cNvPr>
            <p:cNvSpPr/>
            <p:nvPr/>
          </p:nvSpPr>
          <p:spPr>
            <a:xfrm>
              <a:off x="124368" y="2948269"/>
              <a:ext cx="1465200" cy="392670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AF615895-2ECE-1343-B2E8-B7BA714FC605}"/>
                </a:ext>
              </a:extLst>
            </p:cNvPr>
            <p:cNvSpPr txBox="1"/>
            <p:nvPr/>
          </p:nvSpPr>
          <p:spPr>
            <a:xfrm>
              <a:off x="200651" y="298083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FD7D71D-5582-EA5F-AB52-559D6E08323D}"/>
              </a:ext>
            </a:extLst>
          </p:cNvPr>
          <p:cNvGrpSpPr/>
          <p:nvPr/>
        </p:nvGrpSpPr>
        <p:grpSpPr>
          <a:xfrm>
            <a:off x="1678458" y="2973420"/>
            <a:ext cx="1716008" cy="1596449"/>
            <a:chOff x="2064958" y="2973420"/>
            <a:chExt cx="1716008" cy="1596449"/>
          </a:xfrm>
        </p:grpSpPr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63FC403F-52B7-7B41-A74F-5031EF59A4C6}"/>
                </a:ext>
              </a:extLst>
            </p:cNvPr>
            <p:cNvSpPr/>
            <p:nvPr/>
          </p:nvSpPr>
          <p:spPr>
            <a:xfrm>
              <a:off x="2329948" y="3017670"/>
              <a:ext cx="1159108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6EA38C0-033A-2246-BBCC-3941C2B989C0}"/>
                </a:ext>
              </a:extLst>
            </p:cNvPr>
            <p:cNvSpPr txBox="1"/>
            <p:nvPr/>
          </p:nvSpPr>
          <p:spPr>
            <a:xfrm>
              <a:off x="2258469" y="2973420"/>
              <a:ext cx="1297605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Qiskit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06C6ED76-F99B-0C4E-B35C-8AF0577D4416}"/>
                </a:ext>
              </a:extLst>
            </p:cNvPr>
            <p:cNvSpPr/>
            <p:nvPr/>
          </p:nvSpPr>
          <p:spPr>
            <a:xfrm>
              <a:off x="2328189" y="3544479"/>
              <a:ext cx="1159108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EA793BD5-B0EC-AF42-B62F-B28E098B4D51}"/>
                </a:ext>
              </a:extLst>
            </p:cNvPr>
            <p:cNvSpPr txBox="1"/>
            <p:nvPr/>
          </p:nvSpPr>
          <p:spPr>
            <a:xfrm>
              <a:off x="2256710" y="3500229"/>
              <a:ext cx="1297605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Pytket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E0342D41-B958-2749-903B-5DAD2021581E}"/>
                </a:ext>
              </a:extLst>
            </p:cNvPr>
            <p:cNvSpPr/>
            <p:nvPr/>
          </p:nvSpPr>
          <p:spPr>
            <a:xfrm>
              <a:off x="2334336" y="4069289"/>
              <a:ext cx="1159108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BECCD6E0-60F8-F34D-9FF2-27BBD4B86492}"/>
                </a:ext>
              </a:extLst>
            </p:cNvPr>
            <p:cNvSpPr txBox="1"/>
            <p:nvPr/>
          </p:nvSpPr>
          <p:spPr>
            <a:xfrm>
              <a:off x="2262857" y="4025039"/>
              <a:ext cx="1297605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Forest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7C65C1EC-150B-CE41-B887-47825BF365CC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 flipV="1">
              <a:off x="2064958" y="3250250"/>
              <a:ext cx="232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A774FBD-8FAA-7448-8A5B-F5BA7868B559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flipH="1" flipV="1">
              <a:off x="3519480" y="3252428"/>
              <a:ext cx="261486" cy="16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2E5F183C-22E2-BA40-B0FD-DB8431BA6C80}"/>
                </a:ext>
              </a:extLst>
            </p:cNvPr>
            <p:cNvCxnSpPr>
              <a:cxnSpLocks/>
              <a:endCxn id="118" idx="0"/>
            </p:cNvCxnSpPr>
            <p:nvPr/>
          </p:nvCxnSpPr>
          <p:spPr>
            <a:xfrm flipH="1">
              <a:off x="3519479" y="3779489"/>
              <a:ext cx="25540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746B4B6A-EC1C-C94E-9703-C8D4062C3CBC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H="1">
              <a:off x="3523013" y="4302100"/>
              <a:ext cx="250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Abgerundetes Rechteck 110">
              <a:extLst>
                <a:ext uri="{FF2B5EF4-FFF2-40B4-BE49-F238E27FC236}">
                  <a16:creationId xmlns:a16="http://schemas.microsoft.com/office/drawing/2014/main" id="{A49069D5-440A-5F47-A7BD-30FC2CC0712E}"/>
                </a:ext>
              </a:extLst>
            </p:cNvPr>
            <p:cNvSpPr/>
            <p:nvPr/>
          </p:nvSpPr>
          <p:spPr>
            <a:xfrm rot="5400000">
              <a:off x="3325667" y="3214328"/>
              <a:ext cx="311435" cy="76198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Abgerundetes Rechteck 113">
              <a:extLst>
                <a:ext uri="{FF2B5EF4-FFF2-40B4-BE49-F238E27FC236}">
                  <a16:creationId xmlns:a16="http://schemas.microsoft.com/office/drawing/2014/main" id="{A6C9225D-1C6B-BB4E-BE93-759472CC27AB}"/>
                </a:ext>
              </a:extLst>
            </p:cNvPr>
            <p:cNvSpPr/>
            <p:nvPr/>
          </p:nvSpPr>
          <p:spPr>
            <a:xfrm rot="5400000">
              <a:off x="2179970" y="3212150"/>
              <a:ext cx="311435" cy="76198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Abgerundetes Rechteck 117">
              <a:extLst>
                <a:ext uri="{FF2B5EF4-FFF2-40B4-BE49-F238E27FC236}">
                  <a16:creationId xmlns:a16="http://schemas.microsoft.com/office/drawing/2014/main" id="{A77D4437-5DFE-F948-937F-B3D075438833}"/>
                </a:ext>
              </a:extLst>
            </p:cNvPr>
            <p:cNvSpPr/>
            <p:nvPr/>
          </p:nvSpPr>
          <p:spPr>
            <a:xfrm rot="5400000">
              <a:off x="3325666" y="3741384"/>
              <a:ext cx="311435" cy="76198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Abgerundetes Rechteck 118">
              <a:extLst>
                <a:ext uri="{FF2B5EF4-FFF2-40B4-BE49-F238E27FC236}">
                  <a16:creationId xmlns:a16="http://schemas.microsoft.com/office/drawing/2014/main" id="{4630578E-4F4B-F546-9DC5-5BA749309AE5}"/>
                </a:ext>
              </a:extLst>
            </p:cNvPr>
            <p:cNvSpPr/>
            <p:nvPr/>
          </p:nvSpPr>
          <p:spPr>
            <a:xfrm rot="5400000">
              <a:off x="3329196" y="4264000"/>
              <a:ext cx="311435" cy="76198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6" name="Gekrümmte Verbindung 115">
            <a:extLst>
              <a:ext uri="{FF2B5EF4-FFF2-40B4-BE49-F238E27FC236}">
                <a16:creationId xmlns:a16="http://schemas.microsoft.com/office/drawing/2014/main" id="{43196147-1F4F-3E4F-99FC-4B31AE71C49B}"/>
              </a:ext>
            </a:extLst>
          </p:cNvPr>
          <p:cNvCxnSpPr>
            <a:cxnSpLocks/>
          </p:cNvCxnSpPr>
          <p:nvPr/>
        </p:nvCxnSpPr>
        <p:spPr>
          <a:xfrm rot="4800000" flipH="1" flipV="1">
            <a:off x="5477112" y="2537156"/>
            <a:ext cx="3600" cy="1008000"/>
          </a:xfrm>
          <a:prstGeom prst="curvedConnector3">
            <a:avLst>
              <a:gd name="adj1" fmla="val 8452667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7C18ECC-F0C2-CCE2-7B13-3CC8B6622FA5}"/>
              </a:ext>
            </a:extLst>
          </p:cNvPr>
          <p:cNvGrpSpPr/>
          <p:nvPr/>
        </p:nvGrpSpPr>
        <p:grpSpPr>
          <a:xfrm>
            <a:off x="3309550" y="2949599"/>
            <a:ext cx="1792447" cy="1910846"/>
            <a:chOff x="-36639" y="2948269"/>
            <a:chExt cx="1792447" cy="1910846"/>
          </a:xfrm>
        </p:grpSpPr>
        <p:sp>
          <p:nvSpPr>
            <p:cNvPr id="37" name="Abgerundetes Rechteck 36">
              <a:extLst>
                <a:ext uri="{FF2B5EF4-FFF2-40B4-BE49-F238E27FC236}">
                  <a16:creationId xmlns:a16="http://schemas.microsoft.com/office/drawing/2014/main" id="{6B0D5942-3F5A-1194-F992-299B957981E7}"/>
                </a:ext>
              </a:extLst>
            </p:cNvPr>
            <p:cNvSpPr/>
            <p:nvPr/>
          </p:nvSpPr>
          <p:spPr>
            <a:xfrm>
              <a:off x="47163" y="3123979"/>
              <a:ext cx="1627199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1B5183A-A045-CB50-B90E-84CC94C242DD}"/>
                </a:ext>
              </a:extLst>
            </p:cNvPr>
            <p:cNvSpPr txBox="1"/>
            <p:nvPr/>
          </p:nvSpPr>
          <p:spPr>
            <a:xfrm>
              <a:off x="79594" y="3390387"/>
              <a:ext cx="1572746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Analyzer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39" name="Zylinder 38">
              <a:extLst>
                <a:ext uri="{FF2B5EF4-FFF2-40B4-BE49-F238E27FC236}">
                  <a16:creationId xmlns:a16="http://schemas.microsoft.com/office/drawing/2014/main" id="{D79F7DDE-7850-4CDB-3A8F-977C0DDE4483}"/>
                </a:ext>
              </a:extLst>
            </p:cNvPr>
            <p:cNvSpPr/>
            <p:nvPr/>
          </p:nvSpPr>
          <p:spPr>
            <a:xfrm>
              <a:off x="97887" y="4062744"/>
              <a:ext cx="15228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2F1CFBF-2E3B-BB62-9210-C5F67500F385}"/>
                </a:ext>
              </a:extLst>
            </p:cNvPr>
            <p:cNvSpPr txBox="1"/>
            <p:nvPr/>
          </p:nvSpPr>
          <p:spPr>
            <a:xfrm>
              <a:off x="-36639" y="4243599"/>
              <a:ext cx="179244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D3024487-0504-E73E-ECFE-1CEC9F09A352}"/>
                </a:ext>
              </a:extLst>
            </p:cNvPr>
            <p:cNvSpPr/>
            <p:nvPr/>
          </p:nvSpPr>
          <p:spPr>
            <a:xfrm>
              <a:off x="124368" y="2948269"/>
              <a:ext cx="1465200" cy="392670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B0580B7-414D-9F27-B7E0-2BB060182968}"/>
                </a:ext>
              </a:extLst>
            </p:cNvPr>
            <p:cNvSpPr txBox="1"/>
            <p:nvPr/>
          </p:nvSpPr>
          <p:spPr>
            <a:xfrm>
              <a:off x="200651" y="298083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12E266F-A3AF-C951-0528-19A70869C289}"/>
              </a:ext>
            </a:extLst>
          </p:cNvPr>
          <p:cNvGrpSpPr/>
          <p:nvPr/>
        </p:nvGrpSpPr>
        <p:grpSpPr>
          <a:xfrm>
            <a:off x="4958683" y="2959757"/>
            <a:ext cx="2078821" cy="1910846"/>
            <a:chOff x="-174929" y="2948269"/>
            <a:chExt cx="2078821" cy="1910846"/>
          </a:xfrm>
        </p:grpSpPr>
        <p:sp>
          <p:nvSpPr>
            <p:cNvPr id="44" name="Abgerundetes Rechteck 43">
              <a:extLst>
                <a:ext uri="{FF2B5EF4-FFF2-40B4-BE49-F238E27FC236}">
                  <a16:creationId xmlns:a16="http://schemas.microsoft.com/office/drawing/2014/main" id="{139313AD-D81F-9DC4-B27C-98DF672DC453}"/>
                </a:ext>
              </a:extLst>
            </p:cNvPr>
            <p:cNvSpPr/>
            <p:nvPr/>
          </p:nvSpPr>
          <p:spPr>
            <a:xfrm>
              <a:off x="47163" y="3123979"/>
              <a:ext cx="1627199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231FE7C-E0B1-4213-2719-982329181AD1}"/>
                </a:ext>
              </a:extLst>
            </p:cNvPr>
            <p:cNvSpPr txBox="1"/>
            <p:nvPr/>
          </p:nvSpPr>
          <p:spPr>
            <a:xfrm>
              <a:off x="-174929" y="3390387"/>
              <a:ext cx="2078821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Circuit Transformer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  <p:sp>
          <p:nvSpPr>
            <p:cNvPr id="46" name="Zylinder 45">
              <a:extLst>
                <a:ext uri="{FF2B5EF4-FFF2-40B4-BE49-F238E27FC236}">
                  <a16:creationId xmlns:a16="http://schemas.microsoft.com/office/drawing/2014/main" id="{97C8C4C6-6BC0-C911-B4C7-8F980589B509}"/>
                </a:ext>
              </a:extLst>
            </p:cNvPr>
            <p:cNvSpPr/>
            <p:nvPr/>
          </p:nvSpPr>
          <p:spPr>
            <a:xfrm>
              <a:off x="97887" y="4062744"/>
              <a:ext cx="15228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7B21A11-31A2-F422-CB1B-5AAB3962181A}"/>
                </a:ext>
              </a:extLst>
            </p:cNvPr>
            <p:cNvSpPr txBox="1"/>
            <p:nvPr/>
          </p:nvSpPr>
          <p:spPr>
            <a:xfrm>
              <a:off x="-36639" y="4356723"/>
              <a:ext cx="1792447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Gate Mappings</a:t>
              </a:r>
              <a:endParaRPr lang="en-US" sz="1200" noProof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Abgerundetes Rechteck 50">
              <a:extLst>
                <a:ext uri="{FF2B5EF4-FFF2-40B4-BE49-F238E27FC236}">
                  <a16:creationId xmlns:a16="http://schemas.microsoft.com/office/drawing/2014/main" id="{C12E77AA-5140-53B1-56AC-760981B88DCD}"/>
                </a:ext>
              </a:extLst>
            </p:cNvPr>
            <p:cNvSpPr/>
            <p:nvPr/>
          </p:nvSpPr>
          <p:spPr>
            <a:xfrm>
              <a:off x="124368" y="2948269"/>
              <a:ext cx="1465200" cy="392670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F6C3DD0-B639-9C70-A79A-B703BBE984D1}"/>
                </a:ext>
              </a:extLst>
            </p:cNvPr>
            <p:cNvSpPr txBox="1"/>
            <p:nvPr/>
          </p:nvSpPr>
          <p:spPr>
            <a:xfrm>
              <a:off x="200651" y="298083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36E9CEB2-F3D7-18A5-F53E-7B95C90D92E3}"/>
              </a:ext>
            </a:extLst>
          </p:cNvPr>
          <p:cNvGrpSpPr/>
          <p:nvPr/>
        </p:nvGrpSpPr>
        <p:grpSpPr>
          <a:xfrm>
            <a:off x="6883462" y="2959338"/>
            <a:ext cx="1792447" cy="1910846"/>
            <a:chOff x="-36639" y="2948269"/>
            <a:chExt cx="1792447" cy="1910846"/>
          </a:xfrm>
        </p:grpSpPr>
        <p:sp>
          <p:nvSpPr>
            <p:cNvPr id="54" name="Abgerundetes Rechteck 53">
              <a:extLst>
                <a:ext uri="{FF2B5EF4-FFF2-40B4-BE49-F238E27FC236}">
                  <a16:creationId xmlns:a16="http://schemas.microsoft.com/office/drawing/2014/main" id="{2F839981-2DF1-A67A-9A6E-1F35ABAC23D4}"/>
                </a:ext>
              </a:extLst>
            </p:cNvPr>
            <p:cNvSpPr/>
            <p:nvPr/>
          </p:nvSpPr>
          <p:spPr>
            <a:xfrm>
              <a:off x="47163" y="3123979"/>
              <a:ext cx="1627199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EA235807-FBBD-3A4F-7FBC-41AFFC577EC8}"/>
                </a:ext>
              </a:extLst>
            </p:cNvPr>
            <p:cNvSpPr txBox="1"/>
            <p:nvPr/>
          </p:nvSpPr>
          <p:spPr>
            <a:xfrm>
              <a:off x="79594" y="3390387"/>
              <a:ext cx="1572746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62" name="Zylinder 61">
              <a:extLst>
                <a:ext uri="{FF2B5EF4-FFF2-40B4-BE49-F238E27FC236}">
                  <a16:creationId xmlns:a16="http://schemas.microsoft.com/office/drawing/2014/main" id="{004084B3-F887-FD39-D56E-2FD71A72E9A2}"/>
                </a:ext>
              </a:extLst>
            </p:cNvPr>
            <p:cNvSpPr/>
            <p:nvPr/>
          </p:nvSpPr>
          <p:spPr>
            <a:xfrm>
              <a:off x="97887" y="4062744"/>
              <a:ext cx="15228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E3883B10-097C-870B-DF1C-63181388916F}"/>
                </a:ext>
              </a:extLst>
            </p:cNvPr>
            <p:cNvSpPr txBox="1"/>
            <p:nvPr/>
          </p:nvSpPr>
          <p:spPr>
            <a:xfrm>
              <a:off x="-36639" y="4243599"/>
              <a:ext cx="179244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Atlas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  <p:sp>
          <p:nvSpPr>
            <p:cNvPr id="64" name="Abgerundetes Rechteck 63">
              <a:extLst>
                <a:ext uri="{FF2B5EF4-FFF2-40B4-BE49-F238E27FC236}">
                  <a16:creationId xmlns:a16="http://schemas.microsoft.com/office/drawing/2014/main" id="{98CED3C6-52BD-D3D6-0CB8-A258F531B01C}"/>
                </a:ext>
              </a:extLst>
            </p:cNvPr>
            <p:cNvSpPr/>
            <p:nvPr/>
          </p:nvSpPr>
          <p:spPr>
            <a:xfrm>
              <a:off x="124368" y="2948269"/>
              <a:ext cx="1465200" cy="392670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9969C26-8770-BB63-A7B7-99CB3F8C47D0}"/>
                </a:ext>
              </a:extLst>
            </p:cNvPr>
            <p:cNvSpPr txBox="1"/>
            <p:nvPr/>
          </p:nvSpPr>
          <p:spPr>
            <a:xfrm>
              <a:off x="200651" y="298083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B70C237-8AF4-9FD3-3E75-2F66C432376D}"/>
              </a:ext>
            </a:extLst>
          </p:cNvPr>
          <p:cNvGrpSpPr/>
          <p:nvPr/>
        </p:nvGrpSpPr>
        <p:grpSpPr>
          <a:xfrm>
            <a:off x="8663822" y="2959338"/>
            <a:ext cx="1792447" cy="1910846"/>
            <a:chOff x="-36639" y="2948269"/>
            <a:chExt cx="1792447" cy="1910846"/>
          </a:xfrm>
        </p:grpSpPr>
        <p:sp>
          <p:nvSpPr>
            <p:cNvPr id="86" name="Abgerundetes Rechteck 85">
              <a:extLst>
                <a:ext uri="{FF2B5EF4-FFF2-40B4-BE49-F238E27FC236}">
                  <a16:creationId xmlns:a16="http://schemas.microsoft.com/office/drawing/2014/main" id="{C8CE9311-484F-07B8-688D-22390247A5E1}"/>
                </a:ext>
              </a:extLst>
            </p:cNvPr>
            <p:cNvSpPr/>
            <p:nvPr/>
          </p:nvSpPr>
          <p:spPr>
            <a:xfrm>
              <a:off x="47163" y="3123979"/>
              <a:ext cx="1627199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14909798-8F12-2F21-970B-6E65AF74FECD}"/>
                </a:ext>
              </a:extLst>
            </p:cNvPr>
            <p:cNvSpPr txBox="1"/>
            <p:nvPr/>
          </p:nvSpPr>
          <p:spPr>
            <a:xfrm>
              <a:off x="79594" y="3390387"/>
              <a:ext cx="1572746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PlanQK Library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89" name="Zylinder 88">
              <a:extLst>
                <a:ext uri="{FF2B5EF4-FFF2-40B4-BE49-F238E27FC236}">
                  <a16:creationId xmlns:a16="http://schemas.microsoft.com/office/drawing/2014/main" id="{14BF452B-9DE5-E7C2-2BB4-5C5A5315B322}"/>
                </a:ext>
              </a:extLst>
            </p:cNvPr>
            <p:cNvSpPr/>
            <p:nvPr/>
          </p:nvSpPr>
          <p:spPr>
            <a:xfrm>
              <a:off x="97887" y="4062744"/>
              <a:ext cx="15228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0D095DFB-9EE0-ADB2-93EB-007A86186660}"/>
                </a:ext>
              </a:extLst>
            </p:cNvPr>
            <p:cNvSpPr txBox="1"/>
            <p:nvPr/>
          </p:nvSpPr>
          <p:spPr>
            <a:xfrm>
              <a:off x="-36639" y="4366148"/>
              <a:ext cx="1792447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JabRef</a:t>
              </a:r>
              <a:endParaRPr lang="en-US" sz="1200" noProof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1" name="Abgerundetes Rechteck 90">
              <a:extLst>
                <a:ext uri="{FF2B5EF4-FFF2-40B4-BE49-F238E27FC236}">
                  <a16:creationId xmlns:a16="http://schemas.microsoft.com/office/drawing/2014/main" id="{FEA21D50-E248-BA0A-293B-5AA1E3D88E69}"/>
                </a:ext>
              </a:extLst>
            </p:cNvPr>
            <p:cNvSpPr/>
            <p:nvPr/>
          </p:nvSpPr>
          <p:spPr>
            <a:xfrm>
              <a:off x="124368" y="2948269"/>
              <a:ext cx="1465200" cy="392670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D57C859F-CE15-4D1C-A44F-80A2CC4D0B82}"/>
                </a:ext>
              </a:extLst>
            </p:cNvPr>
            <p:cNvSpPr txBox="1"/>
            <p:nvPr/>
          </p:nvSpPr>
          <p:spPr>
            <a:xfrm>
              <a:off x="200651" y="298083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AC41520-C785-BD86-B5FA-E99401629CAB}"/>
              </a:ext>
            </a:extLst>
          </p:cNvPr>
          <p:cNvGrpSpPr/>
          <p:nvPr/>
        </p:nvGrpSpPr>
        <p:grpSpPr>
          <a:xfrm>
            <a:off x="10444870" y="2960567"/>
            <a:ext cx="1792447" cy="1910846"/>
            <a:chOff x="-36639" y="2948269"/>
            <a:chExt cx="1792447" cy="1910846"/>
          </a:xfrm>
        </p:grpSpPr>
        <p:sp>
          <p:nvSpPr>
            <p:cNvPr id="120" name="Abgerundetes Rechteck 119">
              <a:extLst>
                <a:ext uri="{FF2B5EF4-FFF2-40B4-BE49-F238E27FC236}">
                  <a16:creationId xmlns:a16="http://schemas.microsoft.com/office/drawing/2014/main" id="{92256B16-04D1-843E-F24E-6D45D82CB92C}"/>
                </a:ext>
              </a:extLst>
            </p:cNvPr>
            <p:cNvSpPr/>
            <p:nvPr/>
          </p:nvSpPr>
          <p:spPr>
            <a:xfrm>
              <a:off x="47163" y="3123979"/>
              <a:ext cx="1627199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95D8DCDF-AA5B-7495-AA14-3070952C4755}"/>
                </a:ext>
              </a:extLst>
            </p:cNvPr>
            <p:cNvSpPr txBox="1"/>
            <p:nvPr/>
          </p:nvSpPr>
          <p:spPr>
            <a:xfrm>
              <a:off x="79594" y="3390387"/>
              <a:ext cx="1572746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122" name="Zylinder 121">
              <a:extLst>
                <a:ext uri="{FF2B5EF4-FFF2-40B4-BE49-F238E27FC236}">
                  <a16:creationId xmlns:a16="http://schemas.microsoft.com/office/drawing/2014/main" id="{455358F0-4CD0-407A-CF2F-FFCBBBD146A1}"/>
                </a:ext>
              </a:extLst>
            </p:cNvPr>
            <p:cNvSpPr/>
            <p:nvPr/>
          </p:nvSpPr>
          <p:spPr>
            <a:xfrm>
              <a:off x="97887" y="4062744"/>
              <a:ext cx="15228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AD5DF4FD-0FE9-905A-C9A7-F8B1EB91695F}"/>
                </a:ext>
              </a:extLst>
            </p:cNvPr>
            <p:cNvSpPr txBox="1"/>
            <p:nvPr/>
          </p:nvSpPr>
          <p:spPr>
            <a:xfrm>
              <a:off x="-36639" y="4243599"/>
              <a:ext cx="179244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  <p:sp>
          <p:nvSpPr>
            <p:cNvPr id="125" name="Abgerundetes Rechteck 124">
              <a:extLst>
                <a:ext uri="{FF2B5EF4-FFF2-40B4-BE49-F238E27FC236}">
                  <a16:creationId xmlns:a16="http://schemas.microsoft.com/office/drawing/2014/main" id="{4D22C0A4-758F-EC88-6F80-7A35F6E6020A}"/>
                </a:ext>
              </a:extLst>
            </p:cNvPr>
            <p:cNvSpPr/>
            <p:nvPr/>
          </p:nvSpPr>
          <p:spPr>
            <a:xfrm>
              <a:off x="124368" y="2948269"/>
              <a:ext cx="1465200" cy="392670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D3C67E93-24F6-BCD4-1B32-ED488A23249A}"/>
                </a:ext>
              </a:extLst>
            </p:cNvPr>
            <p:cNvSpPr txBox="1"/>
            <p:nvPr/>
          </p:nvSpPr>
          <p:spPr>
            <a:xfrm>
              <a:off x="200651" y="298083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6A279E6B-5379-C64A-A91A-AC011DDA35D1}"/>
              </a:ext>
            </a:extLst>
          </p:cNvPr>
          <p:cNvCxnSpPr>
            <a:cxnSpLocks/>
          </p:cNvCxnSpPr>
          <p:nvPr/>
        </p:nvCxnSpPr>
        <p:spPr>
          <a:xfrm>
            <a:off x="9537986" y="2124496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9289F2B4-FB53-E5E9-43BE-F24D305F0E42}"/>
              </a:ext>
            </a:extLst>
          </p:cNvPr>
          <p:cNvCxnSpPr>
            <a:cxnSpLocks/>
          </p:cNvCxnSpPr>
          <p:nvPr/>
        </p:nvCxnSpPr>
        <p:spPr>
          <a:xfrm>
            <a:off x="11305580" y="2124496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FDCD3F5-6A4B-8D46-807B-47994783E530}"/>
              </a:ext>
            </a:extLst>
          </p:cNvPr>
          <p:cNvGrpSpPr/>
          <p:nvPr/>
        </p:nvGrpSpPr>
        <p:grpSpPr>
          <a:xfrm>
            <a:off x="50005" y="1507600"/>
            <a:ext cx="12105864" cy="626882"/>
            <a:chOff x="2974656" y="3109269"/>
            <a:chExt cx="2059407" cy="626882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CAFFA6BA-4A92-E74E-8E48-3FEB5C87A938}"/>
                </a:ext>
              </a:extLst>
            </p:cNvPr>
            <p:cNvSpPr/>
            <p:nvPr/>
          </p:nvSpPr>
          <p:spPr>
            <a:xfrm>
              <a:off x="2974656" y="3109269"/>
              <a:ext cx="2059407" cy="626882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B2B8AA4-93ED-574F-9D64-288018CEC7E3}"/>
                </a:ext>
              </a:extLst>
            </p:cNvPr>
            <p:cNvSpPr txBox="1"/>
            <p:nvPr/>
          </p:nvSpPr>
          <p:spPr>
            <a:xfrm>
              <a:off x="3180681" y="3136984"/>
              <a:ext cx="164735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 UI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TypeScript, Angular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6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Macintosh PowerPoint</Application>
  <PresentationFormat>Breitbild</PresentationFormat>
  <Paragraphs>102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Marie Salm</cp:lastModifiedBy>
  <cp:revision>20</cp:revision>
  <dcterms:created xsi:type="dcterms:W3CDTF">2021-02-17T06:59:19Z</dcterms:created>
  <dcterms:modified xsi:type="dcterms:W3CDTF">2022-08-02T10:28:45Z</dcterms:modified>
</cp:coreProperties>
</file>