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2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02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55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05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57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07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59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10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1965"/>
  </p:normalViewPr>
  <p:slideViewPr>
    <p:cSldViewPr snapToGrid="0" snapToObjects="1">
      <p:cViewPr varScale="1">
        <p:scale>
          <a:sx n="123" d="100"/>
          <a:sy n="123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3DB07-30CD-5A40-9210-354212A99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20C32E-1576-C24C-B584-2B10C5274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393D2D-1B61-444A-8E6B-8E75C475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7EA3AB-EC4E-E54B-8996-554A55DA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38552C-4EE7-4940-BE71-D4249707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8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03A39-0E4B-B24F-B0D3-894AE3AB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05597D-C0CB-7B44-8F16-0EDF554DE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EFC102-DBD7-0E4F-89E3-320076D0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0662B-1838-0047-A50B-B340A101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F3F281-4555-5B42-8D09-DA6F6359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1C6163-A7D7-A24A-BB1A-705F2C930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B2B3FC-E90A-C24F-953D-0D5DCF82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D09A31-C696-C842-BE72-EBAFC663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A11DB2-30D5-4E4D-A1BE-7DDB1D60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031F81-5371-3941-95DF-E40359C0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1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EB129-6C39-A14E-B566-CC5B1D92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23CA4-FE42-9046-9445-001B1393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AB4A44-8EE3-C943-8AD2-40C0EFEE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4B9AD-EF50-B545-93FD-734E442B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DCBE2A-2D07-5A43-8604-9125276B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108FD-BE1C-7447-8B10-260D5D0B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2E019-2071-364D-9D8E-95F0EAF96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B37376-35AF-3943-92FF-4060E8DC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42BD51-533B-C145-9398-D50AE126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D10AB4-3EC9-A245-8D12-CE7722CE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AA3B6-C818-0548-ACE9-C97312FF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8F245-5DE9-0544-BBA7-078615BB0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4D694E-151B-0E4F-AF0A-9B5284E99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4A759E-8BB5-0E4A-BD3D-F95F54E0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BD16A8-8FF3-AD4E-9600-C2599B9C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BA4484-BE80-224E-A6DB-86AAAB4E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8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A0B5B-78D1-934F-80C8-1A13864B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E6E75-D297-6A42-9C39-5134A0EBA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72BD84-058B-5848-9D2D-055B0DAE0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2F88C7-C428-3748-A349-5D9133AC4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681164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F7034-0CDF-584C-9158-719B63C29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9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1E83EC-1743-1E47-98ED-FEEE3CAA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EDAACE-F169-B64F-BB2C-046D82F4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039F5C-D455-8648-B1AC-1A236AC9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8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A2733-54F9-E345-A4E5-185424FA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6E0192-2007-DF47-8D44-09E256C6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07C9B4-59E8-C84B-B03B-A35D7BC7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0062B3-FE8B-9642-BB4B-A1DC9A6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46B2-FB11-954D-8AA6-E7C0A4E9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079A36-F94E-7B4B-B3B0-32DCD47C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D58130-9A5C-9B47-B4F6-8ACEDA8E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7F100-E8C6-0A4A-8854-2F51666D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B3A03B-6591-5D40-A4FA-1177C10A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5740DE-234F-F54A-B8B8-FCE1A02A5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F47E76-2820-D34E-AE0A-CCA34590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BE1B9C-8C62-6840-A930-630312F8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49DDA9-414E-C148-A9B6-955958B7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552D3-137E-9046-AF84-73DA3100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A50CE8-9D98-3643-BB0C-031B7A342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C7C987-1D30-574D-948E-755C7BC90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AAA7DF-3A76-634B-954A-72370021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45ADB8-9849-0E43-A185-44A47FCE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E06C88-960A-5B46-BEA5-96566536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5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0CE02F-DFAE-EE42-A2B6-8C8C5C81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07455-F992-7448-90AB-8945FC9D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5BA2F-5D52-8C4C-A1EB-1FA6A3623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5D8C-4EAC-A548-94DE-127F8D402EB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C65970-BEED-1C4C-BCF6-1F3B36031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9E89E7-1E4F-944B-A159-ED08C25AE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ekrümmte Verbindung 104">
            <a:extLst>
              <a:ext uri="{FF2B5EF4-FFF2-40B4-BE49-F238E27FC236}">
                <a16:creationId xmlns:a16="http://schemas.microsoft.com/office/drawing/2014/main" id="{8817FE70-6DED-EC8C-5A96-E359F044168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16253" y="1741642"/>
            <a:ext cx="36000" cy="2520000"/>
          </a:xfrm>
          <a:prstGeom prst="curvedConnector3">
            <a:avLst>
              <a:gd name="adj1" fmla="val 1480239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62F0957-18EC-AF4D-A36D-90E5C5F2F527}"/>
              </a:ext>
            </a:extLst>
          </p:cNvPr>
          <p:cNvCxnSpPr>
            <a:cxnSpLocks/>
          </p:cNvCxnSpPr>
          <p:nvPr/>
        </p:nvCxnSpPr>
        <p:spPr>
          <a:xfrm flipH="1">
            <a:off x="742087" y="2124588"/>
            <a:ext cx="3600" cy="86421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CA0A5F5E-C979-2145-AB77-95C80EE23478}"/>
              </a:ext>
            </a:extLst>
          </p:cNvPr>
          <p:cNvCxnSpPr>
            <a:cxnSpLocks/>
          </p:cNvCxnSpPr>
          <p:nvPr/>
        </p:nvCxnSpPr>
        <p:spPr>
          <a:xfrm>
            <a:off x="3772673" y="2152752"/>
            <a:ext cx="0" cy="85125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E5D2BD1F-BABD-E447-889D-990724D2F88F}"/>
              </a:ext>
            </a:extLst>
          </p:cNvPr>
          <p:cNvCxnSpPr>
            <a:cxnSpLocks/>
          </p:cNvCxnSpPr>
          <p:nvPr/>
        </p:nvCxnSpPr>
        <p:spPr>
          <a:xfrm>
            <a:off x="8341305" y="2133522"/>
            <a:ext cx="0" cy="82736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krümmte Verbindung 86">
            <a:extLst>
              <a:ext uri="{FF2B5EF4-FFF2-40B4-BE49-F238E27FC236}">
                <a16:creationId xmlns:a16="http://schemas.microsoft.com/office/drawing/2014/main" id="{D38EEFC4-F48E-7D46-ADE0-9C6FF8E82248}"/>
              </a:ext>
            </a:extLst>
          </p:cNvPr>
          <p:cNvCxnSpPr>
            <a:cxnSpLocks/>
          </p:cNvCxnSpPr>
          <p:nvPr/>
        </p:nvCxnSpPr>
        <p:spPr>
          <a:xfrm rot="16260000" flipV="1">
            <a:off x="2394216" y="1767751"/>
            <a:ext cx="2721" cy="2484000"/>
          </a:xfrm>
          <a:prstGeom prst="curvedConnector3">
            <a:avLst>
              <a:gd name="adj1" fmla="val 11600809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bgerundetes Rechteck 47">
            <a:extLst>
              <a:ext uri="{FF2B5EF4-FFF2-40B4-BE49-F238E27FC236}">
                <a16:creationId xmlns:a16="http://schemas.microsoft.com/office/drawing/2014/main" id="{63FC403F-52B7-7B41-A74F-5031EF59A4C6}"/>
              </a:ext>
            </a:extLst>
          </p:cNvPr>
          <p:cNvSpPr/>
          <p:nvPr/>
        </p:nvSpPr>
        <p:spPr>
          <a:xfrm>
            <a:off x="1662891" y="3017670"/>
            <a:ext cx="1159108" cy="464037"/>
          </a:xfrm>
          <a:prstGeom prst="roundRect">
            <a:avLst>
              <a:gd name="adj" fmla="val 449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6EA38C0-033A-2246-BBCC-3941C2B989C0}"/>
              </a:ext>
            </a:extLst>
          </p:cNvPr>
          <p:cNvSpPr txBox="1"/>
          <p:nvPr/>
        </p:nvSpPr>
        <p:spPr>
          <a:xfrm>
            <a:off x="1591412" y="2973420"/>
            <a:ext cx="1297605" cy="544830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Qiskit Service</a:t>
            </a:r>
          </a:p>
          <a:p>
            <a:pPr algn="ctr"/>
            <a:r>
              <a:rPr lang="en-US" sz="1200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Flask</a:t>
            </a:r>
          </a:p>
        </p:txBody>
      </p:sp>
      <p:sp>
        <p:nvSpPr>
          <p:cNvPr id="57" name="Abgerundetes Rechteck 56">
            <a:extLst>
              <a:ext uri="{FF2B5EF4-FFF2-40B4-BE49-F238E27FC236}">
                <a16:creationId xmlns:a16="http://schemas.microsoft.com/office/drawing/2014/main" id="{06C6ED76-F99B-0C4E-B35C-8AF0577D4416}"/>
              </a:ext>
            </a:extLst>
          </p:cNvPr>
          <p:cNvSpPr/>
          <p:nvPr/>
        </p:nvSpPr>
        <p:spPr>
          <a:xfrm>
            <a:off x="1661132" y="3544479"/>
            <a:ext cx="1159108" cy="464037"/>
          </a:xfrm>
          <a:prstGeom prst="roundRect">
            <a:avLst>
              <a:gd name="adj" fmla="val 449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EA793BD5-B0EC-AF42-B62F-B28E098B4D51}"/>
              </a:ext>
            </a:extLst>
          </p:cNvPr>
          <p:cNvSpPr txBox="1"/>
          <p:nvPr/>
        </p:nvSpPr>
        <p:spPr>
          <a:xfrm>
            <a:off x="1589653" y="3500229"/>
            <a:ext cx="1297605" cy="544830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Pytket Service</a:t>
            </a:r>
          </a:p>
          <a:p>
            <a:pPr algn="ctr"/>
            <a:r>
              <a:rPr lang="en-US" sz="1200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Flask</a:t>
            </a:r>
          </a:p>
        </p:txBody>
      </p:sp>
      <p:sp>
        <p:nvSpPr>
          <p:cNvPr id="60" name="Abgerundetes Rechteck 59">
            <a:extLst>
              <a:ext uri="{FF2B5EF4-FFF2-40B4-BE49-F238E27FC236}">
                <a16:creationId xmlns:a16="http://schemas.microsoft.com/office/drawing/2014/main" id="{E0342D41-B958-2749-903B-5DAD2021581E}"/>
              </a:ext>
            </a:extLst>
          </p:cNvPr>
          <p:cNvSpPr/>
          <p:nvPr/>
        </p:nvSpPr>
        <p:spPr>
          <a:xfrm>
            <a:off x="1667279" y="4069289"/>
            <a:ext cx="1159108" cy="464037"/>
          </a:xfrm>
          <a:prstGeom prst="roundRect">
            <a:avLst>
              <a:gd name="adj" fmla="val 4496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ECCD6E0-60F8-F34D-9FF2-27BBD4B86492}"/>
              </a:ext>
            </a:extLst>
          </p:cNvPr>
          <p:cNvSpPr txBox="1"/>
          <p:nvPr/>
        </p:nvSpPr>
        <p:spPr>
          <a:xfrm>
            <a:off x="1595800" y="4025039"/>
            <a:ext cx="1297605" cy="544830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Forest Service</a:t>
            </a:r>
          </a:p>
          <a:p>
            <a:pPr algn="ctr"/>
            <a:r>
              <a:rPr lang="en-US" sz="1200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Flask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7C65C1EC-150B-CE41-B887-47825BF365CC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1397901" y="3250250"/>
            <a:ext cx="23263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AA774FBD-8FAA-7448-8A5B-F5BA7868B559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 flipV="1">
            <a:off x="2852423" y="3252428"/>
            <a:ext cx="261486" cy="167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2E5F183C-22E2-BA40-B0FD-DB8431BA6C80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2852422" y="3779489"/>
            <a:ext cx="255408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746B4B6A-EC1C-C94E-9703-C8D4062C3CBC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>
            <a:off x="2855956" y="4302100"/>
            <a:ext cx="2508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bgerundetes Rechteck 110">
            <a:extLst>
              <a:ext uri="{FF2B5EF4-FFF2-40B4-BE49-F238E27FC236}">
                <a16:creationId xmlns:a16="http://schemas.microsoft.com/office/drawing/2014/main" id="{A49069D5-440A-5F47-A7BD-30FC2CC0712E}"/>
              </a:ext>
            </a:extLst>
          </p:cNvPr>
          <p:cNvSpPr/>
          <p:nvPr/>
        </p:nvSpPr>
        <p:spPr>
          <a:xfrm rot="5400000">
            <a:off x="2658610" y="3214328"/>
            <a:ext cx="311435" cy="76198"/>
          </a:xfrm>
          <a:prstGeom prst="roundRect">
            <a:avLst>
              <a:gd name="adj" fmla="val 449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Abgerundetes Rechteck 113">
            <a:extLst>
              <a:ext uri="{FF2B5EF4-FFF2-40B4-BE49-F238E27FC236}">
                <a16:creationId xmlns:a16="http://schemas.microsoft.com/office/drawing/2014/main" id="{A6C9225D-1C6B-BB4E-BE93-759472CC27AB}"/>
              </a:ext>
            </a:extLst>
          </p:cNvPr>
          <p:cNvSpPr/>
          <p:nvPr/>
        </p:nvSpPr>
        <p:spPr>
          <a:xfrm rot="5400000">
            <a:off x="1512913" y="3212150"/>
            <a:ext cx="311435" cy="76198"/>
          </a:xfrm>
          <a:prstGeom prst="roundRect">
            <a:avLst>
              <a:gd name="adj" fmla="val 449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Abgerundetes Rechteck 117">
            <a:extLst>
              <a:ext uri="{FF2B5EF4-FFF2-40B4-BE49-F238E27FC236}">
                <a16:creationId xmlns:a16="http://schemas.microsoft.com/office/drawing/2014/main" id="{A77D4437-5DFE-F948-937F-B3D075438833}"/>
              </a:ext>
            </a:extLst>
          </p:cNvPr>
          <p:cNvSpPr/>
          <p:nvPr/>
        </p:nvSpPr>
        <p:spPr>
          <a:xfrm rot="5400000">
            <a:off x="2658609" y="3741384"/>
            <a:ext cx="311435" cy="76198"/>
          </a:xfrm>
          <a:prstGeom prst="roundRect">
            <a:avLst>
              <a:gd name="adj" fmla="val 449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Abgerundetes Rechteck 118">
            <a:extLst>
              <a:ext uri="{FF2B5EF4-FFF2-40B4-BE49-F238E27FC236}">
                <a16:creationId xmlns:a16="http://schemas.microsoft.com/office/drawing/2014/main" id="{4630578E-4F4B-F546-9DC5-5BA749309AE5}"/>
              </a:ext>
            </a:extLst>
          </p:cNvPr>
          <p:cNvSpPr/>
          <p:nvPr/>
        </p:nvSpPr>
        <p:spPr>
          <a:xfrm rot="5400000">
            <a:off x="2662139" y="4264000"/>
            <a:ext cx="311435" cy="76198"/>
          </a:xfrm>
          <a:prstGeom prst="roundRect">
            <a:avLst>
              <a:gd name="adj" fmla="val 449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6" name="Gekrümmte Verbindung 115">
            <a:extLst>
              <a:ext uri="{FF2B5EF4-FFF2-40B4-BE49-F238E27FC236}">
                <a16:creationId xmlns:a16="http://schemas.microsoft.com/office/drawing/2014/main" id="{43196147-1F4F-3E4F-99FC-4B31AE71C49B}"/>
              </a:ext>
            </a:extLst>
          </p:cNvPr>
          <p:cNvCxnSpPr>
            <a:cxnSpLocks/>
          </p:cNvCxnSpPr>
          <p:nvPr/>
        </p:nvCxnSpPr>
        <p:spPr>
          <a:xfrm rot="5340000" flipH="1" flipV="1">
            <a:off x="4643181" y="2492843"/>
            <a:ext cx="3600" cy="1008000"/>
          </a:xfrm>
          <a:prstGeom prst="curvedConnector3">
            <a:avLst>
              <a:gd name="adj1" fmla="val 4224889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47C18ECC-F0C2-CCE2-7B13-3CC8B6622FA5}"/>
              </a:ext>
            </a:extLst>
          </p:cNvPr>
          <p:cNvGrpSpPr/>
          <p:nvPr/>
        </p:nvGrpSpPr>
        <p:grpSpPr>
          <a:xfrm>
            <a:off x="2852534" y="2983225"/>
            <a:ext cx="1792447" cy="1887022"/>
            <a:chOff x="-36639" y="2970763"/>
            <a:chExt cx="1792447" cy="1887022"/>
          </a:xfrm>
        </p:grpSpPr>
        <p:sp>
          <p:nvSpPr>
            <p:cNvPr id="37" name="Abgerundetes Rechteck 36">
              <a:extLst>
                <a:ext uri="{FF2B5EF4-FFF2-40B4-BE49-F238E27FC236}">
                  <a16:creationId xmlns:a16="http://schemas.microsoft.com/office/drawing/2014/main" id="{6B0D5942-3F5A-1194-F992-299B957981E7}"/>
                </a:ext>
              </a:extLst>
            </p:cNvPr>
            <p:cNvSpPr/>
            <p:nvPr/>
          </p:nvSpPr>
          <p:spPr>
            <a:xfrm>
              <a:off x="211444" y="3143274"/>
              <a:ext cx="1333256" cy="1280099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51B5183A-A045-CB50-B90E-84CC94C242DD}"/>
                </a:ext>
              </a:extLst>
            </p:cNvPr>
            <p:cNvSpPr txBox="1"/>
            <p:nvPr/>
          </p:nvSpPr>
          <p:spPr>
            <a:xfrm>
              <a:off x="79594" y="3390387"/>
              <a:ext cx="1572746" cy="5788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NISQ Analyzer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  <p:sp>
          <p:nvSpPr>
            <p:cNvPr id="39" name="Zylinder 38">
              <a:extLst>
                <a:ext uri="{FF2B5EF4-FFF2-40B4-BE49-F238E27FC236}">
                  <a16:creationId xmlns:a16="http://schemas.microsoft.com/office/drawing/2014/main" id="{D79F7DDE-7850-4CDB-3A8F-977C0DDE4483}"/>
                </a:ext>
              </a:extLst>
            </p:cNvPr>
            <p:cNvSpPr/>
            <p:nvPr/>
          </p:nvSpPr>
          <p:spPr>
            <a:xfrm>
              <a:off x="179771" y="4061414"/>
              <a:ext cx="1389600" cy="796371"/>
            </a:xfrm>
            <a:prstGeom prst="can">
              <a:avLst>
                <a:gd name="adj" fmla="val 21079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22F1CFBF-2E3B-BB62-9210-C5F67500F385}"/>
                </a:ext>
              </a:extLst>
            </p:cNvPr>
            <p:cNvSpPr txBox="1"/>
            <p:nvPr/>
          </p:nvSpPr>
          <p:spPr>
            <a:xfrm>
              <a:off x="-36639" y="4243599"/>
              <a:ext cx="1792447" cy="5788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NISQ DB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PostgreSQL</a:t>
              </a:r>
            </a:p>
          </p:txBody>
        </p:sp>
        <p:sp>
          <p:nvSpPr>
            <p:cNvPr id="41" name="Abgerundetes Rechteck 40">
              <a:extLst>
                <a:ext uri="{FF2B5EF4-FFF2-40B4-BE49-F238E27FC236}">
                  <a16:creationId xmlns:a16="http://schemas.microsoft.com/office/drawing/2014/main" id="{D3024487-0504-E73E-ECFE-1CEC9F09A352}"/>
                </a:ext>
              </a:extLst>
            </p:cNvPr>
            <p:cNvSpPr/>
            <p:nvPr/>
          </p:nvSpPr>
          <p:spPr>
            <a:xfrm>
              <a:off x="278643" y="2991362"/>
              <a:ext cx="1190410" cy="282586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EB0580B7-414D-9F27-B7E0-2BB060182968}"/>
                </a:ext>
              </a:extLst>
            </p:cNvPr>
            <p:cNvSpPr txBox="1"/>
            <p:nvPr/>
          </p:nvSpPr>
          <p:spPr>
            <a:xfrm>
              <a:off x="231430" y="2970763"/>
              <a:ext cx="1304139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6A279E6B-5379-C64A-A91A-AC011DDA35D1}"/>
              </a:ext>
            </a:extLst>
          </p:cNvPr>
          <p:cNvCxnSpPr>
            <a:cxnSpLocks/>
          </p:cNvCxnSpPr>
          <p:nvPr/>
        </p:nvCxnSpPr>
        <p:spPr>
          <a:xfrm>
            <a:off x="9916479" y="2144725"/>
            <a:ext cx="0" cy="82736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9289F2B4-FB53-E5E9-43BE-F24D305F0E42}"/>
              </a:ext>
            </a:extLst>
          </p:cNvPr>
          <p:cNvCxnSpPr>
            <a:cxnSpLocks/>
          </p:cNvCxnSpPr>
          <p:nvPr/>
        </p:nvCxnSpPr>
        <p:spPr>
          <a:xfrm flipH="1">
            <a:off x="11448697" y="2156200"/>
            <a:ext cx="0" cy="83741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FDCD3F5-6A4B-8D46-807B-47994783E530}"/>
              </a:ext>
            </a:extLst>
          </p:cNvPr>
          <p:cNvGrpSpPr/>
          <p:nvPr/>
        </p:nvGrpSpPr>
        <p:grpSpPr>
          <a:xfrm>
            <a:off x="50005" y="1528382"/>
            <a:ext cx="12105864" cy="626882"/>
            <a:chOff x="2974656" y="3109269"/>
            <a:chExt cx="2059407" cy="626882"/>
          </a:xfrm>
        </p:grpSpPr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CAFFA6BA-4A92-E74E-8E48-3FEB5C87A938}"/>
                </a:ext>
              </a:extLst>
            </p:cNvPr>
            <p:cNvSpPr/>
            <p:nvPr/>
          </p:nvSpPr>
          <p:spPr>
            <a:xfrm>
              <a:off x="2974656" y="3109269"/>
              <a:ext cx="2059407" cy="626882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B2B8AA4-93ED-574F-9D64-288018CEC7E3}"/>
                </a:ext>
              </a:extLst>
            </p:cNvPr>
            <p:cNvSpPr txBox="1"/>
            <p:nvPr/>
          </p:nvSpPr>
          <p:spPr>
            <a:xfrm>
              <a:off x="3180681" y="3136984"/>
              <a:ext cx="1647357" cy="5788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QC Atlas UI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TypeScript, Angular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DFAE0D-F461-0076-814C-E0BB229B604D}"/>
              </a:ext>
            </a:extLst>
          </p:cNvPr>
          <p:cNvGrpSpPr/>
          <p:nvPr/>
        </p:nvGrpSpPr>
        <p:grpSpPr>
          <a:xfrm>
            <a:off x="5872172" y="2963938"/>
            <a:ext cx="1792447" cy="1887022"/>
            <a:chOff x="-36639" y="2970763"/>
            <a:chExt cx="1792447" cy="1887022"/>
          </a:xfrm>
        </p:grpSpPr>
        <p:sp>
          <p:nvSpPr>
            <p:cNvPr id="10" name="Abgerundetes Rechteck 9">
              <a:extLst>
                <a:ext uri="{FF2B5EF4-FFF2-40B4-BE49-F238E27FC236}">
                  <a16:creationId xmlns:a16="http://schemas.microsoft.com/office/drawing/2014/main" id="{1B50197C-1C4B-3EAD-CD59-E167A8E57E29}"/>
                </a:ext>
              </a:extLst>
            </p:cNvPr>
            <p:cNvSpPr/>
            <p:nvPr/>
          </p:nvSpPr>
          <p:spPr>
            <a:xfrm>
              <a:off x="211444" y="3143274"/>
              <a:ext cx="1333256" cy="1280099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9ABDFE6-D8A5-0EE7-6A88-4AEE54FAE3A2}"/>
                </a:ext>
              </a:extLst>
            </p:cNvPr>
            <p:cNvSpPr txBox="1"/>
            <p:nvPr/>
          </p:nvSpPr>
          <p:spPr>
            <a:xfrm>
              <a:off x="79594" y="3234522"/>
              <a:ext cx="1572746" cy="85129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Circuit Transformer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  <p:sp>
          <p:nvSpPr>
            <p:cNvPr id="12" name="Zylinder 11">
              <a:extLst>
                <a:ext uri="{FF2B5EF4-FFF2-40B4-BE49-F238E27FC236}">
                  <a16:creationId xmlns:a16="http://schemas.microsoft.com/office/drawing/2014/main" id="{5762E6A2-FB67-F331-6EE8-BEDCE69F8579}"/>
                </a:ext>
              </a:extLst>
            </p:cNvPr>
            <p:cNvSpPr/>
            <p:nvPr/>
          </p:nvSpPr>
          <p:spPr>
            <a:xfrm>
              <a:off x="179771" y="4061414"/>
              <a:ext cx="1389600" cy="796371"/>
            </a:xfrm>
            <a:prstGeom prst="can">
              <a:avLst>
                <a:gd name="adj" fmla="val 21079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4A4657C-D68A-3C52-CCFE-9D0321DF7583}"/>
                </a:ext>
              </a:extLst>
            </p:cNvPr>
            <p:cNvSpPr txBox="1"/>
            <p:nvPr/>
          </p:nvSpPr>
          <p:spPr>
            <a:xfrm>
              <a:off x="-36639" y="4347509"/>
              <a:ext cx="1792447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Gate Mappings</a:t>
              </a:r>
              <a:endParaRPr lang="en-US" sz="1200" noProof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15BDEC1D-AA41-CD8C-C7B5-6F4FDF6AFF1C}"/>
                </a:ext>
              </a:extLst>
            </p:cNvPr>
            <p:cNvSpPr/>
            <p:nvPr/>
          </p:nvSpPr>
          <p:spPr>
            <a:xfrm>
              <a:off x="278643" y="2991362"/>
              <a:ext cx="1190410" cy="282586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6A9741A-03F0-D56F-F7D2-5EC9C2E68F95}"/>
                </a:ext>
              </a:extLst>
            </p:cNvPr>
            <p:cNvSpPr txBox="1"/>
            <p:nvPr/>
          </p:nvSpPr>
          <p:spPr>
            <a:xfrm>
              <a:off x="231430" y="2970763"/>
              <a:ext cx="1304139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EB5F88B-443E-BE5A-A58F-9AB3455795A3}"/>
              </a:ext>
            </a:extLst>
          </p:cNvPr>
          <p:cNvGrpSpPr/>
          <p:nvPr/>
        </p:nvGrpSpPr>
        <p:grpSpPr>
          <a:xfrm>
            <a:off x="7445082" y="2956118"/>
            <a:ext cx="1792447" cy="1887022"/>
            <a:chOff x="-15857" y="2970763"/>
            <a:chExt cx="1792447" cy="1887022"/>
          </a:xfrm>
        </p:grpSpPr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2F1001FA-9B69-D26D-A6F4-07E604C97EC6}"/>
                </a:ext>
              </a:extLst>
            </p:cNvPr>
            <p:cNvSpPr/>
            <p:nvPr/>
          </p:nvSpPr>
          <p:spPr>
            <a:xfrm>
              <a:off x="211444" y="3143274"/>
              <a:ext cx="1333256" cy="1280099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60BABB4-1E31-0791-98A6-EC2360FA0A3E}"/>
                </a:ext>
              </a:extLst>
            </p:cNvPr>
            <p:cNvSpPr txBox="1"/>
            <p:nvPr/>
          </p:nvSpPr>
          <p:spPr>
            <a:xfrm>
              <a:off x="79594" y="3379996"/>
              <a:ext cx="1572746" cy="5788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QC Atlas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  <p:sp>
          <p:nvSpPr>
            <p:cNvPr id="22" name="Zylinder 21">
              <a:extLst>
                <a:ext uri="{FF2B5EF4-FFF2-40B4-BE49-F238E27FC236}">
                  <a16:creationId xmlns:a16="http://schemas.microsoft.com/office/drawing/2014/main" id="{FB6B1BBE-9479-9661-1F51-1EAD08F4E83E}"/>
                </a:ext>
              </a:extLst>
            </p:cNvPr>
            <p:cNvSpPr/>
            <p:nvPr/>
          </p:nvSpPr>
          <p:spPr>
            <a:xfrm>
              <a:off x="179771" y="4061414"/>
              <a:ext cx="1389600" cy="796371"/>
            </a:xfrm>
            <a:prstGeom prst="can">
              <a:avLst>
                <a:gd name="adj" fmla="val 21079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B7A2B58-8603-79FE-3E26-1F355B137A81}"/>
                </a:ext>
              </a:extLst>
            </p:cNvPr>
            <p:cNvSpPr txBox="1"/>
            <p:nvPr/>
          </p:nvSpPr>
          <p:spPr>
            <a:xfrm>
              <a:off x="-15857" y="4253990"/>
              <a:ext cx="1792447" cy="5788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Atlas DB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PostgreSQL</a:t>
              </a:r>
            </a:p>
          </p:txBody>
        </p:sp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82776EF2-AF11-32F8-7839-11D8AB874781}"/>
                </a:ext>
              </a:extLst>
            </p:cNvPr>
            <p:cNvSpPr/>
            <p:nvPr/>
          </p:nvSpPr>
          <p:spPr>
            <a:xfrm>
              <a:off x="278643" y="2991362"/>
              <a:ext cx="1190410" cy="282586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91B5F3E-6CF4-D8C1-C53E-A73FC5D5F760}"/>
                </a:ext>
              </a:extLst>
            </p:cNvPr>
            <p:cNvSpPr txBox="1"/>
            <p:nvPr/>
          </p:nvSpPr>
          <p:spPr>
            <a:xfrm>
              <a:off x="231430" y="2970763"/>
              <a:ext cx="1304139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7E1FD1E-1FA1-9484-3AE2-01B372B4ACB0}"/>
              </a:ext>
            </a:extLst>
          </p:cNvPr>
          <p:cNvGrpSpPr/>
          <p:nvPr/>
        </p:nvGrpSpPr>
        <p:grpSpPr>
          <a:xfrm>
            <a:off x="8986819" y="2962626"/>
            <a:ext cx="1792447" cy="1887022"/>
            <a:chOff x="-36639" y="2970763"/>
            <a:chExt cx="1792447" cy="1887022"/>
          </a:xfrm>
        </p:grpSpPr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D6BEB02D-65FC-32FF-ECB0-FF1AF4FFC2A0}"/>
                </a:ext>
              </a:extLst>
            </p:cNvPr>
            <p:cNvSpPr/>
            <p:nvPr/>
          </p:nvSpPr>
          <p:spPr>
            <a:xfrm>
              <a:off x="211444" y="3143274"/>
              <a:ext cx="1333256" cy="1280099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0B5087B6-3A88-8221-4BC3-3F916E56286B}"/>
                </a:ext>
              </a:extLst>
            </p:cNvPr>
            <p:cNvSpPr txBox="1"/>
            <p:nvPr/>
          </p:nvSpPr>
          <p:spPr>
            <a:xfrm>
              <a:off x="79594" y="3379996"/>
              <a:ext cx="1572746" cy="5788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PlanQK Library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  <p:sp>
          <p:nvSpPr>
            <p:cNvPr id="31" name="Zylinder 30">
              <a:extLst>
                <a:ext uri="{FF2B5EF4-FFF2-40B4-BE49-F238E27FC236}">
                  <a16:creationId xmlns:a16="http://schemas.microsoft.com/office/drawing/2014/main" id="{D7DD53D2-7F64-238B-0582-E3249F25E960}"/>
                </a:ext>
              </a:extLst>
            </p:cNvPr>
            <p:cNvSpPr/>
            <p:nvPr/>
          </p:nvSpPr>
          <p:spPr>
            <a:xfrm>
              <a:off x="179771" y="4061414"/>
              <a:ext cx="1389600" cy="796371"/>
            </a:xfrm>
            <a:prstGeom prst="can">
              <a:avLst>
                <a:gd name="adj" fmla="val 21079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7173C1D2-7A1F-B194-57C5-C5A586EFB5FF}"/>
                </a:ext>
              </a:extLst>
            </p:cNvPr>
            <p:cNvSpPr txBox="1"/>
            <p:nvPr/>
          </p:nvSpPr>
          <p:spPr>
            <a:xfrm>
              <a:off x="-36639" y="4337118"/>
              <a:ext cx="1792447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JabRef</a:t>
              </a:r>
            </a:p>
          </p:txBody>
        </p:sp>
        <p:sp>
          <p:nvSpPr>
            <p:cNvPr id="47" name="Abgerundetes Rechteck 46">
              <a:extLst>
                <a:ext uri="{FF2B5EF4-FFF2-40B4-BE49-F238E27FC236}">
                  <a16:creationId xmlns:a16="http://schemas.microsoft.com/office/drawing/2014/main" id="{D2938847-2F45-FD48-2087-BB2A621B8887}"/>
                </a:ext>
              </a:extLst>
            </p:cNvPr>
            <p:cNvSpPr/>
            <p:nvPr/>
          </p:nvSpPr>
          <p:spPr>
            <a:xfrm>
              <a:off x="278643" y="2991362"/>
              <a:ext cx="1190410" cy="282586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94D8C231-F659-DC09-220C-F8BE8268F004}"/>
                </a:ext>
              </a:extLst>
            </p:cNvPr>
            <p:cNvSpPr txBox="1"/>
            <p:nvPr/>
          </p:nvSpPr>
          <p:spPr>
            <a:xfrm>
              <a:off x="231430" y="2970763"/>
              <a:ext cx="1304139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8A50158-A767-EF64-67F6-00A5272CECF8}"/>
              </a:ext>
            </a:extLst>
          </p:cNvPr>
          <p:cNvGrpSpPr/>
          <p:nvPr/>
        </p:nvGrpSpPr>
        <p:grpSpPr>
          <a:xfrm>
            <a:off x="10549340" y="2983225"/>
            <a:ext cx="1792447" cy="1887022"/>
            <a:chOff x="-15857" y="2970763"/>
            <a:chExt cx="1792447" cy="1887022"/>
          </a:xfrm>
        </p:grpSpPr>
        <p:sp>
          <p:nvSpPr>
            <p:cNvPr id="65" name="Abgerundetes Rechteck 64">
              <a:extLst>
                <a:ext uri="{FF2B5EF4-FFF2-40B4-BE49-F238E27FC236}">
                  <a16:creationId xmlns:a16="http://schemas.microsoft.com/office/drawing/2014/main" id="{7708D279-D40A-FE19-0F43-2DF7F76BF8CF}"/>
                </a:ext>
              </a:extLst>
            </p:cNvPr>
            <p:cNvSpPr/>
            <p:nvPr/>
          </p:nvSpPr>
          <p:spPr>
            <a:xfrm>
              <a:off x="211444" y="3143274"/>
              <a:ext cx="1333256" cy="1280099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FD71CF1D-4E65-00B4-D2A0-4ED9DAAE5909}"/>
                </a:ext>
              </a:extLst>
            </p:cNvPr>
            <p:cNvSpPr txBox="1"/>
            <p:nvPr/>
          </p:nvSpPr>
          <p:spPr>
            <a:xfrm>
              <a:off x="79594" y="3379996"/>
              <a:ext cx="1572746" cy="5788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PatternAtlas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  <p:sp>
          <p:nvSpPr>
            <p:cNvPr id="67" name="Zylinder 66">
              <a:extLst>
                <a:ext uri="{FF2B5EF4-FFF2-40B4-BE49-F238E27FC236}">
                  <a16:creationId xmlns:a16="http://schemas.microsoft.com/office/drawing/2014/main" id="{8270E95E-B8FD-831D-2DC0-11157923BB42}"/>
                </a:ext>
              </a:extLst>
            </p:cNvPr>
            <p:cNvSpPr/>
            <p:nvPr/>
          </p:nvSpPr>
          <p:spPr>
            <a:xfrm>
              <a:off x="179771" y="4061414"/>
              <a:ext cx="1389600" cy="796371"/>
            </a:xfrm>
            <a:prstGeom prst="can">
              <a:avLst>
                <a:gd name="adj" fmla="val 21079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C228D0B5-0676-5D6E-5E0E-38ED9B006F73}"/>
                </a:ext>
              </a:extLst>
            </p:cNvPr>
            <p:cNvSpPr txBox="1"/>
            <p:nvPr/>
          </p:nvSpPr>
          <p:spPr>
            <a:xfrm>
              <a:off x="-15857" y="4253990"/>
              <a:ext cx="1792447" cy="5788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Pattern DB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PostgreSQL</a:t>
              </a:r>
            </a:p>
          </p:txBody>
        </p:sp>
        <p:sp>
          <p:nvSpPr>
            <p:cNvPr id="75" name="Abgerundetes Rechteck 74">
              <a:extLst>
                <a:ext uri="{FF2B5EF4-FFF2-40B4-BE49-F238E27FC236}">
                  <a16:creationId xmlns:a16="http://schemas.microsoft.com/office/drawing/2014/main" id="{2F83D64A-3869-10EF-8E93-9E4062358D9F}"/>
                </a:ext>
              </a:extLst>
            </p:cNvPr>
            <p:cNvSpPr/>
            <p:nvPr/>
          </p:nvSpPr>
          <p:spPr>
            <a:xfrm>
              <a:off x="278643" y="2991362"/>
              <a:ext cx="1190410" cy="282586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B09D320-D9FB-A372-0645-1D8B34C4105D}"/>
                </a:ext>
              </a:extLst>
            </p:cNvPr>
            <p:cNvSpPr txBox="1"/>
            <p:nvPr/>
          </p:nvSpPr>
          <p:spPr>
            <a:xfrm>
              <a:off x="231430" y="2970763"/>
              <a:ext cx="1304139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442CDFDE-E6D0-F84A-0F9D-EC0B0524D899}"/>
              </a:ext>
            </a:extLst>
          </p:cNvPr>
          <p:cNvGrpSpPr/>
          <p:nvPr/>
        </p:nvGrpSpPr>
        <p:grpSpPr>
          <a:xfrm>
            <a:off x="-167661" y="2978411"/>
            <a:ext cx="1792447" cy="1887022"/>
            <a:chOff x="-26248" y="2970763"/>
            <a:chExt cx="1792447" cy="1887022"/>
          </a:xfrm>
        </p:grpSpPr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3C8C8C66-5C0B-4E1D-6E5E-D103C7E13A9A}"/>
                </a:ext>
              </a:extLst>
            </p:cNvPr>
            <p:cNvSpPr/>
            <p:nvPr/>
          </p:nvSpPr>
          <p:spPr>
            <a:xfrm>
              <a:off x="211444" y="3143274"/>
              <a:ext cx="1333256" cy="1280099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5D1C9E67-CD6B-2F43-56B3-884F1EA329F4}"/>
                </a:ext>
              </a:extLst>
            </p:cNvPr>
            <p:cNvSpPr txBox="1"/>
            <p:nvPr/>
          </p:nvSpPr>
          <p:spPr>
            <a:xfrm>
              <a:off x="79594" y="3379996"/>
              <a:ext cx="1572746" cy="5788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QProv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  <p:sp>
          <p:nvSpPr>
            <p:cNvPr id="80" name="Zylinder 79">
              <a:extLst>
                <a:ext uri="{FF2B5EF4-FFF2-40B4-BE49-F238E27FC236}">
                  <a16:creationId xmlns:a16="http://schemas.microsoft.com/office/drawing/2014/main" id="{BC3B1BA1-E80D-B056-3817-B1AEA4F007DB}"/>
                </a:ext>
              </a:extLst>
            </p:cNvPr>
            <p:cNvSpPr/>
            <p:nvPr/>
          </p:nvSpPr>
          <p:spPr>
            <a:xfrm>
              <a:off x="179771" y="4061414"/>
              <a:ext cx="1389600" cy="796371"/>
            </a:xfrm>
            <a:prstGeom prst="can">
              <a:avLst>
                <a:gd name="adj" fmla="val 21079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B31BD640-85C5-45B4-2AB9-8E1822E0405B}"/>
                </a:ext>
              </a:extLst>
            </p:cNvPr>
            <p:cNvSpPr txBox="1"/>
            <p:nvPr/>
          </p:nvSpPr>
          <p:spPr>
            <a:xfrm>
              <a:off x="-26248" y="4243599"/>
              <a:ext cx="1792447" cy="5788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Provenance DB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PostgreSQL</a:t>
              </a:r>
            </a:p>
          </p:txBody>
        </p:sp>
        <p:sp>
          <p:nvSpPr>
            <p:cNvPr id="82" name="Abgerundetes Rechteck 81">
              <a:extLst>
                <a:ext uri="{FF2B5EF4-FFF2-40B4-BE49-F238E27FC236}">
                  <a16:creationId xmlns:a16="http://schemas.microsoft.com/office/drawing/2014/main" id="{F3EF3026-6D81-22CE-271D-4F6A9708EE25}"/>
                </a:ext>
              </a:extLst>
            </p:cNvPr>
            <p:cNvSpPr/>
            <p:nvPr/>
          </p:nvSpPr>
          <p:spPr>
            <a:xfrm>
              <a:off x="278643" y="2991362"/>
              <a:ext cx="1190410" cy="282586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3B110CC9-DE82-B259-E58F-C76E8D0E0BCF}"/>
                </a:ext>
              </a:extLst>
            </p:cNvPr>
            <p:cNvSpPr txBox="1"/>
            <p:nvPr/>
          </p:nvSpPr>
          <p:spPr>
            <a:xfrm>
              <a:off x="231430" y="2970763"/>
              <a:ext cx="1304139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F99C3FCD-1D7B-5DCF-AB58-733E7DDF92F3}"/>
              </a:ext>
            </a:extLst>
          </p:cNvPr>
          <p:cNvGrpSpPr/>
          <p:nvPr/>
        </p:nvGrpSpPr>
        <p:grpSpPr>
          <a:xfrm>
            <a:off x="4477399" y="2972093"/>
            <a:ext cx="1572746" cy="1153456"/>
            <a:chOff x="79594" y="2970763"/>
            <a:chExt cx="1572746" cy="1153456"/>
          </a:xfrm>
        </p:grpSpPr>
        <p:sp>
          <p:nvSpPr>
            <p:cNvPr id="85" name="Abgerundetes Rechteck 84">
              <a:extLst>
                <a:ext uri="{FF2B5EF4-FFF2-40B4-BE49-F238E27FC236}">
                  <a16:creationId xmlns:a16="http://schemas.microsoft.com/office/drawing/2014/main" id="{35F8E0DD-4981-0322-C32D-1A975DA935DA}"/>
                </a:ext>
              </a:extLst>
            </p:cNvPr>
            <p:cNvSpPr/>
            <p:nvPr/>
          </p:nvSpPr>
          <p:spPr>
            <a:xfrm>
              <a:off x="211444" y="3143274"/>
              <a:ext cx="1333256" cy="980945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583F0BD9-E65F-9E67-D6A6-62D848B8DB73}"/>
                </a:ext>
              </a:extLst>
            </p:cNvPr>
            <p:cNvSpPr txBox="1"/>
            <p:nvPr/>
          </p:nvSpPr>
          <p:spPr>
            <a:xfrm>
              <a:off x="79594" y="3234522"/>
              <a:ext cx="1572746" cy="85129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Predict &amp; Prio</a:t>
              </a:r>
            </a:p>
            <a:p>
              <a:pPr algn="ctr"/>
              <a:r>
                <a: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Service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Flask</a:t>
              </a:r>
            </a:p>
          </p:txBody>
        </p:sp>
        <p:sp>
          <p:nvSpPr>
            <p:cNvPr id="98" name="Abgerundetes Rechteck 97">
              <a:extLst>
                <a:ext uri="{FF2B5EF4-FFF2-40B4-BE49-F238E27FC236}">
                  <a16:creationId xmlns:a16="http://schemas.microsoft.com/office/drawing/2014/main" id="{CABFB2C8-E165-D5BE-56AD-2AEA31F82928}"/>
                </a:ext>
              </a:extLst>
            </p:cNvPr>
            <p:cNvSpPr/>
            <p:nvPr/>
          </p:nvSpPr>
          <p:spPr>
            <a:xfrm>
              <a:off x="278643" y="2991362"/>
              <a:ext cx="1190410" cy="282586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0E9C1777-8F4D-163D-39E9-B01905F4DFEB}"/>
                </a:ext>
              </a:extLst>
            </p:cNvPr>
            <p:cNvSpPr txBox="1"/>
            <p:nvPr/>
          </p:nvSpPr>
          <p:spPr>
            <a:xfrm>
              <a:off x="231430" y="2970763"/>
              <a:ext cx="1304139" cy="34051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460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</Words>
  <Application>Microsoft Macintosh PowerPoint</Application>
  <PresentationFormat>Breitbild</PresentationFormat>
  <Paragraphs>106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Marie Salm</cp:lastModifiedBy>
  <cp:revision>22</cp:revision>
  <dcterms:created xsi:type="dcterms:W3CDTF">2021-02-17T06:59:19Z</dcterms:created>
  <dcterms:modified xsi:type="dcterms:W3CDTF">2023-03-14T13:59:43Z</dcterms:modified>
</cp:coreProperties>
</file>