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5" r:id="rId1"/>
  </p:sldMasterIdLst>
  <p:sldIdLst>
    <p:sldId id="256" r:id="rId2"/>
    <p:sldId id="264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15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19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37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08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01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74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94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35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9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772C379-9A7C-4C87-A116-CBE9F58B04C5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28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30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5E5628-52C8-F530-D77A-CD1D15D03B67}"/>
              </a:ext>
            </a:extLst>
          </p:cNvPr>
          <p:cNvSpPr txBox="1"/>
          <p:nvPr/>
        </p:nvSpPr>
        <p:spPr>
          <a:xfrm>
            <a:off x="2336800" y="1879600"/>
            <a:ext cx="65125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err="1"/>
              <a:t>BookEz</a:t>
            </a:r>
            <a:endParaRPr lang="en-IN" sz="88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088163E-8059-D142-F0AB-D45084433A36}"/>
              </a:ext>
            </a:extLst>
          </p:cNvPr>
          <p:cNvSpPr txBox="1">
            <a:spLocks/>
          </p:cNvSpPr>
          <p:nvPr/>
        </p:nvSpPr>
        <p:spPr>
          <a:xfrm>
            <a:off x="5789899" y="3664194"/>
            <a:ext cx="5365781" cy="2411485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b="1" dirty="0"/>
              <a:t>Team Members</a:t>
            </a:r>
          </a:p>
          <a:p>
            <a:pPr algn="r"/>
            <a:r>
              <a:rPr lang="en-IN" sz="2400" dirty="0"/>
              <a:t>harsh </a:t>
            </a:r>
            <a:r>
              <a:rPr lang="en-IN" sz="2400" dirty="0" err="1"/>
              <a:t>mehta</a:t>
            </a:r>
            <a:endParaRPr lang="en-IN" sz="2400" dirty="0"/>
          </a:p>
          <a:p>
            <a:pPr algn="r"/>
            <a:r>
              <a:rPr lang="en-IN" sz="2400" dirty="0"/>
              <a:t>Divya r </a:t>
            </a:r>
            <a:r>
              <a:rPr lang="en-IN" sz="2400" dirty="0" err="1"/>
              <a:t>nair</a:t>
            </a:r>
            <a:endParaRPr lang="en-IN" sz="2400" dirty="0"/>
          </a:p>
          <a:p>
            <a:pPr algn="r"/>
            <a:r>
              <a:rPr lang="en-IN" sz="2400" dirty="0"/>
              <a:t>K </a:t>
            </a:r>
            <a:r>
              <a:rPr lang="en-IN" sz="2400" dirty="0" err="1"/>
              <a:t>nagaprudhvi</a:t>
            </a:r>
            <a:endParaRPr lang="en-IN" sz="2400" dirty="0"/>
          </a:p>
          <a:p>
            <a:pPr algn="r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8706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6F8F98-D6AE-6C7E-F792-F4B61BFC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ENHANCEMENTS</a:t>
            </a:r>
            <a:endParaRPr lang="en-IN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119B14-B812-6E53-7FDF-D910AB9B7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Implementing Notification System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Making UI/UX more interactive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Providing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dashboard report and analysis on bookings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18931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13FBAA-7EEE-3CF8-8690-6555C7969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966" y="1427304"/>
            <a:ext cx="8686800" cy="3241515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6000" b="1" dirty="0"/>
              <a:t>THANK YOU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3268B1E-8861-4702-9529-5A8FB23A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6646AE-8FD6-411E-8640-6CCB250D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4923706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39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99CE-AFB5-F124-29AD-E4447C04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A8EF8-9982-60CD-C144-5AC5549CF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7749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PROJECT OVERVIEW</a:t>
            </a:r>
          </a:p>
          <a:p>
            <a:r>
              <a:rPr lang="en-US" dirty="0"/>
              <a:t>APPLICATION FEATURES</a:t>
            </a:r>
          </a:p>
          <a:p>
            <a:r>
              <a:rPr lang="en-US" dirty="0"/>
              <a:t>TECH STACK</a:t>
            </a:r>
          </a:p>
          <a:p>
            <a:r>
              <a:rPr lang="en-US" dirty="0"/>
              <a:t>EUREKA SERVICE DASHBOARD</a:t>
            </a:r>
          </a:p>
          <a:p>
            <a:r>
              <a:rPr lang="en-US" dirty="0"/>
              <a:t>PROJECT DEMO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FUTURE ENHANCEMENTS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244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FA13-659B-A20D-45E8-6AEFB005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BE0F5-3426-04DC-ED8A-621C29E15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large company with thousands of employees is facing logistical issues in efficiently managing workspaces and parking slots. </a:t>
            </a:r>
          </a:p>
          <a:p>
            <a:r>
              <a:rPr lang="en-US" sz="2400" dirty="0"/>
              <a:t>The existing process is manual, leading to miscommunication and resource wastage. </a:t>
            </a:r>
          </a:p>
          <a:p>
            <a:r>
              <a:rPr lang="en-US" sz="2400" dirty="0"/>
              <a:t>Organizing internal events for employee engagement, such as competitions or team-building activities, becomes overwhelming without a proper system in place.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41574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FDB0-00F8-F36D-6177-333548DE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OVERVIEW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FFEDC-7094-DF63-8737-EC325FA8C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</a:t>
            </a:r>
            <a:r>
              <a:rPr lang="en-IN" sz="2800" dirty="0" err="1"/>
              <a:t>reating</a:t>
            </a:r>
            <a:r>
              <a:rPr lang="en-IN" sz="2800" dirty="0"/>
              <a:t> a system which can automate the process of managing the workspaces, parking slots and venues more efficiently.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241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94FE-A535-FE58-F6A9-E8FD0F844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features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D5D63-98C7-CCC2-D32E-7A86362A9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197381" cy="41818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b="1" dirty="0"/>
              <a:t>ADMIN FEATURES :</a:t>
            </a:r>
          </a:p>
          <a:p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Check all Employee details</a:t>
            </a:r>
          </a:p>
          <a:p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Check all workspace slot and booking details</a:t>
            </a:r>
          </a:p>
          <a:p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Check all parking slots and booking details.</a:t>
            </a:r>
          </a:p>
          <a:p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Check all venue and booking details</a:t>
            </a:r>
          </a:p>
          <a:p>
            <a:r>
              <a:rPr lang="en-US" sz="2400" dirty="0">
                <a:latin typeface="Poppins"/>
                <a:cs typeface="Poppins"/>
                <a:sym typeface="Poppins"/>
              </a:rPr>
              <a:t>Create new employees, workspace, venues, and parking slots</a:t>
            </a:r>
            <a:endParaRPr lang="en-IN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4460A7-16E0-33CA-9822-8979EE05FF1C}"/>
              </a:ext>
            </a:extLst>
          </p:cNvPr>
          <p:cNvSpPr txBox="1">
            <a:spLocks/>
          </p:cNvSpPr>
          <p:nvPr/>
        </p:nvSpPr>
        <p:spPr>
          <a:xfrm>
            <a:off x="7151339" y="2009624"/>
            <a:ext cx="4197381" cy="36840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EMPLOYEE FEATURES :</a:t>
            </a:r>
          </a:p>
          <a:p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Book a Parking slot</a:t>
            </a:r>
          </a:p>
          <a:p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Book a Workspace</a:t>
            </a:r>
          </a:p>
          <a:p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Book a Venue</a:t>
            </a:r>
          </a:p>
          <a:p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View the booking details</a:t>
            </a:r>
          </a:p>
        </p:txBody>
      </p:sp>
    </p:spTree>
    <p:extLst>
      <p:ext uri="{BB962C8B-B14F-4D97-AF65-F5344CB8AC3E}">
        <p14:creationId xmlns:p14="http://schemas.microsoft.com/office/powerpoint/2010/main" val="22671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42DD29-257C-5F91-5803-DA3B8F33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 stack</a:t>
            </a:r>
            <a:endParaRPr lang="en-IN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257D30-C0A1-A1EC-F3A8-8275C8D638A3}"/>
              </a:ext>
            </a:extLst>
          </p:cNvPr>
          <p:cNvSpPr txBox="1">
            <a:spLocks/>
          </p:cNvSpPr>
          <p:nvPr/>
        </p:nvSpPr>
        <p:spPr>
          <a:xfrm>
            <a:off x="1451579" y="2015733"/>
            <a:ext cx="2490501" cy="7376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FRONTEND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641033-3046-A3CC-9E2F-6691015EDECD}"/>
              </a:ext>
            </a:extLst>
          </p:cNvPr>
          <p:cNvSpPr txBox="1">
            <a:spLocks/>
          </p:cNvSpPr>
          <p:nvPr/>
        </p:nvSpPr>
        <p:spPr>
          <a:xfrm>
            <a:off x="5505805" y="1969566"/>
            <a:ext cx="2490501" cy="7376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BACKEND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E3CE64-067C-CB5E-3B3A-6720F6248C5F}"/>
              </a:ext>
            </a:extLst>
          </p:cNvPr>
          <p:cNvSpPr txBox="1">
            <a:spLocks/>
          </p:cNvSpPr>
          <p:nvPr/>
        </p:nvSpPr>
        <p:spPr>
          <a:xfrm>
            <a:off x="9093200" y="1969566"/>
            <a:ext cx="2490501" cy="7376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DEV-TOOLS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8F2CCB-1DCD-B35F-E596-E7C133824FD0}"/>
              </a:ext>
            </a:extLst>
          </p:cNvPr>
          <p:cNvSpPr/>
          <p:nvPr/>
        </p:nvSpPr>
        <p:spPr>
          <a:xfrm>
            <a:off x="1228058" y="2615753"/>
            <a:ext cx="2571781" cy="343772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 descr="A blue and black logo&#10;&#10;Description automatically generated">
            <a:extLst>
              <a:ext uri="{FF2B5EF4-FFF2-40B4-BE49-F238E27FC236}">
                <a16:creationId xmlns:a16="http://schemas.microsoft.com/office/drawing/2014/main" id="{A9675616-C881-86DE-5562-B73B1137B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675" y="2748413"/>
            <a:ext cx="1356228" cy="1356228"/>
          </a:xfrm>
          <a:prstGeom prst="rect">
            <a:avLst/>
          </a:prstGeom>
        </p:spPr>
      </p:pic>
      <p:pic>
        <p:nvPicPr>
          <p:cNvPr id="1028" name="Picture 4" descr="Css Icon at Vectorified.com | Collection of Css Icon free for personal use">
            <a:extLst>
              <a:ext uri="{FF2B5EF4-FFF2-40B4-BE49-F238E27FC236}">
                <a16:creationId xmlns:a16="http://schemas.microsoft.com/office/drawing/2014/main" id="{7C042295-D41E-0768-F60D-3F6398045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907" y="4464034"/>
            <a:ext cx="1027764" cy="143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D977968-C603-3500-C5B5-3F8DD8D0AFA8}"/>
              </a:ext>
            </a:extLst>
          </p:cNvPr>
          <p:cNvSpPr/>
          <p:nvPr/>
        </p:nvSpPr>
        <p:spPr>
          <a:xfrm>
            <a:off x="5095655" y="2615753"/>
            <a:ext cx="2571781" cy="343772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ED2257-422B-6D9F-AC65-BD0FE442FEC8}"/>
              </a:ext>
            </a:extLst>
          </p:cNvPr>
          <p:cNvSpPr/>
          <p:nvPr/>
        </p:nvSpPr>
        <p:spPr>
          <a:xfrm>
            <a:off x="8891202" y="2615753"/>
            <a:ext cx="2571781" cy="343772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0" name="Picture 6" descr="Free Java Icon Svg - 81+ Popular SVG File">
            <a:extLst>
              <a:ext uri="{FF2B5EF4-FFF2-40B4-BE49-F238E27FC236}">
                <a16:creationId xmlns:a16="http://schemas.microsoft.com/office/drawing/2014/main" id="{EE94A7E3-7D81-BFCD-E38D-D70A4EDC15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7" t="14398" r="33585" b="15583"/>
          <a:stretch/>
        </p:blipFill>
        <p:spPr bwMode="auto">
          <a:xfrm>
            <a:off x="5797552" y="2707193"/>
            <a:ext cx="1167986" cy="169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pring Framework v5.3.19 releases">
            <a:extLst>
              <a:ext uri="{FF2B5EF4-FFF2-40B4-BE49-F238E27FC236}">
                <a16:creationId xmlns:a16="http://schemas.microsoft.com/office/drawing/2014/main" id="{F9C3217D-AF78-2A0A-2185-E9BF2223A1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1" t="14786" b="13100"/>
          <a:stretch/>
        </p:blipFill>
        <p:spPr bwMode="auto">
          <a:xfrm>
            <a:off x="5356121" y="4758629"/>
            <a:ext cx="2036604" cy="81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Logo, symbol, meaning, history, PNG, brand">
            <a:extLst>
              <a:ext uri="{FF2B5EF4-FFF2-40B4-BE49-F238E27FC236}">
                <a16:creationId xmlns:a16="http://schemas.microsoft.com/office/drawing/2014/main" id="{0B971209-015F-AF85-E581-F3DE92794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747" y="3803780"/>
            <a:ext cx="2000690" cy="112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68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00375-CC26-F31D-D0C9-2EAF2547C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EUREKA SERVICE DASHBOARD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4" name="Picture 113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797F1E7-87A4-B1E7-2E8E-5C74264645A0}"/>
              </a:ext>
            </a:extLst>
          </p:cNvPr>
          <p:cNvSpPr/>
          <p:nvPr/>
        </p:nvSpPr>
        <p:spPr>
          <a:xfrm>
            <a:off x="3561347" y="356135"/>
            <a:ext cx="8537608" cy="55441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5FF32B2-AC7D-2C3C-B267-CFBBE1F7B3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631" t="11969" r="12450" b="14559"/>
          <a:stretch/>
        </p:blipFill>
        <p:spPr>
          <a:xfrm>
            <a:off x="3561044" y="482171"/>
            <a:ext cx="8441659" cy="529679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ECFFE2F-9A16-6662-1527-39A90D377549}"/>
              </a:ext>
            </a:extLst>
          </p:cNvPr>
          <p:cNvSpPr/>
          <p:nvPr/>
        </p:nvSpPr>
        <p:spPr>
          <a:xfrm>
            <a:off x="9346131" y="587141"/>
            <a:ext cx="308008" cy="224303"/>
          </a:xfrm>
          <a:prstGeom prst="ellipse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122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EE485E7-7D6D-4CB0-A3AD-261D97B2E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5E3208-F0C4-4962-8946-065C94F89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F48C6A6-6DC6-0CCE-BB0E-2C955B73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235" y="1027937"/>
            <a:ext cx="6083708" cy="3711894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5400" dirty="0"/>
              <a:t>PROJECT DEMO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AE17D3-C2DC-4665-AF20-33C5BACD5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375124"/>
            <a:ext cx="0" cy="30175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7021C573-B3FF-44B8-A5DE-AB39E9AA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B0CCD4-E9B0-43B2-806F-05EDF57A7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407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C1A9-F74D-E4EA-7095-8014AB28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58825A-A591-7248-A915-E46881F04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Reduced confusion and improved resource utilization.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 seamless experience for employees and event organizers.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Enhanced employee engagement through smoother event management.</a:t>
            </a:r>
          </a:p>
        </p:txBody>
      </p:sp>
    </p:spTree>
    <p:extLst>
      <p:ext uri="{BB962C8B-B14F-4D97-AF65-F5344CB8AC3E}">
        <p14:creationId xmlns:p14="http://schemas.microsoft.com/office/powerpoint/2010/main" val="367755027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699</TotalTime>
  <Words>223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Poppins</vt:lpstr>
      <vt:lpstr>Gallery</vt:lpstr>
      <vt:lpstr>PowerPoint Presentation</vt:lpstr>
      <vt:lpstr>CONTENTS</vt:lpstr>
      <vt:lpstr>PROBLEM STATEMENT</vt:lpstr>
      <vt:lpstr>PROJECT OVERVIEW</vt:lpstr>
      <vt:lpstr>Application features</vt:lpstr>
      <vt:lpstr>Tech stack</vt:lpstr>
      <vt:lpstr>EUREKA SERVICE DASHBOARD</vt:lpstr>
      <vt:lpstr>PROJECT DEMO</vt:lpstr>
      <vt:lpstr>CONCLUSION</vt:lpstr>
      <vt:lpstr>FUTURE ENHANCEMENTS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Divya R Nair(UST,IN)</dc:creator>
  <cp:lastModifiedBy>Divya R Nair(UST,IN)</cp:lastModifiedBy>
  <cp:revision>5</cp:revision>
  <dcterms:created xsi:type="dcterms:W3CDTF">2025-02-02T14:37:15Z</dcterms:created>
  <dcterms:modified xsi:type="dcterms:W3CDTF">2025-02-03T04:28:18Z</dcterms:modified>
</cp:coreProperties>
</file>