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E5628-52C8-F530-D77A-CD1D15D03B67}"/>
              </a:ext>
            </a:extLst>
          </p:cNvPr>
          <p:cNvSpPr txBox="1"/>
          <p:nvPr/>
        </p:nvSpPr>
        <p:spPr>
          <a:xfrm>
            <a:off x="2336800" y="1879600"/>
            <a:ext cx="6512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/>
              <a:t>BookEz</a:t>
            </a:r>
            <a:endParaRPr lang="en-IN" sz="8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8163E-8059-D142-F0AB-D45084433A36}"/>
              </a:ext>
            </a:extLst>
          </p:cNvPr>
          <p:cNvSpPr txBox="1">
            <a:spLocks/>
          </p:cNvSpPr>
          <p:nvPr/>
        </p:nvSpPr>
        <p:spPr>
          <a:xfrm>
            <a:off x="5789899" y="3664194"/>
            <a:ext cx="5365781" cy="24114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Team Members</a:t>
            </a:r>
          </a:p>
          <a:p>
            <a:pPr algn="r"/>
            <a:r>
              <a:rPr lang="en-IN" sz="2400" dirty="0"/>
              <a:t>harsh </a:t>
            </a:r>
            <a:r>
              <a:rPr lang="en-IN" sz="2400" dirty="0" err="1"/>
              <a:t>mehta</a:t>
            </a:r>
            <a:endParaRPr lang="en-IN" sz="2400" dirty="0"/>
          </a:p>
          <a:p>
            <a:pPr algn="r"/>
            <a:r>
              <a:rPr lang="en-IN" sz="2400" dirty="0"/>
              <a:t>Divya r </a:t>
            </a:r>
            <a:r>
              <a:rPr lang="en-IN" sz="2400" dirty="0" err="1"/>
              <a:t>nair</a:t>
            </a:r>
            <a:endParaRPr lang="en-IN" sz="2400" dirty="0"/>
          </a:p>
          <a:p>
            <a:pPr algn="r"/>
            <a:r>
              <a:rPr lang="en-IN" sz="2400" dirty="0"/>
              <a:t>K </a:t>
            </a:r>
            <a:r>
              <a:rPr lang="en-IN" sz="2400" dirty="0" err="1"/>
              <a:t>nagaprudhvi</a:t>
            </a:r>
            <a:endParaRPr lang="en-IN" sz="2400" dirty="0"/>
          </a:p>
          <a:p>
            <a:pPr algn="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706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6F8F98-D6AE-6C7E-F792-F4B61BF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19B14-B812-6E53-7FDF-D910AB9B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Implementing Notification System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Employee Work hours Monitoring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9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3FBAA-7EEE-3CF8-8690-6555C796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9CE-AFB5-F124-29AD-E4447C0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8EF8-9982-60CD-C144-5AC5549C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APPLICATION FEATURES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EUREKA SERVICE DASHBOARD</a:t>
            </a:r>
          </a:p>
          <a:p>
            <a:r>
              <a:rPr lang="en-US" dirty="0"/>
              <a:t>PROJECT 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ENHANCEMENTS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FA13-659B-A20D-45E8-6AEFB00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E0F5-3426-04DC-ED8A-621C29E1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large company with thousands of employees is facing logistical issues in efficiently managing workspaces and parking slots. </a:t>
            </a:r>
          </a:p>
          <a:p>
            <a:r>
              <a:rPr lang="en-US" sz="2400" dirty="0"/>
              <a:t>The existing process is manual, leading to miscommunication and resource wastage. </a:t>
            </a:r>
          </a:p>
          <a:p>
            <a:r>
              <a:rPr lang="en-US" sz="2400" dirty="0"/>
              <a:t>Organizing internal events for employee engagement, such as competitions or team-building activities, becomes overwhelming without a proper system in place.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15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FDB0-00F8-F36D-6177-333548DE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FEDC-7094-DF63-8737-EC325FA8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IN" sz="2800" dirty="0" err="1"/>
              <a:t>reating</a:t>
            </a:r>
            <a:r>
              <a:rPr lang="en-IN" sz="2800" dirty="0"/>
              <a:t> a system which can automate the process of managing the workspaces, parking slots and venues more efficiently.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241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4FE-A535-FE58-F6A9-E8FD0F8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5D63-98C7-CCC2-D32E-7A86362A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97381" cy="4181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/>
              <a:t>ADMIN FEATURES :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Employee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workspace slot and booking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parking slots and booking details.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venue and booking details</a:t>
            </a:r>
          </a:p>
          <a:p>
            <a:r>
              <a:rPr lang="en-US" sz="2400" dirty="0">
                <a:latin typeface="Poppins"/>
                <a:cs typeface="Poppins"/>
                <a:sym typeface="Poppins"/>
              </a:rPr>
              <a:t>Create new users, workspace, venues, parking slots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4460A7-16E0-33CA-9822-8979EE05FF1C}"/>
              </a:ext>
            </a:extLst>
          </p:cNvPr>
          <p:cNvSpPr txBox="1">
            <a:spLocks/>
          </p:cNvSpPr>
          <p:nvPr/>
        </p:nvSpPr>
        <p:spPr>
          <a:xfrm>
            <a:off x="7151339" y="2009624"/>
            <a:ext cx="4197381" cy="368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EMPLOYEE FEATURES :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Parking slot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Workspace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Venue</a:t>
            </a:r>
          </a:p>
        </p:txBody>
      </p:sp>
    </p:spTree>
    <p:extLst>
      <p:ext uri="{BB962C8B-B14F-4D97-AF65-F5344CB8AC3E}">
        <p14:creationId xmlns:p14="http://schemas.microsoft.com/office/powerpoint/2010/main" val="2267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2DD29-257C-5F91-5803-DA3B8F33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7D30-C0A1-A1EC-F3A8-8275C8D638A3}"/>
              </a:ext>
            </a:extLst>
          </p:cNvPr>
          <p:cNvSpPr txBox="1">
            <a:spLocks/>
          </p:cNvSpPr>
          <p:nvPr/>
        </p:nvSpPr>
        <p:spPr>
          <a:xfrm>
            <a:off x="1451579" y="2015733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FRONTEND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641033-3046-A3CC-9E2F-6691015EDECD}"/>
              </a:ext>
            </a:extLst>
          </p:cNvPr>
          <p:cNvSpPr txBox="1">
            <a:spLocks/>
          </p:cNvSpPr>
          <p:nvPr/>
        </p:nvSpPr>
        <p:spPr>
          <a:xfrm>
            <a:off x="5505805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BACKEND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E3CE64-067C-CB5E-3B3A-6720F6248C5F}"/>
              </a:ext>
            </a:extLst>
          </p:cNvPr>
          <p:cNvSpPr txBox="1">
            <a:spLocks/>
          </p:cNvSpPr>
          <p:nvPr/>
        </p:nvSpPr>
        <p:spPr>
          <a:xfrm>
            <a:off x="9093200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DEV-TOOLS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F2CCB-1DCD-B35F-E596-E7C133824FD0}"/>
              </a:ext>
            </a:extLst>
          </p:cNvPr>
          <p:cNvSpPr/>
          <p:nvPr/>
        </p:nvSpPr>
        <p:spPr>
          <a:xfrm>
            <a:off x="1228058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A9675616-C881-86DE-5562-B73B1137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75" y="2748413"/>
            <a:ext cx="1356228" cy="1356228"/>
          </a:xfrm>
          <a:prstGeom prst="rect">
            <a:avLst/>
          </a:prstGeom>
        </p:spPr>
      </p:pic>
      <p:pic>
        <p:nvPicPr>
          <p:cNvPr id="1028" name="Picture 4" descr="Css Icon at Vectorified.com | Collection of Css Icon free for personal use">
            <a:extLst>
              <a:ext uri="{FF2B5EF4-FFF2-40B4-BE49-F238E27FC236}">
                <a16:creationId xmlns:a16="http://schemas.microsoft.com/office/drawing/2014/main" id="{7C042295-D41E-0768-F60D-3F639804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07" y="4464034"/>
            <a:ext cx="1027764" cy="1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977968-C603-3500-C5B5-3F8DD8D0AFA8}"/>
              </a:ext>
            </a:extLst>
          </p:cNvPr>
          <p:cNvSpPr/>
          <p:nvPr/>
        </p:nvSpPr>
        <p:spPr>
          <a:xfrm>
            <a:off x="5095655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ED2257-422B-6D9F-AC65-BD0FE442FEC8}"/>
              </a:ext>
            </a:extLst>
          </p:cNvPr>
          <p:cNvSpPr/>
          <p:nvPr/>
        </p:nvSpPr>
        <p:spPr>
          <a:xfrm>
            <a:off x="8891202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Free Java Icon Svg - 81+ Popular SVG File">
            <a:extLst>
              <a:ext uri="{FF2B5EF4-FFF2-40B4-BE49-F238E27FC236}">
                <a16:creationId xmlns:a16="http://schemas.microsoft.com/office/drawing/2014/main" id="{EE94A7E3-7D81-BFCD-E38D-D70A4EDC1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7" t="14398" r="33585" b="15583"/>
          <a:stretch/>
        </p:blipFill>
        <p:spPr bwMode="auto">
          <a:xfrm>
            <a:off x="5797552" y="2707193"/>
            <a:ext cx="1167986" cy="16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Framework v5.3.19 releases">
            <a:extLst>
              <a:ext uri="{FF2B5EF4-FFF2-40B4-BE49-F238E27FC236}">
                <a16:creationId xmlns:a16="http://schemas.microsoft.com/office/drawing/2014/main" id="{F9C3217D-AF78-2A0A-2185-E9BF2223A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t="14786" b="13100"/>
          <a:stretch/>
        </p:blipFill>
        <p:spPr bwMode="auto">
          <a:xfrm>
            <a:off x="5356121" y="4758629"/>
            <a:ext cx="2036604" cy="8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0B971209-015F-AF85-E581-F3DE9279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7" y="3803780"/>
            <a:ext cx="2000690" cy="11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75-CC26-F31D-D0C9-2EAF2547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EUREKA SERVICE DASHBOARD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97F1E7-87A4-B1E7-2E8E-5C74264645A0}"/>
              </a:ext>
            </a:extLst>
          </p:cNvPr>
          <p:cNvSpPr/>
          <p:nvPr/>
        </p:nvSpPr>
        <p:spPr>
          <a:xfrm>
            <a:off x="3561347" y="356135"/>
            <a:ext cx="8537608" cy="5544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FF32B2-AC7D-2C3C-B267-CFBBE1F7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31" t="11969" r="12450" b="14559"/>
          <a:stretch/>
        </p:blipFill>
        <p:spPr>
          <a:xfrm>
            <a:off x="3561044" y="482171"/>
            <a:ext cx="8441659" cy="5296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ECFFE2F-9A16-6662-1527-39A90D377549}"/>
              </a:ext>
            </a:extLst>
          </p:cNvPr>
          <p:cNvSpPr/>
          <p:nvPr/>
        </p:nvSpPr>
        <p:spPr>
          <a:xfrm>
            <a:off x="9346131" y="587141"/>
            <a:ext cx="308008" cy="22430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48C6A6-6DC6-0CCE-BB0E-2C955B73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PROJECT DEMO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1A9-F74D-E4EA-7095-8014AB2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8825A-A591-7248-A915-E46881F0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Reduced confusion and improved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seamless experience for employees and event organizers.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Enhanced employee engagement through smoother event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36775502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585</TotalTime>
  <Words>208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Poppins</vt:lpstr>
      <vt:lpstr>Gallery</vt:lpstr>
      <vt:lpstr>PowerPoint Presentation</vt:lpstr>
      <vt:lpstr>CONTENTS</vt:lpstr>
      <vt:lpstr>PROBLEM STATEMENT</vt:lpstr>
      <vt:lpstr>PROJECT OVERVIEW</vt:lpstr>
      <vt:lpstr>Application features</vt:lpstr>
      <vt:lpstr>Tech stack</vt:lpstr>
      <vt:lpstr>EUREKA SERVICE DASHBOARD</vt:lpstr>
      <vt:lpstr>PROJECT DEMO</vt:lpstr>
      <vt:lpstr>CONCLUSION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R Nair(UST,IN)</dc:creator>
  <cp:lastModifiedBy>Divya R Nair(UST,IN)</cp:lastModifiedBy>
  <cp:revision>4</cp:revision>
  <dcterms:created xsi:type="dcterms:W3CDTF">2025-02-02T14:37:15Z</dcterms:created>
  <dcterms:modified xsi:type="dcterms:W3CDTF">2025-02-03T02:29:05Z</dcterms:modified>
</cp:coreProperties>
</file>