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slideLayouts/slideLayout13.xml" ContentType="application/vnd.openxmlformats-officedocument.presentationml.slideLayout+xml"/>
  <Override PartName="/ppt/theme/theme7.xml" ContentType="application/vnd.openxmlformats-officedocument.theme+xml"/>
  <Override PartName="/ppt/slideLayouts/slideLayout14.xml" ContentType="application/vnd.openxmlformats-officedocument.presentationml.slideLayout+xml"/>
  <Override PartName="/ppt/theme/theme8.xml" ContentType="application/vnd.openxmlformats-officedocument.theme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9.xml" ContentType="application/vnd.openxmlformats-officedocument.theme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10.xml" ContentType="application/vnd.openxmlformats-officedocument.theme+xml"/>
  <Override PartName="/ppt/slideLayouts/slideLayout20.xml" ContentType="application/vnd.openxmlformats-officedocument.presentationml.slideLayout+xml"/>
  <Override PartName="/ppt/theme/theme11.xml" ContentType="application/vnd.openxmlformats-officedocument.theme+xml"/>
  <Override PartName="/ppt/theme/theme12.xml" ContentType="application/vnd.openxmlformats-officedocument.theme+xml"/>
  <Override PartName="/ppt/theme/theme1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683" r:id="rId2"/>
    <p:sldMasterId id="2147483988" r:id="rId3"/>
    <p:sldMasterId id="2147484053" r:id="rId4"/>
    <p:sldMasterId id="2147484061" r:id="rId5"/>
    <p:sldMasterId id="2147484065" r:id="rId6"/>
    <p:sldMasterId id="2147484067" r:id="rId7"/>
    <p:sldMasterId id="2147484072" r:id="rId8"/>
    <p:sldMasterId id="2147484090" r:id="rId9"/>
    <p:sldMasterId id="2147484123" r:id="rId10"/>
    <p:sldMasterId id="2147484127" r:id="rId11"/>
  </p:sldMasterIdLst>
  <p:notesMasterIdLst>
    <p:notesMasterId r:id="rId29"/>
  </p:notesMasterIdLst>
  <p:handoutMasterIdLst>
    <p:handoutMasterId r:id="rId30"/>
  </p:handoutMasterIdLst>
  <p:sldIdLst>
    <p:sldId id="287" r:id="rId12"/>
    <p:sldId id="1798" r:id="rId13"/>
    <p:sldId id="1808" r:id="rId14"/>
    <p:sldId id="1809" r:id="rId15"/>
    <p:sldId id="1810" r:id="rId16"/>
    <p:sldId id="1811" r:id="rId17"/>
    <p:sldId id="1822" r:id="rId18"/>
    <p:sldId id="1812" r:id="rId19"/>
    <p:sldId id="1813" r:id="rId20"/>
    <p:sldId id="1820" r:id="rId21"/>
    <p:sldId id="1815" r:id="rId22"/>
    <p:sldId id="1817" r:id="rId23"/>
    <p:sldId id="1818" r:id="rId24"/>
    <p:sldId id="1821" r:id="rId25"/>
    <p:sldId id="1825" r:id="rId26"/>
    <p:sldId id="1827" r:id="rId27"/>
    <p:sldId id="1819" r:id="rId28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angli (T)" initials="W(" lastIdx="5" clrIdx="0">
    <p:extLst>
      <p:ext uri="{19B8F6BF-5375-455C-9EA6-DF929625EA0E}">
        <p15:presenceInfo xmlns:p15="http://schemas.microsoft.com/office/powerpoint/2012/main" userId="S-1-5-21-147214757-305610072-1517763936-1329680" providerId="AD"/>
      </p:ext>
    </p:extLst>
  </p:cmAuthor>
  <p:cmAuthor id="2" name="hanshiyin" initials="h" lastIdx="1" clrIdx="1">
    <p:extLst>
      <p:ext uri="{19B8F6BF-5375-455C-9EA6-DF929625EA0E}">
        <p15:presenceInfo xmlns:p15="http://schemas.microsoft.com/office/powerpoint/2012/main" userId="S-1-5-21-147214757-305610072-1517763936-5772760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FF"/>
    <a:srgbClr val="FFE5B2"/>
    <a:srgbClr val="E6FFCC"/>
    <a:srgbClr val="CCFF99"/>
    <a:srgbClr val="F9F9EB"/>
    <a:srgbClr val="F5F5EF"/>
    <a:srgbClr val="000000"/>
    <a:srgbClr val="F3D2D5"/>
    <a:srgbClr val="E9002F"/>
    <a:srgbClr val="C7000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594" autoAdjust="0"/>
    <p:restoredTop sz="86629" autoAdjust="0"/>
  </p:normalViewPr>
  <p:slideViewPr>
    <p:cSldViewPr snapToObjects="1">
      <p:cViewPr varScale="1">
        <p:scale>
          <a:sx n="145" d="100"/>
          <a:sy n="145" d="100"/>
        </p:scale>
        <p:origin x="1412" y="100"/>
      </p:cViewPr>
      <p:guideLst>
        <p:guide orient="horz" pos="2160"/>
        <p:guide pos="3841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25" d="100"/>
        <a:sy n="125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Objects="1">
      <p:cViewPr varScale="1">
        <p:scale>
          <a:sx n="85" d="100"/>
          <a:sy n="85" d="100"/>
        </p:scale>
        <p:origin x="3804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0.xml"/><Relationship Id="rId34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0" Type="http://schemas.openxmlformats.org/officeDocument/2006/relationships/slide" Target="slides/slide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commentAuthors" Target="commentAuthors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handoutMaster" Target="handoutMasters/handoutMaster1.xml"/><Relationship Id="rId35" Type="http://schemas.openxmlformats.org/officeDocument/2006/relationships/tableStyles" Target="tableStyles.xml"/><Relationship Id="rId8" Type="http://schemas.openxmlformats.org/officeDocument/2006/relationships/slideMaster" Target="slideMasters/slideMaster8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85152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342900" indent="-342900">
              <a:buAutoNum type="arabicPeriod"/>
            </a:pPr>
            <a:r>
              <a:rPr lang="en-US" altLang="zh-CN" dirty="0"/>
              <a:t>ARM bcc use 24 bits for address encoding with 4bytes aligned.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ARM support </a:t>
            </a:r>
            <a:r>
              <a:rPr lang="en-US" altLang="zh-CN" dirty="0" err="1"/>
              <a:t>tbb</a:t>
            </a:r>
            <a:r>
              <a:rPr lang="en-US" altLang="zh-CN" dirty="0"/>
              <a:t>/</a:t>
            </a:r>
            <a:r>
              <a:rPr lang="en-US" altLang="zh-CN" dirty="0" err="1"/>
              <a:t>tbh</a:t>
            </a:r>
            <a:r>
              <a:rPr lang="en-US" altLang="zh-CN" dirty="0"/>
              <a:t> instruction.</a:t>
            </a:r>
          </a:p>
          <a:p>
            <a:pPr marL="342900" indent="-342900">
              <a:buAutoNum type="arabicPeriod"/>
            </a:pPr>
            <a:r>
              <a:rPr lang="en-US" altLang="zh-CN" dirty="0"/>
              <a:t>https://en.wikipedia.org/wiki/RISC-V#Compressed_subset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10499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43415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https://reviews.llvm.org/D62686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907264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1557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911034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2218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824148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32962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2629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26820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1219304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2017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EuroLLVM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Developers’ Meeting: S. Meijer “ARM Code Size </a:t>
            </a:r>
            <a:r>
              <a:rPr lang="en-US" sz="1600" kern="1200" dirty="0" err="1">
                <a:solidFill>
                  <a:schemeClr val="tx1"/>
                </a:solidFill>
                <a:latin typeface="+mn-lt"/>
                <a:ea typeface="+mn-ea"/>
                <a:cs typeface="+mn-cs"/>
              </a:rPr>
              <a:t>Optimisations</a:t>
            </a:r>
            <a:r>
              <a:rPr lang="en-US" sz="1600" kern="120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”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409197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1687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63274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http://static.googleusercontent.com/media/research.google.com/en//pubs/archive/36912.pdf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544357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328935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60822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0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xplo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67"/>
          <a:stretch/>
        </p:blipFill>
        <p:spPr>
          <a:xfrm>
            <a:off x="0" y="0"/>
            <a:ext cx="12206140" cy="5594695"/>
          </a:xfrm>
          <a:prstGeom prst="rect">
            <a:avLst/>
          </a:prstGeom>
        </p:spPr>
      </p:pic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BC6FADA1-64AC-754D-8189-CC7486A73AA6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</p:txBody>
      </p:sp>
      <p:sp>
        <p:nvSpPr>
          <p:cNvPr id="7" name="L 形 6"/>
          <p:cNvSpPr/>
          <p:nvPr userDrawn="1"/>
        </p:nvSpPr>
        <p:spPr>
          <a:xfrm rot="5400000">
            <a:off x="7853942" y="2130562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xmlns="" id="{D08BA7CF-6D0E-3345-90BD-85C5AFAE5BE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519495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19056109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章节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29"/>
              </a:lnSpc>
              <a:spcBef>
                <a:spcPts val="0"/>
              </a:spcBef>
              <a:buNone/>
              <a:defRPr sz="31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662" indent="0" algn="ctr">
              <a:buNone/>
              <a:defRPr sz="2597"/>
            </a:lvl2pPr>
            <a:lvl3pPr marL="1187323" indent="0" algn="ctr">
              <a:buNone/>
              <a:defRPr sz="2337"/>
            </a:lvl3pPr>
            <a:lvl4pPr marL="1780986" indent="0" algn="ctr">
              <a:buNone/>
              <a:defRPr sz="2078"/>
            </a:lvl4pPr>
            <a:lvl5pPr marL="2374648" indent="0" algn="ctr">
              <a:buNone/>
              <a:defRPr sz="2078"/>
            </a:lvl5pPr>
            <a:lvl6pPr marL="2968309" indent="0" algn="ctr">
              <a:buNone/>
              <a:defRPr sz="2078"/>
            </a:lvl6pPr>
            <a:lvl7pPr marL="3561971" indent="0" algn="ctr">
              <a:buNone/>
              <a:defRPr sz="2078"/>
            </a:lvl7pPr>
            <a:lvl8pPr marL="4155634" indent="0" algn="ctr">
              <a:buNone/>
              <a:defRPr sz="2078"/>
            </a:lvl8pPr>
            <a:lvl9pPr marL="4749295" indent="0" algn="ctr">
              <a:buNone/>
              <a:defRPr sz="2078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xmlns="" id="{CA8B3F0C-616F-224A-B32F-9F9BF5EEE1BC}"/>
              </a:ext>
            </a:extLst>
          </p:cNvPr>
          <p:cNvSpPr>
            <a:spLocks noGrp="1"/>
          </p:cNvSpPr>
          <p:nvPr>
            <p:ph idx="12" hasCustomPrompt="1"/>
          </p:nvPr>
        </p:nvSpPr>
        <p:spPr>
          <a:xfrm>
            <a:off x="726022" y="1512877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7931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 sz="1799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328894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&gt;"/>
              <a:tabLst>
                <a:tab pos="1207605" algn="ctr"/>
              </a:tabLst>
              <a:defRPr sz="1599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2pPr>
            <a:lvl3pPr marL="1098136" marR="0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.AppleSystemUIFont"/>
              <a:buChar char="-"/>
              <a:tabLst>
                <a:tab pos="1207605" algn="ctr"/>
              </a:tabLst>
              <a:defRPr sz="1298" baseline="0">
                <a:latin typeface="Microsoft YaHei" panose="020B0503020204020204" pitchFamily="34" charset="-122"/>
                <a:ea typeface="Microsoft YaHei" panose="020B0503020204020204" pitchFamily="34" charset="-122"/>
              </a:defRPr>
            </a:lvl3pPr>
            <a:lvl4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4pPr>
            <a:lvl5pPr marL="525640" indent="-171091">
              <a:buFont typeface="Arial" panose="020B0604020202020204" pitchFamily="34" charset="0"/>
              <a:buChar char="•"/>
              <a:tabLst>
                <a:tab pos="1207937" algn="ctr"/>
              </a:tabLst>
              <a:defRPr sz="1298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  <a:p>
            <a:pPr marL="328894" marR="0" lvl="1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r>
              <a:rPr lang="zh-CN" altLang="en-US" dirty="0"/>
              <a:t>单击此处添加文本</a:t>
            </a:r>
            <a:endParaRPr lang="en-US" dirty="0"/>
          </a:p>
          <a:p>
            <a:pPr marL="1098136" marR="0" lvl="2" indent="-168208" algn="l" defTabSz="1187323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chemeClr val="tx1"/>
              </a:buClr>
              <a:buSzTx/>
              <a:buFont typeface="Arial" panose="020B0604020202020204" pitchFamily="34" charset="0"/>
              <a:buChar char="•"/>
              <a:tabLst>
                <a:tab pos="1207605" algn="ctr"/>
              </a:tabLst>
              <a:defRPr/>
            </a:pP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70708475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6"/>
            <a:ext cx="2744788" cy="365126"/>
          </a:xfrm>
          <a:prstGeom prst="rect">
            <a:avLst/>
          </a:prstGeom>
        </p:spPr>
        <p:txBody>
          <a:bodyPr/>
          <a:lstStyle/>
          <a:p>
            <a:pPr defTabSz="1199963"/>
            <a:fld id="{4D75653D-C2B8-418C-A0AB-43A6ABB58495}" type="datetimeFigureOut">
              <a:rPr lang="zh-CN" altLang="en-US" sz="2363" smtClean="0">
                <a:solidFill>
                  <a:prstClr val="black">
                    <a:tint val="75000"/>
                  </a:prstClr>
                </a:solidFill>
                <a:sym typeface="Gill Sans" pitchFamily="-109" charset="0"/>
              </a:rPr>
              <a:pPr defTabSz="1199963"/>
              <a:t>2025/7/4</a:t>
            </a:fld>
            <a:endParaRPr lang="zh-CN" altLang="en-US" sz="2363">
              <a:solidFill>
                <a:prstClr val="black">
                  <a:tint val="75000"/>
                </a:prstClr>
              </a:solidFill>
              <a:sym typeface="Gill Sans" pitchFamily="-109" charset="0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40191" y="6356356"/>
            <a:ext cx="4116387" cy="365126"/>
          </a:xfrm>
          <a:prstGeom prst="rect">
            <a:avLst/>
          </a:prstGeom>
        </p:spPr>
        <p:txBody>
          <a:bodyPr/>
          <a:lstStyle/>
          <a:p>
            <a:pPr defTabSz="1199963"/>
            <a:endParaRPr lang="zh-CN" altLang="en-US" sz="2363">
              <a:solidFill>
                <a:prstClr val="black">
                  <a:tint val="75000"/>
                </a:prstClr>
              </a:solidFill>
              <a:sym typeface="Gill Sans" pitchFamily="-10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>
          <a:xfrm>
            <a:off x="8613777" y="6356356"/>
            <a:ext cx="2744788" cy="365126"/>
          </a:xfrm>
          <a:prstGeom prst="rect">
            <a:avLst/>
          </a:prstGeom>
        </p:spPr>
        <p:txBody>
          <a:bodyPr/>
          <a:lstStyle/>
          <a:p>
            <a:pPr defTabSz="1199963"/>
            <a:fld id="{FBB53D77-4907-4001-A058-69727807F672}" type="slidenum">
              <a:rPr lang="zh-CN" altLang="en-US" sz="2363" smtClean="0">
                <a:solidFill>
                  <a:prstClr val="black">
                    <a:tint val="75000"/>
                  </a:prstClr>
                </a:solidFill>
                <a:sym typeface="Gill Sans" pitchFamily="-109" charset="0"/>
              </a:rPr>
              <a:pPr defTabSz="1199963"/>
              <a:t>‹#›</a:t>
            </a:fld>
            <a:endParaRPr lang="zh-CN" altLang="en-US" sz="2363">
              <a:solidFill>
                <a:prstClr val="black">
                  <a:tint val="75000"/>
                </a:prstClr>
              </a:solidFill>
              <a:sym typeface="Gill San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2800696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42AF307D-40F4-EC4C-9108-79E94800752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235646317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7" y="63976"/>
            <a:ext cx="10757900" cy="772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9237" y="979701"/>
            <a:ext cx="10757900" cy="514624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9244" y="6400805"/>
            <a:ext cx="1409831" cy="11021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3792">
              <a:defRPr/>
            </a:pPr>
            <a:endParaRPr lang="de-DE" sz="1799"/>
          </a:p>
          <a:p>
            <a:pPr defTabSz="913792">
              <a:defRPr/>
            </a:pPr>
            <a:r>
              <a:rPr lang="de-DE" sz="1799"/>
              <a:t>Page </a:t>
            </a:r>
            <a:fld id="{5A0ECBA4-5B02-4912-B865-6DBC482ABB2B}" type="slidenum">
              <a:rPr lang="de-DE" sz="1799" smtClean="0"/>
              <a:pPr defTabSz="913792">
                <a:defRPr/>
              </a:pPr>
              <a:t>‹#›</a:t>
            </a:fld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410162771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91" y="115890"/>
            <a:ext cx="10331250" cy="871537"/>
          </a:xfrm>
          <a:prstGeom prst="rect">
            <a:avLst/>
          </a:prstGeom>
        </p:spPr>
        <p:txBody>
          <a:bodyPr lIns="108862" tIns="54431" rIns="108862" bIns="5443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1" y="1641477"/>
            <a:ext cx="10576879" cy="4194175"/>
          </a:xfrm>
          <a:prstGeom prst="rect">
            <a:avLst/>
          </a:prstGeom>
        </p:spPr>
        <p:txBody>
          <a:bodyPr lIns="108862" tIns="54431" rIns="108862" bIns="54431"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4799" y="6489702"/>
            <a:ext cx="2797208" cy="455613"/>
          </a:xfrm>
          <a:prstGeom prst="rect">
            <a:avLst/>
          </a:prstGeom>
          <a:ln/>
        </p:spPr>
        <p:txBody>
          <a:bodyPr lIns="108862" tIns="54431" rIns="108862" bIns="54431"/>
          <a:lstStyle>
            <a:lvl1pPr>
              <a:defRPr/>
            </a:lvl1pPr>
          </a:lstStyle>
          <a:p>
            <a:pPr>
              <a:defRPr/>
            </a:pPr>
            <a:r>
              <a:rPr lang="de-DE" altLang="zh-CN">
                <a:solidFill>
                  <a:srgbClr val="000000"/>
                </a:solidFill>
              </a:rPr>
              <a:t>Page </a:t>
            </a:r>
            <a:fld id="{C120ECD2-F40D-4A43-82DA-7DB7E20ECB58}" type="slidenum">
              <a:rPr lang="de-DE" altLang="zh-CN">
                <a:solidFill>
                  <a:srgbClr val="000000"/>
                </a:solidFill>
              </a:rPr>
              <a:pPr>
                <a:defRPr/>
              </a:pPr>
              <a:t>‹#›</a:t>
            </a:fld>
            <a:endParaRPr lang="en-GB" altLang="zh-CN">
              <a:solidFill>
                <a:srgbClr val="0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262728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Chinese text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2A38214-5857-FC4E-B923-056100E16BC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729175" y="456134"/>
            <a:ext cx="10740640" cy="993400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zh-CN" altLang="en-US" dirty="0"/>
              <a:t>单击此处添加标题</a:t>
            </a:r>
            <a:endParaRPr lang="en-US" dirty="0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xmlns="" id="{8A4EAA63-3827-DA40-B921-C01084B9DA87}"/>
              </a:ext>
            </a:extLst>
          </p:cNvPr>
          <p:cNvSpPr>
            <a:spLocks noGrp="1"/>
          </p:cNvSpPr>
          <p:nvPr>
            <p:ph idx="10" hasCustomPrompt="1"/>
          </p:nvPr>
        </p:nvSpPr>
        <p:spPr>
          <a:xfrm>
            <a:off x="736908" y="1501989"/>
            <a:ext cx="10733557" cy="4690459"/>
          </a:xfrm>
          <a:prstGeom prst="rect">
            <a:avLst/>
          </a:prstGeom>
        </p:spPr>
        <p:txBody>
          <a:bodyPr lIns="0" tIns="0" rIns="0" bIns="0"/>
          <a:lstStyle>
            <a:lvl1pPr marL="12373" indent="0">
              <a:lnSpc>
                <a:spcPct val="100000"/>
              </a:lnSpc>
              <a:spcBef>
                <a:spcPts val="0"/>
              </a:spcBef>
              <a:buFontTx/>
              <a:buNone/>
              <a:tabLst>
                <a:tab pos="1208420" algn="ctr"/>
              </a:tabLst>
              <a:defRPr sz="1800" baseline="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2pPr>
            <a:lvl3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3pPr>
            <a:lvl4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4pPr>
            <a:lvl5pPr marL="525850" indent="-171159">
              <a:buFont typeface="Arial" panose="020B0604020202020204" pitchFamily="34" charset="0"/>
              <a:buChar char="•"/>
              <a:tabLst>
                <a:tab pos="1208420" algn="ctr"/>
              </a:tabLst>
              <a:defRPr sz="1299" baseline="0"/>
            </a:lvl5pPr>
          </a:lstStyle>
          <a:p>
            <a:pPr lvl="0"/>
            <a:r>
              <a:rPr lang="zh-CN" altLang="en-US" dirty="0"/>
              <a:t>单击此处添加文本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16205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3842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4148F3F-E534-4292-BAB3-DFD1BCD029B6}" type="datetime1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2025/7/4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6ADCF23-D875-4DEF-99B9-15114C9789D0}" type="slidenum">
              <a:rPr lang="zh-CN" alt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zh-CN" alt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364138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528" y="6356355"/>
            <a:ext cx="2744271" cy="365125"/>
          </a:xfrm>
          <a:prstGeom prst="rect">
            <a:avLst/>
          </a:prstGeom>
        </p:spPr>
        <p:txBody>
          <a:bodyPr/>
          <a:lstStyle/>
          <a:p>
            <a:pPr defTabSz="913724"/>
            <a:fld id="{2E468FF6-3906-4157-97FD-7D267C7A2A2C}" type="datetimeFigureOut">
              <a:rPr lang="zh-CN" altLang="en-US" smtClean="0">
                <a:solidFill>
                  <a:srgbClr val="000000"/>
                </a:solidFill>
                <a:sym typeface="Gill Sans" pitchFamily="-109" charset="0"/>
              </a:rPr>
              <a:pPr defTabSz="913724"/>
              <a:t>2025/7/4</a:t>
            </a:fld>
            <a:endParaRPr lang="zh-CN" altLang="en-US">
              <a:solidFill>
                <a:srgbClr val="000000"/>
              </a:solidFill>
              <a:sym typeface="Gill Sans" pitchFamily="-109" charset="0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40178" y="6356355"/>
            <a:ext cx="4116408" cy="365125"/>
          </a:xfrm>
          <a:prstGeom prst="rect">
            <a:avLst/>
          </a:prstGeom>
        </p:spPr>
        <p:txBody>
          <a:bodyPr/>
          <a:lstStyle/>
          <a:p>
            <a:pPr defTabSz="913724"/>
            <a:endParaRPr lang="zh-CN" altLang="en-US">
              <a:solidFill>
                <a:srgbClr val="000000"/>
              </a:solidFill>
              <a:sym typeface="Gill Sans" pitchFamily="-10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8613965" y="6356355"/>
            <a:ext cx="2744271" cy="365125"/>
          </a:xfrm>
          <a:prstGeom prst="rect">
            <a:avLst/>
          </a:prstGeom>
        </p:spPr>
        <p:txBody>
          <a:bodyPr/>
          <a:lstStyle/>
          <a:p>
            <a:pPr defTabSz="913724"/>
            <a:fld id="{D43FFBA6-62CC-46E9-86E4-026DE8428025}" type="slidenum">
              <a:rPr lang="zh-CN" altLang="en-US" smtClean="0">
                <a:solidFill>
                  <a:srgbClr val="000000"/>
                </a:solidFill>
                <a:sym typeface="Gill Sans" pitchFamily="-109" charset="0"/>
              </a:rPr>
              <a:pPr defTabSz="913724"/>
              <a:t>‹#›</a:t>
            </a:fld>
            <a:endParaRPr lang="zh-CN" altLang="en-US">
              <a:solidFill>
                <a:srgbClr val="000000"/>
              </a:solidFill>
              <a:sym typeface="Gill Sans" pitchFamily="-10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80587661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年度大会材料模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图片 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54028" y="44625"/>
            <a:ext cx="2670865" cy="1224211"/>
          </a:xfrm>
          <a:prstGeom prst="rect">
            <a:avLst/>
          </a:prstGeom>
        </p:spPr>
      </p:pic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730037" y="20560"/>
            <a:ext cx="10953750" cy="648072"/>
          </a:xfrm>
          <a:prstGeom prst="rect">
            <a:avLst/>
          </a:prstGeom>
        </p:spPr>
        <p:txBody>
          <a:bodyPr vert="horz" wrap="none" lIns="0" tIns="0" rIns="0" bIns="0" rtlCol="0" anchor="ctr">
            <a:noAutofit/>
          </a:bodyPr>
          <a:lstStyle>
            <a:lvl1pPr>
              <a:defRPr kumimoji="0" lang="zh-CN" altLang="en-US" sz="2398" b="1" i="0" u="none" strike="noStrike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" panose="020B0A04020102020204"/>
                <a:ea typeface="微软雅黑"/>
              </a:defRPr>
            </a:lvl1pPr>
          </a:lstStyle>
          <a:p>
            <a:pPr marL="0" marR="0" lvl="0" indent="0" defTabSz="913462" fontAlgn="auto">
              <a:lnSpc>
                <a:spcPct val="100000"/>
              </a:lnSpc>
              <a:spcAft>
                <a:spcPts val="0"/>
              </a:spcAft>
              <a:buClrTx/>
              <a:buSzTx/>
              <a:buFontTx/>
              <a:tabLst/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77904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elligenc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8604"/>
          <a:stretch/>
        </p:blipFill>
        <p:spPr>
          <a:xfrm>
            <a:off x="0" y="375"/>
            <a:ext cx="12197432" cy="5599236"/>
          </a:xfrm>
          <a:prstGeom prst="rect">
            <a:avLst/>
          </a:prstGeom>
        </p:spPr>
      </p:pic>
      <p:sp>
        <p:nvSpPr>
          <p:cNvPr id="18" name="L 形 17"/>
          <p:cNvSpPr/>
          <p:nvPr userDrawn="1"/>
        </p:nvSpPr>
        <p:spPr>
          <a:xfrm rot="5400000">
            <a:off x="5352597" y="2376386"/>
            <a:ext cx="744262" cy="762208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181685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xmlns="" id="{00C28CF6-72CE-7444-957F-92103ED4054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Subtitle 2">
            <a:extLst>
              <a:ext uri="{FF2B5EF4-FFF2-40B4-BE49-F238E27FC236}">
                <a16:creationId xmlns:a16="http://schemas.microsoft.com/office/drawing/2014/main" xmlns="" id="{6BEE1CA6-ECDC-5D4C-AF96-D8818FE8831A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514487387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7" y="63976"/>
            <a:ext cx="10757900" cy="772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9237" y="979701"/>
            <a:ext cx="10757900" cy="514624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9244" y="6400805"/>
            <a:ext cx="1409831" cy="11021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3792">
              <a:defRPr/>
            </a:pPr>
            <a:endParaRPr lang="de-DE" sz="1799"/>
          </a:p>
          <a:p>
            <a:pPr defTabSz="913792">
              <a:defRPr/>
            </a:pPr>
            <a:r>
              <a:rPr lang="de-DE" sz="1799"/>
              <a:t>Page </a:t>
            </a:r>
            <a:fld id="{5A0ECBA4-5B02-4912-B865-6DBC482ABB2B}" type="slidenum">
              <a:rPr lang="de-DE" sz="1799" smtClean="0"/>
              <a:pPr defTabSz="913792">
                <a:defRPr/>
              </a:pPr>
              <a:t>‹#›</a:t>
            </a:fld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0348424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nov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" b="18476"/>
          <a:stretch/>
        </p:blipFill>
        <p:spPr>
          <a:xfrm>
            <a:off x="0" y="374"/>
            <a:ext cx="12197432" cy="5590529"/>
          </a:xfrm>
          <a:prstGeom prst="rect">
            <a:avLst/>
          </a:prstGeom>
        </p:spPr>
      </p:pic>
      <p:sp>
        <p:nvSpPr>
          <p:cNvPr id="9" name="L 形 8"/>
          <p:cNvSpPr/>
          <p:nvPr userDrawn="1"/>
        </p:nvSpPr>
        <p:spPr>
          <a:xfrm rot="5400000">
            <a:off x="5945516" y="2323519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4913952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2894DB30-FB81-8C43-84D2-D602CEBBFCB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xmlns="" id="{85547E01-69EF-354E-A3D7-2F57B5B164C3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49409936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sc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7902"/>
          <a:stretch/>
        </p:blipFill>
        <p:spPr>
          <a:xfrm>
            <a:off x="0" y="-74021"/>
            <a:ext cx="12197432" cy="5668718"/>
          </a:xfrm>
          <a:prstGeom prst="rect">
            <a:avLst/>
          </a:prstGeom>
        </p:spPr>
      </p:pic>
      <p:sp>
        <p:nvSpPr>
          <p:cNvPr id="8" name="L 形 7"/>
          <p:cNvSpPr/>
          <p:nvPr userDrawn="1"/>
        </p:nvSpPr>
        <p:spPr>
          <a:xfrm rot="5400000">
            <a:off x="7929967" y="1657555"/>
            <a:ext cx="701032" cy="717936"/>
          </a:xfrm>
          <a:prstGeom prst="corner">
            <a:avLst>
              <a:gd name="adj1" fmla="val 3243"/>
              <a:gd name="adj2" fmla="val 3048"/>
            </a:avLst>
          </a:prstGeom>
          <a:solidFill>
            <a:srgbClr val="C7000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900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xmlns="" id="{80221E27-F39A-5848-9F2D-07F8693DFAE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36005" y="1940429"/>
            <a:ext cx="6522800" cy="1148459"/>
          </a:xfrm>
          <a:prstGeom prst="rect">
            <a:avLst/>
          </a:prstGeom>
        </p:spPr>
        <p:txBody>
          <a:bodyPr lIns="0" tIns="0" rIns="0" bIns="0"/>
          <a:lstStyle>
            <a:lvl1pPr>
              <a:defRPr sz="14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xmlns="" id="{C25CFD13-9C9C-6F4D-9AC2-E2D74CD60048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912855" y="6237532"/>
            <a:ext cx="1483104" cy="279014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14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</p:txBody>
      </p:sp>
      <p:sp>
        <p:nvSpPr>
          <p:cNvPr id="11" name="Subtitle 2">
            <a:extLst>
              <a:ext uri="{FF2B5EF4-FFF2-40B4-BE49-F238E27FC236}">
                <a16:creationId xmlns:a16="http://schemas.microsoft.com/office/drawing/2014/main" xmlns="" id="{3BE97340-3746-2843-A081-908ECE911D81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94275" y="900634"/>
            <a:ext cx="6586025" cy="813866"/>
          </a:xfrm>
          <a:prstGeom prst="rect">
            <a:avLst/>
          </a:prstGeom>
        </p:spPr>
        <p:txBody>
          <a:bodyPr lIns="0" tIns="0" rIns="0" bIns="0" anchor="t">
            <a:normAutofit/>
          </a:bodyPr>
          <a:lstStyle>
            <a:lvl1pPr marL="0" indent="0" algn="l">
              <a:lnSpc>
                <a:spcPts val="3430"/>
              </a:lnSpc>
              <a:spcBef>
                <a:spcPts val="0"/>
              </a:spcBef>
              <a:buNone/>
              <a:defRPr sz="3200" baseline="0">
                <a:solidFill>
                  <a:schemeClr val="tx1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593900" indent="0" algn="ctr">
              <a:buNone/>
              <a:defRPr sz="2598"/>
            </a:lvl2pPr>
            <a:lvl3pPr marL="1187798" indent="0" algn="ctr">
              <a:buNone/>
              <a:defRPr sz="2338"/>
            </a:lvl3pPr>
            <a:lvl4pPr marL="1781699" indent="0" algn="ctr">
              <a:buNone/>
              <a:defRPr sz="2079"/>
            </a:lvl4pPr>
            <a:lvl5pPr marL="2375598" indent="0" algn="ctr">
              <a:buNone/>
              <a:defRPr sz="2079"/>
            </a:lvl5pPr>
            <a:lvl6pPr marL="2969497" indent="0" algn="ctr">
              <a:buNone/>
              <a:defRPr sz="2079"/>
            </a:lvl6pPr>
            <a:lvl7pPr marL="3563396" indent="0" algn="ctr">
              <a:buNone/>
              <a:defRPr sz="2079"/>
            </a:lvl7pPr>
            <a:lvl8pPr marL="4157297" indent="0" algn="ctr">
              <a:buNone/>
              <a:defRPr sz="2079"/>
            </a:lvl8pPr>
            <a:lvl9pPr marL="4751195" indent="0" algn="ctr">
              <a:buNone/>
              <a:defRPr sz="2079"/>
            </a:lvl9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7370765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7" y="63976"/>
            <a:ext cx="10757900" cy="772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9237" y="979701"/>
            <a:ext cx="10757900" cy="514624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9244" y="6400805"/>
            <a:ext cx="1409831" cy="11021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3792">
              <a:defRPr/>
            </a:pPr>
            <a:endParaRPr lang="de-DE" sz="1799"/>
          </a:p>
          <a:p>
            <a:pPr defTabSz="913792">
              <a:defRPr/>
            </a:pPr>
            <a:r>
              <a:rPr lang="de-DE" sz="1799"/>
              <a:t>Page </a:t>
            </a:r>
            <a:fld id="{5A0ECBA4-5B02-4912-B865-6DBC482ABB2B}" type="slidenum">
              <a:rPr lang="de-DE" sz="1799" smtClean="0"/>
              <a:pPr defTabSz="913792">
                <a:defRPr/>
              </a:pPr>
              <a:t>‹#›</a:t>
            </a:fld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2822993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nd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80599EA8-6349-3349-B5F3-BFB77398A869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29237" y="63976"/>
            <a:ext cx="10757900" cy="772887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829237" y="979701"/>
            <a:ext cx="10757900" cy="5146240"/>
          </a:xfrm>
          <a:prstGeom prst="rect">
            <a:avLst/>
          </a:prstGeo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9"/>
          <p:cNvSpPr>
            <a:spLocks noGrp="1" noChangeArrowheads="1"/>
          </p:cNvSpPr>
          <p:nvPr>
            <p:ph type="dt" sz="half" idx="10"/>
          </p:nvPr>
        </p:nvSpPr>
        <p:spPr>
          <a:xfrm>
            <a:off x="7909244" y="6400805"/>
            <a:ext cx="1409831" cy="1102179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3792">
              <a:defRPr/>
            </a:pPr>
            <a:endParaRPr lang="de-DE" sz="1799"/>
          </a:p>
          <a:p>
            <a:pPr defTabSz="913792">
              <a:defRPr/>
            </a:pPr>
            <a:r>
              <a:rPr lang="de-DE" sz="1799"/>
              <a:t>Page </a:t>
            </a:r>
            <a:fld id="{5A0ECBA4-5B02-4912-B865-6DBC482ABB2B}" type="slidenum">
              <a:rPr lang="de-DE" sz="1799" smtClean="0"/>
              <a:pPr defTabSz="913792">
                <a:defRPr/>
              </a:pPr>
              <a:t>‹#›</a:t>
            </a:fld>
            <a:endParaRPr lang="en-GB" sz="1799"/>
          </a:p>
        </p:txBody>
      </p:sp>
    </p:spTree>
    <p:extLst>
      <p:ext uri="{BB962C8B-B14F-4D97-AF65-F5344CB8AC3E}">
        <p14:creationId xmlns:p14="http://schemas.microsoft.com/office/powerpoint/2010/main" val="35805414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标题和表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70291" y="115890"/>
            <a:ext cx="10331250" cy="871537"/>
          </a:xfrm>
          <a:prstGeom prst="rect">
            <a:avLst/>
          </a:prstGeom>
        </p:spPr>
        <p:txBody>
          <a:bodyPr lIns="108862" tIns="54431" rIns="108862" bIns="54431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表格占位符 2"/>
          <p:cNvSpPr>
            <a:spLocks noGrp="1"/>
          </p:cNvSpPr>
          <p:nvPr>
            <p:ph type="tbl" idx="1"/>
          </p:nvPr>
        </p:nvSpPr>
        <p:spPr>
          <a:xfrm>
            <a:off x="870291" y="1641477"/>
            <a:ext cx="10576879" cy="4194175"/>
          </a:xfrm>
          <a:prstGeom prst="rect">
            <a:avLst/>
          </a:prstGeom>
        </p:spPr>
        <p:txBody>
          <a:bodyPr lIns="108862" tIns="54431" rIns="108862" bIns="54431"/>
          <a:lstStyle/>
          <a:p>
            <a:pPr lvl="0"/>
            <a:endParaRPr lang="zh-CN" altLang="en-US" noProof="0"/>
          </a:p>
        </p:txBody>
      </p:sp>
      <p:sp>
        <p:nvSpPr>
          <p:cNvPr id="4" name="Rectangle 10"/>
          <p:cNvSpPr>
            <a:spLocks noGrp="1" noChangeArrowheads="1"/>
          </p:cNvSpPr>
          <p:nvPr>
            <p:ph type="dt" sz="half" idx="10"/>
          </p:nvPr>
        </p:nvSpPr>
        <p:spPr>
          <a:xfrm>
            <a:off x="8484799" y="6489702"/>
            <a:ext cx="2797208" cy="455613"/>
          </a:xfrm>
          <a:prstGeom prst="rect">
            <a:avLst/>
          </a:prstGeom>
          <a:ln/>
        </p:spPr>
        <p:txBody>
          <a:bodyPr lIns="108862" tIns="54431" rIns="108862" bIns="54431"/>
          <a:lstStyle>
            <a:lvl1pPr>
              <a:defRPr/>
            </a:lvl1pPr>
          </a:lstStyle>
          <a:p>
            <a:pPr>
              <a:defRPr/>
            </a:pPr>
            <a:r>
              <a:rPr lang="de-DE" altLang="zh-CN"/>
              <a:t>Page </a:t>
            </a:r>
            <a:fld id="{C120ECD2-F40D-4A43-82DA-7DB7E20ECB58}" type="slidenum">
              <a:rPr lang="de-DE" altLang="zh-CN"/>
              <a:pPr>
                <a:defRPr/>
              </a:pPr>
              <a:t>‹#›</a:t>
            </a:fld>
            <a:endParaRPr lang="en-GB" altLang="zh-CN"/>
          </a:p>
        </p:txBody>
      </p:sp>
    </p:spTree>
    <p:extLst>
      <p:ext uri="{BB962C8B-B14F-4D97-AF65-F5344CB8AC3E}">
        <p14:creationId xmlns:p14="http://schemas.microsoft.com/office/powerpoint/2010/main" val="15800596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结束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xmlns="" id="{C1960DD1-8AC3-8F46-9D2D-BF81187F43FC}"/>
              </a:ext>
            </a:extLst>
          </p:cNvPr>
          <p:cNvSpPr txBox="1"/>
          <p:nvPr userDrawn="1"/>
        </p:nvSpPr>
        <p:spPr>
          <a:xfrm>
            <a:off x="607486" y="1402064"/>
            <a:ext cx="3921034" cy="8547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4800" dirty="0">
                <a:solidFill>
                  <a:schemeClr val="tx1"/>
                </a:solidFill>
              </a:rPr>
              <a:t>Thank you.</a:t>
            </a:r>
          </a:p>
        </p:txBody>
      </p:sp>
    </p:spTree>
    <p:extLst>
      <p:ext uri="{BB962C8B-B14F-4D97-AF65-F5344CB8AC3E}">
        <p14:creationId xmlns:p14="http://schemas.microsoft.com/office/powerpoint/2010/main" val="3696895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10.xml.rels><?xml version="1.0" encoding="UTF-8" standalone="yes"?>
<Relationships xmlns="http://schemas.openxmlformats.org/package/2006/relationships"><Relationship Id="rId3" Type="http://schemas.openxmlformats.org/officeDocument/2006/relationships/theme" Target="../theme/theme10.xml"/><Relationship Id="rId2" Type="http://schemas.openxmlformats.org/officeDocument/2006/relationships/slideLayout" Target="../slideLayouts/slideLayout19.xml"/><Relationship Id="rId1" Type="http://schemas.openxmlformats.org/officeDocument/2006/relationships/slideLayout" Target="../slideLayouts/slideLayout18.xml"/></Relationships>
</file>

<file path=ppt/slideMasters/_rels/slideMaster1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1.xml"/><Relationship Id="rId1" Type="http://schemas.openxmlformats.org/officeDocument/2006/relationships/slideLayout" Target="../slideLayouts/slideLayout20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theme" Target="../theme/theme2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0.xml"/><Relationship Id="rId2" Type="http://schemas.openxmlformats.org/officeDocument/2006/relationships/slideLayout" Target="../slideLayouts/slideLayout9.xml"/><Relationship Id="rId1" Type="http://schemas.openxmlformats.org/officeDocument/2006/relationships/slideLayout" Target="../slideLayouts/slideLayout8.xml"/><Relationship Id="rId4" Type="http://schemas.openxmlformats.org/officeDocument/2006/relationships/theme" Target="../theme/theme3.xml"/></Relationships>
</file>

<file path=ppt/slideMasters/_rels/slideMaster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theme" Target="../theme/theme5.xml"/><Relationship Id="rId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1.xml"/></Relationships>
</file>

<file path=ppt/slideMasters/_rels/slideMaster6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slideMasters/_rels/slideMaster7.xml.rels><?xml version="1.0" encoding="UTF-8" standalone="yes"?>
<Relationships xmlns="http://schemas.openxmlformats.org/package/2006/relationships"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13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14.xml"/></Relationships>
</file>

<file path=ppt/slideMasters/_rels/slideMaster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7.xml"/><Relationship Id="rId2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5.xml"/><Relationship Id="rId4" Type="http://schemas.openxmlformats.org/officeDocument/2006/relationships/theme" Target="../theme/theme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xmlns="" id="{A4738613-2341-9046-8E35-A1048C744AF2}"/>
              </a:ext>
            </a:extLst>
          </p:cNvPr>
          <p:cNvSpPr/>
          <p:nvPr userDrawn="1"/>
        </p:nvSpPr>
        <p:spPr>
          <a:xfrm>
            <a:off x="0" y="5590903"/>
            <a:ext cx="12196763" cy="1267097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/>
          </a:p>
        </p:txBody>
      </p:sp>
      <p:sp>
        <p:nvSpPr>
          <p:cNvPr id="5" name="Rectangle 119"/>
          <p:cNvSpPr>
            <a:spLocks noChangeArrowheads="1"/>
          </p:cNvSpPr>
          <p:nvPr userDrawn="1"/>
        </p:nvSpPr>
        <p:spPr bwMode="auto">
          <a:xfrm>
            <a:off x="336518" y="6385524"/>
            <a:ext cx="576289" cy="4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de-DE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933" dirty="0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t>Page </a:t>
            </a:r>
            <a:fld id="{1771C25D-05FB-4132-9232-923A00DDCF04}" type="slidenum">
              <a:rPr lang="de-DE" altLang="zh-CN" sz="933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pPr defTabSz="781498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9" r:id="rId1"/>
    <p:sldLayoutId id="2147483820" r:id="rId2"/>
    <p:sldLayoutId id="2147483821" r:id="rId3"/>
    <p:sldLayoutId id="2147483824" r:id="rId4"/>
    <p:sldLayoutId id="2147484131" r:id="rId5"/>
  </p:sldLayoutIdLst>
  <p:hf sldNum="0" hd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24667" y="357718"/>
            <a:ext cx="11044846" cy="62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667" y="1123952"/>
            <a:ext cx="11044846" cy="499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wwww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6" name="Rectangle 119"/>
          <p:cNvSpPr>
            <a:spLocks noChangeArrowheads="1"/>
          </p:cNvSpPr>
          <p:nvPr userDrawn="1"/>
        </p:nvSpPr>
        <p:spPr bwMode="auto">
          <a:xfrm>
            <a:off x="336518" y="6385524"/>
            <a:ext cx="576289" cy="4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de-DE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933" dirty="0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t>Page </a:t>
            </a:r>
            <a:fld id="{1771C25D-05FB-4132-9232-923A00DDCF04}" type="slidenum">
              <a:rPr lang="de-DE" altLang="zh-CN" sz="933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pPr defTabSz="781498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10145853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4" r:id="rId1"/>
    <p:sldLayoutId id="2147484126" r:id="rId2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98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609082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218164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827245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436328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812" indent="-45681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1865">
          <a:solidFill>
            <a:schemeClr val="tx1"/>
          </a:solidFill>
          <a:latin typeface="+mn-ea"/>
          <a:ea typeface="+mn-ea"/>
          <a:cs typeface="+mn-cs"/>
        </a:defRPr>
      </a:lvl1pPr>
      <a:lvl2pPr marL="989759" indent="-3806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1598">
          <a:solidFill>
            <a:schemeClr val="tx1"/>
          </a:solidFill>
          <a:latin typeface="+mn-ea"/>
          <a:ea typeface="+mn-ea"/>
          <a:cs typeface="+mn-cs"/>
        </a:defRPr>
      </a:lvl2pPr>
      <a:lvl3pPr marL="1522705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465">
          <a:solidFill>
            <a:schemeClr val="tx1"/>
          </a:solidFill>
          <a:latin typeface="+mn-ea"/>
          <a:ea typeface="+mn-ea"/>
          <a:cs typeface="+mn-cs"/>
        </a:defRPr>
      </a:lvl3pPr>
      <a:lvl4pPr marL="213178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98">
          <a:solidFill>
            <a:schemeClr val="tx1"/>
          </a:solidFill>
          <a:latin typeface="+mn-ea"/>
          <a:ea typeface="+mn-ea"/>
          <a:cs typeface="+mn-cs"/>
        </a:defRPr>
      </a:lvl4pPr>
      <a:lvl5pPr marL="274086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331">
          <a:solidFill>
            <a:schemeClr val="tx1"/>
          </a:solidFill>
          <a:latin typeface="+mn-ea"/>
          <a:ea typeface="+mn-ea"/>
          <a:cs typeface="+mn-cs"/>
        </a:defRPr>
      </a:lvl5pPr>
      <a:lvl6pPr marL="3349950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6pPr>
      <a:lvl7pPr marL="3959033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7pPr>
      <a:lvl8pPr marL="456811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8pPr>
      <a:lvl9pPr marL="517719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82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16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245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328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41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493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57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656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687160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128" r:id="rId1"/>
  </p:sldLayoutIdLst>
  <p:hf hdr="0" ftr="0" dt="0"/>
  <p:txStyles>
    <p:titleStyle>
      <a:lvl1pPr algn="l" defTabSz="1186907" rtl="0" eaLnBrk="1" latinLnBrk="0" hangingPunct="1">
        <a:lnSpc>
          <a:spcPct val="90000"/>
        </a:lnSpc>
        <a:spcBef>
          <a:spcPct val="0"/>
        </a:spcBef>
        <a:buNone/>
        <a:defRPr sz="5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26" indent="-296726" algn="l" defTabSz="1186907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1pPr>
      <a:lvl2pPr marL="890180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+mn-lt"/>
          <a:ea typeface="+mn-ea"/>
          <a:cs typeface="+mn-cs"/>
        </a:defRPr>
      </a:lvl2pPr>
      <a:lvl3pPr marL="1483636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9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670543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3263997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857451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450904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5044359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1pPr>
      <a:lvl2pPr marL="593455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86907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780364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373818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296727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560725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15418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4747633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7144" y="1474840"/>
            <a:ext cx="3984232" cy="2816080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4132" r:id="rId2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000" b="0" kern="1200">
          <a:solidFill>
            <a:schemeClr val="tx1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24667" y="357718"/>
            <a:ext cx="11044846" cy="62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667" y="1123952"/>
            <a:ext cx="11044846" cy="499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wwww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6" name="Rectangle 119"/>
          <p:cNvSpPr>
            <a:spLocks noChangeArrowheads="1"/>
          </p:cNvSpPr>
          <p:nvPr userDrawn="1"/>
        </p:nvSpPr>
        <p:spPr bwMode="auto">
          <a:xfrm>
            <a:off x="336518" y="6385524"/>
            <a:ext cx="576289" cy="4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de-DE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933" dirty="0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t>Page </a:t>
            </a:r>
            <a:fld id="{1771C25D-05FB-4132-9232-923A00DDCF04}" type="slidenum">
              <a:rPr lang="de-DE" altLang="zh-CN" sz="933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pPr defTabSz="781498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714500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0" r:id="rId1"/>
    <p:sldLayoutId id="2147484129" r:id="rId2"/>
    <p:sldLayoutId id="2147484133" r:id="rId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98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609082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218164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827245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436328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812" indent="-45681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1865">
          <a:solidFill>
            <a:schemeClr val="tx1"/>
          </a:solidFill>
          <a:latin typeface="+mn-ea"/>
          <a:ea typeface="+mn-ea"/>
          <a:cs typeface="+mn-cs"/>
        </a:defRPr>
      </a:lvl1pPr>
      <a:lvl2pPr marL="989759" indent="-3806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1598">
          <a:solidFill>
            <a:schemeClr val="tx1"/>
          </a:solidFill>
          <a:latin typeface="+mn-ea"/>
          <a:ea typeface="+mn-ea"/>
          <a:cs typeface="+mn-cs"/>
        </a:defRPr>
      </a:lvl2pPr>
      <a:lvl3pPr marL="1522705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465">
          <a:solidFill>
            <a:schemeClr val="tx1"/>
          </a:solidFill>
          <a:latin typeface="+mn-ea"/>
          <a:ea typeface="+mn-ea"/>
          <a:cs typeface="+mn-cs"/>
        </a:defRPr>
      </a:lvl3pPr>
      <a:lvl4pPr marL="213178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98">
          <a:solidFill>
            <a:schemeClr val="tx1"/>
          </a:solidFill>
          <a:latin typeface="+mn-ea"/>
          <a:ea typeface="+mn-ea"/>
          <a:cs typeface="+mn-cs"/>
        </a:defRPr>
      </a:lvl4pPr>
      <a:lvl5pPr marL="274086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331">
          <a:solidFill>
            <a:schemeClr val="tx1"/>
          </a:solidFill>
          <a:latin typeface="+mn-ea"/>
          <a:ea typeface="+mn-ea"/>
          <a:cs typeface="+mn-cs"/>
        </a:defRPr>
      </a:lvl5pPr>
      <a:lvl6pPr marL="3349950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6pPr>
      <a:lvl7pPr marL="3959033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7pPr>
      <a:lvl8pPr marL="456811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8pPr>
      <a:lvl9pPr marL="517719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82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16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245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328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41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493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57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656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79" descr="dd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" y="6224590"/>
            <a:ext cx="12205233" cy="6365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1007928" y="325440"/>
            <a:ext cx="10180909" cy="87153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1007928" y="1628777"/>
            <a:ext cx="10180909" cy="4194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81" name="Rectangle 5"/>
          <p:cNvSpPr>
            <a:spLocks noChangeArrowheads="1"/>
          </p:cNvSpPr>
          <p:nvPr userDrawn="1"/>
        </p:nvSpPr>
        <p:spPr bwMode="auto">
          <a:xfrm>
            <a:off x="8464471" y="6489701"/>
            <a:ext cx="2405471" cy="368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/>
          <a:lstStyle/>
          <a:p>
            <a:pPr eaLnBrk="0" hangingPunct="0">
              <a:lnSpc>
                <a:spcPct val="85000"/>
              </a:lnSpc>
            </a:pPr>
            <a:r>
              <a:rPr lang="de-DE" altLang="zh-CN" sz="1200" dirty="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t> </a:t>
            </a:r>
            <a:fld id="{A4C34F22-587E-473D-9099-376F4F013A30}" type="slidenum">
              <a:rPr lang="de-DE" altLang="zh-CN" sz="1200">
                <a:solidFill>
                  <a:srgbClr val="000000"/>
                </a:solidFill>
                <a:latin typeface="FrutigerNext LT Bold" pitchFamily="34" charset="0"/>
                <a:ea typeface="MS PGothic" pitchFamily="34" charset="-128"/>
              </a:rPr>
              <a:pPr eaLnBrk="0" hangingPunct="0">
                <a:lnSpc>
                  <a:spcPct val="85000"/>
                </a:lnSpc>
              </a:pPr>
              <a:t>‹#›</a:t>
            </a:fld>
            <a:endParaRPr lang="en-GB" altLang="zh-CN" sz="1200" dirty="0">
              <a:solidFill>
                <a:srgbClr val="000000"/>
              </a:solidFill>
              <a:latin typeface="FrutigerNext LT Bold" pitchFamily="34" charset="0"/>
              <a:ea typeface="MS PGothic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03685914"/>
      </p:ext>
    </p:extLst>
  </p:cSld>
  <p:clrMap bg1="lt1" tx1="dk1" bg2="lt2" tx2="dk2" accent1="accent1" accent2="accent2" accent3="accent3" accent4="accent4" accent5="accent5" accent6="accent6" hlink="hlink" folHlink="folHlink"/>
  <p:transition advClick="0" advTm="8000">
    <p:fade thruBlk="1"/>
  </p:transition>
  <p:txStyles>
    <p:titleStyle>
      <a:lvl1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Arial" pitchFamily="34" charset="0"/>
          <a:ea typeface="黑体" pitchFamily="49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200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342900" indent="-3429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2000">
          <a:solidFill>
            <a:schemeClr val="tx1"/>
          </a:solidFill>
          <a:latin typeface="+mn-lt"/>
          <a:ea typeface="黑体" pitchFamily="49" charset="-122"/>
          <a:cs typeface="+mn-cs"/>
        </a:defRPr>
      </a:lvl1pPr>
      <a:lvl2pPr marL="742950" indent="-28575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6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4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16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2" y="6402808"/>
            <a:ext cx="499729" cy="1384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493">
              <a:defRPr/>
            </a:pPr>
            <a:fld id="{C3837181-38C6-AD4F-B8BA-B444770388BB}" type="slidenum">
              <a:rPr lang="en-US" sz="900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493">
                <a:defRPr/>
              </a:pPr>
              <a:t>‹#›</a:t>
            </a:fld>
            <a:endParaRPr lang="en-US" sz="900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834969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2" r:id="rId1"/>
    <p:sldLayoutId id="2147484064" r:id="rId2"/>
  </p:sldLayoutIdLst>
  <p:hf hdr="0" ftr="0" dt="0"/>
  <p:txStyles>
    <p:titleStyle>
      <a:lvl1pPr algn="l" defTabSz="1187323" rtl="0" eaLnBrk="1" latinLnBrk="0" hangingPunct="1">
        <a:lnSpc>
          <a:spcPct val="90000"/>
        </a:lnSpc>
        <a:spcBef>
          <a:spcPct val="0"/>
        </a:spcBef>
        <a:buNone/>
        <a:defRPr sz="5714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831" indent="-296831" algn="l" defTabSz="1187323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5" kern="1200">
          <a:solidFill>
            <a:schemeClr val="tx1"/>
          </a:solidFill>
          <a:latin typeface="+mn-lt"/>
          <a:ea typeface="+mn-ea"/>
          <a:cs typeface="+mn-cs"/>
        </a:defRPr>
      </a:lvl1pPr>
      <a:lvl2pPr marL="89049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7" kern="1200">
          <a:solidFill>
            <a:schemeClr val="tx1"/>
          </a:solidFill>
          <a:latin typeface="+mn-lt"/>
          <a:ea typeface="+mn-ea"/>
          <a:cs typeface="+mn-cs"/>
        </a:defRPr>
      </a:lvl2pPr>
      <a:lvl3pPr marL="1484154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7" kern="1200">
          <a:solidFill>
            <a:schemeClr val="tx1"/>
          </a:solidFill>
          <a:latin typeface="+mn-lt"/>
          <a:ea typeface="+mn-ea"/>
          <a:cs typeface="+mn-cs"/>
        </a:defRPr>
      </a:lvl3pPr>
      <a:lvl4pPr marL="2077817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671478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3265140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858802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452463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5046125" indent="-296831" algn="l" defTabSz="1187323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1pPr>
      <a:lvl2pPr marL="593662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2pPr>
      <a:lvl3pPr marL="1187323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3pPr>
      <a:lvl4pPr marL="1780986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4pPr>
      <a:lvl5pPr marL="2374648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5pPr>
      <a:lvl6pPr marL="2968309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6pPr>
      <a:lvl7pPr marL="3561971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7pPr>
      <a:lvl8pPr marL="4155634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8pPr>
      <a:lvl9pPr marL="4749295" algn="l" defTabSz="1187323" rtl="0" eaLnBrk="1" latinLnBrk="0" hangingPunct="1">
        <a:defRPr sz="233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defTabSz="890849"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defTabSz="890849"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3656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xmlns="" id="{EABEE2EE-BF4D-7A4A-B3C6-9E47668CCD98}"/>
              </a:ext>
            </a:extLst>
          </p:cNvPr>
          <p:cNvSpPr txBox="1"/>
          <p:nvPr userDrawn="1"/>
        </p:nvSpPr>
        <p:spPr>
          <a:xfrm>
            <a:off x="734131" y="6402806"/>
            <a:ext cx="499729" cy="15029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marL="0" marR="0" lvl="0" indent="0" algn="l" defTabSz="890849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C3837181-38C6-AD4F-B8BA-B444770388BB}" type="slidenum">
              <a:rPr lang="en-US" sz="974" smtClean="0">
                <a:solidFill>
                  <a:srgbClr val="1D1D1B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marL="0" marR="0" lvl="0" indent="0" algn="l" defTabSz="890849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974" dirty="0">
              <a:solidFill>
                <a:srgbClr val="1D1D1B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07036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69" r:id="rId1"/>
  </p:sldLayoutIdLst>
  <p:hf hdr="0" ftr="0" dt="0"/>
  <p:txStyles>
    <p:titleStyle>
      <a:lvl1pPr algn="l" defTabSz="1187798" rtl="0" eaLnBrk="1" latinLnBrk="0" hangingPunct="1">
        <a:lnSpc>
          <a:spcPct val="90000"/>
        </a:lnSpc>
        <a:spcBef>
          <a:spcPct val="0"/>
        </a:spcBef>
        <a:buNone/>
        <a:defRPr sz="5716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950" indent="-29695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Char char="•"/>
        <a:defRPr sz="3636" kern="1200">
          <a:solidFill>
            <a:schemeClr val="tx1"/>
          </a:solidFill>
          <a:latin typeface="+mn-lt"/>
          <a:ea typeface="+mn-ea"/>
          <a:cs typeface="+mn-cs"/>
        </a:defRPr>
      </a:lvl1pPr>
      <a:lvl2pPr marL="890849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4847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2078648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6725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503939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73" r:id="rId1"/>
  </p:sldLayoutIdLst>
  <p:hf hdr="0" ftr="0" dt="0"/>
  <p:txStyles>
    <p:titleStyle>
      <a:lvl1pPr algn="l" defTabSz="1186907" rtl="0" eaLnBrk="1" latinLnBrk="0" hangingPunct="1">
        <a:lnSpc>
          <a:spcPct val="90000"/>
        </a:lnSpc>
        <a:spcBef>
          <a:spcPct val="0"/>
        </a:spcBef>
        <a:buNone/>
        <a:defRPr sz="571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96726" indent="-296726" algn="l" defTabSz="1186907" rtl="0" eaLnBrk="1" latinLnBrk="0" hangingPunct="1">
        <a:lnSpc>
          <a:spcPct val="90000"/>
        </a:lnSpc>
        <a:spcBef>
          <a:spcPts val="1298"/>
        </a:spcBef>
        <a:buFont typeface="Arial" panose="020B0604020202020204" pitchFamily="34" charset="0"/>
        <a:buChar char="•"/>
        <a:defRPr sz="3634" kern="1200">
          <a:solidFill>
            <a:schemeClr val="tx1"/>
          </a:solidFill>
          <a:latin typeface="+mn-lt"/>
          <a:ea typeface="+mn-ea"/>
          <a:cs typeface="+mn-cs"/>
        </a:defRPr>
      </a:lvl1pPr>
      <a:lvl2pPr marL="890180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3116" kern="1200">
          <a:solidFill>
            <a:schemeClr val="tx1"/>
          </a:solidFill>
          <a:latin typeface="+mn-lt"/>
          <a:ea typeface="+mn-ea"/>
          <a:cs typeface="+mn-cs"/>
        </a:defRPr>
      </a:lvl2pPr>
      <a:lvl3pPr marL="1483636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596" kern="1200">
          <a:solidFill>
            <a:schemeClr val="tx1"/>
          </a:solidFill>
          <a:latin typeface="+mn-lt"/>
          <a:ea typeface="+mn-ea"/>
          <a:cs typeface="+mn-cs"/>
        </a:defRPr>
      </a:lvl3pPr>
      <a:lvl4pPr marL="2077089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670543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3263997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857451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450904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5044359" indent="-296726" algn="l" defTabSz="1186907" rtl="0" eaLnBrk="1" latinLnBrk="0" hangingPunct="1">
        <a:lnSpc>
          <a:spcPct val="90000"/>
        </a:lnSpc>
        <a:spcBef>
          <a:spcPts val="649"/>
        </a:spcBef>
        <a:buFont typeface="Arial" panose="020B0604020202020204" pitchFamily="34" charset="0"/>
        <a:buChar char="•"/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1pPr>
      <a:lvl2pPr marL="593455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2pPr>
      <a:lvl3pPr marL="1186907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3pPr>
      <a:lvl4pPr marL="1780364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4pPr>
      <a:lvl5pPr marL="2373818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5pPr>
      <a:lvl6pPr marL="296727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6pPr>
      <a:lvl7pPr marL="3560725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7pPr>
      <a:lvl8pPr marL="4154180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8pPr>
      <a:lvl9pPr marL="4747633" algn="l" defTabSz="1186907" rtl="0" eaLnBrk="1" latinLnBrk="0" hangingPunct="1">
        <a:defRPr sz="2336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1">
          <p15:clr>
            <a:srgbClr val="F26B43"/>
          </p15:clr>
        </p15:guide>
        <p15:guide id="2" pos="3842">
          <p15:clr>
            <a:srgbClr val="F26B43"/>
          </p15:clr>
        </p15:guide>
        <p15:guide id="3" pos="458">
          <p15:clr>
            <a:srgbClr val="F26B43"/>
          </p15:clr>
        </p15:guide>
        <p15:guide id="4" pos="7225">
          <p15:clr>
            <a:srgbClr val="F26B43"/>
          </p15:clr>
        </p15:guide>
        <p15:guide id="5" orient="horz" pos="4100">
          <p15:clr>
            <a:srgbClr val="F26B43"/>
          </p15:clr>
        </p15:guide>
      </p15:sldGuideLst>
    </p:ext>
  </p:extLst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6" name="Rectangle 13"/>
          <p:cNvSpPr>
            <a:spLocks noGrp="1" noChangeArrowheads="1"/>
          </p:cNvSpPr>
          <p:nvPr>
            <p:ph type="title"/>
          </p:nvPr>
        </p:nvSpPr>
        <p:spPr bwMode="auto">
          <a:xfrm>
            <a:off x="624667" y="357718"/>
            <a:ext cx="11044846" cy="6244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40064" rIns="80129" bIns="40064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dirty="0"/>
              <a:t>单击此处编辑母版标题样式</a:t>
            </a:r>
          </a:p>
        </p:txBody>
      </p:sp>
      <p:sp>
        <p:nvSpPr>
          <p:cNvPr id="10248" name="Rectangle 68"/>
          <p:cNvSpPr>
            <a:spLocks noGrp="1" noChangeArrowheads="1"/>
          </p:cNvSpPr>
          <p:nvPr>
            <p:ph type="body" idx="1"/>
          </p:nvPr>
        </p:nvSpPr>
        <p:spPr bwMode="auto">
          <a:xfrm>
            <a:off x="624667" y="1123952"/>
            <a:ext cx="11044846" cy="499321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80142" tIns="40070" rIns="80142" bIns="4007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err="1"/>
              <a:t>wwww</a:t>
            </a:r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76" name="Rectangle 119"/>
          <p:cNvSpPr>
            <a:spLocks noChangeArrowheads="1"/>
          </p:cNvSpPr>
          <p:nvPr userDrawn="1"/>
        </p:nvSpPr>
        <p:spPr bwMode="auto">
          <a:xfrm>
            <a:off x="336518" y="6385524"/>
            <a:ext cx="576289" cy="4062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0" tIns="0" rIns="0" bIns="0"/>
          <a:lstStyle/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endParaRPr lang="de-DE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  <a:p>
            <a:pPr defTabSz="781498" eaLnBrk="0" fontAlgn="base" hangingPunct="0">
              <a:lnSpc>
                <a:spcPct val="85000"/>
              </a:lnSpc>
              <a:spcBef>
                <a:spcPct val="0"/>
              </a:spcBef>
              <a:spcAft>
                <a:spcPct val="0"/>
              </a:spcAft>
            </a:pPr>
            <a:r>
              <a:rPr lang="de-DE" altLang="zh-CN" sz="933" dirty="0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t>Page </a:t>
            </a:r>
            <a:fld id="{1771C25D-05FB-4132-9232-923A00DDCF04}" type="slidenum">
              <a:rPr lang="de-DE" altLang="zh-CN" sz="933">
                <a:solidFill>
                  <a:srgbClr val="080808"/>
                </a:solidFill>
                <a:latin typeface="Arial" pitchFamily="34" charset="0"/>
                <a:ea typeface="MS PGothic" pitchFamily="34" charset="-128"/>
                <a:sym typeface="Helvetica Light"/>
              </a:rPr>
              <a:pPr defTabSz="781498" eaLnBrk="0" fontAlgn="base" hangingPunct="0">
                <a:lnSpc>
                  <a:spcPct val="85000"/>
                </a:lnSpc>
                <a:spcBef>
                  <a:spcPct val="0"/>
                </a:spcBef>
                <a:spcAft>
                  <a:spcPct val="0"/>
                </a:spcAft>
              </a:pPr>
              <a:t>‹#›</a:t>
            </a:fld>
            <a:endParaRPr lang="en-GB" altLang="zh-CN" sz="933" dirty="0">
              <a:solidFill>
                <a:srgbClr val="080808"/>
              </a:solidFill>
              <a:latin typeface="Arial" pitchFamily="34" charset="0"/>
              <a:ea typeface="MS PGothic" pitchFamily="34" charset="-128"/>
              <a:sym typeface="Helvetica Light"/>
            </a:endParaRPr>
          </a:p>
        </p:txBody>
      </p:sp>
    </p:spTree>
    <p:extLst>
      <p:ext uri="{BB962C8B-B14F-4D97-AF65-F5344CB8AC3E}">
        <p14:creationId xmlns:p14="http://schemas.microsoft.com/office/powerpoint/2010/main" val="30917566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4092" r:id="rId1"/>
    <p:sldLayoutId id="2147484093" r:id="rId2"/>
    <p:sldLayoutId id="2147484094" r:id="rId3"/>
  </p:sldLayoutIdLst>
  <p:transition advClick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198" b="1">
          <a:solidFill>
            <a:srgbClr val="990000"/>
          </a:solidFill>
          <a:latin typeface="微软雅黑" pitchFamily="34" charset="-122"/>
          <a:ea typeface="微软雅黑" pitchFamily="34" charset="-122"/>
          <a:cs typeface="Arial" pitchFamily="34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黑体" pitchFamily="49" charset="-122"/>
          <a:ea typeface="黑体" pitchFamily="49" charset="-122"/>
          <a:cs typeface="宋体" charset="-122"/>
        </a:defRPr>
      </a:lvl5pPr>
      <a:lvl6pPr marL="609082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6pPr>
      <a:lvl7pPr marL="1218164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7pPr>
      <a:lvl8pPr marL="1827245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8pPr>
      <a:lvl9pPr marL="2436328" algn="l" rtl="0" eaLnBrk="1" fontAlgn="base" hangingPunct="1">
        <a:spcBef>
          <a:spcPct val="0"/>
        </a:spcBef>
        <a:spcAft>
          <a:spcPct val="0"/>
        </a:spcAft>
        <a:defRPr sz="4263" b="1">
          <a:solidFill>
            <a:srgbClr val="990000"/>
          </a:solidFill>
          <a:latin typeface="FrutigerNext LT Medium" pitchFamily="34" charset="0"/>
          <a:ea typeface="华文细黑" pitchFamily="2" charset="-122"/>
          <a:cs typeface="宋体" charset="-122"/>
        </a:defRPr>
      </a:lvl9pPr>
    </p:titleStyle>
    <p:bodyStyle>
      <a:lvl1pPr marL="456812" indent="-456812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lr>
          <a:srgbClr val="777777"/>
        </a:buClr>
        <a:buSzPct val="60000"/>
        <a:buFont typeface="Wingdings" pitchFamily="2" charset="2"/>
        <a:buChar char="l"/>
        <a:defRPr sz="1865">
          <a:solidFill>
            <a:schemeClr val="tx1"/>
          </a:solidFill>
          <a:latin typeface="+mn-ea"/>
          <a:ea typeface="+mn-ea"/>
          <a:cs typeface="+mn-cs"/>
        </a:defRPr>
      </a:lvl1pPr>
      <a:lvl2pPr marL="989759" indent="-380677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p"/>
        <a:defRPr sz="1598">
          <a:solidFill>
            <a:schemeClr val="tx1"/>
          </a:solidFill>
          <a:latin typeface="+mn-ea"/>
          <a:ea typeface="+mn-ea"/>
          <a:cs typeface="+mn-cs"/>
        </a:defRPr>
      </a:lvl2pPr>
      <a:lvl3pPr marL="1522705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SzPct val="50000"/>
        <a:buFont typeface="Wingdings" pitchFamily="2" charset="2"/>
        <a:buChar char="n"/>
        <a:defRPr sz="1465">
          <a:solidFill>
            <a:schemeClr val="tx1"/>
          </a:solidFill>
          <a:latin typeface="+mn-ea"/>
          <a:ea typeface="+mn-ea"/>
          <a:cs typeface="+mn-cs"/>
        </a:defRPr>
      </a:lvl3pPr>
      <a:lvl4pPr marL="213178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Char char="–"/>
        <a:defRPr sz="1398">
          <a:solidFill>
            <a:schemeClr val="tx1"/>
          </a:solidFill>
          <a:latin typeface="+mn-ea"/>
          <a:ea typeface="+mn-ea"/>
          <a:cs typeface="+mn-cs"/>
        </a:defRPr>
      </a:lvl4pPr>
      <a:lvl5pPr marL="2740868" indent="-304541" algn="l" rtl="0" eaLnBrk="0" fontAlgn="base" hangingPunct="0">
        <a:lnSpc>
          <a:spcPct val="140000"/>
        </a:lnSpc>
        <a:spcBef>
          <a:spcPct val="0"/>
        </a:spcBef>
        <a:spcAft>
          <a:spcPct val="0"/>
        </a:spcAft>
        <a:buFont typeface="Arial" pitchFamily="34" charset="0"/>
        <a:buChar char="~"/>
        <a:defRPr sz="1331">
          <a:solidFill>
            <a:schemeClr val="tx1"/>
          </a:solidFill>
          <a:latin typeface="+mn-ea"/>
          <a:ea typeface="+mn-ea"/>
          <a:cs typeface="+mn-cs"/>
        </a:defRPr>
      </a:lvl5pPr>
      <a:lvl6pPr marL="3349950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6pPr>
      <a:lvl7pPr marL="3959033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7pPr>
      <a:lvl8pPr marL="456811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8pPr>
      <a:lvl9pPr marL="5177195" indent="-304541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~"/>
        <a:defRPr sz="213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082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16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245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328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5410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4493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3574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2656" algn="l" defTabSz="1218164" rtl="0" eaLnBrk="1" latinLnBrk="0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/>
          <p:cNvSpPr txBox="1">
            <a:spLocks/>
          </p:cNvSpPr>
          <p:nvPr/>
        </p:nvSpPr>
        <p:spPr>
          <a:xfrm>
            <a:off x="1705893" y="1201456"/>
            <a:ext cx="3212564" cy="689985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endParaRPr lang="en-US" altLang="zh-CN" dirty="0">
              <a:latin typeface="+mj-ea"/>
              <a:ea typeface="+mj-ea"/>
            </a:endParaRPr>
          </a:p>
        </p:txBody>
      </p:sp>
      <p:sp>
        <p:nvSpPr>
          <p:cNvPr id="4" name="Rectangle 33"/>
          <p:cNvSpPr txBox="1">
            <a:spLocks noChangeArrowheads="1"/>
          </p:cNvSpPr>
          <p:nvPr/>
        </p:nvSpPr>
        <p:spPr>
          <a:xfrm>
            <a:off x="481757" y="946142"/>
            <a:ext cx="7999718" cy="1142719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ts val="3440"/>
              </a:lnSpc>
              <a:spcBef>
                <a:spcPct val="0"/>
              </a:spcBef>
              <a:buNone/>
              <a:defRPr sz="32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j-cs"/>
              </a:defRPr>
            </a:lvl1pPr>
          </a:lstStyle>
          <a:p>
            <a:pPr marL="231775" lvl="1" algn="l" defTabSz="914400" rtl="0">
              <a:lnSpc>
                <a:spcPct val="150000"/>
              </a:lnSpc>
              <a:spcBef>
                <a:spcPts val="600"/>
              </a:spcBef>
              <a:buClr>
                <a:srgbClr val="000000"/>
              </a:buClr>
              <a:buSzPct val="60000"/>
              <a:defRPr/>
            </a:pPr>
            <a:r>
              <a:rPr lang="zh-CN" altLang="en-US" sz="4000" b="1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  <a:cs typeface="+mn-cs"/>
              </a:rPr>
              <a:t>代码尺寸优化方法介绍</a:t>
            </a:r>
            <a:endParaRPr lang="zh-CN" altLang="en-US" sz="4000" b="1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  <a:cs typeface="+mn-cs"/>
            </a:endParaRPr>
          </a:p>
        </p:txBody>
      </p:sp>
      <p:sp>
        <p:nvSpPr>
          <p:cNvPr id="7" name="标题 2"/>
          <p:cNvSpPr txBox="1">
            <a:spLocks/>
          </p:cNvSpPr>
          <p:nvPr/>
        </p:nvSpPr>
        <p:spPr bwMode="auto">
          <a:xfrm>
            <a:off x="760039" y="3429000"/>
            <a:ext cx="4589333" cy="1348249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lIns="106644" tIns="53321" rIns="106644" bIns="53321" anchor="ctr">
            <a:noAutofit/>
          </a:bodyPr>
          <a:lstStyle/>
          <a:p>
            <a:pPr marL="231775" lvl="1" defTabSz="914400">
              <a:spcBef>
                <a:spcPts val="600"/>
              </a:spcBef>
              <a:buClr>
                <a:srgbClr val="000000"/>
              </a:buClr>
              <a:buSzPct val="60000"/>
              <a:defRPr/>
            </a:pPr>
            <a:r>
              <a:rPr lang="zh-CN" altLang="en-US" sz="2400" b="1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康  杰</a:t>
            </a:r>
            <a:endParaRPr lang="en-US" altLang="zh-CN" sz="2400" b="1" kern="0" dirty="0" smtClean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  <a:p>
            <a:pPr marL="231775" lvl="1" defTabSz="914400">
              <a:spcBef>
                <a:spcPts val="600"/>
              </a:spcBef>
              <a:buClr>
                <a:srgbClr val="000000"/>
              </a:buClr>
              <a:buSzPct val="60000"/>
              <a:defRPr/>
            </a:pPr>
            <a:r>
              <a:rPr lang="en-US" altLang="zh-CN" sz="2400" b="1" kern="0" dirty="0" smtClean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2025/07/04</a:t>
            </a:r>
          </a:p>
          <a:p>
            <a:pPr marL="231775" lvl="1" defTabSz="914400">
              <a:spcBef>
                <a:spcPts val="600"/>
              </a:spcBef>
              <a:buClr>
                <a:srgbClr val="000000"/>
              </a:buClr>
              <a:buSzPct val="60000"/>
              <a:defRPr/>
            </a:pPr>
            <a:r>
              <a:rPr lang="zh-CN" altLang="en-US" sz="2400" b="1" kern="0" dirty="0">
                <a:solidFill>
                  <a:srgbClr val="002060"/>
                </a:solidFill>
                <a:latin typeface="微软雅黑" pitchFamily="34" charset="-122"/>
                <a:ea typeface="微软雅黑" pitchFamily="34" charset="-122"/>
              </a:rPr>
              <a:t>编译器实验室</a:t>
            </a:r>
            <a:endParaRPr lang="en-US" altLang="zh-CN" sz="2400" b="1" kern="0" dirty="0">
              <a:solidFill>
                <a:srgbClr val="002060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399043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Conclusion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Handle immediate through upper 20 bits &amp; bottom 12 bits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LUI + ADDR / LDR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ADRP + JALR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Support +/- 1MB jump &amp; +/-</a:t>
            </a:r>
            <a:r>
              <a:rPr lang="zh-CN" alt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4KB conditional branch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Range smaller than </a:t>
            </a: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ARM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No branch table instruction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No load / store multiple instruction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Previous prototype (2011) shows RISCV code was 2% larger than ARM Thumb-2 code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Support compressed instruction extension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Typically coverage about 50%-60% RISCV instruction</a:t>
            </a:r>
          </a:p>
        </p:txBody>
      </p:sp>
    </p:spTree>
    <p:extLst>
      <p:ext uri="{BB962C8B-B14F-4D97-AF65-F5344CB8AC3E}">
        <p14:creationId xmlns:p14="http://schemas.microsoft.com/office/powerpoint/2010/main" val="932664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2068541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Simplify prologue / epilogue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RISCV doesn’t have load / store multiple instruction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Transform prologue / epilogue to library call (-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msave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-restore)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Linker relaxation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Call relaxation: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auipc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+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addr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-&gt;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c.j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c.jal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jal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GP relaxation: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lui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+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addi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-&gt;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addi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gp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5391072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409215504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Where does code size come from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Analyze code size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Tools to analyze: size / strings /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readelf</a:t>
            </a: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 / </a:t>
            </a:r>
            <a:r>
              <a:rPr lang="en-US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objdump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Section, function, text, what’s the difference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Compared with ARM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Total instruction count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Each kind of instruction: arithmetic / control transfer / addressing ……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 extension coverage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Thumb vs. C extension</a:t>
            </a: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  <a:p>
            <a:pPr>
              <a:buFont typeface="Wingdings" panose="05000000000000000000" pitchFamily="2" charset="2"/>
              <a:buChar char="l"/>
            </a:pPr>
            <a:endParaRPr lang="en-US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9413900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Thinking from bottom: make use of ISA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Shrink large immediate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Constant hoist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Constant pool or Linker relaxation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Jump table: global address to pc relative address 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Reduce long jump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Reorder block &amp; function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Trampoline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Choose register wisely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GP address coverage</a:t>
            </a:r>
          </a:p>
          <a:p>
            <a:pPr lvl="1">
              <a:buFont typeface="Wingdings" panose="05000000000000000000" pitchFamily="2" charset="2"/>
              <a:buChar char="l"/>
            </a:pPr>
            <a:endParaRPr lang="en-US" altLang="zh-CN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101773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Thinking from top: identify duplication</a:t>
            </a:r>
            <a:endParaRPr lang="zh-CN" altLang="en-US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Find duplication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Template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Static function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Exception code / error handling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Resolution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Aggressive outliner / function merge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Use optimized library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Region based function split</a:t>
            </a:r>
          </a:p>
        </p:txBody>
      </p:sp>
    </p:spTree>
    <p:extLst>
      <p:ext uri="{BB962C8B-B14F-4D97-AF65-F5344CB8AC3E}">
        <p14:creationId xmlns:p14="http://schemas.microsoft.com/office/powerpoint/2010/main" val="24857573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799680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34963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3552246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    Why Code Size Important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Memory is key resource for embedded system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Usually less than 64KB of flash or 8KB of RAM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Smaller code size bring less page fault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Speed up certain scenario like app cold start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Performance vs. Code Size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Usually we can’t achieve both target</a:t>
            </a:r>
          </a:p>
          <a:p>
            <a:pPr>
              <a:buFont typeface="Wingdings" panose="05000000000000000000" pitchFamily="2" charset="2"/>
              <a:buChar char="l"/>
            </a:pPr>
            <a:endParaRPr lang="en-US" altLang="zh-CN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51631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87697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Deduplication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Function Merge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Loop Reroll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Outliner: IR outliner / machine outliner / </a:t>
            </a:r>
            <a:r>
              <a:rPr lang="en-US" altLang="zh-CN" b="1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identical code folding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Simplify To Library Call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Fold memory operation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Loop Idiom Recognize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Optimized library call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Other May affected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Inliner</a:t>
            </a: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 / Jump Threading / Tail Duplicate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Instruction Selection / Constant Hoist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Reorder Block / Branch Folding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Jump Table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And more ……</a:t>
            </a:r>
          </a:p>
        </p:txBody>
      </p:sp>
    </p:spTree>
    <p:extLst>
      <p:ext uri="{BB962C8B-B14F-4D97-AF65-F5344CB8AC3E}">
        <p14:creationId xmlns:p14="http://schemas.microsoft.com/office/powerpoint/2010/main" val="34532485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</a:t>
            </a: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Identical code folding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Link time optimization aim to reduce code size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Could reduce 6% code size without performance change based on paper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Further reduce code size over linker garbage collection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Eliminate code by merge identical function into single copy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Compare function based on contents and relocations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Rely on –</a:t>
            </a:r>
            <a:r>
              <a:rPr lang="en-US" altLang="zh-CN" b="1" dirty="0" err="1">
                <a:latin typeface="Yu Gothic" panose="020B0400000000000000" pitchFamily="34" charset="-128"/>
                <a:ea typeface="Yu Gothic" panose="020B0400000000000000" pitchFamily="34" charset="-128"/>
              </a:rPr>
              <a:t>ffunction</a:t>
            </a: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-section</a:t>
            </a:r>
            <a:endParaRPr lang="en-US" altLang="zh-CN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2640540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Overview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Why Code Size Important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Common Code Size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RISCV ISA Introduction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Target Related Optimization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Combined together</a:t>
            </a:r>
          </a:p>
        </p:txBody>
      </p:sp>
    </p:spTree>
    <p:extLst>
      <p:ext uri="{BB962C8B-B14F-4D97-AF65-F5344CB8AC3E}">
        <p14:creationId xmlns:p14="http://schemas.microsoft.com/office/powerpoint/2010/main" val="3856885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-1" y="0"/>
            <a:ext cx="12196763" cy="871537"/>
          </a:xfr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108862" tIns="54431" rIns="108862" bIns="54431" numCol="1" anchor="ctr" anchorCtr="0" compatLnSpc="1">
            <a:prstTxWarp prst="textNoShape">
              <a:avLst/>
            </a:prstTxWarp>
          </a:bodyPr>
          <a:lstStyle/>
          <a:p>
            <a:pPr eaLnBrk="0" fontAlgn="base" hangingPunct="0">
              <a:spcAft>
                <a:spcPct val="0"/>
              </a:spcAft>
            </a:pPr>
            <a:r>
              <a:rPr lang="en-US" altLang="zh-CN" sz="3198" b="1" dirty="0">
                <a:latin typeface="Yu Gothic" panose="020B0400000000000000" pitchFamily="34" charset="-128"/>
                <a:ea typeface="Yu Gothic" panose="020B0400000000000000" pitchFamily="34" charset="-128"/>
              </a:rPr>
              <a:t>    RISCV ISA Introduction</a:t>
            </a:r>
            <a:endParaRPr lang="zh-CN" altLang="en-US" sz="3198" b="1" dirty="0">
              <a:latin typeface="Yu Gothic" panose="020B0400000000000000" pitchFamily="34" charset="-128"/>
              <a:ea typeface="Yu Gothic" panose="020B0400000000000000" pitchFamily="34" charset="-128"/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0" y="726392"/>
            <a:ext cx="12196763" cy="0"/>
          </a:xfrm>
          <a:prstGeom prst="line">
            <a:avLst/>
          </a:prstGeom>
          <a:ln w="41275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文本框 8"/>
          <p:cNvSpPr txBox="1"/>
          <p:nvPr/>
        </p:nvSpPr>
        <p:spPr>
          <a:xfrm>
            <a:off x="589769" y="1295316"/>
            <a:ext cx="11017224" cy="4968552"/>
          </a:xfrm>
          <a:prstGeom prst="rect">
            <a:avLst/>
          </a:prstGeom>
          <a:noFill/>
          <a:ln>
            <a:noFill/>
          </a:ln>
          <a:effectLst>
            <a:glow rad="101600">
              <a:schemeClr val="accent3">
                <a:satMod val="175000"/>
                <a:alpha val="40000"/>
              </a:schemeClr>
            </a:glow>
            <a:softEdge rad="12700"/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108862" tIns="54431" rIns="108862" bIns="54431" numCol="1" anchor="t" anchorCtr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 marL="456812" indent="-456812" defTabSz="914400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lr>
                <a:srgbClr val="777777"/>
              </a:buClr>
              <a:buSzPct val="60000"/>
              <a:buFont typeface="Wingdings" pitchFamily="2" charset="2"/>
              <a:buChar char="Ø"/>
              <a:defRPr sz="2400" b="1" kern="0">
                <a:ln w="0"/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+mn-ea"/>
              </a:defRPr>
            </a:lvl1pPr>
            <a:lvl2pPr marL="989759" indent="-380677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p"/>
              <a:defRPr sz="1598">
                <a:latin typeface="+mn-ea"/>
              </a:defRPr>
            </a:lvl2pPr>
            <a:lvl3pPr marL="1522705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SzPct val="50000"/>
              <a:buFont typeface="Wingdings" pitchFamily="2" charset="2"/>
              <a:buChar char="n"/>
              <a:defRPr sz="1465">
                <a:latin typeface="+mn-ea"/>
              </a:defRPr>
            </a:lvl3pPr>
            <a:lvl4pPr marL="213178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Char char="–"/>
              <a:defRPr sz="1398">
                <a:latin typeface="+mn-ea"/>
              </a:defRPr>
            </a:lvl4pPr>
            <a:lvl5pPr marL="2740868" indent="-304541" eaLnBrk="0" fontAlgn="base" hangingPunct="0">
              <a:lnSpc>
                <a:spcPct val="140000"/>
              </a:lnSpc>
              <a:spcBef>
                <a:spcPct val="0"/>
              </a:spcBef>
              <a:spcAft>
                <a:spcPct val="0"/>
              </a:spcAft>
              <a:buFont typeface="Arial" pitchFamily="34" charset="0"/>
              <a:buChar char="~"/>
              <a:defRPr sz="1331">
                <a:latin typeface="+mn-ea"/>
              </a:defRPr>
            </a:lvl5pPr>
            <a:lvl6pPr marL="3349950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6pPr>
            <a:lvl7pPr marL="3959033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7pPr>
            <a:lvl8pPr marL="456811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8pPr>
            <a:lvl9pPr marL="5177195" indent="-304541" fontAlgn="base">
              <a:spcBef>
                <a:spcPct val="20000"/>
              </a:spcBef>
              <a:spcAft>
                <a:spcPct val="0"/>
              </a:spcAft>
              <a:buFont typeface="Arial" charset="0"/>
              <a:buChar char="~"/>
              <a:defRPr sz="2131"/>
            </a:lvl9pPr>
          </a:lstStyle>
          <a:p>
            <a:pPr>
              <a:buFont typeface="Wingdings" panose="05000000000000000000" pitchFamily="2" charset="2"/>
              <a:buChar char="l"/>
            </a:pPr>
            <a:r>
              <a:rPr lang="en-US" dirty="0">
                <a:latin typeface="Yu Gothic" panose="020B0400000000000000" pitchFamily="34" charset="-128"/>
                <a:ea typeface="Yu Gothic" panose="020B0400000000000000" pitchFamily="34" charset="-128"/>
              </a:rPr>
              <a:t>An open standard ISA based on established RISC principles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Support modular optional extension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I for base integer instruction set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A for atomic extension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F &amp; D for floating point extension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C for compressed extension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More other extension ......</a:t>
            </a:r>
          </a:p>
          <a:p>
            <a:pPr>
              <a:buFont typeface="Wingdings" panose="05000000000000000000" pitchFamily="2" charset="2"/>
              <a:buChar char="l"/>
            </a:pPr>
            <a:r>
              <a:rPr lang="en-US" altLang="zh-CN" dirty="0">
                <a:latin typeface="Yu Gothic" panose="020B0400000000000000" pitchFamily="34" charset="-128"/>
                <a:ea typeface="Yu Gothic" panose="020B0400000000000000" pitchFamily="34" charset="-128"/>
              </a:rPr>
              <a:t>Register Set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Contain 32 integer registers (for RV32I &amp; RV64I) and 32 floating point registers (if F/D extension supported)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Reserve X0 for zero register</a:t>
            </a:r>
          </a:p>
          <a:p>
            <a:pPr lvl="1">
              <a:buFont typeface="Wingdings" panose="05000000000000000000" pitchFamily="2" charset="2"/>
              <a:buChar char="l"/>
            </a:pP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Support unique </a:t>
            </a:r>
            <a:r>
              <a:rPr lang="en-US" altLang="zh-CN" b="1" dirty="0">
                <a:solidFill>
                  <a:srgbClr val="FFC000"/>
                </a:solidFill>
                <a:latin typeface="Yu Gothic" panose="020B0400000000000000" pitchFamily="34" charset="-128"/>
                <a:ea typeface="Yu Gothic" panose="020B0400000000000000" pitchFamily="34" charset="-128"/>
              </a:rPr>
              <a:t>global pointer (X3) </a:t>
            </a:r>
            <a:r>
              <a:rPr lang="en-US" altLang="zh-CN" b="1" dirty="0">
                <a:latin typeface="Yu Gothic" panose="020B0400000000000000" pitchFamily="34" charset="-128"/>
                <a:ea typeface="Yu Gothic" panose="020B0400000000000000" pitchFamily="34" charset="-128"/>
              </a:rPr>
              <a:t>and thread pointer (X4)</a:t>
            </a:r>
          </a:p>
        </p:txBody>
      </p:sp>
    </p:spTree>
    <p:extLst>
      <p:ext uri="{BB962C8B-B14F-4D97-AF65-F5344CB8AC3E}">
        <p14:creationId xmlns:p14="http://schemas.microsoft.com/office/powerpoint/2010/main" val="26674203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over page_Image version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lnSpc>
            <a:spcPts val="3440"/>
          </a:lnSpc>
          <a:defRPr kumimoji="1" sz="32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2CAB3CEB-A314-40CA-9193-70DA3C6C90B9}"/>
    </a:ext>
  </a:extLst>
</a:theme>
</file>

<file path=ppt/theme/theme10.xml><?xml version="1.0" encoding="utf-8"?>
<a:theme xmlns:a="http://schemas.openxmlformats.org/drawingml/2006/main" name="35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>
            <a:alpha val="50196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01" tIns="45700" rIns="91401" bIns="45700" numCol="1" rtlCol="0" anchor="ctr" anchorCtr="0" compatLnSpc="1">
        <a:prstTxWarp prst="textNoShape">
          <a:avLst/>
        </a:prstTxWarp>
        <a:noAutofit/>
      </a:bodyPr>
      <a:lstStyle>
        <a:defPPr algn="ctr" defTabSz="877625" eaLnBrk="0" hangingPunct="0">
          <a:defRPr sz="2399" dirty="0">
            <a:solidFill>
              <a:srgbClr val="00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11.xml><?xml version="1.0" encoding="utf-8"?>
<a:theme xmlns:a="http://schemas.openxmlformats.org/drawingml/2006/main" name="4_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End page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4800" dirty="0" err="1" smtClean="0">
            <a:solidFill>
              <a:srgbClr val="000000"/>
            </a:solidFill>
            <a:latin typeface="Arial" panose="020B0604020202020204" pitchFamily="34" charset="0"/>
            <a:ea typeface="Microsoft YaHei" panose="020B0503020204020204" pitchFamily="34" charset="-122"/>
            <a:cs typeface="Arial" panose="020B0604020202020204" pitchFamily="34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8" id="{10D78E51-8D5A-4682-A2B0-43C2A5B5BB4F}" vid="{19CE10E0-DEB1-4025-A926-EA35B177B1A8}"/>
    </a:ext>
  </a:extLst>
</a:theme>
</file>

<file path=ppt/theme/theme3.xml><?xml version="1.0" encoding="utf-8"?>
<a:theme xmlns:a="http://schemas.openxmlformats.org/drawingml/2006/main" name="33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>
            <a:alpha val="50196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01" tIns="45700" rIns="91401" bIns="45700" numCol="1" rtlCol="0" anchor="ctr" anchorCtr="0" compatLnSpc="1">
        <a:prstTxWarp prst="textNoShape">
          <a:avLst/>
        </a:prstTxWarp>
        <a:noAutofit/>
      </a:bodyPr>
      <a:lstStyle>
        <a:defPPr algn="ctr" defTabSz="877625" eaLnBrk="0" hangingPunct="0">
          <a:defRPr sz="2399" dirty="0">
            <a:solidFill>
              <a:srgbClr val="00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4.xml><?xml version="1.0" encoding="utf-8"?>
<a:theme xmlns:a="http://schemas.openxmlformats.org/drawingml/2006/main" name="10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noFill/>
        <a:ln>
          <a:solidFill>
            <a:schemeClr val="tx1"/>
          </a:solidFill>
        </a:ln>
        <a:effectLst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 vert="horz" wrap="square" lIns="91440" tIns="45720" rIns="91440" bIns="45720" numCol="1" rtlCol="0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>
            <a:srgbClr val="CC9900"/>
          </a:buClr>
          <a:buSzTx/>
          <a:buFont typeface="Wingdings" pitchFamily="2" charset="2"/>
          <a:buChar char="n"/>
          <a:tabLst/>
          <a:defRPr kumimoji="0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  <a:ea typeface="宋体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5.xml><?xml version="1.0" encoding="utf-8"?>
<a:theme xmlns:a="http://schemas.openxmlformats.org/drawingml/2006/main" name="2_章节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演示文稿1" id="{358AC06C-4CE3-4A3F-B594-9738C68624A0}" vid="{9E3EAF68-ABE1-42CC-9EED-BC9EE9E8453C}"/>
    </a:ext>
  </a:extLst>
</a:theme>
</file>

<file path=ppt/theme/theme6.xml><?xml version="1.0" encoding="utf-8"?>
<a:theme xmlns:a="http://schemas.openxmlformats.org/drawingml/2006/main" name="6_Chart page">
  <a:themeElements>
    <a:clrScheme name="Custom 29">
      <a:dk1>
        <a:srgbClr val="1D1D1A"/>
      </a:dk1>
      <a:lt1>
        <a:srgbClr val="666666"/>
      </a:lt1>
      <a:dk2>
        <a:srgbClr val="FFFFFF"/>
      </a:dk2>
      <a:lt2>
        <a:srgbClr val="EBEBEB"/>
      </a:lt2>
      <a:accent1>
        <a:srgbClr val="C7000A"/>
      </a:accent1>
      <a:accent2>
        <a:srgbClr val="E9002F"/>
      </a:accent2>
      <a:accent3>
        <a:srgbClr val="F4A100"/>
      </a:accent3>
      <a:accent4>
        <a:srgbClr val="FFFF00"/>
      </a:accent4>
      <a:accent5>
        <a:srgbClr val="232323"/>
      </a:accent5>
      <a:accent6>
        <a:srgbClr val="666666"/>
      </a:accent6>
      <a:hlink>
        <a:srgbClr val="919191"/>
      </a:hlink>
      <a:folHlink>
        <a:srgbClr val="C4C4C4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7_Chart page">
  <a:themeElements>
    <a:clrScheme name="Office 2007-2010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EA002F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lnSpc>
            <a:spcPts val="3440"/>
          </a:lnSpc>
          <a:defRPr sz="3200" dirty="0" smtClean="0"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模板.pptx" id="{B4542FC2-A7B2-4ED3-BB20-F6750F3E246A}" vid="{200B2CC3-038E-4B68-ADA0-F89367E15FF9}"/>
    </a:ext>
  </a:extLst>
</a:theme>
</file>

<file path=ppt/theme/theme8.xml><?xml version="1.0" encoding="utf-8"?>
<a:theme xmlns:a="http://schemas.openxmlformats.org/drawingml/2006/main" name="3_Chart page">
  <a:themeElements>
    <a:clrScheme name="updated">
      <a:dk1>
        <a:srgbClr val="1D1D1A"/>
      </a:dk1>
      <a:lt1>
        <a:srgbClr val="1D1D1A"/>
      </a:lt1>
      <a:dk2>
        <a:srgbClr val="FFFFFF"/>
      </a:dk2>
      <a:lt2>
        <a:srgbClr val="FFFFFF"/>
      </a:lt2>
      <a:accent1>
        <a:srgbClr val="C7000A"/>
      </a:accent1>
      <a:accent2>
        <a:srgbClr val="C8102E"/>
      </a:accent2>
      <a:accent3>
        <a:srgbClr val="EA594F"/>
      </a:accent3>
      <a:accent4>
        <a:srgbClr val="F8B53C"/>
      </a:accent4>
      <a:accent5>
        <a:srgbClr val="231815"/>
      </a:accent5>
      <a:accent6>
        <a:srgbClr val="595757"/>
      </a:accent6>
      <a:hlink>
        <a:srgbClr val="898989"/>
      </a:hlink>
      <a:folHlink>
        <a:srgbClr val="B5B5B5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bg2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sz="1800" dirty="0" smtClean="0">
            <a:solidFill>
              <a:schemeClr val="accent2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9.xml><?xml version="1.0" encoding="utf-8"?>
<a:theme xmlns:a="http://schemas.openxmlformats.org/drawingml/2006/main" name="34_主题1">
  <a:themeElements>
    <a:clrScheme name="default 5">
      <a:dk1>
        <a:srgbClr val="000000"/>
      </a:dk1>
      <a:lt1>
        <a:srgbClr val="FFFFFF"/>
      </a:lt1>
      <a:dk2>
        <a:srgbClr val="990000"/>
      </a:dk2>
      <a:lt2>
        <a:srgbClr val="B2B2B2"/>
      </a:lt2>
      <a:accent1>
        <a:srgbClr val="FFCC66"/>
      </a:accent1>
      <a:accent2>
        <a:srgbClr val="FFCC99"/>
      </a:accent2>
      <a:accent3>
        <a:srgbClr val="FFFFFF"/>
      </a:accent3>
      <a:accent4>
        <a:srgbClr val="000000"/>
      </a:accent4>
      <a:accent5>
        <a:srgbClr val="FFE2B8"/>
      </a:accent5>
      <a:accent6>
        <a:srgbClr val="E7B98A"/>
      </a:accent6>
      <a:hlink>
        <a:srgbClr val="FF9900"/>
      </a:hlink>
      <a:folHlink>
        <a:srgbClr val="990000"/>
      </a:folHlink>
    </a:clrScheme>
    <a:fontScheme name="default">
      <a:majorFont>
        <a:latin typeface="FrutigerNext LT Medium"/>
        <a:ea typeface="华文细黑"/>
        <a:cs typeface="宋体"/>
      </a:majorFont>
      <a:minorFont>
        <a:latin typeface="FrutigerNext LT Medium"/>
        <a:ea typeface="华文细黑"/>
        <a:cs typeface="宋体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rgbClr val="F2F2F2">
            <a:alpha val="50196"/>
          </a:srgbClr>
        </a:solidFill>
        <a:ln w="9525" cap="flat" cmpd="sng" algn="ctr">
          <a:noFill/>
          <a:prstDash val="solid"/>
          <a:round/>
          <a:headEnd type="none" w="med" len="med"/>
          <a:tailEnd type="none" w="med" len="med"/>
        </a:ln>
        <a:effectLst/>
      </a:spPr>
      <a:bodyPr vert="horz" wrap="square" lIns="91401" tIns="45700" rIns="91401" bIns="45700" numCol="1" rtlCol="0" anchor="ctr" anchorCtr="0" compatLnSpc="1">
        <a:prstTxWarp prst="textNoShape">
          <a:avLst/>
        </a:prstTxWarp>
        <a:noAutofit/>
      </a:bodyPr>
      <a:lstStyle>
        <a:defPPr algn="ctr" defTabSz="877625" eaLnBrk="0" hangingPunct="0">
          <a:defRPr sz="2399" dirty="0">
            <a:solidFill>
              <a:srgbClr val="000000"/>
            </a:solidFill>
            <a:latin typeface="微软雅黑" pitchFamily="34" charset="-122"/>
            <a:ea typeface="微软雅黑" pitchFamily="34" charset="-122"/>
          </a:defRPr>
        </a:defPPr>
      </a:lstStyle>
    </a:spDef>
    <a:lnDef>
      <a:spPr bwMode="auto">
        <a:ln/>
        <a:extLst>
          <a:ext uri="{909E8E84-426E-40DD-AFC4-6F175D3DCCD1}">
            <a14:hiddenFill xmlns:a14="http://schemas.microsoft.com/office/drawing/2010/main">
              <a:solidFill>
                <a:schemeClr val="accent1"/>
              </a:solidFill>
            </a14:hiddenFill>
          </a:ext>
          <a:ext uri="{91240B29-F687-4F45-9708-019B960494DF}">
            <a14:hiddenLine xmlns:a14="http://schemas.microsoft.com/office/drawing/2010/main"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14:hiddenLine>
          </a:ext>
          <a:ext uri="{AF507438-7753-43E0-B8FC-AC1667EBCBE1}">
            <a14:hiddenEffects xmlns:a14="http://schemas.microsoft.com/office/drawing/2010/main">
              <a:effectLst>
                <a:outerShdw dist="35921" dir="2700000" algn="ctr" rotWithShape="0">
                  <a:schemeClr val="bg2"/>
                </a:outerShdw>
              </a:effectLst>
            </a14:hiddenEffects>
          </a:ext>
        </a:extLst>
      </a:spPr>
      <a:bodyPr/>
      <a:lstStyle/>
      <a:style>
        <a:lnRef idx="1">
          <a:schemeClr val="dk1"/>
        </a:lnRef>
        <a:fillRef idx="0">
          <a:schemeClr val="dk1"/>
        </a:fillRef>
        <a:effectRef idx="0">
          <a:schemeClr val="dk1"/>
        </a:effectRef>
        <a:fontRef idx="minor">
          <a:schemeClr val="tx1"/>
        </a:fontRef>
      </a:style>
    </a:lnDef>
  </a:objectDefaults>
  <a:extraClrSchemeLst>
    <a:extraClrScheme>
      <a:clrScheme name="default 1">
        <a:dk1>
          <a:srgbClr val="000000"/>
        </a:dk1>
        <a:lt1>
          <a:srgbClr val="FFFFFF"/>
        </a:lt1>
        <a:dk2>
          <a:srgbClr val="990000"/>
        </a:dk2>
        <a:lt2>
          <a:srgbClr val="808080"/>
        </a:lt2>
        <a:accent1>
          <a:srgbClr val="99CCFF"/>
        </a:accent1>
        <a:accent2>
          <a:srgbClr val="669900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5C8A00"/>
        </a:accent6>
        <a:hlink>
          <a:srgbClr val="FF9900"/>
        </a:hlink>
        <a:folHlink>
          <a:srgbClr val="DDDDDD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99"/>
        </a:accent1>
        <a:accent2>
          <a:srgbClr val="FFCC66"/>
        </a:accent2>
        <a:accent3>
          <a:srgbClr val="FFFFFF"/>
        </a:accent3>
        <a:accent4>
          <a:srgbClr val="000000"/>
        </a:accent4>
        <a:accent5>
          <a:srgbClr val="FFE2CA"/>
        </a:accent5>
        <a:accent6>
          <a:srgbClr val="E7B95C"/>
        </a:accent6>
        <a:hlink>
          <a:srgbClr val="FF99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99CCCC"/>
        </a:hlink>
        <a:folHlink>
          <a:srgbClr val="0099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4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FF99"/>
        </a:accent1>
        <a:accent2>
          <a:srgbClr val="99CCCC"/>
        </a:accent2>
        <a:accent3>
          <a:srgbClr val="FFFFFF"/>
        </a:accent3>
        <a:accent4>
          <a:srgbClr val="000000"/>
        </a:accent4>
        <a:accent5>
          <a:srgbClr val="E2FFCA"/>
        </a:accent5>
        <a:accent6>
          <a:srgbClr val="8AB9B9"/>
        </a:accent6>
        <a:hlink>
          <a:srgbClr val="0099CC"/>
        </a:hlink>
        <a:folHlink>
          <a:srgbClr val="00669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5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6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7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99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8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9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0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00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1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FFCC66"/>
        </a:accent1>
        <a:accent2>
          <a:srgbClr val="FFCC99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E7B98A"/>
        </a:accent6>
        <a:hlink>
          <a:srgbClr val="FF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2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CCCCFF"/>
        </a:accent1>
        <a:accent2>
          <a:srgbClr val="99CCFF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8AB9E7"/>
        </a:accent6>
        <a:hlink>
          <a:srgbClr val="006699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13">
        <a:dk1>
          <a:srgbClr val="000000"/>
        </a:dk1>
        <a:lt1>
          <a:srgbClr val="FFFFFF"/>
        </a:lt1>
        <a:dk2>
          <a:srgbClr val="990000"/>
        </a:dk2>
        <a:lt2>
          <a:srgbClr val="B2B2B2"/>
        </a:lt2>
        <a:accent1>
          <a:srgbClr val="99CCCC"/>
        </a:accent1>
        <a:accent2>
          <a:srgbClr val="CCFF99"/>
        </a:accent2>
        <a:accent3>
          <a:srgbClr val="FFFFFF"/>
        </a:accent3>
        <a:accent4>
          <a:srgbClr val="000000"/>
        </a:accent4>
        <a:accent5>
          <a:srgbClr val="CAE2E2"/>
        </a:accent5>
        <a:accent6>
          <a:srgbClr val="B9E78A"/>
        </a:accent6>
        <a:hlink>
          <a:srgbClr val="009999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PPT Template</Template>
  <TotalTime>99791</TotalTime>
  <Words>669</Words>
  <Application>Microsoft Office PowerPoint</Application>
  <PresentationFormat>自定义</PresentationFormat>
  <Paragraphs>150</Paragraphs>
  <Slides>17</Slides>
  <Notes>17</Notes>
  <HiddenSlides>0</HiddenSlides>
  <MMClips>0</MMClips>
  <ScaleCrop>false</ScaleCrop>
  <HeadingPairs>
    <vt:vector size="6" baseType="variant">
      <vt:variant>
        <vt:lpstr>已用的字体</vt:lpstr>
      </vt:variant>
      <vt:variant>
        <vt:i4>14</vt:i4>
      </vt:variant>
      <vt:variant>
        <vt:lpstr>主题</vt:lpstr>
      </vt:variant>
      <vt:variant>
        <vt:i4>11</vt:i4>
      </vt:variant>
      <vt:variant>
        <vt:lpstr>幻灯片标题</vt:lpstr>
      </vt:variant>
      <vt:variant>
        <vt:i4>17</vt:i4>
      </vt:variant>
    </vt:vector>
  </HeadingPairs>
  <TitlesOfParts>
    <vt:vector size="42" baseType="lpstr">
      <vt:lpstr>FrutigerNext LT Bold</vt:lpstr>
      <vt:lpstr>FrutigerNext LT Medium</vt:lpstr>
      <vt:lpstr>Helvetica Light</vt:lpstr>
      <vt:lpstr>MS PGothic</vt:lpstr>
      <vt:lpstr>Yu Gothic</vt:lpstr>
      <vt:lpstr>等线</vt:lpstr>
      <vt:lpstr>黑体</vt:lpstr>
      <vt:lpstr>华文细黑</vt:lpstr>
      <vt:lpstr>宋体</vt:lpstr>
      <vt:lpstr>Microsoft YaHei</vt:lpstr>
      <vt:lpstr>Microsoft YaHei</vt:lpstr>
      <vt:lpstr>Arial</vt:lpstr>
      <vt:lpstr>Calibri</vt:lpstr>
      <vt:lpstr>Wingdings</vt:lpstr>
      <vt:lpstr>Cover page_Image version</vt:lpstr>
      <vt:lpstr>End page</vt:lpstr>
      <vt:lpstr>33_主题1</vt:lpstr>
      <vt:lpstr>10_主题1</vt:lpstr>
      <vt:lpstr>2_章节页</vt:lpstr>
      <vt:lpstr>6_Chart page</vt:lpstr>
      <vt:lpstr>7_Chart page</vt:lpstr>
      <vt:lpstr>3_Chart page</vt:lpstr>
      <vt:lpstr>34_主题1</vt:lpstr>
      <vt:lpstr>35_主题1</vt:lpstr>
      <vt:lpstr>4_Chart page</vt:lpstr>
      <vt:lpstr>PowerPoint 演示文稿</vt:lpstr>
      <vt:lpstr>    Overview</vt:lpstr>
      <vt:lpstr>    Overview</vt:lpstr>
      <vt:lpstr>    Why Code Size Important</vt:lpstr>
      <vt:lpstr>    Overview</vt:lpstr>
      <vt:lpstr>    Common Code Size Optimization</vt:lpstr>
      <vt:lpstr>    Identical code folding</vt:lpstr>
      <vt:lpstr>    Overview</vt:lpstr>
      <vt:lpstr>    RISCV ISA Introduction</vt:lpstr>
      <vt:lpstr>    Conclusion</vt:lpstr>
      <vt:lpstr>    Overview</vt:lpstr>
      <vt:lpstr>    Target Related Optimization</vt:lpstr>
      <vt:lpstr>    Overview</vt:lpstr>
      <vt:lpstr>    Where does code size come from</vt:lpstr>
      <vt:lpstr>    Thinking from bottom: make use of ISA</vt:lpstr>
      <vt:lpstr>    Thinking from top: identify duplication</vt:lpstr>
      <vt:lpstr>PowerPoint 演示文稿</vt:lpstr>
    </vt:vector>
  </TitlesOfParts>
  <Company>Huawei Technologies Co.,Ltd.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qiulaibin</dc:creator>
  <cp:lastModifiedBy>kangjie (E)</cp:lastModifiedBy>
  <cp:revision>2192</cp:revision>
  <dcterms:created xsi:type="dcterms:W3CDTF">2020-08-28T08:36:40Z</dcterms:created>
  <dcterms:modified xsi:type="dcterms:W3CDTF">2025-07-04T08:25:22Z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(3)Wv24Tj7c0nQfZ9buXQ8B4dPmtSHNuQjhOtzlnAGZQN3Ihr+Mm1lSKTTKZqmT3Yh/7FQQIi6a
vFCSZNarNq3q8soWzjuufVzSGB0eEqmuXKgcvGSIlNkloRA+7nTKI+T/KZ7V9JCE5tmzeg0m
N4ESiZtjMFrF7ETc0tKjlNtzV5/GxQNTL+xzcxlwFQjg4Tz76iFkuW9hbbUHIL4Xs6e0zQ97
/sTn9xWsbjQFGm/bAe</vt:lpwstr>
  </property>
  <property fmtid="{D5CDD505-2E9C-101B-9397-08002B2CF9AE}" pid="3" name="_2015_ms_pID_7253431">
    <vt:lpwstr>5R3VkYsHKmcAgf3gTi+2pn/kZhasNLaPdbpr0EtlOeN87BDv1QcWv8
FoA5lgURZgMNrZEDP6kt0GzKYMObEFPE6Bc/6lInJ5+bgaaP/miY/aFVs4v1aIWmOJWpVcvZ
1vR44PvDAXWyK/5Fd3Rly16LROdfmloomLLHPZCpSbl0t/bGG2NO8w5zWARRdmR3KW1TYUFP
7jRopsHgv9XQZ8paHe8bIAxRYYknp5nXVY3z</vt:lpwstr>
  </property>
  <property fmtid="{D5CDD505-2E9C-101B-9397-08002B2CF9AE}" pid="4" name="_2015_ms_pID_7253432">
    <vt:lpwstr>YA==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1750729134</vt:lpwstr>
  </property>
</Properties>
</file>