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683" r:id="rId2"/>
    <p:sldMasterId id="2147483988" r:id="rId3"/>
    <p:sldMasterId id="2147484053" r:id="rId4"/>
    <p:sldMasterId id="2147484061" r:id="rId5"/>
    <p:sldMasterId id="2147484065" r:id="rId6"/>
    <p:sldMasterId id="2147484067" r:id="rId7"/>
    <p:sldMasterId id="2147484072" r:id="rId8"/>
    <p:sldMasterId id="2147484090" r:id="rId9"/>
    <p:sldMasterId id="2147484123" r:id="rId10"/>
    <p:sldMasterId id="2147484127" r:id="rId11"/>
  </p:sldMasterIdLst>
  <p:notesMasterIdLst>
    <p:notesMasterId r:id="rId26"/>
  </p:notesMasterIdLst>
  <p:handoutMasterIdLst>
    <p:handoutMasterId r:id="rId27"/>
  </p:handoutMasterIdLst>
  <p:sldIdLst>
    <p:sldId id="287" r:id="rId12"/>
    <p:sldId id="1798" r:id="rId13"/>
    <p:sldId id="1777" r:id="rId14"/>
    <p:sldId id="1812" r:id="rId15"/>
    <p:sldId id="1813" r:id="rId16"/>
    <p:sldId id="1815" r:id="rId17"/>
    <p:sldId id="1816" r:id="rId18"/>
    <p:sldId id="1797" r:id="rId19"/>
    <p:sldId id="1817" r:id="rId20"/>
    <p:sldId id="1818" r:id="rId21"/>
    <p:sldId id="1821" r:id="rId22"/>
    <p:sldId id="1822" r:id="rId23"/>
    <p:sldId id="1823" r:id="rId24"/>
    <p:sldId id="1788" r:id="rId25"/>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li (T)" initials="W(" lastIdx="5" clrIdx="0">
    <p:extLst>
      <p:ext uri="{19B8F6BF-5375-455C-9EA6-DF929625EA0E}">
        <p15:presenceInfo xmlns:p15="http://schemas.microsoft.com/office/powerpoint/2012/main" userId="S-1-5-21-147214757-305610072-1517763936-13296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8C4"/>
    <a:srgbClr val="FFAF00"/>
    <a:srgbClr val="3498DB"/>
    <a:srgbClr val="2E75B6"/>
    <a:srgbClr val="FDC960"/>
    <a:srgbClr val="FFFFFF"/>
    <a:srgbClr val="FFE5B2"/>
    <a:srgbClr val="E6FFCC"/>
    <a:srgbClr val="CCFF99"/>
    <a:srgbClr val="F9F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94" autoAdjust="0"/>
    <p:restoredTop sz="76380" autoAdjust="0"/>
  </p:normalViewPr>
  <p:slideViewPr>
    <p:cSldViewPr snapToObjects="1">
      <p:cViewPr varScale="1">
        <p:scale>
          <a:sx n="88" d="100"/>
          <a:sy n="88" d="100"/>
        </p:scale>
        <p:origin x="1845" y="48"/>
      </p:cViewPr>
      <p:guideLst>
        <p:guide orient="horz" pos="2160"/>
        <p:guide pos="3841"/>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Objects="1">
      <p:cViewPr varScale="1">
        <p:scale>
          <a:sx n="85" d="100"/>
          <a:sy n="85" d="100"/>
        </p:scale>
        <p:origin x="380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5/22/2025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770851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sz="1600" dirty="0">
              <a:latin typeface="微软雅黑" panose="020B0503020204020204" pitchFamily="34" charset="-122"/>
              <a:ea typeface="微软雅黑" panose="020B0503020204020204" pitchFamily="34" charset="-122"/>
              <a:sym typeface="Wingdings" panose="05000000000000000000" pitchFamily="2" charset="2"/>
            </a:endParaRPr>
          </a:p>
        </p:txBody>
      </p:sp>
      <p:sp>
        <p:nvSpPr>
          <p:cNvPr id="4" name="灯片编号占位符 3"/>
          <p:cNvSpPr>
            <a:spLocks noGrp="1"/>
          </p:cNvSpPr>
          <p:nvPr>
            <p:ph type="sldNum" sz="quarter" idx="10"/>
          </p:nvPr>
        </p:nvSpPr>
        <p:spPr/>
        <p:txBody>
          <a:bodyPr/>
          <a:lstStyle/>
          <a:p>
            <a:fld id="{F07326F3-4732-B74B-9C70-D0992466E499}" type="slidenum">
              <a:rPr lang="en-US" smtClean="0"/>
              <a:t>10</a:t>
            </a:fld>
            <a:endParaRPr lang="en-US"/>
          </a:p>
        </p:txBody>
      </p:sp>
    </p:spTree>
    <p:extLst>
      <p:ext uri="{BB962C8B-B14F-4D97-AF65-F5344CB8AC3E}">
        <p14:creationId xmlns:p14="http://schemas.microsoft.com/office/powerpoint/2010/main" val="424708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11</a:t>
            </a:fld>
            <a:endParaRPr lang="en-US"/>
          </a:p>
        </p:txBody>
      </p:sp>
    </p:spTree>
    <p:extLst>
      <p:ext uri="{BB962C8B-B14F-4D97-AF65-F5344CB8AC3E}">
        <p14:creationId xmlns:p14="http://schemas.microsoft.com/office/powerpoint/2010/main" val="152423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12</a:t>
            </a:fld>
            <a:endParaRPr lang="en-US"/>
          </a:p>
        </p:txBody>
      </p:sp>
    </p:spTree>
    <p:extLst>
      <p:ext uri="{BB962C8B-B14F-4D97-AF65-F5344CB8AC3E}">
        <p14:creationId xmlns:p14="http://schemas.microsoft.com/office/powerpoint/2010/main" val="101362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13</a:t>
            </a:fld>
            <a:endParaRPr lang="en-US"/>
          </a:p>
        </p:txBody>
      </p:sp>
    </p:spTree>
    <p:extLst>
      <p:ext uri="{BB962C8B-B14F-4D97-AF65-F5344CB8AC3E}">
        <p14:creationId xmlns:p14="http://schemas.microsoft.com/office/powerpoint/2010/main" val="289543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14</a:t>
            </a:fld>
            <a:endParaRPr lang="en-US"/>
          </a:p>
        </p:txBody>
      </p:sp>
    </p:spTree>
    <p:extLst>
      <p:ext uri="{BB962C8B-B14F-4D97-AF65-F5344CB8AC3E}">
        <p14:creationId xmlns:p14="http://schemas.microsoft.com/office/powerpoint/2010/main" val="381942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9626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3</a:t>
            </a:fld>
            <a:endParaRPr lang="en-US"/>
          </a:p>
        </p:txBody>
      </p:sp>
    </p:spTree>
    <p:extLst>
      <p:ext uri="{BB962C8B-B14F-4D97-AF65-F5344CB8AC3E}">
        <p14:creationId xmlns:p14="http://schemas.microsoft.com/office/powerpoint/2010/main" val="2396652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4</a:t>
            </a:fld>
            <a:endParaRPr lang="en-US"/>
          </a:p>
        </p:txBody>
      </p:sp>
    </p:spTree>
    <p:extLst>
      <p:ext uri="{BB962C8B-B14F-4D97-AF65-F5344CB8AC3E}">
        <p14:creationId xmlns:p14="http://schemas.microsoft.com/office/powerpoint/2010/main" val="304797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5</a:t>
            </a:fld>
            <a:endParaRPr lang="en-US"/>
          </a:p>
        </p:txBody>
      </p:sp>
    </p:spTree>
    <p:extLst>
      <p:ext uri="{BB962C8B-B14F-4D97-AF65-F5344CB8AC3E}">
        <p14:creationId xmlns:p14="http://schemas.microsoft.com/office/powerpoint/2010/main" val="367874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6</a:t>
            </a:fld>
            <a:endParaRPr lang="en-US"/>
          </a:p>
        </p:txBody>
      </p:sp>
    </p:spTree>
    <p:extLst>
      <p:ext uri="{BB962C8B-B14F-4D97-AF65-F5344CB8AC3E}">
        <p14:creationId xmlns:p14="http://schemas.microsoft.com/office/powerpoint/2010/main" val="12299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7</a:t>
            </a:fld>
            <a:endParaRPr lang="en-US"/>
          </a:p>
        </p:txBody>
      </p:sp>
    </p:spTree>
    <p:extLst>
      <p:ext uri="{BB962C8B-B14F-4D97-AF65-F5344CB8AC3E}">
        <p14:creationId xmlns:p14="http://schemas.microsoft.com/office/powerpoint/2010/main" val="88363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7326F3-4732-B74B-9C70-D0992466E499}" type="slidenum">
              <a:rPr lang="en-US" smtClean="0"/>
              <a:t>8</a:t>
            </a:fld>
            <a:endParaRPr lang="en-US"/>
          </a:p>
        </p:txBody>
      </p:sp>
    </p:spTree>
    <p:extLst>
      <p:ext uri="{BB962C8B-B14F-4D97-AF65-F5344CB8AC3E}">
        <p14:creationId xmlns:p14="http://schemas.microsoft.com/office/powerpoint/2010/main" val="243077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9</a:t>
            </a:fld>
            <a:endParaRPr lang="en-US"/>
          </a:p>
        </p:txBody>
      </p:sp>
    </p:spTree>
    <p:extLst>
      <p:ext uri="{BB962C8B-B14F-4D97-AF65-F5344CB8AC3E}">
        <p14:creationId xmlns:p14="http://schemas.microsoft.com/office/powerpoint/2010/main" val="3226122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plore">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0" y="0"/>
            <a:ext cx="12206140" cy="5594695"/>
          </a:xfrm>
          <a:prstGeom prst="rect">
            <a:avLst/>
          </a:prstGeom>
        </p:spPr>
      </p:pic>
      <p:sp>
        <p:nvSpPr>
          <p:cNvPr id="10" name="Text Placeholder 2">
            <a:extLst>
              <a:ext uri="{FF2B5EF4-FFF2-40B4-BE49-F238E27FC236}">
                <a16:creationId xmlns:a16="http://schemas.microsoft.com/office/drawing/2014/main" id="{BC6FADA1-64AC-754D-8189-CC7486A73AA6}"/>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dirty="0"/>
              <a:t>单击此处编辑母版文本样式</a:t>
            </a:r>
          </a:p>
          <a:p>
            <a:pPr lvl="1"/>
            <a:r>
              <a:rPr lang="zh-CN" altLang="en-US" dirty="0"/>
              <a:t>第二级</a:t>
            </a:r>
          </a:p>
        </p:txBody>
      </p:sp>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6522800"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9" name="Subtitle 2">
            <a:extLst>
              <a:ext uri="{FF2B5EF4-FFF2-40B4-BE49-F238E27FC236}">
                <a16:creationId xmlns:a16="http://schemas.microsoft.com/office/drawing/2014/main" id="{D08BA7CF-6D0E-3345-90BD-85C5AFAE5BE8}"/>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16519495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End pag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99EA8-6349-3349-B5F3-BFB77398A86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19056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6022" y="1512877"/>
            <a:ext cx="10733557"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3707084756"/>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6"/>
            <a:ext cx="2744788" cy="365126"/>
          </a:xfrm>
          <a:prstGeom prst="rect">
            <a:avLst/>
          </a:prstGeom>
        </p:spPr>
        <p:txBody>
          <a:bodyPr/>
          <a:lstStyle/>
          <a:p>
            <a:pPr defTabSz="1199963"/>
            <a:fld id="{4D75653D-C2B8-418C-A0AB-43A6ABB58495}" type="datetimeFigureOut">
              <a:rPr lang="zh-CN" altLang="en-US" sz="2363" smtClean="0">
                <a:solidFill>
                  <a:prstClr val="black">
                    <a:tint val="75000"/>
                  </a:prstClr>
                </a:solidFill>
                <a:sym typeface="Gill Sans" pitchFamily="-109" charset="0"/>
              </a:rPr>
              <a:pPr defTabSz="1199963"/>
              <a:t>2025/5/22</a:t>
            </a:fld>
            <a:endParaRPr lang="zh-CN" altLang="en-US" sz="2363">
              <a:solidFill>
                <a:prstClr val="black">
                  <a:tint val="75000"/>
                </a:prstClr>
              </a:solidFill>
              <a:sym typeface="Gill Sans" pitchFamily="-109" charset="0"/>
            </a:endParaRPr>
          </a:p>
        </p:txBody>
      </p:sp>
      <p:sp>
        <p:nvSpPr>
          <p:cNvPr id="3" name="页脚占位符 2"/>
          <p:cNvSpPr>
            <a:spLocks noGrp="1"/>
          </p:cNvSpPr>
          <p:nvPr>
            <p:ph type="ftr" sz="quarter" idx="11"/>
          </p:nvPr>
        </p:nvSpPr>
        <p:spPr>
          <a:xfrm>
            <a:off x="4040191" y="6356356"/>
            <a:ext cx="4116387" cy="365126"/>
          </a:xfrm>
          <a:prstGeom prst="rect">
            <a:avLst/>
          </a:prstGeom>
        </p:spPr>
        <p:txBody>
          <a:bodyPr/>
          <a:lstStyle/>
          <a:p>
            <a:pPr defTabSz="1199963"/>
            <a:endParaRPr lang="zh-CN" altLang="en-US" sz="2363">
              <a:solidFill>
                <a:prstClr val="black">
                  <a:tint val="75000"/>
                </a:prstClr>
              </a:solidFill>
              <a:sym typeface="Gill Sans" pitchFamily="-109" charset="0"/>
            </a:endParaRPr>
          </a:p>
        </p:txBody>
      </p:sp>
      <p:sp>
        <p:nvSpPr>
          <p:cNvPr id="4" name="灯片编号占位符 3"/>
          <p:cNvSpPr>
            <a:spLocks noGrp="1"/>
          </p:cNvSpPr>
          <p:nvPr>
            <p:ph type="sldNum" sz="quarter" idx="12"/>
          </p:nvPr>
        </p:nvSpPr>
        <p:spPr>
          <a:xfrm>
            <a:off x="8613777" y="6356356"/>
            <a:ext cx="2744788" cy="365126"/>
          </a:xfrm>
          <a:prstGeom prst="rect">
            <a:avLst/>
          </a:prstGeom>
        </p:spPr>
        <p:txBody>
          <a:bodyPr/>
          <a:lstStyle/>
          <a:p>
            <a:pPr defTabSz="1199963"/>
            <a:fld id="{FBB53D77-4907-4001-A058-69727807F672}" type="slidenum">
              <a:rPr lang="zh-CN" altLang="en-US" sz="2363" smtClean="0">
                <a:solidFill>
                  <a:prstClr val="black">
                    <a:tint val="75000"/>
                  </a:prstClr>
                </a:solidFill>
                <a:sym typeface="Gill Sans" pitchFamily="-109" charset="0"/>
              </a:rPr>
              <a:pPr defTabSz="1199963"/>
              <a:t>‹#›</a:t>
            </a:fld>
            <a:endParaRPr lang="zh-CN" altLang="en-US" sz="2363">
              <a:solidFill>
                <a:prstClr val="black">
                  <a:tint val="75000"/>
                </a:prstClr>
              </a:solidFill>
              <a:sym typeface="Gill Sans" pitchFamily="-109" charset="0"/>
            </a:endParaRPr>
          </a:p>
        </p:txBody>
      </p:sp>
    </p:spTree>
    <p:extLst>
      <p:ext uri="{BB962C8B-B14F-4D97-AF65-F5344CB8AC3E}">
        <p14:creationId xmlns:p14="http://schemas.microsoft.com/office/powerpoint/2010/main" val="2728006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pag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235646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29237" y="63976"/>
            <a:ext cx="10757900" cy="772887"/>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829237" y="979701"/>
            <a:ext cx="10757900" cy="5146240"/>
          </a:xfrm>
          <a:prstGeom prst="rect">
            <a:avLst/>
          </a:prstGeom>
        </p:spPr>
        <p:txBody>
          <a:bodyPr/>
          <a:lstStyle/>
          <a:p>
            <a:pPr lvl="0"/>
            <a:endParaRPr lang="en-US" noProof="0"/>
          </a:p>
        </p:txBody>
      </p:sp>
      <p:sp>
        <p:nvSpPr>
          <p:cNvPr id="4" name="Rectangle 9"/>
          <p:cNvSpPr>
            <a:spLocks noGrp="1" noChangeArrowheads="1"/>
          </p:cNvSpPr>
          <p:nvPr>
            <p:ph type="dt" sz="half" idx="10"/>
          </p:nvPr>
        </p:nvSpPr>
        <p:spPr>
          <a:xfrm>
            <a:off x="7909244" y="6400805"/>
            <a:ext cx="1409831" cy="1102179"/>
          </a:xfrm>
          <a:prstGeom prst="rect">
            <a:avLst/>
          </a:prstGeom>
          <a:ln/>
        </p:spPr>
        <p:txBody>
          <a:bodyPr/>
          <a:lstStyle>
            <a:lvl1pPr>
              <a:defRPr/>
            </a:lvl1pPr>
          </a:lstStyle>
          <a:p>
            <a:pPr defTabSz="913792">
              <a:defRPr/>
            </a:pPr>
            <a:endParaRPr lang="de-DE" sz="1799"/>
          </a:p>
          <a:p>
            <a:pPr defTabSz="913792">
              <a:defRPr/>
            </a:pPr>
            <a:r>
              <a:rPr lang="de-DE" sz="1799"/>
              <a:t>Page </a:t>
            </a:r>
            <a:fld id="{5A0ECBA4-5B02-4912-B865-6DBC482ABB2B}" type="slidenum">
              <a:rPr lang="de-DE" sz="1799" smtClean="0"/>
              <a:pPr defTabSz="913792">
                <a:defRPr/>
              </a:pPr>
              <a:t>‹#›</a:t>
            </a:fld>
            <a:endParaRPr lang="en-GB" sz="1799"/>
          </a:p>
        </p:txBody>
      </p:sp>
    </p:spTree>
    <p:extLst>
      <p:ext uri="{BB962C8B-B14F-4D97-AF65-F5344CB8AC3E}">
        <p14:creationId xmlns:p14="http://schemas.microsoft.com/office/powerpoint/2010/main" val="410162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0291" y="115890"/>
            <a:ext cx="10331250" cy="871537"/>
          </a:xfrm>
          <a:prstGeom prst="rect">
            <a:avLst/>
          </a:prstGeom>
        </p:spPr>
        <p:txBody>
          <a:bodyPr lIns="108862" tIns="54431" rIns="108862" bIns="54431"/>
          <a:lstStyle/>
          <a:p>
            <a:r>
              <a:rPr lang="zh-CN" altLang="en-US"/>
              <a:t>单击此处编辑母版标题样式</a:t>
            </a:r>
          </a:p>
        </p:txBody>
      </p:sp>
      <p:sp>
        <p:nvSpPr>
          <p:cNvPr id="3" name="表格占位符 2"/>
          <p:cNvSpPr>
            <a:spLocks noGrp="1"/>
          </p:cNvSpPr>
          <p:nvPr>
            <p:ph type="tbl" idx="1"/>
          </p:nvPr>
        </p:nvSpPr>
        <p:spPr>
          <a:xfrm>
            <a:off x="870291" y="1641477"/>
            <a:ext cx="10576879" cy="4194175"/>
          </a:xfrm>
          <a:prstGeom prst="rect">
            <a:avLst/>
          </a:prstGeom>
        </p:spPr>
        <p:txBody>
          <a:bodyPr lIns="108862" tIns="54431" rIns="108862" bIns="54431"/>
          <a:lstStyle/>
          <a:p>
            <a:pPr lvl="0"/>
            <a:endParaRPr lang="zh-CN" altLang="en-US" noProof="0"/>
          </a:p>
        </p:txBody>
      </p:sp>
      <p:sp>
        <p:nvSpPr>
          <p:cNvPr id="4" name="Rectangle 10"/>
          <p:cNvSpPr>
            <a:spLocks noGrp="1" noChangeArrowheads="1"/>
          </p:cNvSpPr>
          <p:nvPr>
            <p:ph type="dt" sz="half" idx="10"/>
          </p:nvPr>
        </p:nvSpPr>
        <p:spPr>
          <a:xfrm>
            <a:off x="8484799" y="6489702"/>
            <a:ext cx="2797208" cy="455613"/>
          </a:xfrm>
          <a:prstGeom prst="rect">
            <a:avLst/>
          </a:prstGeom>
          <a:ln/>
        </p:spPr>
        <p:txBody>
          <a:bodyPr lIns="108862" tIns="54431" rIns="108862" bIns="54431"/>
          <a:lstStyle>
            <a:lvl1pPr>
              <a:defRPr/>
            </a:lvl1pPr>
          </a:lstStyle>
          <a:p>
            <a:pPr>
              <a:defRPr/>
            </a:pPr>
            <a:r>
              <a:rPr lang="de-DE" altLang="zh-CN">
                <a:solidFill>
                  <a:srgbClr val="000000"/>
                </a:solidFill>
              </a:rPr>
              <a:t>Page </a:t>
            </a:r>
            <a:fld id="{C120ECD2-F40D-4A43-82DA-7DB7E20ECB58}"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112627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571620509"/>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148F3F-E534-4292-BAB3-DFD1BCD029B6}" type="datetime1">
              <a:rPr lang="zh-CN" altLang="en-US" smtClean="0">
                <a:solidFill>
                  <a:prstClr val="black">
                    <a:tint val="75000"/>
                  </a:prstClr>
                </a:solidFill>
              </a:rPr>
              <a:pPr/>
              <a:t>2025/5/22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6ADCF23-D875-4DEF-99B9-15114C9789D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641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528" y="6356355"/>
            <a:ext cx="2744271" cy="365125"/>
          </a:xfrm>
          <a:prstGeom prst="rect">
            <a:avLst/>
          </a:prstGeom>
        </p:spPr>
        <p:txBody>
          <a:bodyPr/>
          <a:lstStyle/>
          <a:p>
            <a:pPr defTabSz="913724"/>
            <a:fld id="{2E468FF6-3906-4157-97FD-7D267C7A2A2C}" type="datetimeFigureOut">
              <a:rPr lang="zh-CN" altLang="en-US" smtClean="0">
                <a:solidFill>
                  <a:srgbClr val="000000"/>
                </a:solidFill>
                <a:sym typeface="Gill Sans" pitchFamily="-109" charset="0"/>
              </a:rPr>
              <a:pPr defTabSz="913724"/>
              <a:t>2025/5/22</a:t>
            </a:fld>
            <a:endParaRPr lang="zh-CN" altLang="en-US">
              <a:solidFill>
                <a:srgbClr val="000000"/>
              </a:solidFill>
              <a:sym typeface="Gill Sans" pitchFamily="-109" charset="0"/>
            </a:endParaRPr>
          </a:p>
        </p:txBody>
      </p:sp>
      <p:sp>
        <p:nvSpPr>
          <p:cNvPr id="5" name="页脚占位符 4"/>
          <p:cNvSpPr>
            <a:spLocks noGrp="1"/>
          </p:cNvSpPr>
          <p:nvPr>
            <p:ph type="ftr" sz="quarter" idx="11"/>
          </p:nvPr>
        </p:nvSpPr>
        <p:spPr>
          <a:xfrm>
            <a:off x="4040178" y="6356355"/>
            <a:ext cx="4116408" cy="365125"/>
          </a:xfrm>
          <a:prstGeom prst="rect">
            <a:avLst/>
          </a:prstGeom>
        </p:spPr>
        <p:txBody>
          <a:bodyPr/>
          <a:lstStyle/>
          <a:p>
            <a:pPr defTabSz="913724"/>
            <a:endParaRPr lang="zh-CN" altLang="en-US">
              <a:solidFill>
                <a:srgbClr val="000000"/>
              </a:solidFill>
              <a:sym typeface="Gill Sans" pitchFamily="-109" charset="0"/>
            </a:endParaRPr>
          </a:p>
        </p:txBody>
      </p:sp>
      <p:sp>
        <p:nvSpPr>
          <p:cNvPr id="6" name="灯片编号占位符 5"/>
          <p:cNvSpPr>
            <a:spLocks noGrp="1"/>
          </p:cNvSpPr>
          <p:nvPr>
            <p:ph type="sldNum" sz="quarter" idx="12"/>
          </p:nvPr>
        </p:nvSpPr>
        <p:spPr>
          <a:xfrm>
            <a:off x="8613965" y="6356355"/>
            <a:ext cx="2744271" cy="365125"/>
          </a:xfrm>
          <a:prstGeom prst="rect">
            <a:avLst/>
          </a:prstGeom>
        </p:spPr>
        <p:txBody>
          <a:bodyPr/>
          <a:lstStyle/>
          <a:p>
            <a:pPr defTabSz="913724"/>
            <a:fld id="{D43FFBA6-62CC-46E9-86E4-026DE8428025}" type="slidenum">
              <a:rPr lang="zh-CN" altLang="en-US" smtClean="0">
                <a:solidFill>
                  <a:srgbClr val="000000"/>
                </a:solidFill>
                <a:sym typeface="Gill Sans" pitchFamily="-109" charset="0"/>
              </a:rPr>
              <a:pPr defTabSz="913724"/>
              <a:t>‹#›</a:t>
            </a:fld>
            <a:endParaRPr lang="zh-CN" altLang="en-US">
              <a:solidFill>
                <a:srgbClr val="000000"/>
              </a:solidFill>
              <a:sym typeface="Gill Sans" pitchFamily="-109" charset="0"/>
            </a:endParaRPr>
          </a:p>
        </p:txBody>
      </p:sp>
    </p:spTree>
    <p:extLst>
      <p:ext uri="{BB962C8B-B14F-4D97-AF65-F5344CB8AC3E}">
        <p14:creationId xmlns:p14="http://schemas.microsoft.com/office/powerpoint/2010/main" val="1980587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年度大会材料模板">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4028" y="44625"/>
            <a:ext cx="2670865" cy="1224211"/>
          </a:xfrm>
          <a:prstGeom prst="rect">
            <a:avLst/>
          </a:prstGeom>
        </p:spPr>
      </p:pic>
      <p:sp>
        <p:nvSpPr>
          <p:cNvPr id="6" name="标题 1"/>
          <p:cNvSpPr>
            <a:spLocks noGrp="1"/>
          </p:cNvSpPr>
          <p:nvPr>
            <p:ph type="title"/>
          </p:nvPr>
        </p:nvSpPr>
        <p:spPr>
          <a:xfrm>
            <a:off x="730037" y="20560"/>
            <a:ext cx="10953750" cy="648072"/>
          </a:xfrm>
          <a:prstGeom prst="rect">
            <a:avLst/>
          </a:prstGeom>
        </p:spPr>
        <p:txBody>
          <a:bodyPr vert="horz" wrap="none" lIns="0" tIns="0" rIns="0" bIns="0" rtlCol="0" anchor="ctr">
            <a:noAutofit/>
          </a:bodyPr>
          <a:lstStyle>
            <a:lvl1pPr>
              <a:defRPr kumimoji="0" lang="zh-CN" altLang="en-US" sz="2398" b="1" i="0" u="none" strike="noStrike" cap="none" spc="0" normalizeH="0" baseline="0" dirty="0">
                <a:ln>
                  <a:noFill/>
                </a:ln>
                <a:solidFill>
                  <a:srgbClr val="C00000"/>
                </a:solidFill>
                <a:effectLst/>
                <a:uLnTx/>
                <a:uFillTx/>
                <a:latin typeface="Arial" panose="020B0A04020102020204"/>
                <a:ea typeface="微软雅黑"/>
              </a:defRPr>
            </a:lvl1pPr>
          </a:lstStyle>
          <a:p>
            <a:pPr marL="0" marR="0" lvl="0" indent="0" defTabSz="913462" fontAlgn="auto">
              <a:lnSpc>
                <a:spcPct val="100000"/>
              </a:lnSpc>
              <a:spcAft>
                <a:spcPts val="0"/>
              </a:spcAft>
              <a:buClrTx/>
              <a:buSzTx/>
              <a:buFontTx/>
              <a:tabLst/>
            </a:pPr>
            <a:endParaRPr lang="zh-CN" altLang="en-US" dirty="0"/>
          </a:p>
        </p:txBody>
      </p:sp>
    </p:spTree>
    <p:extLst>
      <p:ext uri="{BB962C8B-B14F-4D97-AF65-F5344CB8AC3E}">
        <p14:creationId xmlns:p14="http://schemas.microsoft.com/office/powerpoint/2010/main" val="427790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lligence">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p:blipFill>
        <p:spPr>
          <a:xfrm>
            <a:off x="0" y="375"/>
            <a:ext cx="12197432" cy="5599236"/>
          </a:xfrm>
          <a:prstGeom prst="rect">
            <a:avLst/>
          </a:prstGeom>
        </p:spPr>
      </p:pic>
      <p:sp>
        <p:nvSpPr>
          <p:cNvPr id="18" name="L 形 17"/>
          <p:cNvSpPr/>
          <p:nvPr userDrawn="1"/>
        </p:nvSpPr>
        <p:spPr>
          <a:xfrm rot="5400000">
            <a:off x="5352597" y="2376386"/>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4181685"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8" name="Text Placeholder 2">
            <a:extLst>
              <a:ext uri="{FF2B5EF4-FFF2-40B4-BE49-F238E27FC236}">
                <a16:creationId xmlns:a16="http://schemas.microsoft.com/office/drawing/2014/main" id="{00C28CF6-72CE-7444-957F-92103ED40543}"/>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10" name="Subtitle 2">
            <a:extLst>
              <a:ext uri="{FF2B5EF4-FFF2-40B4-BE49-F238E27FC236}">
                <a16:creationId xmlns:a16="http://schemas.microsoft.com/office/drawing/2014/main" id="{6BEE1CA6-ECDC-5D4C-AF96-D8818FE8831A}"/>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351448738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29237" y="63976"/>
            <a:ext cx="10757900" cy="772887"/>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829237" y="979701"/>
            <a:ext cx="10757900" cy="5146240"/>
          </a:xfrm>
          <a:prstGeom prst="rect">
            <a:avLst/>
          </a:prstGeom>
        </p:spPr>
        <p:txBody>
          <a:bodyPr/>
          <a:lstStyle/>
          <a:p>
            <a:pPr lvl="0"/>
            <a:endParaRPr lang="en-US" noProof="0"/>
          </a:p>
        </p:txBody>
      </p:sp>
      <p:sp>
        <p:nvSpPr>
          <p:cNvPr id="4" name="Rectangle 9"/>
          <p:cNvSpPr>
            <a:spLocks noGrp="1" noChangeArrowheads="1"/>
          </p:cNvSpPr>
          <p:nvPr>
            <p:ph type="dt" sz="half" idx="10"/>
          </p:nvPr>
        </p:nvSpPr>
        <p:spPr>
          <a:xfrm>
            <a:off x="7909244" y="6400805"/>
            <a:ext cx="1409831" cy="1102179"/>
          </a:xfrm>
          <a:prstGeom prst="rect">
            <a:avLst/>
          </a:prstGeom>
          <a:ln/>
        </p:spPr>
        <p:txBody>
          <a:bodyPr/>
          <a:lstStyle>
            <a:lvl1pPr>
              <a:defRPr/>
            </a:lvl1pPr>
          </a:lstStyle>
          <a:p>
            <a:pPr defTabSz="913792">
              <a:defRPr/>
            </a:pPr>
            <a:endParaRPr lang="de-DE" sz="1799"/>
          </a:p>
          <a:p>
            <a:pPr defTabSz="913792">
              <a:defRPr/>
            </a:pPr>
            <a:r>
              <a:rPr lang="de-DE" sz="1799"/>
              <a:t>Page </a:t>
            </a:r>
            <a:fld id="{5A0ECBA4-5B02-4912-B865-6DBC482ABB2B}" type="slidenum">
              <a:rPr lang="de-DE" sz="1799" smtClean="0"/>
              <a:pPr defTabSz="913792">
                <a:defRPr/>
              </a:pPr>
              <a:t>‹#›</a:t>
            </a:fld>
            <a:endParaRPr lang="en-GB" sz="1799"/>
          </a:p>
        </p:txBody>
      </p:sp>
    </p:spTree>
    <p:extLst>
      <p:ext uri="{BB962C8B-B14F-4D97-AF65-F5344CB8AC3E}">
        <p14:creationId xmlns:p14="http://schemas.microsoft.com/office/powerpoint/2010/main" val="303484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ovation">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7"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4913952"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10" name="Text Placeholder 2">
            <a:extLst>
              <a:ext uri="{FF2B5EF4-FFF2-40B4-BE49-F238E27FC236}">
                <a16:creationId xmlns:a16="http://schemas.microsoft.com/office/drawing/2014/main" id="{2894DB30-FB81-8C43-84D2-D602CEBBFCB8}"/>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8" name="Subtitle 2">
            <a:extLst>
              <a:ext uri="{FF2B5EF4-FFF2-40B4-BE49-F238E27FC236}">
                <a16:creationId xmlns:a16="http://schemas.microsoft.com/office/drawing/2014/main" id="{85547E01-69EF-354E-A3D7-2F57B5B164C3}"/>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17494099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cend">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74021"/>
            <a:ext cx="12197432" cy="5668718"/>
          </a:xfrm>
          <a:prstGeom prst="rect">
            <a:avLst/>
          </a:prstGeom>
        </p:spPr>
      </p:pic>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6005" y="1940429"/>
            <a:ext cx="6522800" cy="1148459"/>
          </a:xfrm>
          <a:prstGeom prst="rect">
            <a:avLst/>
          </a:prstGeom>
        </p:spPr>
        <p:txBody>
          <a:bodyPr lIns="0" tIns="0" rIns="0" bIns="0"/>
          <a:lstStyle>
            <a:lvl1pPr>
              <a:defRPr sz="14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10" name="Text Placeholder 2">
            <a:extLst>
              <a:ext uri="{FF2B5EF4-FFF2-40B4-BE49-F238E27FC236}">
                <a16:creationId xmlns:a16="http://schemas.microsoft.com/office/drawing/2014/main" id="{C25CFD13-9C9C-6F4D-9AC2-E2D74CD60048}"/>
              </a:ext>
            </a:extLst>
          </p:cNvPr>
          <p:cNvSpPr>
            <a:spLocks noGrp="1"/>
          </p:cNvSpPr>
          <p:nvPr>
            <p:ph type="body" sz="quarter" idx="11"/>
          </p:nvPr>
        </p:nvSpPr>
        <p:spPr>
          <a:xfrm>
            <a:off x="912855" y="6237532"/>
            <a:ext cx="1483104"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400"/>
            </a:lvl2pPr>
            <a:lvl3pPr>
              <a:defRPr sz="1400"/>
            </a:lvl3pPr>
            <a:lvl4pPr>
              <a:defRPr sz="1400"/>
            </a:lvl4pPr>
            <a:lvl5pPr>
              <a:defRPr sz="1400"/>
            </a:lvl5pPr>
          </a:lstStyle>
          <a:p>
            <a:pPr lvl="0"/>
            <a:r>
              <a:rPr lang="zh-CN" altLang="en-US"/>
              <a:t>单击此处编辑母版文本样式</a:t>
            </a:r>
          </a:p>
          <a:p>
            <a:pPr lvl="1"/>
            <a:r>
              <a:rPr lang="zh-CN" altLang="en-US"/>
              <a:t>第二级</a:t>
            </a:r>
          </a:p>
        </p:txBody>
      </p:sp>
      <p:sp>
        <p:nvSpPr>
          <p:cNvPr id="11" name="Subtitle 2">
            <a:extLst>
              <a:ext uri="{FF2B5EF4-FFF2-40B4-BE49-F238E27FC236}">
                <a16:creationId xmlns:a16="http://schemas.microsoft.com/office/drawing/2014/main" id="{3BE97340-3746-2843-A081-908ECE911D81}"/>
              </a:ext>
            </a:extLst>
          </p:cNvPr>
          <p:cNvSpPr>
            <a:spLocks noGrp="1"/>
          </p:cNvSpPr>
          <p:nvPr>
            <p:ph type="subTitle" idx="1" hasCustomPrompt="1"/>
          </p:nvPr>
        </p:nvSpPr>
        <p:spPr>
          <a:xfrm>
            <a:off x="894275" y="900634"/>
            <a:ext cx="6586025" cy="813866"/>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en-US" dirty="0"/>
              <a:t>Click to edit Master title style</a:t>
            </a:r>
          </a:p>
        </p:txBody>
      </p:sp>
    </p:spTree>
    <p:extLst>
      <p:ext uri="{BB962C8B-B14F-4D97-AF65-F5344CB8AC3E}">
        <p14:creationId xmlns:p14="http://schemas.microsoft.com/office/powerpoint/2010/main" val="5373707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29237" y="63976"/>
            <a:ext cx="10757900" cy="772887"/>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829237" y="979701"/>
            <a:ext cx="10757900" cy="5146240"/>
          </a:xfrm>
          <a:prstGeom prst="rect">
            <a:avLst/>
          </a:prstGeom>
        </p:spPr>
        <p:txBody>
          <a:bodyPr/>
          <a:lstStyle/>
          <a:p>
            <a:pPr lvl="0"/>
            <a:endParaRPr lang="en-US" noProof="0"/>
          </a:p>
        </p:txBody>
      </p:sp>
      <p:sp>
        <p:nvSpPr>
          <p:cNvPr id="4" name="Rectangle 9"/>
          <p:cNvSpPr>
            <a:spLocks noGrp="1" noChangeArrowheads="1"/>
          </p:cNvSpPr>
          <p:nvPr>
            <p:ph type="dt" sz="half" idx="10"/>
          </p:nvPr>
        </p:nvSpPr>
        <p:spPr>
          <a:xfrm>
            <a:off x="7909244" y="6400805"/>
            <a:ext cx="1409831" cy="1102179"/>
          </a:xfrm>
          <a:prstGeom prst="rect">
            <a:avLst/>
          </a:prstGeom>
          <a:ln/>
        </p:spPr>
        <p:txBody>
          <a:bodyPr/>
          <a:lstStyle>
            <a:lvl1pPr>
              <a:defRPr/>
            </a:lvl1pPr>
          </a:lstStyle>
          <a:p>
            <a:pPr defTabSz="913792">
              <a:defRPr/>
            </a:pPr>
            <a:endParaRPr lang="de-DE" sz="1799"/>
          </a:p>
          <a:p>
            <a:pPr defTabSz="913792">
              <a:defRPr/>
            </a:pPr>
            <a:r>
              <a:rPr lang="de-DE" sz="1799"/>
              <a:t>Page </a:t>
            </a:r>
            <a:fld id="{5A0ECBA4-5B02-4912-B865-6DBC482ABB2B}" type="slidenum">
              <a:rPr lang="de-DE" sz="1799" smtClean="0"/>
              <a:pPr defTabSz="913792">
                <a:defRPr/>
              </a:pPr>
              <a:t>‹#›</a:t>
            </a:fld>
            <a:endParaRPr lang="en-GB" sz="1799"/>
          </a:p>
        </p:txBody>
      </p:sp>
    </p:spTree>
    <p:extLst>
      <p:ext uri="{BB962C8B-B14F-4D97-AF65-F5344CB8AC3E}">
        <p14:creationId xmlns:p14="http://schemas.microsoft.com/office/powerpoint/2010/main" val="282299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99EA8-6349-3349-B5F3-BFB77398A86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29237" y="63976"/>
            <a:ext cx="10757900" cy="772887"/>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829237" y="979701"/>
            <a:ext cx="10757900" cy="5146240"/>
          </a:xfrm>
          <a:prstGeom prst="rect">
            <a:avLst/>
          </a:prstGeom>
        </p:spPr>
        <p:txBody>
          <a:bodyPr/>
          <a:lstStyle/>
          <a:p>
            <a:pPr lvl="0"/>
            <a:endParaRPr lang="en-US" noProof="0"/>
          </a:p>
        </p:txBody>
      </p:sp>
      <p:sp>
        <p:nvSpPr>
          <p:cNvPr id="4" name="Rectangle 9"/>
          <p:cNvSpPr>
            <a:spLocks noGrp="1" noChangeArrowheads="1"/>
          </p:cNvSpPr>
          <p:nvPr>
            <p:ph type="dt" sz="half" idx="10"/>
          </p:nvPr>
        </p:nvSpPr>
        <p:spPr>
          <a:xfrm>
            <a:off x="7909244" y="6400805"/>
            <a:ext cx="1409831" cy="1102179"/>
          </a:xfrm>
          <a:prstGeom prst="rect">
            <a:avLst/>
          </a:prstGeom>
          <a:ln/>
        </p:spPr>
        <p:txBody>
          <a:bodyPr/>
          <a:lstStyle>
            <a:lvl1pPr>
              <a:defRPr/>
            </a:lvl1pPr>
          </a:lstStyle>
          <a:p>
            <a:pPr defTabSz="913792">
              <a:defRPr/>
            </a:pPr>
            <a:endParaRPr lang="de-DE" sz="1799"/>
          </a:p>
          <a:p>
            <a:pPr defTabSz="913792">
              <a:defRPr/>
            </a:pPr>
            <a:r>
              <a:rPr lang="de-DE" sz="1799"/>
              <a:t>Page </a:t>
            </a:r>
            <a:fld id="{5A0ECBA4-5B02-4912-B865-6DBC482ABB2B}" type="slidenum">
              <a:rPr lang="de-DE" sz="1799" smtClean="0"/>
              <a:pPr defTabSz="913792">
                <a:defRPr/>
              </a:pPr>
              <a:t>‹#›</a:t>
            </a:fld>
            <a:endParaRPr lang="en-GB" sz="1799"/>
          </a:p>
        </p:txBody>
      </p:sp>
    </p:spTree>
    <p:extLst>
      <p:ext uri="{BB962C8B-B14F-4D97-AF65-F5344CB8AC3E}">
        <p14:creationId xmlns:p14="http://schemas.microsoft.com/office/powerpoint/2010/main" val="358054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0291" y="115890"/>
            <a:ext cx="10331250" cy="871537"/>
          </a:xfrm>
          <a:prstGeom prst="rect">
            <a:avLst/>
          </a:prstGeom>
        </p:spPr>
        <p:txBody>
          <a:bodyPr lIns="108862" tIns="54431" rIns="108862" bIns="54431"/>
          <a:lstStyle/>
          <a:p>
            <a:r>
              <a:rPr lang="zh-CN" altLang="en-US"/>
              <a:t>单击此处编辑母版标题样式</a:t>
            </a:r>
          </a:p>
        </p:txBody>
      </p:sp>
      <p:sp>
        <p:nvSpPr>
          <p:cNvPr id="3" name="表格占位符 2"/>
          <p:cNvSpPr>
            <a:spLocks noGrp="1"/>
          </p:cNvSpPr>
          <p:nvPr>
            <p:ph type="tbl" idx="1"/>
          </p:nvPr>
        </p:nvSpPr>
        <p:spPr>
          <a:xfrm>
            <a:off x="870291" y="1641477"/>
            <a:ext cx="10576879" cy="4194175"/>
          </a:xfrm>
          <a:prstGeom prst="rect">
            <a:avLst/>
          </a:prstGeom>
        </p:spPr>
        <p:txBody>
          <a:bodyPr lIns="108862" tIns="54431" rIns="108862" bIns="54431"/>
          <a:lstStyle/>
          <a:p>
            <a:pPr lvl="0"/>
            <a:endParaRPr lang="zh-CN" altLang="en-US" noProof="0"/>
          </a:p>
        </p:txBody>
      </p:sp>
      <p:sp>
        <p:nvSpPr>
          <p:cNvPr id="4" name="Rectangle 10"/>
          <p:cNvSpPr>
            <a:spLocks noGrp="1" noChangeArrowheads="1"/>
          </p:cNvSpPr>
          <p:nvPr>
            <p:ph type="dt" sz="half" idx="10"/>
          </p:nvPr>
        </p:nvSpPr>
        <p:spPr>
          <a:xfrm>
            <a:off x="8484799" y="6489702"/>
            <a:ext cx="2797208" cy="455613"/>
          </a:xfrm>
          <a:prstGeom prst="rect">
            <a:avLst/>
          </a:prstGeom>
          <a:ln/>
        </p:spPr>
        <p:txBody>
          <a:bodyPr lIns="108862" tIns="54431" rIns="108862" bIns="54431"/>
          <a:lstStyle>
            <a:lvl1pPr>
              <a:defRPr/>
            </a:lvl1pPr>
          </a:lstStyle>
          <a:p>
            <a:pPr>
              <a:defRPr/>
            </a:pPr>
            <a:r>
              <a:rPr lang="de-DE" altLang="zh-CN"/>
              <a:t>Page </a:t>
            </a:r>
            <a:fld id="{C120ECD2-F40D-4A43-82DA-7DB7E20ECB58}" type="slidenum">
              <a:rPr lang="de-DE" altLang="zh-CN"/>
              <a:pPr>
                <a:defRPr/>
              </a:pPr>
              <a:t>‹#›</a:t>
            </a:fld>
            <a:endParaRPr lang="en-GB" altLang="zh-CN"/>
          </a:p>
        </p:txBody>
      </p:sp>
    </p:spTree>
    <p:extLst>
      <p:ext uri="{BB962C8B-B14F-4D97-AF65-F5344CB8AC3E}">
        <p14:creationId xmlns:p14="http://schemas.microsoft.com/office/powerpoint/2010/main" val="158005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968955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4.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738613-2341-9046-8E35-A1048C744AF2}"/>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119"/>
          <p:cNvSpPr>
            <a:spLocks noChangeArrowheads="1"/>
          </p:cNvSpPr>
          <p:nvPr userDrawn="1"/>
        </p:nvSpPr>
        <p:spPr bwMode="auto">
          <a:xfrm>
            <a:off x="336518" y="6385524"/>
            <a:ext cx="576289" cy="406276"/>
          </a:xfrm>
          <a:prstGeom prst="rect">
            <a:avLst/>
          </a:prstGeom>
          <a:noFill/>
          <a:ln w="9525">
            <a:noFill/>
            <a:miter lim="800000"/>
            <a:headEnd/>
            <a:tailEnd/>
          </a:ln>
          <a:effectLst/>
        </p:spPr>
        <p:txBody>
          <a:bodyPr lIns="0" tIns="0" rIns="0" bIns="0"/>
          <a:lstStyle/>
          <a:p>
            <a:pPr defTabSz="781498" eaLnBrk="0" fontAlgn="base" hangingPunct="0">
              <a:lnSpc>
                <a:spcPct val="85000"/>
              </a:lnSpc>
              <a:spcBef>
                <a:spcPct val="0"/>
              </a:spcBef>
              <a:spcAft>
                <a:spcPct val="0"/>
              </a:spcAft>
            </a:pPr>
            <a:endParaRPr lang="de-DE" altLang="zh-CN" sz="933" dirty="0">
              <a:solidFill>
                <a:srgbClr val="080808"/>
              </a:solidFill>
              <a:latin typeface="Arial" pitchFamily="34" charset="0"/>
              <a:ea typeface="MS PGothic" pitchFamily="34" charset="-128"/>
              <a:sym typeface="Helvetica Light"/>
            </a:endParaRPr>
          </a:p>
          <a:p>
            <a:pPr defTabSz="781498" eaLnBrk="0" fontAlgn="base" hangingPunct="0">
              <a:lnSpc>
                <a:spcPct val="85000"/>
              </a:lnSpc>
              <a:spcBef>
                <a:spcPct val="0"/>
              </a:spcBef>
              <a:spcAft>
                <a:spcPct val="0"/>
              </a:spcAft>
            </a:pPr>
            <a:r>
              <a:rPr lang="de-DE" altLang="zh-CN" sz="933" dirty="0">
                <a:solidFill>
                  <a:srgbClr val="080808"/>
                </a:solidFill>
                <a:latin typeface="Arial" pitchFamily="34" charset="0"/>
                <a:ea typeface="MS PGothic" pitchFamily="34" charset="-128"/>
                <a:sym typeface="Helvetica Light"/>
              </a:rPr>
              <a:t>Page </a:t>
            </a:r>
            <a:fld id="{1771C25D-05FB-4132-9232-923A00DDCF04}" type="slidenum">
              <a:rPr lang="de-DE" altLang="zh-CN" sz="933">
                <a:solidFill>
                  <a:srgbClr val="080808"/>
                </a:solidFill>
                <a:latin typeface="Arial" pitchFamily="34" charset="0"/>
                <a:ea typeface="MS PGothic" pitchFamily="34" charset="-128"/>
                <a:sym typeface="Helvetica Light"/>
              </a:rPr>
              <a:pPr defTabSz="781498" eaLnBrk="0" fontAlgn="base" hangingPunct="0">
                <a:lnSpc>
                  <a:spcPct val="85000"/>
                </a:lnSpc>
                <a:spcBef>
                  <a:spcPct val="0"/>
                </a:spcBef>
                <a:spcAft>
                  <a:spcPct val="0"/>
                </a:spcAft>
              </a:pPr>
              <a:t>‹#›</a:t>
            </a:fld>
            <a:endParaRPr lang="en-GB" altLang="zh-CN" sz="933" dirty="0">
              <a:solidFill>
                <a:srgbClr val="080808"/>
              </a:solidFill>
              <a:latin typeface="Arial" pitchFamily="34" charset="0"/>
              <a:ea typeface="MS PGothic" pitchFamily="34" charset="-128"/>
              <a:sym typeface="Helvetica Light"/>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4" r:id="rId4"/>
    <p:sldLayoutId id="2147484131" r:id="rId5"/>
  </p:sldLayoutIdLst>
  <p:hf sldNum="0" hd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bwMode="auto">
          <a:xfrm>
            <a:off x="624667" y="357718"/>
            <a:ext cx="11044846" cy="62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624667" y="1123952"/>
            <a:ext cx="11044846" cy="499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err="1"/>
              <a:t>wwww</a:t>
            </a: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6" name="Rectangle 119"/>
          <p:cNvSpPr>
            <a:spLocks noChangeArrowheads="1"/>
          </p:cNvSpPr>
          <p:nvPr userDrawn="1"/>
        </p:nvSpPr>
        <p:spPr bwMode="auto">
          <a:xfrm>
            <a:off x="336518" y="6385524"/>
            <a:ext cx="576289" cy="406276"/>
          </a:xfrm>
          <a:prstGeom prst="rect">
            <a:avLst/>
          </a:prstGeom>
          <a:noFill/>
          <a:ln w="9525">
            <a:noFill/>
            <a:miter lim="800000"/>
            <a:headEnd/>
            <a:tailEnd/>
          </a:ln>
          <a:effectLst/>
        </p:spPr>
        <p:txBody>
          <a:bodyPr lIns="0" tIns="0" rIns="0" bIns="0"/>
          <a:lstStyle/>
          <a:p>
            <a:pPr defTabSz="781498" eaLnBrk="0" fontAlgn="base" hangingPunct="0">
              <a:lnSpc>
                <a:spcPct val="85000"/>
              </a:lnSpc>
              <a:spcBef>
                <a:spcPct val="0"/>
              </a:spcBef>
              <a:spcAft>
                <a:spcPct val="0"/>
              </a:spcAft>
            </a:pPr>
            <a:endParaRPr lang="de-DE" altLang="zh-CN" sz="933" dirty="0">
              <a:solidFill>
                <a:srgbClr val="080808"/>
              </a:solidFill>
              <a:latin typeface="Arial" pitchFamily="34" charset="0"/>
              <a:ea typeface="MS PGothic" pitchFamily="34" charset="-128"/>
              <a:sym typeface="Helvetica Light"/>
            </a:endParaRPr>
          </a:p>
          <a:p>
            <a:pPr defTabSz="781498" eaLnBrk="0" fontAlgn="base" hangingPunct="0">
              <a:lnSpc>
                <a:spcPct val="85000"/>
              </a:lnSpc>
              <a:spcBef>
                <a:spcPct val="0"/>
              </a:spcBef>
              <a:spcAft>
                <a:spcPct val="0"/>
              </a:spcAft>
            </a:pPr>
            <a:r>
              <a:rPr lang="de-DE" altLang="zh-CN" sz="933" dirty="0">
                <a:solidFill>
                  <a:srgbClr val="080808"/>
                </a:solidFill>
                <a:latin typeface="Arial" pitchFamily="34" charset="0"/>
                <a:ea typeface="MS PGothic" pitchFamily="34" charset="-128"/>
                <a:sym typeface="Helvetica Light"/>
              </a:rPr>
              <a:t>Page </a:t>
            </a:r>
            <a:fld id="{1771C25D-05FB-4132-9232-923A00DDCF04}" type="slidenum">
              <a:rPr lang="de-DE" altLang="zh-CN" sz="933">
                <a:solidFill>
                  <a:srgbClr val="080808"/>
                </a:solidFill>
                <a:latin typeface="Arial" pitchFamily="34" charset="0"/>
                <a:ea typeface="MS PGothic" pitchFamily="34" charset="-128"/>
                <a:sym typeface="Helvetica Light"/>
              </a:rPr>
              <a:pPr defTabSz="781498" eaLnBrk="0" fontAlgn="base" hangingPunct="0">
                <a:lnSpc>
                  <a:spcPct val="85000"/>
                </a:lnSpc>
                <a:spcBef>
                  <a:spcPct val="0"/>
                </a:spcBef>
                <a:spcAft>
                  <a:spcPct val="0"/>
                </a:spcAft>
              </a:pPr>
              <a:t>‹#›</a:t>
            </a:fld>
            <a:endParaRPr lang="en-GB" altLang="zh-CN" sz="933" dirty="0">
              <a:solidFill>
                <a:srgbClr val="080808"/>
              </a:solidFill>
              <a:latin typeface="Arial" pitchFamily="34" charset="0"/>
              <a:ea typeface="MS PGothic" pitchFamily="34" charset="-128"/>
              <a:sym typeface="Helvetica Light"/>
            </a:endParaRPr>
          </a:p>
        </p:txBody>
      </p:sp>
    </p:spTree>
    <p:extLst>
      <p:ext uri="{BB962C8B-B14F-4D97-AF65-F5344CB8AC3E}">
        <p14:creationId xmlns:p14="http://schemas.microsoft.com/office/powerpoint/2010/main" val="1014585310"/>
      </p:ext>
    </p:extLst>
  </p:cSld>
  <p:clrMap bg1="lt1" tx1="dk1" bg2="lt2" tx2="dk2" accent1="accent1" accent2="accent2" accent3="accent3" accent4="accent4" accent5="accent5" accent6="accent6" hlink="hlink" folHlink="folHlink"/>
  <p:sldLayoutIdLst>
    <p:sldLayoutId id="2147484124" r:id="rId1"/>
    <p:sldLayoutId id="2147484126" r:id="rId2"/>
  </p:sldLayoutIdLst>
  <p:transition advClick="0"/>
  <p:txStyles>
    <p:titleStyle>
      <a:lvl1pPr algn="l" rtl="0" eaLnBrk="0" fontAlgn="base" hangingPunct="0">
        <a:spcBef>
          <a:spcPct val="0"/>
        </a:spcBef>
        <a:spcAft>
          <a:spcPct val="0"/>
        </a:spcAft>
        <a:defRPr sz="3198" b="1">
          <a:solidFill>
            <a:srgbClr val="99000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5pPr>
      <a:lvl6pPr marL="609082"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6pPr>
      <a:lvl7pPr marL="1218164"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7pPr>
      <a:lvl8pPr marL="1827245"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8pPr>
      <a:lvl9pPr marL="2436328"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9pPr>
    </p:titleStyle>
    <p:body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p:bodyStyle>
    <p:otherStyle>
      <a:defPPr>
        <a:defRPr lang="zh-CN"/>
      </a:defPPr>
      <a:lvl1pPr marL="0" algn="l" defTabSz="1218164" rtl="0" eaLnBrk="1" latinLnBrk="0" hangingPunct="1">
        <a:defRPr sz="2398" kern="1200">
          <a:solidFill>
            <a:schemeClr val="tx1"/>
          </a:solidFill>
          <a:latin typeface="+mn-lt"/>
          <a:ea typeface="+mn-ea"/>
          <a:cs typeface="+mn-cs"/>
        </a:defRPr>
      </a:lvl1pPr>
      <a:lvl2pPr marL="609082" algn="l" defTabSz="1218164" rtl="0" eaLnBrk="1" latinLnBrk="0" hangingPunct="1">
        <a:defRPr sz="2398" kern="1200">
          <a:solidFill>
            <a:schemeClr val="tx1"/>
          </a:solidFill>
          <a:latin typeface="+mn-lt"/>
          <a:ea typeface="+mn-ea"/>
          <a:cs typeface="+mn-cs"/>
        </a:defRPr>
      </a:lvl2pPr>
      <a:lvl3pPr marL="1218164" algn="l" defTabSz="1218164" rtl="0" eaLnBrk="1" latinLnBrk="0" hangingPunct="1">
        <a:defRPr sz="2398" kern="1200">
          <a:solidFill>
            <a:schemeClr val="tx1"/>
          </a:solidFill>
          <a:latin typeface="+mn-lt"/>
          <a:ea typeface="+mn-ea"/>
          <a:cs typeface="+mn-cs"/>
        </a:defRPr>
      </a:lvl3pPr>
      <a:lvl4pPr marL="1827245" algn="l" defTabSz="1218164" rtl="0" eaLnBrk="1" latinLnBrk="0" hangingPunct="1">
        <a:defRPr sz="2398" kern="1200">
          <a:solidFill>
            <a:schemeClr val="tx1"/>
          </a:solidFill>
          <a:latin typeface="+mn-lt"/>
          <a:ea typeface="+mn-ea"/>
          <a:cs typeface="+mn-cs"/>
        </a:defRPr>
      </a:lvl4pPr>
      <a:lvl5pPr marL="2436328" algn="l" defTabSz="1218164" rtl="0" eaLnBrk="1" latinLnBrk="0" hangingPunct="1">
        <a:defRPr sz="2398" kern="1200">
          <a:solidFill>
            <a:schemeClr val="tx1"/>
          </a:solidFill>
          <a:latin typeface="+mn-lt"/>
          <a:ea typeface="+mn-ea"/>
          <a:cs typeface="+mn-cs"/>
        </a:defRPr>
      </a:lvl5pPr>
      <a:lvl6pPr marL="3045410" algn="l" defTabSz="1218164" rtl="0" eaLnBrk="1" latinLnBrk="0" hangingPunct="1">
        <a:defRPr sz="2398" kern="1200">
          <a:solidFill>
            <a:schemeClr val="tx1"/>
          </a:solidFill>
          <a:latin typeface="+mn-lt"/>
          <a:ea typeface="+mn-ea"/>
          <a:cs typeface="+mn-cs"/>
        </a:defRPr>
      </a:lvl6pPr>
      <a:lvl7pPr marL="3654493" algn="l" defTabSz="1218164" rtl="0" eaLnBrk="1" latinLnBrk="0" hangingPunct="1">
        <a:defRPr sz="2398" kern="1200">
          <a:solidFill>
            <a:schemeClr val="tx1"/>
          </a:solidFill>
          <a:latin typeface="+mn-lt"/>
          <a:ea typeface="+mn-ea"/>
          <a:cs typeface="+mn-cs"/>
        </a:defRPr>
      </a:lvl7pPr>
      <a:lvl8pPr marL="4263574" algn="l" defTabSz="1218164" rtl="0" eaLnBrk="1" latinLnBrk="0" hangingPunct="1">
        <a:defRPr sz="2398" kern="1200">
          <a:solidFill>
            <a:schemeClr val="tx1"/>
          </a:solidFill>
          <a:latin typeface="+mn-lt"/>
          <a:ea typeface="+mn-ea"/>
          <a:cs typeface="+mn-cs"/>
        </a:defRPr>
      </a:lvl8pPr>
      <a:lvl9pPr marL="4872656" algn="l" defTabSz="1218164" rtl="0" eaLnBrk="1" latinLnBrk="0" hangingPunct="1">
        <a:defRPr sz="2398"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716007"/>
      </p:ext>
    </p:extLst>
  </p:cSld>
  <p:clrMap bg1="lt1" tx1="dk1" bg2="lt2" tx2="dk2" accent1="accent1" accent2="accent2" accent3="accent3" accent4="accent4" accent5="accent5" accent6="accent6" hlink="hlink" folHlink="folHlink"/>
  <p:sldLayoutIdLst>
    <p:sldLayoutId id="2147484128" r:id="rId1"/>
  </p:sldLayoutIdLst>
  <p:hf hdr="0" ftr="0" dt="0"/>
  <p:txStyles>
    <p:titleStyle>
      <a:lvl1pPr algn="l" defTabSz="1186907" rtl="0" eaLnBrk="1" latinLnBrk="0" hangingPunct="1">
        <a:lnSpc>
          <a:spcPct val="90000"/>
        </a:lnSpc>
        <a:spcBef>
          <a:spcPct val="0"/>
        </a:spcBef>
        <a:buNone/>
        <a:defRPr sz="5711" kern="1200">
          <a:solidFill>
            <a:schemeClr val="tx1"/>
          </a:solidFill>
          <a:latin typeface="+mj-lt"/>
          <a:ea typeface="+mj-ea"/>
          <a:cs typeface="+mj-cs"/>
        </a:defRPr>
      </a:lvl1pPr>
    </p:titleStyle>
    <p:bodyStyle>
      <a:lvl1pPr marL="296726" indent="-296726" algn="l" defTabSz="1186907" rtl="0" eaLnBrk="1" latinLnBrk="0" hangingPunct="1">
        <a:lnSpc>
          <a:spcPct val="90000"/>
        </a:lnSpc>
        <a:spcBef>
          <a:spcPts val="1298"/>
        </a:spcBef>
        <a:buFont typeface="Arial" panose="020B0604020202020204" pitchFamily="34" charset="0"/>
        <a:buChar char="•"/>
        <a:defRPr sz="3634" kern="1200">
          <a:solidFill>
            <a:schemeClr val="tx1"/>
          </a:solidFill>
          <a:latin typeface="+mn-lt"/>
          <a:ea typeface="+mn-ea"/>
          <a:cs typeface="+mn-cs"/>
        </a:defRPr>
      </a:lvl1pPr>
      <a:lvl2pPr marL="890180" indent="-296726" algn="l" defTabSz="1186907" rtl="0" eaLnBrk="1" latinLnBrk="0" hangingPunct="1">
        <a:lnSpc>
          <a:spcPct val="90000"/>
        </a:lnSpc>
        <a:spcBef>
          <a:spcPts val="649"/>
        </a:spcBef>
        <a:buFont typeface="Arial" panose="020B0604020202020204" pitchFamily="34" charset="0"/>
        <a:buChar char="•"/>
        <a:defRPr sz="3116" kern="1200">
          <a:solidFill>
            <a:schemeClr val="tx1"/>
          </a:solidFill>
          <a:latin typeface="+mn-lt"/>
          <a:ea typeface="+mn-ea"/>
          <a:cs typeface="+mn-cs"/>
        </a:defRPr>
      </a:lvl2pPr>
      <a:lvl3pPr marL="1483636" indent="-296726" algn="l" defTabSz="1186907" rtl="0" eaLnBrk="1" latinLnBrk="0" hangingPunct="1">
        <a:lnSpc>
          <a:spcPct val="90000"/>
        </a:lnSpc>
        <a:spcBef>
          <a:spcPts val="649"/>
        </a:spcBef>
        <a:buFont typeface="Arial" panose="020B0604020202020204" pitchFamily="34" charset="0"/>
        <a:buChar char="•"/>
        <a:defRPr sz="2596" kern="1200">
          <a:solidFill>
            <a:schemeClr val="tx1"/>
          </a:solidFill>
          <a:latin typeface="+mn-lt"/>
          <a:ea typeface="+mn-ea"/>
          <a:cs typeface="+mn-cs"/>
        </a:defRPr>
      </a:lvl3pPr>
      <a:lvl4pPr marL="2077089"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4pPr>
      <a:lvl5pPr marL="2670543"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5pPr>
      <a:lvl6pPr marL="3263997"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6pPr>
      <a:lvl7pPr marL="3857451"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7pPr>
      <a:lvl8pPr marL="4450904"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8pPr>
      <a:lvl9pPr marL="5044359"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907" rtl="0" eaLnBrk="1" latinLnBrk="0" hangingPunct="1">
        <a:defRPr sz="2336" kern="1200">
          <a:solidFill>
            <a:schemeClr val="tx1"/>
          </a:solidFill>
          <a:latin typeface="+mn-lt"/>
          <a:ea typeface="+mn-ea"/>
          <a:cs typeface="+mn-cs"/>
        </a:defRPr>
      </a:lvl1pPr>
      <a:lvl2pPr marL="593455" algn="l" defTabSz="1186907" rtl="0" eaLnBrk="1" latinLnBrk="0" hangingPunct="1">
        <a:defRPr sz="2336" kern="1200">
          <a:solidFill>
            <a:schemeClr val="tx1"/>
          </a:solidFill>
          <a:latin typeface="+mn-lt"/>
          <a:ea typeface="+mn-ea"/>
          <a:cs typeface="+mn-cs"/>
        </a:defRPr>
      </a:lvl2pPr>
      <a:lvl3pPr marL="1186907" algn="l" defTabSz="1186907" rtl="0" eaLnBrk="1" latinLnBrk="0" hangingPunct="1">
        <a:defRPr sz="2336" kern="1200">
          <a:solidFill>
            <a:schemeClr val="tx1"/>
          </a:solidFill>
          <a:latin typeface="+mn-lt"/>
          <a:ea typeface="+mn-ea"/>
          <a:cs typeface="+mn-cs"/>
        </a:defRPr>
      </a:lvl3pPr>
      <a:lvl4pPr marL="1780364" algn="l" defTabSz="1186907" rtl="0" eaLnBrk="1" latinLnBrk="0" hangingPunct="1">
        <a:defRPr sz="2336" kern="1200">
          <a:solidFill>
            <a:schemeClr val="tx1"/>
          </a:solidFill>
          <a:latin typeface="+mn-lt"/>
          <a:ea typeface="+mn-ea"/>
          <a:cs typeface="+mn-cs"/>
        </a:defRPr>
      </a:lvl4pPr>
      <a:lvl5pPr marL="2373818" algn="l" defTabSz="1186907" rtl="0" eaLnBrk="1" latinLnBrk="0" hangingPunct="1">
        <a:defRPr sz="2336" kern="1200">
          <a:solidFill>
            <a:schemeClr val="tx1"/>
          </a:solidFill>
          <a:latin typeface="+mn-lt"/>
          <a:ea typeface="+mn-ea"/>
          <a:cs typeface="+mn-cs"/>
        </a:defRPr>
      </a:lvl5pPr>
      <a:lvl6pPr marL="2967270" algn="l" defTabSz="1186907" rtl="0" eaLnBrk="1" latinLnBrk="0" hangingPunct="1">
        <a:defRPr sz="2336" kern="1200">
          <a:solidFill>
            <a:schemeClr val="tx1"/>
          </a:solidFill>
          <a:latin typeface="+mn-lt"/>
          <a:ea typeface="+mn-ea"/>
          <a:cs typeface="+mn-cs"/>
        </a:defRPr>
      </a:lvl6pPr>
      <a:lvl7pPr marL="3560725" algn="l" defTabSz="1186907" rtl="0" eaLnBrk="1" latinLnBrk="0" hangingPunct="1">
        <a:defRPr sz="2336" kern="1200">
          <a:solidFill>
            <a:schemeClr val="tx1"/>
          </a:solidFill>
          <a:latin typeface="+mn-lt"/>
          <a:ea typeface="+mn-ea"/>
          <a:cs typeface="+mn-cs"/>
        </a:defRPr>
      </a:lvl7pPr>
      <a:lvl8pPr marL="4154180" algn="l" defTabSz="1186907" rtl="0" eaLnBrk="1" latinLnBrk="0" hangingPunct="1">
        <a:defRPr sz="2336" kern="1200">
          <a:solidFill>
            <a:schemeClr val="tx1"/>
          </a:solidFill>
          <a:latin typeface="+mn-lt"/>
          <a:ea typeface="+mn-ea"/>
          <a:cs typeface="+mn-cs"/>
        </a:defRPr>
      </a:lvl8pPr>
      <a:lvl9pPr marL="4747633" algn="l" defTabSz="1186907" rtl="0" eaLnBrk="1" latinLnBrk="0" hangingPunct="1">
        <a:defRPr sz="23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7144" y="1474840"/>
            <a:ext cx="3984232" cy="2816080"/>
          </a:xfrm>
          <a:prstGeom prst="rect">
            <a:avLst/>
          </a:prstGeom>
          <a:noFill/>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 id="2147484132" r:id="rId2"/>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bwMode="auto">
          <a:xfrm>
            <a:off x="624667" y="357718"/>
            <a:ext cx="11044846" cy="62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624667" y="1123952"/>
            <a:ext cx="11044846" cy="499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err="1"/>
              <a:t>wwww</a:t>
            </a: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6" name="Rectangle 119"/>
          <p:cNvSpPr>
            <a:spLocks noChangeArrowheads="1"/>
          </p:cNvSpPr>
          <p:nvPr userDrawn="1"/>
        </p:nvSpPr>
        <p:spPr bwMode="auto">
          <a:xfrm>
            <a:off x="336518" y="6385524"/>
            <a:ext cx="576289" cy="406276"/>
          </a:xfrm>
          <a:prstGeom prst="rect">
            <a:avLst/>
          </a:prstGeom>
          <a:noFill/>
          <a:ln w="9525">
            <a:noFill/>
            <a:miter lim="800000"/>
            <a:headEnd/>
            <a:tailEnd/>
          </a:ln>
          <a:effectLst/>
        </p:spPr>
        <p:txBody>
          <a:bodyPr lIns="0" tIns="0" rIns="0" bIns="0"/>
          <a:lstStyle/>
          <a:p>
            <a:pPr defTabSz="781498" eaLnBrk="0" fontAlgn="base" hangingPunct="0">
              <a:lnSpc>
                <a:spcPct val="85000"/>
              </a:lnSpc>
              <a:spcBef>
                <a:spcPct val="0"/>
              </a:spcBef>
              <a:spcAft>
                <a:spcPct val="0"/>
              </a:spcAft>
            </a:pPr>
            <a:endParaRPr lang="de-DE" altLang="zh-CN" sz="933" dirty="0">
              <a:solidFill>
                <a:srgbClr val="080808"/>
              </a:solidFill>
              <a:latin typeface="Arial" pitchFamily="34" charset="0"/>
              <a:ea typeface="MS PGothic" pitchFamily="34" charset="-128"/>
              <a:sym typeface="Helvetica Light"/>
            </a:endParaRPr>
          </a:p>
          <a:p>
            <a:pPr defTabSz="781498" eaLnBrk="0" fontAlgn="base" hangingPunct="0">
              <a:lnSpc>
                <a:spcPct val="85000"/>
              </a:lnSpc>
              <a:spcBef>
                <a:spcPct val="0"/>
              </a:spcBef>
              <a:spcAft>
                <a:spcPct val="0"/>
              </a:spcAft>
            </a:pPr>
            <a:r>
              <a:rPr lang="de-DE" altLang="zh-CN" sz="933" dirty="0">
                <a:solidFill>
                  <a:srgbClr val="080808"/>
                </a:solidFill>
                <a:latin typeface="Arial" pitchFamily="34" charset="0"/>
                <a:ea typeface="MS PGothic" pitchFamily="34" charset="-128"/>
                <a:sym typeface="Helvetica Light"/>
              </a:rPr>
              <a:t>Page </a:t>
            </a:r>
            <a:fld id="{1771C25D-05FB-4132-9232-923A00DDCF04}" type="slidenum">
              <a:rPr lang="de-DE" altLang="zh-CN" sz="933">
                <a:solidFill>
                  <a:srgbClr val="080808"/>
                </a:solidFill>
                <a:latin typeface="Arial" pitchFamily="34" charset="0"/>
                <a:ea typeface="MS PGothic" pitchFamily="34" charset="-128"/>
                <a:sym typeface="Helvetica Light"/>
              </a:rPr>
              <a:pPr defTabSz="781498" eaLnBrk="0" fontAlgn="base" hangingPunct="0">
                <a:lnSpc>
                  <a:spcPct val="85000"/>
                </a:lnSpc>
                <a:spcBef>
                  <a:spcPct val="0"/>
                </a:spcBef>
                <a:spcAft>
                  <a:spcPct val="0"/>
                </a:spcAft>
              </a:pPr>
              <a:t>‹#›</a:t>
            </a:fld>
            <a:endParaRPr lang="en-GB" altLang="zh-CN" sz="933" dirty="0">
              <a:solidFill>
                <a:srgbClr val="080808"/>
              </a:solidFill>
              <a:latin typeface="Arial" pitchFamily="34" charset="0"/>
              <a:ea typeface="MS PGothic" pitchFamily="34" charset="-128"/>
              <a:sym typeface="Helvetica Light"/>
            </a:endParaRPr>
          </a:p>
        </p:txBody>
      </p:sp>
    </p:spTree>
    <p:extLst>
      <p:ext uri="{BB962C8B-B14F-4D97-AF65-F5344CB8AC3E}">
        <p14:creationId xmlns:p14="http://schemas.microsoft.com/office/powerpoint/2010/main" val="714500766"/>
      </p:ext>
    </p:extLst>
  </p:cSld>
  <p:clrMap bg1="lt1" tx1="dk1" bg2="lt2" tx2="dk2" accent1="accent1" accent2="accent2" accent3="accent3" accent4="accent4" accent5="accent5" accent6="accent6" hlink="hlink" folHlink="folHlink"/>
  <p:sldLayoutIdLst>
    <p:sldLayoutId id="2147484070" r:id="rId1"/>
    <p:sldLayoutId id="2147484129" r:id="rId2"/>
    <p:sldLayoutId id="2147484133" r:id="rId3"/>
  </p:sldLayoutIdLst>
  <p:transition advClick="0"/>
  <p:txStyles>
    <p:titleStyle>
      <a:lvl1pPr algn="l" rtl="0" eaLnBrk="0" fontAlgn="base" hangingPunct="0">
        <a:spcBef>
          <a:spcPct val="0"/>
        </a:spcBef>
        <a:spcAft>
          <a:spcPct val="0"/>
        </a:spcAft>
        <a:defRPr sz="3198" b="1">
          <a:solidFill>
            <a:srgbClr val="99000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5pPr>
      <a:lvl6pPr marL="609082"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6pPr>
      <a:lvl7pPr marL="1218164"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7pPr>
      <a:lvl8pPr marL="1827245"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8pPr>
      <a:lvl9pPr marL="2436328"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9pPr>
    </p:titleStyle>
    <p:body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p:bodyStyle>
    <p:otherStyle>
      <a:defPPr>
        <a:defRPr lang="zh-CN"/>
      </a:defPPr>
      <a:lvl1pPr marL="0" algn="l" defTabSz="1218164" rtl="0" eaLnBrk="1" latinLnBrk="0" hangingPunct="1">
        <a:defRPr sz="2398" kern="1200">
          <a:solidFill>
            <a:schemeClr val="tx1"/>
          </a:solidFill>
          <a:latin typeface="+mn-lt"/>
          <a:ea typeface="+mn-ea"/>
          <a:cs typeface="+mn-cs"/>
        </a:defRPr>
      </a:lvl1pPr>
      <a:lvl2pPr marL="609082" algn="l" defTabSz="1218164" rtl="0" eaLnBrk="1" latinLnBrk="0" hangingPunct="1">
        <a:defRPr sz="2398" kern="1200">
          <a:solidFill>
            <a:schemeClr val="tx1"/>
          </a:solidFill>
          <a:latin typeface="+mn-lt"/>
          <a:ea typeface="+mn-ea"/>
          <a:cs typeface="+mn-cs"/>
        </a:defRPr>
      </a:lvl2pPr>
      <a:lvl3pPr marL="1218164" algn="l" defTabSz="1218164" rtl="0" eaLnBrk="1" latinLnBrk="0" hangingPunct="1">
        <a:defRPr sz="2398" kern="1200">
          <a:solidFill>
            <a:schemeClr val="tx1"/>
          </a:solidFill>
          <a:latin typeface="+mn-lt"/>
          <a:ea typeface="+mn-ea"/>
          <a:cs typeface="+mn-cs"/>
        </a:defRPr>
      </a:lvl3pPr>
      <a:lvl4pPr marL="1827245" algn="l" defTabSz="1218164" rtl="0" eaLnBrk="1" latinLnBrk="0" hangingPunct="1">
        <a:defRPr sz="2398" kern="1200">
          <a:solidFill>
            <a:schemeClr val="tx1"/>
          </a:solidFill>
          <a:latin typeface="+mn-lt"/>
          <a:ea typeface="+mn-ea"/>
          <a:cs typeface="+mn-cs"/>
        </a:defRPr>
      </a:lvl4pPr>
      <a:lvl5pPr marL="2436328" algn="l" defTabSz="1218164" rtl="0" eaLnBrk="1" latinLnBrk="0" hangingPunct="1">
        <a:defRPr sz="2398" kern="1200">
          <a:solidFill>
            <a:schemeClr val="tx1"/>
          </a:solidFill>
          <a:latin typeface="+mn-lt"/>
          <a:ea typeface="+mn-ea"/>
          <a:cs typeface="+mn-cs"/>
        </a:defRPr>
      </a:lvl5pPr>
      <a:lvl6pPr marL="3045410" algn="l" defTabSz="1218164" rtl="0" eaLnBrk="1" latinLnBrk="0" hangingPunct="1">
        <a:defRPr sz="2398" kern="1200">
          <a:solidFill>
            <a:schemeClr val="tx1"/>
          </a:solidFill>
          <a:latin typeface="+mn-lt"/>
          <a:ea typeface="+mn-ea"/>
          <a:cs typeface="+mn-cs"/>
        </a:defRPr>
      </a:lvl6pPr>
      <a:lvl7pPr marL="3654493" algn="l" defTabSz="1218164" rtl="0" eaLnBrk="1" latinLnBrk="0" hangingPunct="1">
        <a:defRPr sz="2398" kern="1200">
          <a:solidFill>
            <a:schemeClr val="tx1"/>
          </a:solidFill>
          <a:latin typeface="+mn-lt"/>
          <a:ea typeface="+mn-ea"/>
          <a:cs typeface="+mn-cs"/>
        </a:defRPr>
      </a:lvl7pPr>
      <a:lvl8pPr marL="4263574" algn="l" defTabSz="1218164" rtl="0" eaLnBrk="1" latinLnBrk="0" hangingPunct="1">
        <a:defRPr sz="2398" kern="1200">
          <a:solidFill>
            <a:schemeClr val="tx1"/>
          </a:solidFill>
          <a:latin typeface="+mn-lt"/>
          <a:ea typeface="+mn-ea"/>
          <a:cs typeface="+mn-cs"/>
        </a:defRPr>
      </a:lvl8pPr>
      <a:lvl9pPr marL="4872656" algn="l" defTabSz="1218164" rtl="0" eaLnBrk="1" latinLnBrk="0" hangingPunct="1">
        <a:defRPr sz="239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4590"/>
            <a:ext cx="1220523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928" y="325440"/>
            <a:ext cx="10180909"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928" y="1628777"/>
            <a:ext cx="10180909"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 name="Rectangle 5"/>
          <p:cNvSpPr>
            <a:spLocks noChangeArrowheads="1"/>
          </p:cNvSpPr>
          <p:nvPr userDrawn="1"/>
        </p:nvSpPr>
        <p:spPr bwMode="auto">
          <a:xfrm>
            <a:off x="8464471" y="6489701"/>
            <a:ext cx="240547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503685914"/>
      </p:ext>
    </p:extLst>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4132" y="6402808"/>
            <a:ext cx="499729"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496911"/>
      </p:ext>
    </p:extLst>
  </p:cSld>
  <p:clrMap bg1="lt1" tx1="dk1" bg2="lt2" tx2="dk2" accent1="accent1" accent2="accent2" accent3="accent3" accent4="accent4" accent5="accent5" accent6="accent6" hlink="hlink" folHlink="folHlink"/>
  <p:sldLayoutIdLst>
    <p:sldLayoutId id="2147484062" r:id="rId1"/>
    <p:sldLayoutId id="2147484064" r:id="rId2"/>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567321"/>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dirty="0">
              <a:solidFill>
                <a:srgbClr val="1D1D1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03600"/>
      </p:ext>
    </p:extLst>
  </p:cSld>
  <p:clrMap bg1="lt1" tx1="dk1" bg2="lt2" tx2="dk2" accent1="accent1" accent2="accent2" accent3="accent3" accent4="accent4" accent5="accent5" accent6="accent6" hlink="hlink" folHlink="folHlink"/>
  <p:sldLayoutIdLst>
    <p:sldLayoutId id="2147484069" r:id="rId1"/>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393951"/>
      </p:ext>
    </p:extLst>
  </p:cSld>
  <p:clrMap bg1="lt1" tx1="dk1" bg2="lt2" tx2="dk2" accent1="accent1" accent2="accent2" accent3="accent3" accent4="accent4" accent5="accent5" accent6="accent6" hlink="hlink" folHlink="folHlink"/>
  <p:sldLayoutIdLst>
    <p:sldLayoutId id="2147484073" r:id="rId1"/>
  </p:sldLayoutIdLst>
  <p:hf hdr="0" ftr="0" dt="0"/>
  <p:txStyles>
    <p:titleStyle>
      <a:lvl1pPr algn="l" defTabSz="1186907" rtl="0" eaLnBrk="1" latinLnBrk="0" hangingPunct="1">
        <a:lnSpc>
          <a:spcPct val="90000"/>
        </a:lnSpc>
        <a:spcBef>
          <a:spcPct val="0"/>
        </a:spcBef>
        <a:buNone/>
        <a:defRPr sz="5711" kern="1200">
          <a:solidFill>
            <a:schemeClr val="tx1"/>
          </a:solidFill>
          <a:latin typeface="+mj-lt"/>
          <a:ea typeface="+mj-ea"/>
          <a:cs typeface="+mj-cs"/>
        </a:defRPr>
      </a:lvl1pPr>
    </p:titleStyle>
    <p:bodyStyle>
      <a:lvl1pPr marL="296726" indent="-296726" algn="l" defTabSz="1186907" rtl="0" eaLnBrk="1" latinLnBrk="0" hangingPunct="1">
        <a:lnSpc>
          <a:spcPct val="90000"/>
        </a:lnSpc>
        <a:spcBef>
          <a:spcPts val="1298"/>
        </a:spcBef>
        <a:buFont typeface="Arial" panose="020B0604020202020204" pitchFamily="34" charset="0"/>
        <a:buChar char="•"/>
        <a:defRPr sz="3634" kern="1200">
          <a:solidFill>
            <a:schemeClr val="tx1"/>
          </a:solidFill>
          <a:latin typeface="+mn-lt"/>
          <a:ea typeface="+mn-ea"/>
          <a:cs typeface="+mn-cs"/>
        </a:defRPr>
      </a:lvl1pPr>
      <a:lvl2pPr marL="890180" indent="-296726" algn="l" defTabSz="1186907" rtl="0" eaLnBrk="1" latinLnBrk="0" hangingPunct="1">
        <a:lnSpc>
          <a:spcPct val="90000"/>
        </a:lnSpc>
        <a:spcBef>
          <a:spcPts val="649"/>
        </a:spcBef>
        <a:buFont typeface="Arial" panose="020B0604020202020204" pitchFamily="34" charset="0"/>
        <a:buChar char="•"/>
        <a:defRPr sz="3116" kern="1200">
          <a:solidFill>
            <a:schemeClr val="tx1"/>
          </a:solidFill>
          <a:latin typeface="+mn-lt"/>
          <a:ea typeface="+mn-ea"/>
          <a:cs typeface="+mn-cs"/>
        </a:defRPr>
      </a:lvl2pPr>
      <a:lvl3pPr marL="1483636" indent="-296726" algn="l" defTabSz="1186907" rtl="0" eaLnBrk="1" latinLnBrk="0" hangingPunct="1">
        <a:lnSpc>
          <a:spcPct val="90000"/>
        </a:lnSpc>
        <a:spcBef>
          <a:spcPts val="649"/>
        </a:spcBef>
        <a:buFont typeface="Arial" panose="020B0604020202020204" pitchFamily="34" charset="0"/>
        <a:buChar char="•"/>
        <a:defRPr sz="2596" kern="1200">
          <a:solidFill>
            <a:schemeClr val="tx1"/>
          </a:solidFill>
          <a:latin typeface="+mn-lt"/>
          <a:ea typeface="+mn-ea"/>
          <a:cs typeface="+mn-cs"/>
        </a:defRPr>
      </a:lvl3pPr>
      <a:lvl4pPr marL="2077089"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4pPr>
      <a:lvl5pPr marL="2670543"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5pPr>
      <a:lvl6pPr marL="3263997"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6pPr>
      <a:lvl7pPr marL="3857451"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7pPr>
      <a:lvl8pPr marL="4450904"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8pPr>
      <a:lvl9pPr marL="5044359" indent="-296726" algn="l" defTabSz="1186907" rtl="0" eaLnBrk="1" latinLnBrk="0" hangingPunct="1">
        <a:lnSpc>
          <a:spcPct val="90000"/>
        </a:lnSpc>
        <a:spcBef>
          <a:spcPts val="649"/>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907" rtl="0" eaLnBrk="1" latinLnBrk="0" hangingPunct="1">
        <a:defRPr sz="2336" kern="1200">
          <a:solidFill>
            <a:schemeClr val="tx1"/>
          </a:solidFill>
          <a:latin typeface="+mn-lt"/>
          <a:ea typeface="+mn-ea"/>
          <a:cs typeface="+mn-cs"/>
        </a:defRPr>
      </a:lvl1pPr>
      <a:lvl2pPr marL="593455" algn="l" defTabSz="1186907" rtl="0" eaLnBrk="1" latinLnBrk="0" hangingPunct="1">
        <a:defRPr sz="2336" kern="1200">
          <a:solidFill>
            <a:schemeClr val="tx1"/>
          </a:solidFill>
          <a:latin typeface="+mn-lt"/>
          <a:ea typeface="+mn-ea"/>
          <a:cs typeface="+mn-cs"/>
        </a:defRPr>
      </a:lvl2pPr>
      <a:lvl3pPr marL="1186907" algn="l" defTabSz="1186907" rtl="0" eaLnBrk="1" latinLnBrk="0" hangingPunct="1">
        <a:defRPr sz="2336" kern="1200">
          <a:solidFill>
            <a:schemeClr val="tx1"/>
          </a:solidFill>
          <a:latin typeface="+mn-lt"/>
          <a:ea typeface="+mn-ea"/>
          <a:cs typeface="+mn-cs"/>
        </a:defRPr>
      </a:lvl3pPr>
      <a:lvl4pPr marL="1780364" algn="l" defTabSz="1186907" rtl="0" eaLnBrk="1" latinLnBrk="0" hangingPunct="1">
        <a:defRPr sz="2336" kern="1200">
          <a:solidFill>
            <a:schemeClr val="tx1"/>
          </a:solidFill>
          <a:latin typeface="+mn-lt"/>
          <a:ea typeface="+mn-ea"/>
          <a:cs typeface="+mn-cs"/>
        </a:defRPr>
      </a:lvl4pPr>
      <a:lvl5pPr marL="2373818" algn="l" defTabSz="1186907" rtl="0" eaLnBrk="1" latinLnBrk="0" hangingPunct="1">
        <a:defRPr sz="2336" kern="1200">
          <a:solidFill>
            <a:schemeClr val="tx1"/>
          </a:solidFill>
          <a:latin typeface="+mn-lt"/>
          <a:ea typeface="+mn-ea"/>
          <a:cs typeface="+mn-cs"/>
        </a:defRPr>
      </a:lvl5pPr>
      <a:lvl6pPr marL="2967270" algn="l" defTabSz="1186907" rtl="0" eaLnBrk="1" latinLnBrk="0" hangingPunct="1">
        <a:defRPr sz="2336" kern="1200">
          <a:solidFill>
            <a:schemeClr val="tx1"/>
          </a:solidFill>
          <a:latin typeface="+mn-lt"/>
          <a:ea typeface="+mn-ea"/>
          <a:cs typeface="+mn-cs"/>
        </a:defRPr>
      </a:lvl6pPr>
      <a:lvl7pPr marL="3560725" algn="l" defTabSz="1186907" rtl="0" eaLnBrk="1" latinLnBrk="0" hangingPunct="1">
        <a:defRPr sz="2336" kern="1200">
          <a:solidFill>
            <a:schemeClr val="tx1"/>
          </a:solidFill>
          <a:latin typeface="+mn-lt"/>
          <a:ea typeface="+mn-ea"/>
          <a:cs typeface="+mn-cs"/>
        </a:defRPr>
      </a:lvl7pPr>
      <a:lvl8pPr marL="4154180" algn="l" defTabSz="1186907" rtl="0" eaLnBrk="1" latinLnBrk="0" hangingPunct="1">
        <a:defRPr sz="2336" kern="1200">
          <a:solidFill>
            <a:schemeClr val="tx1"/>
          </a:solidFill>
          <a:latin typeface="+mn-lt"/>
          <a:ea typeface="+mn-ea"/>
          <a:cs typeface="+mn-cs"/>
        </a:defRPr>
      </a:lvl8pPr>
      <a:lvl9pPr marL="4747633" algn="l" defTabSz="1186907" rtl="0" eaLnBrk="1" latinLnBrk="0" hangingPunct="1">
        <a:defRPr sz="23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bwMode="auto">
          <a:xfrm>
            <a:off x="624667" y="357718"/>
            <a:ext cx="11044846" cy="62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624667" y="1123952"/>
            <a:ext cx="11044846" cy="499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err="1"/>
              <a:t>wwww</a:t>
            </a: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6" name="Rectangle 119"/>
          <p:cNvSpPr>
            <a:spLocks noChangeArrowheads="1"/>
          </p:cNvSpPr>
          <p:nvPr userDrawn="1"/>
        </p:nvSpPr>
        <p:spPr bwMode="auto">
          <a:xfrm>
            <a:off x="336518" y="6385524"/>
            <a:ext cx="576289" cy="406276"/>
          </a:xfrm>
          <a:prstGeom prst="rect">
            <a:avLst/>
          </a:prstGeom>
          <a:noFill/>
          <a:ln w="9525">
            <a:noFill/>
            <a:miter lim="800000"/>
            <a:headEnd/>
            <a:tailEnd/>
          </a:ln>
          <a:effectLst/>
        </p:spPr>
        <p:txBody>
          <a:bodyPr lIns="0" tIns="0" rIns="0" bIns="0"/>
          <a:lstStyle/>
          <a:p>
            <a:pPr defTabSz="781498" eaLnBrk="0" fontAlgn="base" hangingPunct="0">
              <a:lnSpc>
                <a:spcPct val="85000"/>
              </a:lnSpc>
              <a:spcBef>
                <a:spcPct val="0"/>
              </a:spcBef>
              <a:spcAft>
                <a:spcPct val="0"/>
              </a:spcAft>
            </a:pPr>
            <a:endParaRPr lang="de-DE" altLang="zh-CN" sz="933" dirty="0">
              <a:solidFill>
                <a:srgbClr val="080808"/>
              </a:solidFill>
              <a:latin typeface="Arial" pitchFamily="34" charset="0"/>
              <a:ea typeface="MS PGothic" pitchFamily="34" charset="-128"/>
              <a:sym typeface="Helvetica Light"/>
            </a:endParaRPr>
          </a:p>
          <a:p>
            <a:pPr defTabSz="781498" eaLnBrk="0" fontAlgn="base" hangingPunct="0">
              <a:lnSpc>
                <a:spcPct val="85000"/>
              </a:lnSpc>
              <a:spcBef>
                <a:spcPct val="0"/>
              </a:spcBef>
              <a:spcAft>
                <a:spcPct val="0"/>
              </a:spcAft>
            </a:pPr>
            <a:r>
              <a:rPr lang="de-DE" altLang="zh-CN" sz="933" dirty="0">
                <a:solidFill>
                  <a:srgbClr val="080808"/>
                </a:solidFill>
                <a:latin typeface="Arial" pitchFamily="34" charset="0"/>
                <a:ea typeface="MS PGothic" pitchFamily="34" charset="-128"/>
                <a:sym typeface="Helvetica Light"/>
              </a:rPr>
              <a:t>Page </a:t>
            </a:r>
            <a:fld id="{1771C25D-05FB-4132-9232-923A00DDCF04}" type="slidenum">
              <a:rPr lang="de-DE" altLang="zh-CN" sz="933">
                <a:solidFill>
                  <a:srgbClr val="080808"/>
                </a:solidFill>
                <a:latin typeface="Arial" pitchFamily="34" charset="0"/>
                <a:ea typeface="MS PGothic" pitchFamily="34" charset="-128"/>
                <a:sym typeface="Helvetica Light"/>
              </a:rPr>
              <a:pPr defTabSz="781498" eaLnBrk="0" fontAlgn="base" hangingPunct="0">
                <a:lnSpc>
                  <a:spcPct val="85000"/>
                </a:lnSpc>
                <a:spcBef>
                  <a:spcPct val="0"/>
                </a:spcBef>
                <a:spcAft>
                  <a:spcPct val="0"/>
                </a:spcAft>
              </a:pPr>
              <a:t>‹#›</a:t>
            </a:fld>
            <a:endParaRPr lang="en-GB" altLang="zh-CN" sz="933" dirty="0">
              <a:solidFill>
                <a:srgbClr val="080808"/>
              </a:solidFill>
              <a:latin typeface="Arial" pitchFamily="34" charset="0"/>
              <a:ea typeface="MS PGothic" pitchFamily="34" charset="-128"/>
              <a:sym typeface="Helvetica Light"/>
            </a:endParaRPr>
          </a:p>
        </p:txBody>
      </p:sp>
    </p:spTree>
    <p:extLst>
      <p:ext uri="{BB962C8B-B14F-4D97-AF65-F5344CB8AC3E}">
        <p14:creationId xmlns:p14="http://schemas.microsoft.com/office/powerpoint/2010/main" val="3091756678"/>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Lst>
  <p:transition advClick="0"/>
  <p:txStyles>
    <p:titleStyle>
      <a:lvl1pPr algn="l" rtl="0" eaLnBrk="0" fontAlgn="base" hangingPunct="0">
        <a:spcBef>
          <a:spcPct val="0"/>
        </a:spcBef>
        <a:spcAft>
          <a:spcPct val="0"/>
        </a:spcAft>
        <a:defRPr sz="3198" b="1">
          <a:solidFill>
            <a:srgbClr val="99000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4263" b="1">
          <a:solidFill>
            <a:srgbClr val="990000"/>
          </a:solidFill>
          <a:latin typeface="黑体" pitchFamily="49" charset="-122"/>
          <a:ea typeface="黑体" pitchFamily="49" charset="-122"/>
          <a:cs typeface="宋体" charset="-122"/>
        </a:defRPr>
      </a:lvl5pPr>
      <a:lvl6pPr marL="609082"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6pPr>
      <a:lvl7pPr marL="1218164"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7pPr>
      <a:lvl8pPr marL="1827245"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8pPr>
      <a:lvl9pPr marL="2436328" algn="l" rtl="0" eaLnBrk="1" fontAlgn="base" hangingPunct="1">
        <a:spcBef>
          <a:spcPct val="0"/>
        </a:spcBef>
        <a:spcAft>
          <a:spcPct val="0"/>
        </a:spcAft>
        <a:defRPr sz="4263" b="1">
          <a:solidFill>
            <a:srgbClr val="990000"/>
          </a:solidFill>
          <a:latin typeface="FrutigerNext LT Medium" pitchFamily="34" charset="0"/>
          <a:ea typeface="华文细黑" pitchFamily="2" charset="-122"/>
          <a:cs typeface="宋体" charset="-122"/>
        </a:defRPr>
      </a:lvl9pPr>
    </p:titleStyle>
    <p:body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p:bodyStyle>
    <p:otherStyle>
      <a:defPPr>
        <a:defRPr lang="zh-CN"/>
      </a:defPPr>
      <a:lvl1pPr marL="0" algn="l" defTabSz="1218164" rtl="0" eaLnBrk="1" latinLnBrk="0" hangingPunct="1">
        <a:defRPr sz="2398" kern="1200">
          <a:solidFill>
            <a:schemeClr val="tx1"/>
          </a:solidFill>
          <a:latin typeface="+mn-lt"/>
          <a:ea typeface="+mn-ea"/>
          <a:cs typeface="+mn-cs"/>
        </a:defRPr>
      </a:lvl1pPr>
      <a:lvl2pPr marL="609082" algn="l" defTabSz="1218164" rtl="0" eaLnBrk="1" latinLnBrk="0" hangingPunct="1">
        <a:defRPr sz="2398" kern="1200">
          <a:solidFill>
            <a:schemeClr val="tx1"/>
          </a:solidFill>
          <a:latin typeface="+mn-lt"/>
          <a:ea typeface="+mn-ea"/>
          <a:cs typeface="+mn-cs"/>
        </a:defRPr>
      </a:lvl2pPr>
      <a:lvl3pPr marL="1218164" algn="l" defTabSz="1218164" rtl="0" eaLnBrk="1" latinLnBrk="0" hangingPunct="1">
        <a:defRPr sz="2398" kern="1200">
          <a:solidFill>
            <a:schemeClr val="tx1"/>
          </a:solidFill>
          <a:latin typeface="+mn-lt"/>
          <a:ea typeface="+mn-ea"/>
          <a:cs typeface="+mn-cs"/>
        </a:defRPr>
      </a:lvl3pPr>
      <a:lvl4pPr marL="1827245" algn="l" defTabSz="1218164" rtl="0" eaLnBrk="1" latinLnBrk="0" hangingPunct="1">
        <a:defRPr sz="2398" kern="1200">
          <a:solidFill>
            <a:schemeClr val="tx1"/>
          </a:solidFill>
          <a:latin typeface="+mn-lt"/>
          <a:ea typeface="+mn-ea"/>
          <a:cs typeface="+mn-cs"/>
        </a:defRPr>
      </a:lvl4pPr>
      <a:lvl5pPr marL="2436328" algn="l" defTabSz="1218164" rtl="0" eaLnBrk="1" latinLnBrk="0" hangingPunct="1">
        <a:defRPr sz="2398" kern="1200">
          <a:solidFill>
            <a:schemeClr val="tx1"/>
          </a:solidFill>
          <a:latin typeface="+mn-lt"/>
          <a:ea typeface="+mn-ea"/>
          <a:cs typeface="+mn-cs"/>
        </a:defRPr>
      </a:lvl5pPr>
      <a:lvl6pPr marL="3045410" algn="l" defTabSz="1218164" rtl="0" eaLnBrk="1" latinLnBrk="0" hangingPunct="1">
        <a:defRPr sz="2398" kern="1200">
          <a:solidFill>
            <a:schemeClr val="tx1"/>
          </a:solidFill>
          <a:latin typeface="+mn-lt"/>
          <a:ea typeface="+mn-ea"/>
          <a:cs typeface="+mn-cs"/>
        </a:defRPr>
      </a:lvl6pPr>
      <a:lvl7pPr marL="3654493" algn="l" defTabSz="1218164" rtl="0" eaLnBrk="1" latinLnBrk="0" hangingPunct="1">
        <a:defRPr sz="2398" kern="1200">
          <a:solidFill>
            <a:schemeClr val="tx1"/>
          </a:solidFill>
          <a:latin typeface="+mn-lt"/>
          <a:ea typeface="+mn-ea"/>
          <a:cs typeface="+mn-cs"/>
        </a:defRPr>
      </a:lvl7pPr>
      <a:lvl8pPr marL="4263574" algn="l" defTabSz="1218164" rtl="0" eaLnBrk="1" latinLnBrk="0" hangingPunct="1">
        <a:defRPr sz="2398" kern="1200">
          <a:solidFill>
            <a:schemeClr val="tx1"/>
          </a:solidFill>
          <a:latin typeface="+mn-lt"/>
          <a:ea typeface="+mn-ea"/>
          <a:cs typeface="+mn-cs"/>
        </a:defRPr>
      </a:lvl8pPr>
      <a:lvl9pPr marL="4872656" algn="l" defTabSz="1218164"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hyperlink" Target="https://www.volcengine.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cloud.tencent.com/developer/article/188857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build.mindspore.cn/blue/organizations/jenkins/MindSpore_Gitee_Gate/detail/MindSpore_Gitee_Gate/259626/pipeline/" TargetMode="Externa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hyperlink" Target="https://gitee.com/mindspore/mindspore/pulls/54960"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89869" y="1685760"/>
            <a:ext cx="3212564" cy="689985"/>
          </a:xfrm>
          <a:prstGeom prst="rect">
            <a:avLst/>
          </a:prstGeom>
        </p:spPr>
        <p:txBody>
          <a:bodyPr>
            <a:normAutofit fontScale="77500" lnSpcReduction="20000"/>
          </a:bodyPr>
          <a:lst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a:lstStyle>
          <a:p>
            <a:r>
              <a:rPr lang="zh-CN" altLang="en-US" dirty="0">
                <a:latin typeface="微软雅黑" panose="020B0503020204020204" pitchFamily="34" charset="-122"/>
                <a:ea typeface="微软雅黑" panose="020B0503020204020204" pitchFamily="34" charset="-122"/>
              </a:rPr>
              <a:t>编译构建与持续集成</a:t>
            </a:r>
          </a:p>
        </p:txBody>
      </p:sp>
      <p:sp>
        <p:nvSpPr>
          <p:cNvPr id="6" name="矩形 5"/>
          <p:cNvSpPr/>
          <p:nvPr/>
        </p:nvSpPr>
        <p:spPr>
          <a:xfrm>
            <a:off x="2371894" y="3573016"/>
            <a:ext cx="1707221" cy="623312"/>
          </a:xfrm>
          <a:prstGeom prst="rect">
            <a:avLst/>
          </a:prstGeom>
        </p:spPr>
        <p:txBody>
          <a:bodyPr wrap="square">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编译器</a:t>
            </a:r>
            <a:r>
              <a:rPr lang="en-US" altLang="zh-CN" sz="1400" b="1" dirty="0">
                <a:latin typeface="微软雅黑" panose="020B0503020204020204" pitchFamily="34" charset="-122"/>
                <a:ea typeface="微软雅黑" panose="020B0503020204020204" pitchFamily="34" charset="-122"/>
              </a:rPr>
              <a:t>lab</a:t>
            </a:r>
            <a:r>
              <a:rPr lang="zh-CN" altLang="en-US" sz="1400" b="1" dirty="0">
                <a:latin typeface="微软雅黑" panose="020B0503020204020204" pitchFamily="34" charset="-122"/>
                <a:ea typeface="微软雅黑" panose="020B0503020204020204" pitchFamily="34" charset="-122"/>
              </a:rPr>
              <a:t>：陈莉榴</a:t>
            </a:r>
            <a:endParaRPr lang="en-US" altLang="zh-CN" sz="1400" b="1" dirty="0">
              <a:latin typeface="微软雅黑" panose="020B0503020204020204" pitchFamily="34" charset="-122"/>
              <a:ea typeface="微软雅黑" panose="020B0503020204020204" pitchFamily="34" charset="-122"/>
            </a:endParaRPr>
          </a:p>
          <a:p>
            <a:pPr algn="ctr">
              <a:lnSpc>
                <a:spcPct val="130000"/>
              </a:lnSpc>
            </a:pPr>
            <a:r>
              <a:rPr lang="en-US" altLang="zh-CN" sz="1400" b="1" dirty="0">
                <a:latin typeface="微软雅黑" panose="020B0503020204020204" pitchFamily="34" charset="-122"/>
                <a:ea typeface="微软雅黑" panose="020B0503020204020204" pitchFamily="34" charset="-122"/>
              </a:rPr>
              <a:t>2025.05.01</a:t>
            </a:r>
          </a:p>
        </p:txBody>
      </p:sp>
    </p:spTree>
    <p:extLst>
      <p:ext uri="{BB962C8B-B14F-4D97-AF65-F5344CB8AC3E}">
        <p14:creationId xmlns:p14="http://schemas.microsoft.com/office/powerpoint/2010/main" val="73990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31250" cy="871537"/>
          </a:xfrm>
        </p:spPr>
        <p:txBody>
          <a:bodyPr/>
          <a:lstStyle/>
          <a:p>
            <a:r>
              <a:rPr lang="zh-CN" altLang="en-US" sz="3200" dirty="0"/>
              <a:t>构建框架：目录结构</a:t>
            </a:r>
            <a:endParaRPr lang="zh-CN" altLang="en-US" dirty="0">
              <a:latin typeface="Yu Gothic" panose="020B0400000000000000" pitchFamily="34" charset="-128"/>
              <a:ea typeface="Yu Gothic" panose="020B0400000000000000" pitchFamily="34" charset="-128"/>
            </a:endParaRPr>
          </a:p>
        </p:txBody>
      </p:sp>
      <p:cxnSp>
        <p:nvCxnSpPr>
          <p:cNvPr id="6" name="直接连接符 5"/>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86366" y="866035"/>
            <a:ext cx="2972523" cy="6093976"/>
          </a:xfrm>
          <a:prstGeom prst="rect">
            <a:avLst/>
          </a:prstGeom>
          <a:noFill/>
        </p:spPr>
        <p:txBody>
          <a:bodyPr wrap="square" rtlCol="0">
            <a:spAutoFit/>
          </a:bodyPr>
          <a:lstStyle/>
          <a:p>
            <a:r>
              <a:rPr lang="en-US" altLang="zh-CN" sz="1400" dirty="0"/>
              <a:t>├── bin</a:t>
            </a:r>
          </a:p>
          <a:p>
            <a:r>
              <a:rPr lang="en-US" altLang="zh-CN" sz="1400" dirty="0"/>
              <a:t>│   └── </a:t>
            </a:r>
            <a:r>
              <a:rPr lang="en-US" altLang="zh-CN" sz="1400" dirty="0" err="1"/>
              <a:t>CMake_Project</a:t>
            </a:r>
            <a:endParaRPr lang="en-US" altLang="zh-CN" sz="1400" dirty="0"/>
          </a:p>
          <a:p>
            <a:r>
              <a:rPr lang="en-US" altLang="zh-CN" sz="1400" dirty="0"/>
              <a:t>├── build</a:t>
            </a:r>
          </a:p>
          <a:p>
            <a:r>
              <a:rPr lang="en-US" altLang="zh-CN" sz="1400" dirty="0"/>
              <a:t>│   ├── CMakeCache.txt</a:t>
            </a:r>
          </a:p>
          <a:p>
            <a:r>
              <a:rPr lang="en-US" altLang="zh-CN" sz="1400" dirty="0"/>
              <a:t>│   ├── </a:t>
            </a:r>
            <a:r>
              <a:rPr lang="en-US" altLang="zh-CN" sz="1400" dirty="0" err="1"/>
              <a:t>CMakeFiles</a:t>
            </a:r>
            <a:endParaRPr lang="en-US" altLang="zh-CN" sz="1400" dirty="0"/>
          </a:p>
          <a:p>
            <a:r>
              <a:rPr lang="en-US" altLang="zh-CN" sz="1400" dirty="0"/>
              <a:t>│   ├── </a:t>
            </a:r>
            <a:r>
              <a:rPr lang="en-US" altLang="zh-CN" sz="1400" dirty="0" err="1"/>
              <a:t>cmake_install.cmake</a:t>
            </a:r>
            <a:endParaRPr lang="en-US" altLang="zh-CN" sz="1400" dirty="0"/>
          </a:p>
          <a:p>
            <a:r>
              <a:rPr lang="en-US" altLang="zh-CN" sz="1400" dirty="0"/>
              <a:t>│   ├── </a:t>
            </a:r>
            <a:r>
              <a:rPr lang="en-US" altLang="zh-CN" sz="1400" b="1" dirty="0" err="1">
                <a:solidFill>
                  <a:srgbClr val="00B050"/>
                </a:solidFill>
              </a:rPr>
              <a:t>Makefile</a:t>
            </a:r>
            <a:endParaRPr lang="en-US" altLang="zh-CN" sz="1400" b="1" dirty="0">
              <a:solidFill>
                <a:srgbClr val="00B050"/>
              </a:solidFill>
            </a:endParaRPr>
          </a:p>
          <a:p>
            <a:r>
              <a:rPr lang="en-US" altLang="zh-CN" sz="1400" dirty="0"/>
              <a:t>│   └── source</a:t>
            </a:r>
          </a:p>
          <a:p>
            <a:r>
              <a:rPr lang="en-US" altLang="zh-CN" sz="1400" dirty="0"/>
              <a:t>├── </a:t>
            </a:r>
            <a:r>
              <a:rPr lang="en-US" altLang="zh-CN" sz="1400" dirty="0" err="1"/>
              <a:t>buildcfg</a:t>
            </a:r>
            <a:endParaRPr lang="en-US" altLang="zh-CN" sz="1400" dirty="0"/>
          </a:p>
          <a:p>
            <a:r>
              <a:rPr lang="en-US" altLang="zh-CN" sz="1400" dirty="0"/>
              <a:t>├── </a:t>
            </a:r>
            <a:r>
              <a:rPr lang="en-US" altLang="zh-CN" sz="1400" b="1" dirty="0">
                <a:solidFill>
                  <a:srgbClr val="00B050"/>
                </a:solidFill>
              </a:rPr>
              <a:t>build.sh</a:t>
            </a:r>
          </a:p>
          <a:p>
            <a:r>
              <a:rPr lang="en-US" altLang="zh-CN" sz="1400" dirty="0"/>
              <a:t>├── </a:t>
            </a:r>
            <a:r>
              <a:rPr lang="en-US" altLang="zh-CN" sz="1400" b="1" dirty="0">
                <a:solidFill>
                  <a:srgbClr val="00B050"/>
                </a:solidFill>
              </a:rPr>
              <a:t>CMakeLists.txt</a:t>
            </a:r>
          </a:p>
          <a:p>
            <a:r>
              <a:rPr lang="en-US" altLang="zh-CN" sz="1400" dirty="0"/>
              <a:t>├── doc</a:t>
            </a:r>
          </a:p>
          <a:p>
            <a:r>
              <a:rPr lang="en-US" altLang="zh-CN" sz="1400" dirty="0"/>
              <a:t>│   └── README.md</a:t>
            </a:r>
          </a:p>
          <a:p>
            <a:r>
              <a:rPr lang="en-US" altLang="zh-CN" sz="1400" dirty="0"/>
              <a:t>├── log</a:t>
            </a:r>
          </a:p>
          <a:p>
            <a:r>
              <a:rPr lang="en-US" altLang="zh-CN" sz="1400" dirty="0"/>
              <a:t>│   └── README.md</a:t>
            </a:r>
          </a:p>
          <a:p>
            <a:r>
              <a:rPr lang="en-US" altLang="zh-CN" sz="1400" dirty="0"/>
              <a:t>├── README.md</a:t>
            </a:r>
          </a:p>
          <a:p>
            <a:r>
              <a:rPr lang="en-US" altLang="zh-CN" sz="1400" dirty="0"/>
              <a:t>├── </a:t>
            </a:r>
            <a:r>
              <a:rPr lang="en-US" altLang="zh-CN" sz="1400" b="1" dirty="0">
                <a:solidFill>
                  <a:srgbClr val="00B050"/>
                </a:solidFill>
              </a:rPr>
              <a:t>script</a:t>
            </a:r>
          </a:p>
          <a:p>
            <a:r>
              <a:rPr lang="en-US" altLang="zh-CN" sz="1400" dirty="0"/>
              <a:t>│   └── README.md</a:t>
            </a:r>
          </a:p>
          <a:p>
            <a:r>
              <a:rPr lang="en-US" altLang="zh-CN" sz="1400" dirty="0"/>
              <a:t>├── source</a:t>
            </a:r>
          </a:p>
          <a:p>
            <a:r>
              <a:rPr lang="en-US" altLang="zh-CN" sz="1400" dirty="0"/>
              <a:t>│   ├── </a:t>
            </a:r>
            <a:r>
              <a:rPr lang="en-US" altLang="zh-CN" sz="1400" b="1" dirty="0">
                <a:solidFill>
                  <a:srgbClr val="00B050"/>
                </a:solidFill>
              </a:rPr>
              <a:t>CMakeLists.txt</a:t>
            </a:r>
          </a:p>
          <a:p>
            <a:r>
              <a:rPr lang="en-US" altLang="zh-CN" sz="1400" dirty="0"/>
              <a:t>│   ├── main.cpp</a:t>
            </a:r>
          </a:p>
          <a:p>
            <a:r>
              <a:rPr lang="en-US" altLang="zh-CN" sz="1400" dirty="0"/>
              <a:t>│   └── </a:t>
            </a:r>
            <a:r>
              <a:rPr lang="en-US" altLang="zh-CN" sz="1400" dirty="0" err="1"/>
              <a:t>System_Frame</a:t>
            </a:r>
            <a:endParaRPr lang="en-US" altLang="zh-CN" sz="1400" dirty="0"/>
          </a:p>
          <a:p>
            <a:r>
              <a:rPr lang="en-US" altLang="zh-CN" sz="1400" dirty="0"/>
              <a:t>├── </a:t>
            </a:r>
            <a:r>
              <a:rPr lang="en-US" altLang="zh-CN" sz="1400" dirty="0" err="1"/>
              <a:t>third_lib</a:t>
            </a:r>
            <a:endParaRPr lang="en-US" altLang="zh-CN" sz="1400" dirty="0"/>
          </a:p>
          <a:p>
            <a:r>
              <a:rPr lang="en-US" altLang="zh-CN" sz="1400" dirty="0"/>
              <a:t>│   └── </a:t>
            </a:r>
            <a:r>
              <a:rPr lang="en-US" altLang="zh-CN" sz="1400" dirty="0" err="1"/>
              <a:t>xlib</a:t>
            </a:r>
            <a:endParaRPr lang="en-US" altLang="zh-CN" sz="1400" dirty="0"/>
          </a:p>
          <a:p>
            <a:r>
              <a:rPr lang="en-US" altLang="zh-CN" sz="1400" dirty="0"/>
              <a:t>└── </a:t>
            </a:r>
            <a:r>
              <a:rPr lang="en-US" altLang="zh-CN" sz="1400" dirty="0" err="1"/>
              <a:t>unit_test</a:t>
            </a:r>
            <a:endParaRPr lang="en-US" altLang="zh-CN" sz="1400" dirty="0"/>
          </a:p>
          <a:p>
            <a:r>
              <a:rPr lang="en-US" altLang="zh-CN" sz="1400" dirty="0"/>
              <a:t>    ├── </a:t>
            </a:r>
            <a:r>
              <a:rPr lang="en-US" altLang="zh-CN" sz="1400" dirty="0" err="1"/>
              <a:t>a_test</a:t>
            </a:r>
            <a:endParaRPr lang="en-US" altLang="zh-CN" sz="1400" dirty="0"/>
          </a:p>
          <a:p>
            <a:r>
              <a:rPr lang="en-US" altLang="zh-CN" sz="1400" dirty="0"/>
              <a:t>    └── </a:t>
            </a:r>
            <a:r>
              <a:rPr lang="en-US" altLang="zh-CN" sz="1400" dirty="0" err="1"/>
              <a:t>b_test</a:t>
            </a:r>
            <a:endParaRPr lang="en-US" altLang="zh-CN" sz="1400" dirty="0"/>
          </a:p>
          <a:p>
            <a:endParaRPr lang="zh-CN" altLang="en-US" sz="1200" dirty="0"/>
          </a:p>
        </p:txBody>
      </p:sp>
      <p:graphicFrame>
        <p:nvGraphicFramePr>
          <p:cNvPr id="7" name="表格 6"/>
          <p:cNvGraphicFramePr>
            <a:graphicFrameLocks noGrp="1"/>
          </p:cNvGraphicFramePr>
          <p:nvPr>
            <p:extLst>
              <p:ext uri="{D42A27DB-BD31-4B8C-83A1-F6EECF244321}">
                <p14:modId xmlns:p14="http://schemas.microsoft.com/office/powerpoint/2010/main" val="2090416346"/>
              </p:ext>
            </p:extLst>
          </p:nvPr>
        </p:nvGraphicFramePr>
        <p:xfrm>
          <a:off x="3794125" y="1052736"/>
          <a:ext cx="7632848" cy="3929612"/>
        </p:xfrm>
        <a:graphic>
          <a:graphicData uri="http://schemas.openxmlformats.org/drawingml/2006/table">
            <a:tbl>
              <a:tblPr firstRow="1" bandRow="1">
                <a:tableStyleId>{72833802-FEF1-4C79-8D5D-14CF1EAF98D9}</a:tableStyleId>
              </a:tblPr>
              <a:tblGrid>
                <a:gridCol w="2316507">
                  <a:extLst>
                    <a:ext uri="{9D8B030D-6E8A-4147-A177-3AD203B41FA5}">
                      <a16:colId xmlns:a16="http://schemas.microsoft.com/office/drawing/2014/main" val="20000"/>
                    </a:ext>
                  </a:extLst>
                </a:gridCol>
                <a:gridCol w="5316341">
                  <a:extLst>
                    <a:ext uri="{9D8B030D-6E8A-4147-A177-3AD203B41FA5}">
                      <a16:colId xmlns:a16="http://schemas.microsoft.com/office/drawing/2014/main" val="20001"/>
                    </a:ext>
                  </a:extLst>
                </a:gridCol>
              </a:tblGrid>
              <a:tr h="420481">
                <a:tc>
                  <a:txBody>
                    <a:bodyPr/>
                    <a:lstStyle/>
                    <a:p>
                      <a:r>
                        <a:rPr lang="zh-CN" altLang="en-US" sz="1400" dirty="0">
                          <a:latin typeface="微软雅黑" panose="020B0503020204020204" pitchFamily="34" charset="-122"/>
                          <a:ea typeface="微软雅黑" panose="020B0503020204020204" pitchFamily="34" charset="-122"/>
                        </a:rPr>
                        <a:t>目录</a:t>
                      </a:r>
                    </a:p>
                  </a:txBody>
                  <a:tcPr>
                    <a:solidFill>
                      <a:srgbClr val="FDC960"/>
                    </a:solidFill>
                  </a:tcPr>
                </a:tc>
                <a:tc>
                  <a:txBody>
                    <a:bodyPr/>
                    <a:lstStyle/>
                    <a:p>
                      <a:r>
                        <a:rPr lang="zh-CN" altLang="en-US" sz="1400" dirty="0">
                          <a:latin typeface="微软雅黑" panose="020B0503020204020204" pitchFamily="34" charset="-122"/>
                          <a:ea typeface="微软雅黑" panose="020B0503020204020204" pitchFamily="34" charset="-122"/>
                        </a:rPr>
                        <a:t>介绍</a:t>
                      </a:r>
                    </a:p>
                  </a:txBody>
                  <a:tcPr>
                    <a:solidFill>
                      <a:srgbClr val="FDC960"/>
                    </a:solidFill>
                  </a:tcPr>
                </a:tc>
                <a:extLst>
                  <a:ext uri="{0D108BD9-81ED-4DB2-BD59-A6C34878D82A}">
                    <a16:rowId xmlns:a16="http://schemas.microsoft.com/office/drawing/2014/main" val="10000"/>
                  </a:ext>
                </a:extLst>
              </a:tr>
              <a:tr h="299599">
                <a:tc>
                  <a:txBody>
                    <a:bodyPr/>
                    <a:lstStyle/>
                    <a:p>
                      <a:r>
                        <a:rPr lang="en-US" altLang="zh-CN" sz="1400" dirty="0">
                          <a:latin typeface="微软雅黑" panose="020B0503020204020204" pitchFamily="34" charset="-122"/>
                          <a:ea typeface="微软雅黑" panose="020B0503020204020204" pitchFamily="34" charset="-122"/>
                        </a:rPr>
                        <a:t>source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该目录存放主体业务源码</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299599">
                <a:tc>
                  <a:txBody>
                    <a:bodyPr/>
                    <a:lstStyle/>
                    <a:p>
                      <a:r>
                        <a:rPr lang="en-US" altLang="zh-CN" sz="1400" dirty="0" err="1">
                          <a:latin typeface="微软雅黑" panose="020B0503020204020204" pitchFamily="34" charset="-122"/>
                          <a:ea typeface="微软雅黑" panose="020B0503020204020204" pitchFamily="34" charset="-122"/>
                        </a:rPr>
                        <a:t>third_lib</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该目录存放第三方使用的库</a:t>
                      </a:r>
                    </a:p>
                  </a:txBody>
                  <a:tcPr/>
                </a:tc>
                <a:extLst>
                  <a:ext uri="{0D108BD9-81ED-4DB2-BD59-A6C34878D82A}">
                    <a16:rowId xmlns:a16="http://schemas.microsoft.com/office/drawing/2014/main" val="10002"/>
                  </a:ext>
                </a:extLst>
              </a:tr>
              <a:tr h="299599">
                <a:tc>
                  <a:txBody>
                    <a:bodyPr/>
                    <a:lstStyle/>
                    <a:p>
                      <a:r>
                        <a:rPr lang="en-US" altLang="zh-CN" sz="1400" dirty="0" err="1">
                          <a:latin typeface="微软雅黑" panose="020B0503020204020204" pitchFamily="34" charset="-122"/>
                          <a:ea typeface="微软雅黑" panose="020B0503020204020204" pitchFamily="34" charset="-122"/>
                        </a:rPr>
                        <a:t>unit_test</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该目录存放单元测试工程</a:t>
                      </a:r>
                    </a:p>
                  </a:txBody>
                  <a:tcPr/>
                </a:tc>
                <a:extLst>
                  <a:ext uri="{0D108BD9-81ED-4DB2-BD59-A6C34878D82A}">
                    <a16:rowId xmlns:a16="http://schemas.microsoft.com/office/drawing/2014/main" val="10003"/>
                  </a:ext>
                </a:extLst>
              </a:tr>
              <a:tr h="299599">
                <a:tc>
                  <a:txBody>
                    <a:bodyPr/>
                    <a:lstStyle/>
                    <a:p>
                      <a:r>
                        <a:rPr lang="en-US" altLang="zh-CN" sz="1400" dirty="0">
                          <a:latin typeface="微软雅黑" panose="020B0503020204020204" pitchFamily="34" charset="-122"/>
                          <a:ea typeface="微软雅黑" panose="020B0503020204020204" pitchFamily="34" charset="-122"/>
                        </a:rPr>
                        <a:t>bin</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该目录存放着程序的执行文件</a:t>
                      </a:r>
                    </a:p>
                  </a:txBody>
                  <a:tcPr/>
                </a:tc>
                <a:extLst>
                  <a:ext uri="{0D108BD9-81ED-4DB2-BD59-A6C34878D82A}">
                    <a16:rowId xmlns:a16="http://schemas.microsoft.com/office/drawing/2014/main" val="10004"/>
                  </a:ext>
                </a:extLst>
              </a:tr>
              <a:tr h="397921">
                <a:tc>
                  <a:txBody>
                    <a:bodyPr/>
                    <a:lstStyle/>
                    <a:p>
                      <a:pPr marL="0" marR="0" lvl="0" indent="0" algn="l" defTabSz="1218164"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build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该目录存放</a:t>
                      </a:r>
                      <a:r>
                        <a:rPr lang="en-US" altLang="zh-CN" sz="1400" dirty="0" err="1">
                          <a:latin typeface="微软雅黑" panose="020B0503020204020204" pitchFamily="34" charset="-122"/>
                          <a:ea typeface="微软雅黑" panose="020B0503020204020204" pitchFamily="34" charset="-122"/>
                        </a:rPr>
                        <a:t>CMake</a:t>
                      </a:r>
                      <a:r>
                        <a:rPr lang="zh-CN" altLang="en-US" sz="1400" dirty="0">
                          <a:latin typeface="微软雅黑" panose="020B0503020204020204" pitchFamily="34" charset="-122"/>
                          <a:ea typeface="微软雅黑" panose="020B0503020204020204" pitchFamily="34" charset="-122"/>
                        </a:rPr>
                        <a:t>构建后的缓存文件</a:t>
                      </a:r>
                    </a:p>
                  </a:txBody>
                  <a:tcPr/>
                </a:tc>
                <a:extLst>
                  <a:ext uri="{0D108BD9-81ED-4DB2-BD59-A6C34878D82A}">
                    <a16:rowId xmlns:a16="http://schemas.microsoft.com/office/drawing/2014/main" val="10005"/>
                  </a:ext>
                </a:extLst>
              </a:tr>
              <a:tr h="316958">
                <a:tc>
                  <a:txBody>
                    <a:bodyPr/>
                    <a:lstStyle/>
                    <a:p>
                      <a:r>
                        <a:rPr lang="en-US" altLang="zh-CN" sz="1400" dirty="0">
                          <a:solidFill>
                            <a:srgbClr val="00B050"/>
                          </a:solidFill>
                          <a:latin typeface="微软雅黑" panose="020B0503020204020204" pitchFamily="34" charset="-122"/>
                          <a:ea typeface="微软雅黑" panose="020B0503020204020204" pitchFamily="34" charset="-122"/>
                        </a:rPr>
                        <a:t>script</a:t>
                      </a:r>
                      <a:endParaRPr lang="zh-CN" altLang="en-US" sz="1400" dirty="0">
                        <a:solidFill>
                          <a:srgbClr val="00B050"/>
                        </a:solidFill>
                        <a:latin typeface="微软雅黑" panose="020B0503020204020204" pitchFamily="34" charset="-122"/>
                        <a:ea typeface="微软雅黑" panose="020B0503020204020204" pitchFamily="34" charset="-122"/>
                      </a:endParaRPr>
                    </a:p>
                  </a:txBody>
                  <a:tcPr/>
                </a:tc>
                <a:tc>
                  <a:txBody>
                    <a:bodyPr/>
                    <a:lstStyle/>
                    <a:p>
                      <a:r>
                        <a:rPr lang="zh-CN" altLang="en-US" sz="1400" dirty="0">
                          <a:solidFill>
                            <a:srgbClr val="00B050"/>
                          </a:solidFill>
                          <a:latin typeface="微软雅黑" panose="020B0503020204020204" pitchFamily="34" charset="-122"/>
                          <a:ea typeface="微软雅黑" panose="020B0503020204020204" pitchFamily="34" charset="-122"/>
                        </a:rPr>
                        <a:t>该目录存放其他辅助的脚本</a:t>
                      </a:r>
                    </a:p>
                  </a:txBody>
                  <a:tcPr/>
                </a:tc>
                <a:extLst>
                  <a:ext uri="{0D108BD9-81ED-4DB2-BD59-A6C34878D82A}">
                    <a16:rowId xmlns:a16="http://schemas.microsoft.com/office/drawing/2014/main" val="10006"/>
                  </a:ext>
                </a:extLst>
              </a:tr>
              <a:tr h="316958">
                <a:tc>
                  <a:txBody>
                    <a:bodyPr/>
                    <a:lstStyle/>
                    <a:p>
                      <a:pPr marL="0" marR="0" lvl="0" indent="0" algn="l" defTabSz="1218164" rtl="0" eaLnBrk="1" fontAlgn="auto" latinLnBrk="0" hangingPunct="1">
                        <a:lnSpc>
                          <a:spcPct val="100000"/>
                        </a:lnSpc>
                        <a:spcBef>
                          <a:spcPts val="0"/>
                        </a:spcBef>
                        <a:spcAft>
                          <a:spcPts val="0"/>
                        </a:spcAft>
                        <a:buClrTx/>
                        <a:buSzTx/>
                        <a:buFontTx/>
                        <a:buNone/>
                        <a:tabLst/>
                        <a:defRPr/>
                      </a:pPr>
                      <a:r>
                        <a:rPr lang="en-US" altLang="zh-CN" sz="1400" dirty="0">
                          <a:solidFill>
                            <a:srgbClr val="00B050"/>
                          </a:solidFill>
                          <a:latin typeface="微软雅黑" panose="020B0503020204020204" pitchFamily="34" charset="-122"/>
                          <a:ea typeface="微软雅黑" panose="020B0503020204020204" pitchFamily="34" charset="-122"/>
                        </a:rPr>
                        <a:t>build.sh</a:t>
                      </a:r>
                      <a:endParaRPr lang="zh-CN" altLang="en-US" sz="1400" dirty="0">
                        <a:solidFill>
                          <a:srgbClr val="00B050"/>
                        </a:solidFill>
                        <a:latin typeface="微软雅黑" panose="020B0503020204020204" pitchFamily="34" charset="-122"/>
                        <a:ea typeface="微软雅黑" panose="020B0503020204020204" pitchFamily="34" charset="-122"/>
                      </a:endParaRPr>
                    </a:p>
                  </a:txBody>
                  <a:tcPr/>
                </a:tc>
                <a:tc>
                  <a:txBody>
                    <a:bodyPr/>
                    <a:lstStyle/>
                    <a:p>
                      <a:r>
                        <a:rPr lang="zh-CN" altLang="en-US" sz="1400" dirty="0">
                          <a:solidFill>
                            <a:srgbClr val="00B050"/>
                          </a:solidFill>
                          <a:latin typeface="微软雅黑" panose="020B0503020204020204" pitchFamily="34" charset="-122"/>
                          <a:ea typeface="微软雅黑" panose="020B0503020204020204" pitchFamily="34" charset="-122"/>
                        </a:rPr>
                        <a:t>总工程编译脚本文件</a:t>
                      </a:r>
                    </a:p>
                  </a:txBody>
                  <a:tcPr/>
                </a:tc>
                <a:extLst>
                  <a:ext uri="{0D108BD9-81ED-4DB2-BD59-A6C34878D82A}">
                    <a16:rowId xmlns:a16="http://schemas.microsoft.com/office/drawing/2014/main" val="10007"/>
                  </a:ext>
                </a:extLst>
              </a:tr>
              <a:tr h="369586">
                <a:tc>
                  <a:txBody>
                    <a:bodyPr/>
                    <a:lstStyle/>
                    <a:p>
                      <a:r>
                        <a:rPr lang="en-US" altLang="zh-CN" sz="1400" dirty="0">
                          <a:solidFill>
                            <a:srgbClr val="00B050"/>
                          </a:solidFill>
                          <a:latin typeface="微软雅黑" panose="020B0503020204020204" pitchFamily="34" charset="-122"/>
                          <a:ea typeface="微软雅黑" panose="020B0503020204020204" pitchFamily="34" charset="-122"/>
                        </a:rPr>
                        <a:t>CMakeLists.txt</a:t>
                      </a:r>
                      <a:endParaRPr lang="zh-CN" altLang="en-US" sz="1400" dirty="0">
                        <a:solidFill>
                          <a:srgbClr val="00B050"/>
                        </a:solidFill>
                        <a:latin typeface="微软雅黑" panose="020B0503020204020204" pitchFamily="34" charset="-122"/>
                        <a:ea typeface="微软雅黑" panose="020B0503020204020204" pitchFamily="34" charset="-122"/>
                      </a:endParaRPr>
                    </a:p>
                  </a:txBody>
                  <a:tcPr/>
                </a:tc>
                <a:tc>
                  <a:txBody>
                    <a:bodyPr/>
                    <a:lstStyle/>
                    <a:p>
                      <a:r>
                        <a:rPr lang="zh-CN" altLang="en-US" sz="1400" dirty="0">
                          <a:solidFill>
                            <a:srgbClr val="00B050"/>
                          </a:solidFill>
                          <a:latin typeface="微软雅黑" panose="020B0503020204020204" pitchFamily="34" charset="-122"/>
                          <a:ea typeface="微软雅黑" panose="020B0503020204020204" pitchFamily="34" charset="-122"/>
                        </a:rPr>
                        <a:t>总工程构建</a:t>
                      </a:r>
                      <a:r>
                        <a:rPr lang="en-US" altLang="zh-CN" sz="1400" dirty="0" err="1">
                          <a:solidFill>
                            <a:srgbClr val="00B050"/>
                          </a:solidFill>
                          <a:latin typeface="微软雅黑" panose="020B0503020204020204" pitchFamily="34" charset="-122"/>
                          <a:ea typeface="微软雅黑" panose="020B0503020204020204" pitchFamily="34" charset="-122"/>
                        </a:rPr>
                        <a:t>CMake</a:t>
                      </a:r>
                      <a:r>
                        <a:rPr lang="zh-CN" altLang="en-US" sz="1400" dirty="0">
                          <a:solidFill>
                            <a:srgbClr val="00B050"/>
                          </a:solidFill>
                          <a:latin typeface="微软雅黑" panose="020B0503020204020204" pitchFamily="34" charset="-122"/>
                          <a:ea typeface="微软雅黑" panose="020B0503020204020204" pitchFamily="34" charset="-122"/>
                        </a:rPr>
                        <a:t>文件</a:t>
                      </a:r>
                    </a:p>
                  </a:txBody>
                  <a:tcPr/>
                </a:tc>
                <a:extLst>
                  <a:ext uri="{0D108BD9-81ED-4DB2-BD59-A6C34878D82A}">
                    <a16:rowId xmlns:a16="http://schemas.microsoft.com/office/drawing/2014/main" val="10008"/>
                  </a:ext>
                </a:extLst>
              </a:tr>
              <a:tr h="444254">
                <a:tc>
                  <a:txBody>
                    <a:bodyPr/>
                    <a:lstStyle/>
                    <a:p>
                      <a:pPr marL="0" marR="0" lvl="0" indent="0" algn="l" defTabSz="1218164" rtl="0" eaLnBrk="1" fontAlgn="auto" latinLnBrk="0" hangingPunct="1">
                        <a:lnSpc>
                          <a:spcPct val="100000"/>
                        </a:lnSpc>
                        <a:spcBef>
                          <a:spcPts val="0"/>
                        </a:spcBef>
                        <a:spcAft>
                          <a:spcPts val="0"/>
                        </a:spcAft>
                        <a:buClrTx/>
                        <a:buSzTx/>
                        <a:buFontTx/>
                        <a:buNone/>
                        <a:tabLst/>
                        <a:defRPr/>
                      </a:pPr>
                      <a:r>
                        <a:rPr lang="en-US" altLang="zh-CN" sz="1400" b="0" dirty="0">
                          <a:solidFill>
                            <a:srgbClr val="00B050"/>
                          </a:solidFill>
                          <a:latin typeface="微软雅黑" panose="020B0503020204020204" pitchFamily="34" charset="-122"/>
                          <a:ea typeface="微软雅黑" panose="020B0503020204020204" pitchFamily="34" charset="-122"/>
                        </a:rPr>
                        <a:t>source/CMakeLists.txt</a:t>
                      </a:r>
                      <a:endParaRPr lang="zh-CN" altLang="en-US" sz="1400" b="0" dirty="0">
                        <a:solidFill>
                          <a:srgbClr val="00B050"/>
                        </a:solidFill>
                        <a:latin typeface="微软雅黑" panose="020B0503020204020204" pitchFamily="34" charset="-122"/>
                        <a:ea typeface="微软雅黑" panose="020B0503020204020204" pitchFamily="34" charset="-122"/>
                      </a:endParaRPr>
                    </a:p>
                  </a:txBody>
                  <a:tcPr/>
                </a:tc>
                <a:tc>
                  <a:txBody>
                    <a:bodyPr/>
                    <a:lstStyle/>
                    <a:p>
                      <a:r>
                        <a:rPr lang="zh-CN" altLang="en-US" sz="1400" dirty="0">
                          <a:solidFill>
                            <a:srgbClr val="00B050"/>
                          </a:solidFill>
                          <a:latin typeface="微软雅黑" panose="020B0503020204020204" pitchFamily="34" charset="-122"/>
                          <a:ea typeface="微软雅黑" panose="020B0503020204020204" pitchFamily="34" charset="-122"/>
                        </a:rPr>
                        <a:t>子目录中</a:t>
                      </a:r>
                      <a:r>
                        <a:rPr lang="en-US" altLang="zh-CN" sz="1400" dirty="0" err="1">
                          <a:solidFill>
                            <a:srgbClr val="00B050"/>
                          </a:solidFill>
                          <a:latin typeface="微软雅黑" panose="020B0503020204020204" pitchFamily="34" charset="-122"/>
                          <a:ea typeface="微软雅黑" panose="020B0503020204020204" pitchFamily="34" charset="-122"/>
                        </a:rPr>
                        <a:t>CMake</a:t>
                      </a:r>
                      <a:r>
                        <a:rPr lang="zh-CN" altLang="en-US" sz="1400" dirty="0">
                          <a:solidFill>
                            <a:srgbClr val="00B050"/>
                          </a:solidFill>
                          <a:latin typeface="微软雅黑" panose="020B0503020204020204" pitchFamily="34" charset="-122"/>
                          <a:ea typeface="微软雅黑" panose="020B0503020204020204" pitchFamily="34" charset="-122"/>
                        </a:rPr>
                        <a:t>文件，用来描述该目录下参与编译的文件及配置</a:t>
                      </a:r>
                    </a:p>
                  </a:txBody>
                  <a:tcPr/>
                </a:tc>
                <a:extLst>
                  <a:ext uri="{0D108BD9-81ED-4DB2-BD59-A6C34878D82A}">
                    <a16:rowId xmlns:a16="http://schemas.microsoft.com/office/drawing/2014/main" val="10009"/>
                  </a:ext>
                </a:extLst>
              </a:tr>
              <a:tr h="444254">
                <a:tc>
                  <a:txBody>
                    <a:bodyPr/>
                    <a:lstStyle/>
                    <a:p>
                      <a:r>
                        <a:rPr lang="en-US" altLang="zh-CN" sz="1400" dirty="0">
                          <a:solidFill>
                            <a:srgbClr val="00B050"/>
                          </a:solidFill>
                          <a:latin typeface="微软雅黑" panose="020B0503020204020204" pitchFamily="34" charset="-122"/>
                          <a:ea typeface="微软雅黑" panose="020B0503020204020204" pitchFamily="34" charset="-122"/>
                        </a:rPr>
                        <a:t>build/</a:t>
                      </a:r>
                      <a:r>
                        <a:rPr lang="en-US" altLang="zh-CN" sz="1400" dirty="0" err="1">
                          <a:solidFill>
                            <a:srgbClr val="00B050"/>
                          </a:solidFill>
                          <a:latin typeface="微软雅黑" panose="020B0503020204020204" pitchFamily="34" charset="-122"/>
                          <a:ea typeface="微软雅黑" panose="020B0503020204020204" pitchFamily="34" charset="-122"/>
                        </a:rPr>
                        <a:t>Makefile</a:t>
                      </a:r>
                      <a:endParaRPr lang="zh-CN" altLang="en-US" sz="1400" dirty="0">
                        <a:solidFill>
                          <a:srgbClr val="00B050"/>
                        </a:solidFill>
                        <a:latin typeface="微软雅黑" panose="020B0503020204020204" pitchFamily="34" charset="-122"/>
                        <a:ea typeface="微软雅黑" panose="020B0503020204020204" pitchFamily="34" charset="-122"/>
                      </a:endParaRPr>
                    </a:p>
                  </a:txBody>
                  <a:tcPr/>
                </a:tc>
                <a:tc>
                  <a:txBody>
                    <a:bodyPr/>
                    <a:lstStyle/>
                    <a:p>
                      <a:r>
                        <a:rPr lang="zh-CN" altLang="en-US" sz="1400" dirty="0">
                          <a:solidFill>
                            <a:srgbClr val="00B050"/>
                          </a:solidFill>
                          <a:latin typeface="微软雅黑" panose="020B0503020204020204" pitchFamily="34" charset="-122"/>
                          <a:ea typeface="微软雅黑" panose="020B0503020204020204" pitchFamily="34" charset="-122"/>
                        </a:rPr>
                        <a:t>当次构建生成的指导</a:t>
                      </a:r>
                      <a:r>
                        <a:rPr lang="en-US" altLang="zh-CN" sz="1400" dirty="0">
                          <a:solidFill>
                            <a:srgbClr val="00B050"/>
                          </a:solidFill>
                          <a:latin typeface="微软雅黑" panose="020B0503020204020204" pitchFamily="34" charset="-122"/>
                          <a:ea typeface="微软雅黑" panose="020B0503020204020204" pitchFamily="34" charset="-122"/>
                        </a:rPr>
                        <a:t>make</a:t>
                      </a:r>
                      <a:r>
                        <a:rPr lang="zh-CN" altLang="en-US" sz="1400" dirty="0">
                          <a:solidFill>
                            <a:srgbClr val="00B050"/>
                          </a:solidFill>
                          <a:latin typeface="微软雅黑" panose="020B0503020204020204" pitchFamily="34" charset="-122"/>
                          <a:ea typeface="微软雅黑" panose="020B0503020204020204" pitchFamily="34" charset="-122"/>
                        </a:rPr>
                        <a:t>工程的过程描述文件</a:t>
                      </a:r>
                    </a:p>
                  </a:txBody>
                  <a:tcPr/>
                </a:tc>
                <a:extLst>
                  <a:ext uri="{0D108BD9-81ED-4DB2-BD59-A6C34878D82A}">
                    <a16:rowId xmlns:a16="http://schemas.microsoft.com/office/drawing/2014/main" val="10010"/>
                  </a:ext>
                </a:extLst>
              </a:tr>
            </a:tbl>
          </a:graphicData>
        </a:graphic>
      </p:graphicFrame>
      <p:pic>
        <p:nvPicPr>
          <p:cNvPr id="9" name="图片 8"/>
          <p:cNvPicPr>
            <a:picLocks noChangeAspect="1"/>
          </p:cNvPicPr>
          <p:nvPr/>
        </p:nvPicPr>
        <p:blipFill>
          <a:blip r:embed="rId3"/>
          <a:stretch>
            <a:fillRect/>
          </a:stretch>
        </p:blipFill>
        <p:spPr>
          <a:xfrm>
            <a:off x="4298181" y="5163547"/>
            <a:ext cx="5789187" cy="1512168"/>
          </a:xfrm>
          <a:prstGeom prst="rect">
            <a:avLst/>
          </a:prstGeom>
        </p:spPr>
      </p:pic>
    </p:spTree>
    <p:extLst>
      <p:ext uri="{BB962C8B-B14F-4D97-AF65-F5344CB8AC3E}">
        <p14:creationId xmlns:p14="http://schemas.microsoft.com/office/powerpoint/2010/main" val="5961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31250" cy="871537"/>
          </a:xfrm>
        </p:spPr>
        <p:txBody>
          <a:bodyPr/>
          <a:lstStyle/>
          <a:p>
            <a:r>
              <a:rPr lang="zh-CN" altLang="en-US" sz="3200" dirty="0"/>
              <a:t>构建框架：主流框架</a:t>
            </a:r>
            <a:endParaRPr lang="zh-CN" altLang="en-US" dirty="0">
              <a:latin typeface="Yu Gothic" panose="020B0400000000000000" pitchFamily="34" charset="-128"/>
              <a:ea typeface="Yu Gothic" panose="020B0400000000000000" pitchFamily="34" charset="-128"/>
            </a:endParaRPr>
          </a:p>
        </p:txBody>
      </p:sp>
      <p:sp>
        <p:nvSpPr>
          <p:cNvPr id="5" name="内容占位符 2"/>
          <p:cNvSpPr txBox="1">
            <a:spLocks/>
          </p:cNvSpPr>
          <p:nvPr/>
        </p:nvSpPr>
        <p:spPr bwMode="auto">
          <a:xfrm>
            <a:off x="465948" y="1052737"/>
            <a:ext cx="7504641"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t" anchorCtr="0" compatLnSpc="1">
            <a:prstTxWarp prst="textNoShape">
              <a:avLst/>
            </a:prstTxWarp>
            <a:normAutofit/>
          </a:bodyPr>
          <a:lst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a:lstStyle>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6871598" y="1452785"/>
            <a:ext cx="4901860" cy="4498598"/>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451619452"/>
              </p:ext>
            </p:extLst>
          </p:nvPr>
        </p:nvGraphicFramePr>
        <p:xfrm>
          <a:off x="458279" y="2323089"/>
          <a:ext cx="6048672" cy="2757989"/>
        </p:xfrm>
        <a:graphic>
          <a:graphicData uri="http://schemas.openxmlformats.org/drawingml/2006/table">
            <a:tbl>
              <a:tblPr firstRow="1" bandRow="1">
                <a:tableStyleId>{72833802-FEF1-4C79-8D5D-14CF1EAF98D9}</a:tableStyleId>
              </a:tblPr>
              <a:tblGrid>
                <a:gridCol w="2255726">
                  <a:extLst>
                    <a:ext uri="{9D8B030D-6E8A-4147-A177-3AD203B41FA5}">
                      <a16:colId xmlns:a16="http://schemas.microsoft.com/office/drawing/2014/main" val="20000"/>
                    </a:ext>
                  </a:extLst>
                </a:gridCol>
                <a:gridCol w="3792946">
                  <a:extLst>
                    <a:ext uri="{9D8B030D-6E8A-4147-A177-3AD203B41FA5}">
                      <a16:colId xmlns:a16="http://schemas.microsoft.com/office/drawing/2014/main" val="20001"/>
                    </a:ext>
                  </a:extLst>
                </a:gridCol>
              </a:tblGrid>
              <a:tr h="343425">
                <a:tc>
                  <a:txBody>
                    <a:bodyPr/>
                    <a:lstStyle/>
                    <a:p>
                      <a:r>
                        <a:rPr lang="en-US" altLang="zh-CN" sz="1600" dirty="0">
                          <a:latin typeface="微软雅黑" panose="020B0503020204020204" pitchFamily="34" charset="-122"/>
                          <a:ea typeface="微软雅黑" panose="020B0503020204020204" pitchFamily="34" charset="-122"/>
                        </a:rPr>
                        <a:t>C/C++</a:t>
                      </a:r>
                      <a:r>
                        <a:rPr lang="zh-CN" altLang="en-US" sz="1600" dirty="0">
                          <a:latin typeface="微软雅黑" panose="020B0503020204020204" pitchFamily="34" charset="-122"/>
                          <a:ea typeface="微软雅黑" panose="020B0503020204020204" pitchFamily="34" charset="-122"/>
                        </a:rPr>
                        <a:t>主流构建框架</a:t>
                      </a:r>
                    </a:p>
                  </a:txBody>
                  <a:tcPr>
                    <a:solidFill>
                      <a:srgbClr val="FFAF00"/>
                    </a:solidFill>
                  </a:tcPr>
                </a:tc>
                <a:tc>
                  <a:txBody>
                    <a:bodyPr/>
                    <a:lstStyle/>
                    <a:p>
                      <a:r>
                        <a:rPr lang="zh-CN" altLang="en-US" sz="1600" dirty="0">
                          <a:latin typeface="微软雅黑" panose="020B0503020204020204" pitchFamily="34" charset="-122"/>
                          <a:ea typeface="微软雅黑" panose="020B0503020204020204" pitchFamily="34" charset="-122"/>
                        </a:rPr>
                        <a:t>介绍</a:t>
                      </a:r>
                    </a:p>
                  </a:txBody>
                  <a:tcPr>
                    <a:solidFill>
                      <a:srgbClr val="FFAF00"/>
                    </a:solidFill>
                  </a:tcPr>
                </a:tc>
                <a:extLst>
                  <a:ext uri="{0D108BD9-81ED-4DB2-BD59-A6C34878D82A}">
                    <a16:rowId xmlns:a16="http://schemas.microsoft.com/office/drawing/2014/main" val="10000"/>
                  </a:ext>
                </a:extLst>
              </a:tr>
              <a:tr h="576064">
                <a:tc>
                  <a:txBody>
                    <a:bodyPr/>
                    <a:lstStyle/>
                    <a:p>
                      <a:r>
                        <a:rPr lang="en-US" altLang="zh-CN" sz="1200" dirty="0">
                          <a:latin typeface="微软雅黑" panose="020B0503020204020204" pitchFamily="34" charset="-122"/>
                          <a:ea typeface="微软雅黑" panose="020B0503020204020204" pitchFamily="34" charset="-122"/>
                        </a:rPr>
                        <a:t>Make</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属于最早的构建系统</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缺点：复杂且难以阅读 维护困难</a:t>
                      </a:r>
                    </a:p>
                  </a:txBody>
                  <a:tcPr/>
                </a:tc>
                <a:extLst>
                  <a:ext uri="{0D108BD9-81ED-4DB2-BD59-A6C34878D82A}">
                    <a16:rowId xmlns:a16="http://schemas.microsoft.com/office/drawing/2014/main" val="10001"/>
                  </a:ext>
                </a:extLst>
              </a:tr>
              <a:tr h="558340">
                <a:tc>
                  <a:txBody>
                    <a:bodyPr/>
                    <a:lstStyle/>
                    <a:p>
                      <a:r>
                        <a:rPr lang="en-US" altLang="zh-CN" sz="1200" dirty="0">
                          <a:latin typeface="微软雅黑" panose="020B0503020204020204" pitchFamily="34" charset="-122"/>
                          <a:ea typeface="微软雅黑" panose="020B0503020204020204" pitchFamily="34" charset="-122"/>
                        </a:rPr>
                        <a:t>Ninja</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en-US" altLang="zh-CN" sz="1200" dirty="0">
                          <a:latin typeface="微软雅黑" panose="020B0503020204020204" pitchFamily="34" charset="-122"/>
                          <a:ea typeface="微软雅黑" panose="020B0503020204020204" pitchFamily="34" charset="-122"/>
                        </a:rPr>
                        <a:t>Ninja</a:t>
                      </a:r>
                      <a:r>
                        <a:rPr lang="zh-CN" altLang="en-US" sz="1200" dirty="0">
                          <a:latin typeface="微软雅黑" panose="020B0503020204020204" pitchFamily="34" charset="-122"/>
                          <a:ea typeface="微软雅黑" panose="020B0503020204020204" pitchFamily="34" charset="-122"/>
                        </a:rPr>
                        <a:t>是一个注重速度的小型构建系统</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Ninja</a:t>
                      </a:r>
                      <a:r>
                        <a:rPr lang="zh-CN" altLang="en-US" sz="1200" dirty="0">
                          <a:latin typeface="微软雅黑" panose="020B0503020204020204" pitchFamily="34" charset="-122"/>
                          <a:ea typeface="微软雅黑" panose="020B0503020204020204" pitchFamily="34" charset="-122"/>
                        </a:rPr>
                        <a:t>可以与更智能的元构建系统结合使用，如</a:t>
                      </a:r>
                      <a:r>
                        <a:rPr lang="en-US" altLang="zh-CN" sz="1200" dirty="0" err="1">
                          <a:latin typeface="微软雅黑" panose="020B0503020204020204" pitchFamily="34" charset="-122"/>
                          <a:ea typeface="微软雅黑" panose="020B0503020204020204" pitchFamily="34" charset="-122"/>
                        </a:rPr>
                        <a:t>cmake</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gn</a:t>
                      </a:r>
                      <a:r>
                        <a:rPr lang="zh-CN" altLang="en-US" sz="1200" dirty="0">
                          <a:latin typeface="微软雅黑" panose="020B0503020204020204" pitchFamily="34" charset="-122"/>
                          <a:ea typeface="微软雅黑" panose="020B0503020204020204" pitchFamily="34" charset="-122"/>
                        </a:rPr>
                        <a:t>等</a:t>
                      </a:r>
                    </a:p>
                  </a:txBody>
                  <a:tcPr/>
                </a:tc>
                <a:extLst>
                  <a:ext uri="{0D108BD9-81ED-4DB2-BD59-A6C34878D82A}">
                    <a16:rowId xmlns:a16="http://schemas.microsoft.com/office/drawing/2014/main" val="10002"/>
                  </a:ext>
                </a:extLst>
              </a:tr>
              <a:tr h="558340">
                <a:tc>
                  <a:txBody>
                    <a:bodyPr/>
                    <a:lstStyle/>
                    <a:p>
                      <a:r>
                        <a:rPr lang="en-US" altLang="zh-CN" sz="1200" dirty="0" err="1">
                          <a:latin typeface="微软雅黑" panose="020B0503020204020204" pitchFamily="34" charset="-122"/>
                          <a:ea typeface="微软雅黑" panose="020B0503020204020204" pitchFamily="34" charset="-122"/>
                        </a:rPr>
                        <a:t>Bazel</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a:latin typeface="微软雅黑" panose="020B0503020204020204" pitchFamily="34" charset="-122"/>
                          <a:ea typeface="微软雅黑" panose="020B0503020204020204" pitchFamily="34" charset="-122"/>
                        </a:rPr>
                        <a:t>它使用人类可读的高级构建语言。</a:t>
                      </a:r>
                      <a:r>
                        <a:rPr lang="en-US" altLang="zh-CN" sz="1200" dirty="0" err="1">
                          <a:latin typeface="微软雅黑" panose="020B0503020204020204" pitchFamily="34" charset="-122"/>
                          <a:ea typeface="微软雅黑" panose="020B0503020204020204" pitchFamily="34" charset="-122"/>
                        </a:rPr>
                        <a:t>Bazel</a:t>
                      </a:r>
                      <a:r>
                        <a:rPr lang="zh-CN" altLang="en-US" sz="1200" dirty="0">
                          <a:latin typeface="微软雅黑" panose="020B0503020204020204" pitchFamily="34" charset="-122"/>
                          <a:ea typeface="微软雅黑" panose="020B0503020204020204" pitchFamily="34" charset="-122"/>
                        </a:rPr>
                        <a:t>支持多种语言的项目，并为多个平台构建输出。</a:t>
                      </a:r>
                      <a:r>
                        <a:rPr lang="en-US" altLang="zh-CN" sz="1200" dirty="0" err="1">
                          <a:latin typeface="微软雅黑" panose="020B0503020204020204" pitchFamily="34" charset="-122"/>
                          <a:ea typeface="微软雅黑" panose="020B0503020204020204" pitchFamily="34" charset="-122"/>
                        </a:rPr>
                        <a:t>Bazel</a:t>
                      </a:r>
                      <a:r>
                        <a:rPr lang="zh-CN" altLang="en-US" sz="1200" dirty="0">
                          <a:latin typeface="微软雅黑" panose="020B0503020204020204" pitchFamily="34" charset="-122"/>
                          <a:ea typeface="微软雅黑" panose="020B0503020204020204" pitchFamily="34" charset="-122"/>
                        </a:rPr>
                        <a:t>支持大型代码库。跨多个存储库和大量用户。</a:t>
                      </a:r>
                    </a:p>
                  </a:txBody>
                  <a:tcPr/>
                </a:tc>
                <a:extLst>
                  <a:ext uri="{0D108BD9-81ED-4DB2-BD59-A6C34878D82A}">
                    <a16:rowId xmlns:a16="http://schemas.microsoft.com/office/drawing/2014/main" val="10003"/>
                  </a:ext>
                </a:extLst>
              </a:tr>
              <a:tr h="558340">
                <a:tc>
                  <a:txBody>
                    <a:bodyPr/>
                    <a:lstStyle/>
                    <a:p>
                      <a:r>
                        <a:rPr lang="en-US" altLang="zh-CN" sz="1200" dirty="0" err="1">
                          <a:latin typeface="微软雅黑" panose="020B0503020204020204" pitchFamily="34" charset="-122"/>
                          <a:ea typeface="微软雅黑" panose="020B0503020204020204" pitchFamily="34" charset="-122"/>
                        </a:rPr>
                        <a:t>SCons</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使用标准的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Python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语法来编写</a:t>
                      </a:r>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makefile</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，可调用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Python</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库进行各类复杂处理</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828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31250" cy="871537"/>
          </a:xfrm>
        </p:spPr>
        <p:txBody>
          <a:bodyPr/>
          <a:lstStyle/>
          <a:p>
            <a:r>
              <a:rPr lang="zh-CN" altLang="en-US" sz="3200" dirty="0"/>
              <a:t>构建技术：构建缓存和并发</a:t>
            </a:r>
            <a:endParaRPr lang="zh-CN" altLang="en-US" dirty="0">
              <a:latin typeface="Yu Gothic" panose="020B0400000000000000" pitchFamily="34" charset="-128"/>
              <a:ea typeface="Yu Gothic" panose="020B0400000000000000" pitchFamily="34" charset="-128"/>
            </a:endParaRPr>
          </a:p>
        </p:txBody>
      </p:sp>
      <p:sp>
        <p:nvSpPr>
          <p:cNvPr id="5" name="内容占位符 2"/>
          <p:cNvSpPr txBox="1">
            <a:spLocks/>
          </p:cNvSpPr>
          <p:nvPr/>
        </p:nvSpPr>
        <p:spPr bwMode="auto">
          <a:xfrm>
            <a:off x="465948" y="1052737"/>
            <a:ext cx="7504641"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t" anchorCtr="0" compatLnSpc="1">
            <a:prstTxWarp prst="textNoShape">
              <a:avLst/>
            </a:prstTxWarp>
            <a:normAutofit/>
          </a:bodyPr>
          <a:lst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a:lstStyle>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849909" y="1440387"/>
            <a:ext cx="7531000" cy="4597033"/>
          </a:xfrm>
          <a:prstGeom prst="rect">
            <a:avLst/>
          </a:prstGeom>
        </p:spPr>
      </p:pic>
      <p:sp>
        <p:nvSpPr>
          <p:cNvPr id="9" name="文本框 8"/>
          <p:cNvSpPr txBox="1"/>
          <p:nvPr/>
        </p:nvSpPr>
        <p:spPr>
          <a:xfrm>
            <a:off x="11027850" y="6530046"/>
            <a:ext cx="1129830" cy="261610"/>
          </a:xfrm>
          <a:prstGeom prst="rect">
            <a:avLst/>
          </a:prstGeom>
          <a:noFill/>
        </p:spPr>
        <p:txBody>
          <a:bodyPr wrap="square" rtlCol="0">
            <a:spAutoFit/>
          </a:bodyPr>
          <a:lstStyle/>
          <a:p>
            <a:r>
              <a:rPr lang="zh-CN" altLang="en-US" sz="1100" i="1" dirty="0">
                <a:hlinkClick r:id="rId4"/>
              </a:rPr>
              <a:t>该图网络引用</a:t>
            </a:r>
            <a:endParaRPr lang="zh-CN" altLang="en-US" sz="1100" i="1" dirty="0"/>
          </a:p>
        </p:txBody>
      </p:sp>
    </p:spTree>
    <p:extLst>
      <p:ext uri="{BB962C8B-B14F-4D97-AF65-F5344CB8AC3E}">
        <p14:creationId xmlns:p14="http://schemas.microsoft.com/office/powerpoint/2010/main" val="114728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31250" cy="871537"/>
          </a:xfrm>
        </p:spPr>
        <p:txBody>
          <a:bodyPr/>
          <a:lstStyle/>
          <a:p>
            <a:r>
              <a:rPr lang="zh-CN" altLang="en-US" sz="3200" dirty="0"/>
              <a:t>构建技术：</a:t>
            </a:r>
            <a:r>
              <a:rPr lang="en-US" altLang="zh-CN" sz="3200" dirty="0"/>
              <a:t>AI</a:t>
            </a:r>
            <a:r>
              <a:rPr lang="zh-CN" altLang="en-US" sz="3200" dirty="0"/>
              <a:t>辅助</a:t>
            </a:r>
            <a:r>
              <a:rPr lang="en-US" altLang="zh-CN" sz="3200" dirty="0"/>
              <a:t>CI/CD</a:t>
            </a:r>
            <a:r>
              <a:rPr lang="zh-CN" altLang="en-US" sz="3200" dirty="0"/>
              <a:t>流程</a:t>
            </a:r>
            <a:endParaRPr lang="zh-CN" altLang="en-US" dirty="0">
              <a:latin typeface="Yu Gothic" panose="020B0400000000000000" pitchFamily="34" charset="-128"/>
              <a:ea typeface="Yu Gothic" panose="020B0400000000000000" pitchFamily="34" charset="-128"/>
            </a:endParaRPr>
          </a:p>
        </p:txBody>
      </p:sp>
      <p:sp>
        <p:nvSpPr>
          <p:cNvPr id="5" name="内容占位符 2"/>
          <p:cNvSpPr txBox="1">
            <a:spLocks/>
          </p:cNvSpPr>
          <p:nvPr/>
        </p:nvSpPr>
        <p:spPr bwMode="auto">
          <a:xfrm>
            <a:off x="465948" y="1052737"/>
            <a:ext cx="7504641"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t" anchorCtr="0" compatLnSpc="1">
            <a:prstTxWarp prst="textNoShape">
              <a:avLst/>
            </a:prstTxWarp>
            <a:normAutofit/>
          </a:bodyPr>
          <a:lst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a:lstStyle>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2758FE4-96C4-42B5-A9E1-6EF7C78B8985}"/>
              </a:ext>
            </a:extLst>
          </p:cNvPr>
          <p:cNvSpPr/>
          <p:nvPr/>
        </p:nvSpPr>
        <p:spPr>
          <a:xfrm>
            <a:off x="265733" y="871537"/>
            <a:ext cx="10577535" cy="307777"/>
          </a:xfrm>
          <a:prstGeom prst="rect">
            <a:avLst/>
          </a:prstGeom>
        </p:spPr>
        <p:txBody>
          <a:bodyPr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日志专家库</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模型训练</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通用</a:t>
            </a:r>
            <a:r>
              <a:rPr lang="en-US" altLang="zh-CN" sz="1400" b="1" dirty="0">
                <a:solidFill>
                  <a:srgbClr val="FF0000"/>
                </a:solidFill>
                <a:latin typeface="微软雅黑" panose="020B0503020204020204" pitchFamily="34" charset="-122"/>
                <a:ea typeface="微软雅黑" panose="020B0503020204020204" pitchFamily="34" charset="-122"/>
              </a:rPr>
              <a:t>RAG</a:t>
            </a:r>
            <a:r>
              <a:rPr lang="zh-CN" altLang="en-US" sz="1400" b="1" dirty="0">
                <a:solidFill>
                  <a:srgbClr val="FF0000"/>
                </a:solidFill>
                <a:latin typeface="微软雅黑" panose="020B0503020204020204" pitchFamily="34" charset="-122"/>
                <a:ea typeface="微软雅黑" panose="020B0503020204020204" pitchFamily="34" charset="-122"/>
              </a:rPr>
              <a:t>，辅助构建问题定位定界</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10" name="爆炸形: 8 pt  9">
            <a:extLst>
              <a:ext uri="{FF2B5EF4-FFF2-40B4-BE49-F238E27FC236}">
                <a16:creationId xmlns:a16="http://schemas.microsoft.com/office/drawing/2014/main" id="{AA843850-9ABE-4530-B95B-326546733FB3}"/>
              </a:ext>
            </a:extLst>
          </p:cNvPr>
          <p:cNvSpPr/>
          <p:nvPr/>
        </p:nvSpPr>
        <p:spPr>
          <a:xfrm>
            <a:off x="553766" y="1537125"/>
            <a:ext cx="1391636" cy="712337"/>
          </a:xfrm>
          <a:prstGeom prst="irregularSeal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构建失败</a:t>
            </a:r>
          </a:p>
        </p:txBody>
      </p:sp>
      <p:sp>
        <p:nvSpPr>
          <p:cNvPr id="15" name="矩形 14">
            <a:extLst>
              <a:ext uri="{FF2B5EF4-FFF2-40B4-BE49-F238E27FC236}">
                <a16:creationId xmlns:a16="http://schemas.microsoft.com/office/drawing/2014/main" id="{D78296AC-E60E-4728-A5F9-FE588933EDED}"/>
              </a:ext>
            </a:extLst>
          </p:cNvPr>
          <p:cNvSpPr/>
          <p:nvPr/>
        </p:nvSpPr>
        <p:spPr>
          <a:xfrm>
            <a:off x="4955657" y="2728351"/>
            <a:ext cx="786191" cy="421364"/>
          </a:xfrm>
          <a:prstGeom prst="rect">
            <a:avLst/>
          </a:prstGeom>
          <a:solidFill>
            <a:srgbClr val="FFAF00"/>
          </a:solidFill>
          <a:ln w="9525">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日志专家库</a:t>
            </a:r>
          </a:p>
        </p:txBody>
      </p:sp>
      <p:sp>
        <p:nvSpPr>
          <p:cNvPr id="16" name="矩形 15">
            <a:extLst>
              <a:ext uri="{FF2B5EF4-FFF2-40B4-BE49-F238E27FC236}">
                <a16:creationId xmlns:a16="http://schemas.microsoft.com/office/drawing/2014/main" id="{678DE189-24F6-4003-95B2-17ACAF8B83D9}"/>
              </a:ext>
            </a:extLst>
          </p:cNvPr>
          <p:cNvSpPr/>
          <p:nvPr/>
        </p:nvSpPr>
        <p:spPr>
          <a:xfrm>
            <a:off x="6990121" y="3783380"/>
            <a:ext cx="786191" cy="284834"/>
          </a:xfrm>
          <a:prstGeom prst="rect">
            <a:avLst/>
          </a:prstGeom>
          <a:solidFill>
            <a:srgbClr val="D0E8C4"/>
          </a:solidFill>
          <a:ln w="9525">
            <a:solidFill>
              <a:srgbClr val="D0E8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案例库</a:t>
            </a:r>
          </a:p>
        </p:txBody>
      </p:sp>
      <p:sp>
        <p:nvSpPr>
          <p:cNvPr id="17" name="矩形 16">
            <a:extLst>
              <a:ext uri="{FF2B5EF4-FFF2-40B4-BE49-F238E27FC236}">
                <a16:creationId xmlns:a16="http://schemas.microsoft.com/office/drawing/2014/main" id="{0E419B9F-07DD-4305-BEEE-13DDF7C5C2CA}"/>
              </a:ext>
            </a:extLst>
          </p:cNvPr>
          <p:cNvSpPr/>
          <p:nvPr/>
        </p:nvSpPr>
        <p:spPr>
          <a:xfrm>
            <a:off x="6994494" y="4367371"/>
            <a:ext cx="786191" cy="284834"/>
          </a:xfrm>
          <a:prstGeom prst="rect">
            <a:avLst/>
          </a:prstGeom>
          <a:solidFill>
            <a:srgbClr val="D0E8C4"/>
          </a:solidFill>
          <a:ln w="9525">
            <a:solidFill>
              <a:srgbClr val="D0E8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知识库</a:t>
            </a:r>
          </a:p>
        </p:txBody>
      </p:sp>
      <p:sp>
        <p:nvSpPr>
          <p:cNvPr id="32" name="矩形: 圆角 31">
            <a:extLst>
              <a:ext uri="{FF2B5EF4-FFF2-40B4-BE49-F238E27FC236}">
                <a16:creationId xmlns:a16="http://schemas.microsoft.com/office/drawing/2014/main" id="{5753AC38-F013-4412-9D22-9ACC7294C450}"/>
              </a:ext>
            </a:extLst>
          </p:cNvPr>
          <p:cNvSpPr/>
          <p:nvPr/>
        </p:nvSpPr>
        <p:spPr>
          <a:xfrm>
            <a:off x="884403" y="3815062"/>
            <a:ext cx="1168513" cy="585710"/>
          </a:xfrm>
          <a:prstGeom prst="roundRect">
            <a:avLst/>
          </a:prstGeom>
          <a:solidFill>
            <a:schemeClr val="accent6">
              <a:lumMod val="20000"/>
              <a:lumOff val="80000"/>
            </a:schemeClr>
          </a:solidFill>
          <a:ln>
            <a:solidFill>
              <a:srgbClr val="B5B5B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介入定位</a:t>
            </a:r>
          </a:p>
        </p:txBody>
      </p:sp>
      <p:sp>
        <p:nvSpPr>
          <p:cNvPr id="33" name="矩形: 圆角 32">
            <a:extLst>
              <a:ext uri="{FF2B5EF4-FFF2-40B4-BE49-F238E27FC236}">
                <a16:creationId xmlns:a16="http://schemas.microsoft.com/office/drawing/2014/main" id="{93CB2C91-5A35-4D6D-AF7D-17B8F230B5B8}"/>
              </a:ext>
            </a:extLst>
          </p:cNvPr>
          <p:cNvSpPr/>
          <p:nvPr/>
        </p:nvSpPr>
        <p:spPr>
          <a:xfrm>
            <a:off x="892048" y="5219554"/>
            <a:ext cx="1168513" cy="585710"/>
          </a:xfrm>
          <a:prstGeom prst="roundRect">
            <a:avLst/>
          </a:prstGeom>
          <a:solidFill>
            <a:schemeClr val="accent4">
              <a:lumMod val="40000"/>
              <a:lumOff val="6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问题解决</a:t>
            </a:r>
          </a:p>
        </p:txBody>
      </p:sp>
      <p:sp>
        <p:nvSpPr>
          <p:cNvPr id="38" name="文本框 37">
            <a:extLst>
              <a:ext uri="{FF2B5EF4-FFF2-40B4-BE49-F238E27FC236}">
                <a16:creationId xmlns:a16="http://schemas.microsoft.com/office/drawing/2014/main" id="{CE2706F0-84B8-420D-A0C4-0F738DBD6904}"/>
              </a:ext>
            </a:extLst>
          </p:cNvPr>
          <p:cNvSpPr txBox="1"/>
          <p:nvPr/>
        </p:nvSpPr>
        <p:spPr>
          <a:xfrm>
            <a:off x="1982572" y="3885990"/>
            <a:ext cx="577710" cy="243139"/>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未解决</a:t>
            </a:r>
          </a:p>
        </p:txBody>
      </p:sp>
      <p:sp>
        <p:nvSpPr>
          <p:cNvPr id="39" name="文本框 38">
            <a:extLst>
              <a:ext uri="{FF2B5EF4-FFF2-40B4-BE49-F238E27FC236}">
                <a16:creationId xmlns:a16="http://schemas.microsoft.com/office/drawing/2014/main" id="{C90FFAFF-53F2-4ECD-986F-8CC7FD0D870B}"/>
              </a:ext>
            </a:extLst>
          </p:cNvPr>
          <p:cNvSpPr txBox="1"/>
          <p:nvPr/>
        </p:nvSpPr>
        <p:spPr>
          <a:xfrm>
            <a:off x="1982572" y="5527916"/>
            <a:ext cx="576483" cy="243139"/>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已解决</a:t>
            </a:r>
          </a:p>
        </p:txBody>
      </p:sp>
      <p:cxnSp>
        <p:nvCxnSpPr>
          <p:cNvPr id="41" name="连接符: 肘形 40">
            <a:extLst>
              <a:ext uri="{FF2B5EF4-FFF2-40B4-BE49-F238E27FC236}">
                <a16:creationId xmlns:a16="http://schemas.microsoft.com/office/drawing/2014/main" id="{70A1ED00-B980-4546-9E7E-1503949553DB}"/>
              </a:ext>
            </a:extLst>
          </p:cNvPr>
          <p:cNvCxnSpPr>
            <a:cxnSpLocks/>
            <a:stCxn id="32" idx="0"/>
            <a:endCxn id="15" idx="1"/>
          </p:cNvCxnSpPr>
          <p:nvPr/>
        </p:nvCxnSpPr>
        <p:spPr>
          <a:xfrm rot="5400000" flipH="1" flipV="1">
            <a:off x="2774144" y="1633550"/>
            <a:ext cx="876029" cy="34869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连接符: 肘形 41">
            <a:extLst>
              <a:ext uri="{FF2B5EF4-FFF2-40B4-BE49-F238E27FC236}">
                <a16:creationId xmlns:a16="http://schemas.microsoft.com/office/drawing/2014/main" id="{686C30A9-76E7-4811-89F1-3A6887EB9D44}"/>
              </a:ext>
            </a:extLst>
          </p:cNvPr>
          <p:cNvCxnSpPr>
            <a:cxnSpLocks/>
          </p:cNvCxnSpPr>
          <p:nvPr/>
        </p:nvCxnSpPr>
        <p:spPr>
          <a:xfrm rot="5400000" flipH="1" flipV="1">
            <a:off x="4410098" y="841943"/>
            <a:ext cx="31682" cy="5914557"/>
          </a:xfrm>
          <a:prstGeom prst="bentConnector3">
            <a:avLst>
              <a:gd name="adj1" fmla="val 821545"/>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3B0294AE-8EFF-4AF7-A3CC-2F1135C608B1}"/>
              </a:ext>
            </a:extLst>
          </p:cNvPr>
          <p:cNvSpPr txBox="1"/>
          <p:nvPr/>
        </p:nvSpPr>
        <p:spPr>
          <a:xfrm>
            <a:off x="1503154" y="3323509"/>
            <a:ext cx="1675750" cy="246221"/>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更新案例库</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知识库</a:t>
            </a:r>
          </a:p>
        </p:txBody>
      </p:sp>
      <p:sp>
        <p:nvSpPr>
          <p:cNvPr id="45" name="文本框 44">
            <a:extLst>
              <a:ext uri="{FF2B5EF4-FFF2-40B4-BE49-F238E27FC236}">
                <a16:creationId xmlns:a16="http://schemas.microsoft.com/office/drawing/2014/main" id="{F073DD6F-380A-4C8F-B42E-6ECE4C675486}"/>
              </a:ext>
            </a:extLst>
          </p:cNvPr>
          <p:cNvSpPr txBox="1"/>
          <p:nvPr/>
        </p:nvSpPr>
        <p:spPr>
          <a:xfrm>
            <a:off x="1589123" y="2707576"/>
            <a:ext cx="1606065" cy="246221"/>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大模型辅助更新专家库</a:t>
            </a:r>
          </a:p>
        </p:txBody>
      </p:sp>
      <p:sp>
        <p:nvSpPr>
          <p:cNvPr id="48" name="矩形: 圆角 47">
            <a:extLst>
              <a:ext uri="{FF2B5EF4-FFF2-40B4-BE49-F238E27FC236}">
                <a16:creationId xmlns:a16="http://schemas.microsoft.com/office/drawing/2014/main" id="{518A0CA0-C828-4797-B4F8-117361CB5A36}"/>
              </a:ext>
            </a:extLst>
          </p:cNvPr>
          <p:cNvSpPr/>
          <p:nvPr/>
        </p:nvSpPr>
        <p:spPr>
          <a:xfrm>
            <a:off x="2759848" y="5219554"/>
            <a:ext cx="1168513" cy="585710"/>
          </a:xfrm>
          <a:prstGeom prst="roundRect">
            <a:avLst/>
          </a:prstGeom>
          <a:solidFill>
            <a:srgbClr val="D0E8C4"/>
          </a:solidFill>
          <a:ln>
            <a:solidFill>
              <a:srgbClr val="D0E8C4"/>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流水线前端展示模型返回结果</a:t>
            </a:r>
          </a:p>
        </p:txBody>
      </p:sp>
      <p:cxnSp>
        <p:nvCxnSpPr>
          <p:cNvPr id="51" name="直接箭头连接符 50">
            <a:extLst>
              <a:ext uri="{FF2B5EF4-FFF2-40B4-BE49-F238E27FC236}">
                <a16:creationId xmlns:a16="http://schemas.microsoft.com/office/drawing/2014/main" id="{FFE56691-487E-4A96-94BC-B88CBE91F7E0}"/>
              </a:ext>
            </a:extLst>
          </p:cNvPr>
          <p:cNvCxnSpPr>
            <a:stCxn id="48" idx="1"/>
            <a:endCxn id="33" idx="3"/>
          </p:cNvCxnSpPr>
          <p:nvPr/>
        </p:nvCxnSpPr>
        <p:spPr>
          <a:xfrm flipH="1">
            <a:off x="2060560" y="5512410"/>
            <a:ext cx="69928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94F69CE1-750B-46DE-8C46-1269F5350C97}"/>
              </a:ext>
            </a:extLst>
          </p:cNvPr>
          <p:cNvCxnSpPr>
            <a:cxnSpLocks/>
          </p:cNvCxnSpPr>
          <p:nvPr/>
        </p:nvCxnSpPr>
        <p:spPr>
          <a:xfrm rot="10800000">
            <a:off x="2060560" y="4100669"/>
            <a:ext cx="699288" cy="140449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2DF0B851-3041-47AB-84EF-EC640B666FBD}"/>
              </a:ext>
            </a:extLst>
          </p:cNvPr>
          <p:cNvSpPr/>
          <p:nvPr/>
        </p:nvSpPr>
        <p:spPr>
          <a:xfrm>
            <a:off x="6994494" y="2731057"/>
            <a:ext cx="786191" cy="418658"/>
          </a:xfrm>
          <a:prstGeom prst="rect">
            <a:avLst/>
          </a:prstGeom>
          <a:solidFill>
            <a:srgbClr val="FFAF00"/>
          </a:solidFill>
          <a:ln w="9525">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solidFill>
                  <a:srgbClr val="000000"/>
                </a:solidFill>
                <a:latin typeface="Microsoft YaHei" panose="020B0503020204020204" pitchFamily="34" charset="-122"/>
                <a:ea typeface="Microsoft YaHei" panose="020B0503020204020204" pitchFamily="34" charset="-122"/>
              </a:rPr>
              <a:t>模型</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5" name="加号 54">
            <a:extLst>
              <a:ext uri="{FF2B5EF4-FFF2-40B4-BE49-F238E27FC236}">
                <a16:creationId xmlns:a16="http://schemas.microsoft.com/office/drawing/2014/main" id="{556ECF43-E54B-4835-8C21-3FC9A2FDA7B8}"/>
              </a:ext>
            </a:extLst>
          </p:cNvPr>
          <p:cNvSpPr/>
          <p:nvPr/>
        </p:nvSpPr>
        <p:spPr>
          <a:xfrm>
            <a:off x="7257488" y="4091451"/>
            <a:ext cx="251459" cy="252683"/>
          </a:xfrm>
          <a:prstGeom prst="mathPlu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6" name="直接箭头连接符 55">
            <a:extLst>
              <a:ext uri="{FF2B5EF4-FFF2-40B4-BE49-F238E27FC236}">
                <a16:creationId xmlns:a16="http://schemas.microsoft.com/office/drawing/2014/main" id="{E6AD5A7E-CFB5-485C-8AF7-37541C1EA65B}"/>
              </a:ext>
            </a:extLst>
          </p:cNvPr>
          <p:cNvCxnSpPr>
            <a:endCxn id="53" idx="1"/>
          </p:cNvCxnSpPr>
          <p:nvPr/>
        </p:nvCxnSpPr>
        <p:spPr>
          <a:xfrm>
            <a:off x="5750577" y="2939033"/>
            <a:ext cx="1243917" cy="135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34C653A-1FD4-4BF7-9A40-2114C50E56D0}"/>
              </a:ext>
            </a:extLst>
          </p:cNvPr>
          <p:cNvSpPr txBox="1"/>
          <p:nvPr/>
        </p:nvSpPr>
        <p:spPr>
          <a:xfrm>
            <a:off x="5936481" y="2687234"/>
            <a:ext cx="880522" cy="246221"/>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模型训练</a:t>
            </a:r>
          </a:p>
        </p:txBody>
      </p:sp>
      <p:sp>
        <p:nvSpPr>
          <p:cNvPr id="59" name="箭头: 右 58">
            <a:extLst>
              <a:ext uri="{FF2B5EF4-FFF2-40B4-BE49-F238E27FC236}">
                <a16:creationId xmlns:a16="http://schemas.microsoft.com/office/drawing/2014/main" id="{870A3447-A1E3-4228-AB31-1DC21BF0E42F}"/>
              </a:ext>
            </a:extLst>
          </p:cNvPr>
          <p:cNvSpPr/>
          <p:nvPr/>
        </p:nvSpPr>
        <p:spPr bwMode="auto">
          <a:xfrm>
            <a:off x="2053746" y="1728762"/>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60" name="矩形: 圆角 59">
            <a:extLst>
              <a:ext uri="{FF2B5EF4-FFF2-40B4-BE49-F238E27FC236}">
                <a16:creationId xmlns:a16="http://schemas.microsoft.com/office/drawing/2014/main" id="{0CAF3C4E-C0BD-47C9-AD5C-646B089C33DF}"/>
              </a:ext>
            </a:extLst>
          </p:cNvPr>
          <p:cNvSpPr/>
          <p:nvPr/>
        </p:nvSpPr>
        <p:spPr>
          <a:xfrm>
            <a:off x="2701202" y="1604019"/>
            <a:ext cx="1168513" cy="585710"/>
          </a:xfrm>
          <a:prstGeom prst="roundRect">
            <a:avLst/>
          </a:prstGeom>
          <a:solidFill>
            <a:srgbClr val="FFAF00"/>
          </a:solidFill>
          <a:ln>
            <a:solidFill>
              <a:srgbClr val="FFA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触发日志巡检</a:t>
            </a:r>
          </a:p>
        </p:txBody>
      </p:sp>
      <p:sp>
        <p:nvSpPr>
          <p:cNvPr id="62" name="箭头: 右 61">
            <a:extLst>
              <a:ext uri="{FF2B5EF4-FFF2-40B4-BE49-F238E27FC236}">
                <a16:creationId xmlns:a16="http://schemas.microsoft.com/office/drawing/2014/main" id="{8F5B8C06-3A7E-4CDC-9C57-CB1BC3931D68}"/>
              </a:ext>
            </a:extLst>
          </p:cNvPr>
          <p:cNvSpPr/>
          <p:nvPr/>
        </p:nvSpPr>
        <p:spPr bwMode="auto">
          <a:xfrm>
            <a:off x="4091411" y="1713272"/>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63" name="矩形: 圆角 62">
            <a:extLst>
              <a:ext uri="{FF2B5EF4-FFF2-40B4-BE49-F238E27FC236}">
                <a16:creationId xmlns:a16="http://schemas.microsoft.com/office/drawing/2014/main" id="{3225AF92-19C1-483D-9F41-23380065900A}"/>
              </a:ext>
            </a:extLst>
          </p:cNvPr>
          <p:cNvSpPr/>
          <p:nvPr/>
        </p:nvSpPr>
        <p:spPr>
          <a:xfrm>
            <a:off x="4691891" y="1568797"/>
            <a:ext cx="1168513" cy="585710"/>
          </a:xfrm>
          <a:prstGeom prst="roundRect">
            <a:avLst/>
          </a:prstGeom>
          <a:solidFill>
            <a:srgbClr val="FFAF00"/>
          </a:solidFill>
          <a:ln>
            <a:solidFill>
              <a:srgbClr val="FFA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基于规则匹配解决方案</a:t>
            </a:r>
          </a:p>
        </p:txBody>
      </p:sp>
      <p:sp>
        <p:nvSpPr>
          <p:cNvPr id="64" name="箭头: 右 63">
            <a:extLst>
              <a:ext uri="{FF2B5EF4-FFF2-40B4-BE49-F238E27FC236}">
                <a16:creationId xmlns:a16="http://schemas.microsoft.com/office/drawing/2014/main" id="{6A72F651-A95A-4513-995E-8914C4555AD5}"/>
              </a:ext>
            </a:extLst>
          </p:cNvPr>
          <p:cNvSpPr/>
          <p:nvPr/>
        </p:nvSpPr>
        <p:spPr bwMode="auto">
          <a:xfrm>
            <a:off x="6061659" y="1709467"/>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65" name="箭头: 右 64">
            <a:extLst>
              <a:ext uri="{FF2B5EF4-FFF2-40B4-BE49-F238E27FC236}">
                <a16:creationId xmlns:a16="http://schemas.microsoft.com/office/drawing/2014/main" id="{AD28A73F-8E5B-4CC1-92A2-F52337F50FD8}"/>
              </a:ext>
            </a:extLst>
          </p:cNvPr>
          <p:cNvSpPr/>
          <p:nvPr/>
        </p:nvSpPr>
        <p:spPr bwMode="auto">
          <a:xfrm rot="16200000">
            <a:off x="5105151" y="2242207"/>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66" name="矩形: 圆角 65">
            <a:extLst>
              <a:ext uri="{FF2B5EF4-FFF2-40B4-BE49-F238E27FC236}">
                <a16:creationId xmlns:a16="http://schemas.microsoft.com/office/drawing/2014/main" id="{FFCAFE48-DD3F-4ED3-9DA0-96E5971B7690}"/>
              </a:ext>
            </a:extLst>
          </p:cNvPr>
          <p:cNvSpPr/>
          <p:nvPr/>
        </p:nvSpPr>
        <p:spPr>
          <a:xfrm>
            <a:off x="6690978" y="1554500"/>
            <a:ext cx="1168513" cy="585710"/>
          </a:xfrm>
          <a:prstGeom prst="roundRect">
            <a:avLst/>
          </a:prstGeom>
          <a:solidFill>
            <a:srgbClr val="FFAF00"/>
          </a:solidFill>
          <a:ln>
            <a:solidFill>
              <a:srgbClr val="FFA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异常日志检测</a:t>
            </a:r>
          </a:p>
        </p:txBody>
      </p:sp>
      <p:sp>
        <p:nvSpPr>
          <p:cNvPr id="67" name="箭头: 右 66">
            <a:extLst>
              <a:ext uri="{FF2B5EF4-FFF2-40B4-BE49-F238E27FC236}">
                <a16:creationId xmlns:a16="http://schemas.microsoft.com/office/drawing/2014/main" id="{E036D267-1A3E-424D-BC85-2D7389BA4301}"/>
              </a:ext>
            </a:extLst>
          </p:cNvPr>
          <p:cNvSpPr/>
          <p:nvPr/>
        </p:nvSpPr>
        <p:spPr bwMode="auto">
          <a:xfrm rot="16200000">
            <a:off x="7153140" y="2259347"/>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68" name="箭头: 右 67">
            <a:extLst>
              <a:ext uri="{FF2B5EF4-FFF2-40B4-BE49-F238E27FC236}">
                <a16:creationId xmlns:a16="http://schemas.microsoft.com/office/drawing/2014/main" id="{E9CDE556-C855-4C8F-B631-A76CBA8F57D3}"/>
              </a:ext>
            </a:extLst>
          </p:cNvPr>
          <p:cNvSpPr/>
          <p:nvPr/>
        </p:nvSpPr>
        <p:spPr bwMode="auto">
          <a:xfrm>
            <a:off x="8134303" y="1709467"/>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cxnSp>
        <p:nvCxnSpPr>
          <p:cNvPr id="69" name="连接符: 肘形 68">
            <a:extLst>
              <a:ext uri="{FF2B5EF4-FFF2-40B4-BE49-F238E27FC236}">
                <a16:creationId xmlns:a16="http://schemas.microsoft.com/office/drawing/2014/main" id="{46F24946-1B56-4D8D-9032-2C5912969FD5}"/>
              </a:ext>
            </a:extLst>
          </p:cNvPr>
          <p:cNvCxnSpPr>
            <a:cxnSpLocks/>
          </p:cNvCxnSpPr>
          <p:nvPr/>
        </p:nvCxnSpPr>
        <p:spPr>
          <a:xfrm flipH="1">
            <a:off x="9936353" y="1893292"/>
            <a:ext cx="33672" cy="3611870"/>
          </a:xfrm>
          <a:prstGeom prst="bentConnector4">
            <a:avLst>
              <a:gd name="adj1" fmla="val -678902"/>
              <a:gd name="adj2" fmla="val 99714"/>
            </a:avLst>
          </a:prstGeom>
          <a:ln>
            <a:tailEnd type="triangle"/>
          </a:ln>
        </p:spPr>
        <p:style>
          <a:lnRef idx="1">
            <a:schemeClr val="dk1"/>
          </a:lnRef>
          <a:fillRef idx="0">
            <a:schemeClr val="dk1"/>
          </a:fillRef>
          <a:effectRef idx="0">
            <a:schemeClr val="dk1"/>
          </a:effectRef>
          <a:fontRef idx="minor">
            <a:schemeClr val="tx1"/>
          </a:fontRef>
        </p:style>
      </p:cxnSp>
      <p:sp>
        <p:nvSpPr>
          <p:cNvPr id="74" name="矩形: 圆角 73">
            <a:extLst>
              <a:ext uri="{FF2B5EF4-FFF2-40B4-BE49-F238E27FC236}">
                <a16:creationId xmlns:a16="http://schemas.microsoft.com/office/drawing/2014/main" id="{FF89F70B-AB57-4737-AFA0-F3A408F702A5}"/>
              </a:ext>
            </a:extLst>
          </p:cNvPr>
          <p:cNvSpPr/>
          <p:nvPr/>
        </p:nvSpPr>
        <p:spPr>
          <a:xfrm>
            <a:off x="8766613" y="5199596"/>
            <a:ext cx="1168513" cy="585710"/>
          </a:xfrm>
          <a:prstGeom prst="roundRect">
            <a:avLst/>
          </a:prstGeom>
          <a:solidFill>
            <a:srgbClr val="D0E8C4"/>
          </a:solidFill>
          <a:ln>
            <a:solidFill>
              <a:srgbClr val="D0E8C4"/>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智能问答</a:t>
            </a:r>
          </a:p>
        </p:txBody>
      </p:sp>
      <p:sp>
        <p:nvSpPr>
          <p:cNvPr id="75" name="文本框 74">
            <a:extLst>
              <a:ext uri="{FF2B5EF4-FFF2-40B4-BE49-F238E27FC236}">
                <a16:creationId xmlns:a16="http://schemas.microsoft.com/office/drawing/2014/main" id="{7948829C-A1F2-4FE1-8CC3-D4101EAFEDC9}"/>
              </a:ext>
            </a:extLst>
          </p:cNvPr>
          <p:cNvSpPr txBox="1"/>
          <p:nvPr/>
        </p:nvSpPr>
        <p:spPr>
          <a:xfrm>
            <a:off x="9890989" y="1662561"/>
            <a:ext cx="880522" cy="246221"/>
          </a:xfrm>
          <a:prstGeom prst="rect">
            <a:avLst/>
          </a:prstGeom>
          <a:noFill/>
        </p:spPr>
        <p:txBody>
          <a:bodyPr wrap="square" rtlCol="0">
            <a:spAutoFit/>
          </a:bodyPr>
          <a:lstStyle/>
          <a:p>
            <a:pPr algn="ctr"/>
            <a:r>
              <a:rPr lang="zh-CN" altLang="en-US" sz="1000" dirty="0">
                <a:latin typeface="微软雅黑" panose="020B0503020204020204" pitchFamily="34" charset="-122"/>
                <a:ea typeface="微软雅黑" panose="020B0503020204020204" pitchFamily="34" charset="-122"/>
              </a:rPr>
              <a:t>未解决</a:t>
            </a:r>
          </a:p>
        </p:txBody>
      </p:sp>
      <p:sp>
        <p:nvSpPr>
          <p:cNvPr id="76" name="箭头: 右 75">
            <a:extLst>
              <a:ext uri="{FF2B5EF4-FFF2-40B4-BE49-F238E27FC236}">
                <a16:creationId xmlns:a16="http://schemas.microsoft.com/office/drawing/2014/main" id="{5406CF55-3360-4597-9410-B5152FE678AE}"/>
              </a:ext>
            </a:extLst>
          </p:cNvPr>
          <p:cNvSpPr/>
          <p:nvPr/>
        </p:nvSpPr>
        <p:spPr bwMode="auto">
          <a:xfrm rot="10800000">
            <a:off x="8178798" y="5376284"/>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77" name="箭头: 右 76">
            <a:extLst>
              <a:ext uri="{FF2B5EF4-FFF2-40B4-BE49-F238E27FC236}">
                <a16:creationId xmlns:a16="http://schemas.microsoft.com/office/drawing/2014/main" id="{36580D2A-FEBE-4B36-8EC7-E665DC68EF4F}"/>
              </a:ext>
            </a:extLst>
          </p:cNvPr>
          <p:cNvSpPr/>
          <p:nvPr/>
        </p:nvSpPr>
        <p:spPr bwMode="auto">
          <a:xfrm rot="5400000">
            <a:off x="7153140" y="4779082"/>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78" name="矩形: 圆角 77">
            <a:extLst>
              <a:ext uri="{FF2B5EF4-FFF2-40B4-BE49-F238E27FC236}">
                <a16:creationId xmlns:a16="http://schemas.microsoft.com/office/drawing/2014/main" id="{3389A329-1D77-484A-84A8-B2B8D62309E4}"/>
              </a:ext>
            </a:extLst>
          </p:cNvPr>
          <p:cNvSpPr/>
          <p:nvPr/>
        </p:nvSpPr>
        <p:spPr>
          <a:xfrm>
            <a:off x="6877845" y="5263449"/>
            <a:ext cx="1168513" cy="585710"/>
          </a:xfrm>
          <a:prstGeom prst="roundRect">
            <a:avLst/>
          </a:prstGeom>
          <a:solidFill>
            <a:srgbClr val="D0E8C4"/>
          </a:solidFill>
          <a:ln>
            <a:solidFill>
              <a:srgbClr val="D0E8C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根据问题检索历史案例和知识</a:t>
            </a:r>
          </a:p>
        </p:txBody>
      </p:sp>
      <p:sp>
        <p:nvSpPr>
          <p:cNvPr id="79" name="箭头: 右 78">
            <a:extLst>
              <a:ext uri="{FF2B5EF4-FFF2-40B4-BE49-F238E27FC236}">
                <a16:creationId xmlns:a16="http://schemas.microsoft.com/office/drawing/2014/main" id="{E547D484-7BA8-4BD6-B2C4-36196D703263}"/>
              </a:ext>
            </a:extLst>
          </p:cNvPr>
          <p:cNvSpPr/>
          <p:nvPr/>
        </p:nvSpPr>
        <p:spPr bwMode="auto">
          <a:xfrm rot="10800000">
            <a:off x="6271595" y="5381277"/>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80" name="箭头: 右 79">
            <a:extLst>
              <a:ext uri="{FF2B5EF4-FFF2-40B4-BE49-F238E27FC236}">
                <a16:creationId xmlns:a16="http://schemas.microsoft.com/office/drawing/2014/main" id="{69250DA1-29E4-4787-8C95-CCDBF52E11F3}"/>
              </a:ext>
            </a:extLst>
          </p:cNvPr>
          <p:cNvSpPr/>
          <p:nvPr/>
        </p:nvSpPr>
        <p:spPr bwMode="auto">
          <a:xfrm rot="10800000">
            <a:off x="4105245" y="5369945"/>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81" name="矩形 80">
            <a:extLst>
              <a:ext uri="{FF2B5EF4-FFF2-40B4-BE49-F238E27FC236}">
                <a16:creationId xmlns:a16="http://schemas.microsoft.com/office/drawing/2014/main" id="{6A700CCD-240E-4796-8483-4CBE914A6578}"/>
              </a:ext>
            </a:extLst>
          </p:cNvPr>
          <p:cNvSpPr/>
          <p:nvPr/>
        </p:nvSpPr>
        <p:spPr>
          <a:xfrm>
            <a:off x="4994600" y="4374575"/>
            <a:ext cx="786191" cy="284834"/>
          </a:xfrm>
          <a:prstGeom prst="rect">
            <a:avLst/>
          </a:prstGeom>
          <a:solidFill>
            <a:srgbClr val="D0E8C4"/>
          </a:solidFill>
          <a:ln w="9525">
            <a:solidFill>
              <a:srgbClr val="D0E8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大模型</a:t>
            </a:r>
          </a:p>
        </p:txBody>
      </p:sp>
      <p:sp>
        <p:nvSpPr>
          <p:cNvPr id="82" name="箭头: 右 81">
            <a:extLst>
              <a:ext uri="{FF2B5EF4-FFF2-40B4-BE49-F238E27FC236}">
                <a16:creationId xmlns:a16="http://schemas.microsoft.com/office/drawing/2014/main" id="{B1BBE54D-682D-48B3-9707-0A875A7542E7}"/>
              </a:ext>
            </a:extLst>
          </p:cNvPr>
          <p:cNvSpPr/>
          <p:nvPr/>
        </p:nvSpPr>
        <p:spPr bwMode="auto">
          <a:xfrm rot="5400000">
            <a:off x="5155239" y="4791863"/>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83" name="矩形: 圆角 82">
            <a:extLst>
              <a:ext uri="{FF2B5EF4-FFF2-40B4-BE49-F238E27FC236}">
                <a16:creationId xmlns:a16="http://schemas.microsoft.com/office/drawing/2014/main" id="{6A879A3E-D330-4A6C-98BB-DE5F87AA3C0B}"/>
              </a:ext>
            </a:extLst>
          </p:cNvPr>
          <p:cNvSpPr/>
          <p:nvPr/>
        </p:nvSpPr>
        <p:spPr>
          <a:xfrm>
            <a:off x="4866354" y="5302828"/>
            <a:ext cx="1168513" cy="585710"/>
          </a:xfrm>
          <a:prstGeom prst="roundRect">
            <a:avLst/>
          </a:prstGeom>
          <a:solidFill>
            <a:srgbClr val="D0E8C4"/>
          </a:solidFill>
          <a:ln>
            <a:solidFill>
              <a:srgbClr val="D0E8C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组装</a:t>
            </a:r>
            <a:r>
              <a:rPr lang="en-US" altLang="zh-CN" sz="1000" dirty="0">
                <a:solidFill>
                  <a:schemeClr val="tx1"/>
                </a:solidFill>
                <a:latin typeface="微软雅黑" panose="020B0503020204020204" pitchFamily="34" charset="-122"/>
                <a:ea typeface="微软雅黑" panose="020B0503020204020204" pitchFamily="34" charset="-122"/>
              </a:rPr>
              <a:t>prompt</a:t>
            </a:r>
            <a:r>
              <a:rPr lang="zh-CN" altLang="en-US" sz="1000" dirty="0">
                <a:solidFill>
                  <a:schemeClr val="tx1"/>
                </a:solidFill>
                <a:latin typeface="微软雅黑" panose="020B0503020204020204" pitchFamily="34" charset="-122"/>
                <a:ea typeface="微软雅黑" panose="020B0503020204020204" pitchFamily="34" charset="-122"/>
              </a:rPr>
              <a:t>传递给大模型</a:t>
            </a:r>
          </a:p>
        </p:txBody>
      </p:sp>
      <p:sp>
        <p:nvSpPr>
          <p:cNvPr id="84" name="箭头: 右 83">
            <a:extLst>
              <a:ext uri="{FF2B5EF4-FFF2-40B4-BE49-F238E27FC236}">
                <a16:creationId xmlns:a16="http://schemas.microsoft.com/office/drawing/2014/main" id="{6A134C66-FADC-4FEF-A374-556AB852A24E}"/>
              </a:ext>
            </a:extLst>
          </p:cNvPr>
          <p:cNvSpPr/>
          <p:nvPr/>
        </p:nvSpPr>
        <p:spPr bwMode="auto">
          <a:xfrm rot="5400000">
            <a:off x="1282491" y="4642473"/>
            <a:ext cx="480988" cy="360040"/>
          </a:xfrm>
          <a:prstGeom prst="rightArrow">
            <a:avLst/>
          </a:prstGeom>
          <a:solidFill>
            <a:srgbClr val="3498DB"/>
          </a:solidFill>
          <a:ln w="9525" cap="flat" cmpd="sng" algn="ctr">
            <a:solidFill>
              <a:srgbClr val="3498DB"/>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endParaRPr lang="zh-CN" altLang="en-US" sz="2399" dirty="0">
              <a:solidFill>
                <a:srgbClr val="000000"/>
              </a:solidFill>
              <a:latin typeface="微软雅黑" pitchFamily="34" charset="-122"/>
              <a:ea typeface="微软雅黑" pitchFamily="34" charset="-122"/>
            </a:endParaRPr>
          </a:p>
        </p:txBody>
      </p:sp>
      <p:sp>
        <p:nvSpPr>
          <p:cNvPr id="85" name="矩形: 圆角 84">
            <a:extLst>
              <a:ext uri="{FF2B5EF4-FFF2-40B4-BE49-F238E27FC236}">
                <a16:creationId xmlns:a16="http://schemas.microsoft.com/office/drawing/2014/main" id="{24D21D4C-A7BC-4372-9A85-075E07E22948}"/>
              </a:ext>
            </a:extLst>
          </p:cNvPr>
          <p:cNvSpPr/>
          <p:nvPr/>
        </p:nvSpPr>
        <p:spPr>
          <a:xfrm>
            <a:off x="8763829" y="1575579"/>
            <a:ext cx="1168513" cy="585710"/>
          </a:xfrm>
          <a:prstGeom prst="roundRect">
            <a:avLst/>
          </a:prstGeom>
          <a:solidFill>
            <a:srgbClr val="FFAF00"/>
          </a:solidFill>
          <a:ln>
            <a:solidFill>
              <a:srgbClr val="FFA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展示解决方案</a:t>
            </a:r>
          </a:p>
        </p:txBody>
      </p:sp>
    </p:spTree>
    <p:extLst>
      <p:ext uri="{BB962C8B-B14F-4D97-AF65-F5344CB8AC3E}">
        <p14:creationId xmlns:p14="http://schemas.microsoft.com/office/powerpoint/2010/main" val="1874015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2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0"/>
            <a:ext cx="1033125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ctr" anchorCtr="0" compatLnSpc="1">
            <a:prstTxWarp prst="textNoShape">
              <a:avLst/>
            </a:prstTxWarp>
          </a:bodyPr>
          <a:lstStyle/>
          <a:p>
            <a:pPr eaLnBrk="0" fontAlgn="base" hangingPunct="0">
              <a:spcAft>
                <a:spcPct val="0"/>
              </a:spcAft>
            </a:pPr>
            <a:r>
              <a:rPr lang="zh-CN" altLang="en-US" sz="3198" b="1" dirty="0">
                <a:latin typeface="Yu Gothic" panose="020B0400000000000000" pitchFamily="34" charset="-128"/>
                <a:ea typeface="Yu Gothic" panose="020B0400000000000000" pitchFamily="34" charset="-128"/>
              </a:rPr>
              <a:t>  </a:t>
            </a:r>
            <a:r>
              <a:rPr lang="en-US" altLang="zh-CN" sz="3198" b="1" dirty="0">
                <a:latin typeface="Yu Gothic" panose="020B0400000000000000" pitchFamily="34" charset="-128"/>
                <a:ea typeface="Yu Gothic" panose="020B0400000000000000" pitchFamily="34" charset="-128"/>
              </a:rPr>
              <a:t>Contents</a:t>
            </a:r>
            <a:endParaRPr lang="zh-CN" altLang="en-US" sz="3198" b="1" dirty="0">
              <a:latin typeface="Yu Gothic" panose="020B0400000000000000" pitchFamily="34" charset="-128"/>
              <a:ea typeface="Yu Gothic" panose="020B0400000000000000" pitchFamily="34" charset="-128"/>
            </a:endParaRPr>
          </a:p>
        </p:txBody>
      </p:sp>
      <p:cxnSp>
        <p:nvCxnSpPr>
          <p:cNvPr id="7" name="直接连接符 6"/>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153539" y="1657750"/>
            <a:ext cx="5289847" cy="2546781"/>
          </a:xfrm>
          <a:prstGeom prst="rect">
            <a:avLst/>
          </a:prstGeom>
          <a:noFill/>
          <a:ln>
            <a:noFill/>
          </a:ln>
          <a:effectLst>
            <a:glow rad="101600">
              <a:schemeClr val="accent3">
                <a:satMod val="175000"/>
                <a:alpha val="40000"/>
              </a:schemeClr>
            </a:glo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08862" tIns="54431" rIns="108862" bIns="54431" numCol="1" anchor="t" anchorCtr="0" compatLnSpc="1">
            <a:prstTxWarp prst="textNoShape">
              <a:avLst/>
            </a:prstTxWarp>
            <a:noAutofit/>
          </a:bodyPr>
          <a:lstStyle>
            <a:defPPr>
              <a:defRPr lang="en-US"/>
            </a:defPPr>
            <a:lvl1pPr marL="456812" indent="-456812" defTabSz="914400" eaLnBrk="0" fontAlgn="base" hangingPunct="0">
              <a:lnSpc>
                <a:spcPct val="140000"/>
              </a:lnSpc>
              <a:spcBef>
                <a:spcPct val="0"/>
              </a:spcBef>
              <a:spcAft>
                <a:spcPct val="0"/>
              </a:spcAft>
              <a:buClr>
                <a:srgbClr val="777777"/>
              </a:buClr>
              <a:buSzPct val="60000"/>
              <a:buFont typeface="Wingdings" pitchFamily="2" charset="2"/>
              <a:buChar char="Ø"/>
              <a:defRPr sz="2400" b="1" kern="0">
                <a:ln w="0"/>
                <a:effectLst>
                  <a:outerShdw blurRad="38100" dist="19050" dir="2700000" algn="tl" rotWithShape="0">
                    <a:schemeClr val="dk1">
                      <a:alpha val="40000"/>
                    </a:schemeClr>
                  </a:outerShdw>
                </a:effectLst>
                <a:latin typeface="+mn-ea"/>
              </a:defRPr>
            </a:lvl1pPr>
            <a:lvl2pPr marL="989759" indent="-380677" eaLnBrk="0" fontAlgn="base" hangingPunct="0">
              <a:lnSpc>
                <a:spcPct val="140000"/>
              </a:lnSpc>
              <a:spcBef>
                <a:spcPct val="0"/>
              </a:spcBef>
              <a:spcAft>
                <a:spcPct val="0"/>
              </a:spcAft>
              <a:buSzPct val="50000"/>
              <a:buFont typeface="Wingdings" pitchFamily="2" charset="2"/>
              <a:buChar char="p"/>
              <a:defRPr sz="1598">
                <a:latin typeface="+mn-ea"/>
              </a:defRPr>
            </a:lvl2pPr>
            <a:lvl3pPr marL="1522705" indent="-304541" eaLnBrk="0" fontAlgn="base" hangingPunct="0">
              <a:lnSpc>
                <a:spcPct val="140000"/>
              </a:lnSpc>
              <a:spcBef>
                <a:spcPct val="0"/>
              </a:spcBef>
              <a:spcAft>
                <a:spcPct val="0"/>
              </a:spcAft>
              <a:buSzPct val="50000"/>
              <a:buFont typeface="Wingdings" pitchFamily="2" charset="2"/>
              <a:buChar char="n"/>
              <a:defRPr sz="1465">
                <a:latin typeface="+mn-ea"/>
              </a:defRPr>
            </a:lvl3pPr>
            <a:lvl4pPr marL="2131788" indent="-304541" eaLnBrk="0" fontAlgn="base" hangingPunct="0">
              <a:lnSpc>
                <a:spcPct val="140000"/>
              </a:lnSpc>
              <a:spcBef>
                <a:spcPct val="0"/>
              </a:spcBef>
              <a:spcAft>
                <a:spcPct val="0"/>
              </a:spcAft>
              <a:buChar char="–"/>
              <a:defRPr sz="1398">
                <a:latin typeface="+mn-ea"/>
              </a:defRPr>
            </a:lvl4pPr>
            <a:lvl5pPr marL="2740868" indent="-304541" eaLnBrk="0" fontAlgn="base" hangingPunct="0">
              <a:lnSpc>
                <a:spcPct val="140000"/>
              </a:lnSpc>
              <a:spcBef>
                <a:spcPct val="0"/>
              </a:spcBef>
              <a:spcAft>
                <a:spcPct val="0"/>
              </a:spcAft>
              <a:buFont typeface="Arial" pitchFamily="34" charset="0"/>
              <a:buChar char="~"/>
              <a:defRPr sz="1331">
                <a:latin typeface="+mn-ea"/>
              </a:defRPr>
            </a:lvl5pPr>
            <a:lvl6pPr marL="3349950" indent="-304541" fontAlgn="base">
              <a:spcBef>
                <a:spcPct val="20000"/>
              </a:spcBef>
              <a:spcAft>
                <a:spcPct val="0"/>
              </a:spcAft>
              <a:buFont typeface="Arial" charset="0"/>
              <a:buChar char="~"/>
              <a:defRPr sz="2131"/>
            </a:lvl6pPr>
            <a:lvl7pPr marL="3959033" indent="-304541" fontAlgn="base">
              <a:spcBef>
                <a:spcPct val="20000"/>
              </a:spcBef>
              <a:spcAft>
                <a:spcPct val="0"/>
              </a:spcAft>
              <a:buFont typeface="Arial" charset="0"/>
              <a:buChar char="~"/>
              <a:defRPr sz="2131"/>
            </a:lvl7pPr>
            <a:lvl8pPr marL="4568115" indent="-304541" fontAlgn="base">
              <a:spcBef>
                <a:spcPct val="20000"/>
              </a:spcBef>
              <a:spcAft>
                <a:spcPct val="0"/>
              </a:spcAft>
              <a:buFont typeface="Arial" charset="0"/>
              <a:buChar char="~"/>
              <a:defRPr sz="2131"/>
            </a:lvl8pPr>
            <a:lvl9pPr marL="5177195" indent="-304541" fontAlgn="base">
              <a:spcBef>
                <a:spcPct val="20000"/>
              </a:spcBef>
              <a:spcAft>
                <a:spcPct val="0"/>
              </a:spcAft>
              <a:buFont typeface="Arial" charset="0"/>
              <a:buChar char="~"/>
              <a:defRPr sz="2131"/>
            </a:lvl9pPr>
          </a:lstStyle>
          <a:p>
            <a:pPr>
              <a:buFont typeface="Wingdings" panose="05000000000000000000" pitchFamily="2" charset="2"/>
              <a:buChar char="l"/>
            </a:pPr>
            <a:r>
              <a:rPr lang="en-US" altLang="zh-CN" dirty="0">
                <a:solidFill>
                  <a:schemeClr val="accent5">
                    <a:lumMod val="50000"/>
                  </a:schemeClr>
                </a:solidFill>
                <a:latin typeface="微软雅黑" panose="020B0503020204020204" pitchFamily="34" charset="-122"/>
                <a:ea typeface="微软雅黑" panose="020B0503020204020204" pitchFamily="34" charset="-122"/>
              </a:rPr>
              <a:t>CI</a:t>
            </a:r>
            <a:r>
              <a:rPr lang="zh-CN" altLang="en-US" dirty="0">
                <a:solidFill>
                  <a:schemeClr val="accent5">
                    <a:lumMod val="50000"/>
                  </a:schemeClr>
                </a:solidFill>
                <a:latin typeface="微软雅黑" panose="020B0503020204020204" pitchFamily="34" charset="-122"/>
                <a:ea typeface="微软雅黑" panose="020B0503020204020204" pitchFamily="34" charset="-122"/>
              </a:rPr>
              <a:t>流程与分层部署</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构建框架与技术</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63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31250" cy="871537"/>
          </a:xfrm>
        </p:spPr>
        <p:txBody>
          <a:bodyPr/>
          <a:lstStyle/>
          <a:p>
            <a:r>
              <a:rPr lang="zh-CN" altLang="en-US" sz="3200" dirty="0"/>
              <a:t>持续集成（</a:t>
            </a:r>
            <a:r>
              <a:rPr lang="en-US" altLang="zh-CN" sz="3200" dirty="0"/>
              <a:t>CI</a:t>
            </a:r>
            <a:r>
              <a:rPr lang="zh-CN" altLang="en-US" sz="3200" dirty="0"/>
              <a:t>）介绍</a:t>
            </a:r>
            <a:endParaRPr lang="zh-CN" altLang="en-US" dirty="0">
              <a:latin typeface="Yu Gothic" panose="020B0400000000000000" pitchFamily="34" charset="-128"/>
              <a:ea typeface="Yu Gothic" panose="020B0400000000000000" pitchFamily="34" charset="-128"/>
            </a:endParaRPr>
          </a:p>
        </p:txBody>
      </p:sp>
      <p:sp>
        <p:nvSpPr>
          <p:cNvPr id="5" name="内容占位符 2"/>
          <p:cNvSpPr txBox="1">
            <a:spLocks/>
          </p:cNvSpPr>
          <p:nvPr/>
        </p:nvSpPr>
        <p:spPr bwMode="auto">
          <a:xfrm>
            <a:off x="359019" y="1205341"/>
            <a:ext cx="10851930" cy="311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t" anchorCtr="0" compatLnSpc="1">
            <a:prstTxWarp prst="textNoShape">
              <a:avLst/>
            </a:prstTxWarp>
            <a:normAutofit fontScale="77500" lnSpcReduction="20000"/>
          </a:bodyPr>
          <a:lst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a:lstStyle>
          <a:p>
            <a:pPr marL="0" indent="0">
              <a:buNone/>
            </a:pPr>
            <a:r>
              <a:rPr lang="zh-CN" altLang="en-US" sz="2600" b="1" dirty="0">
                <a:latin typeface="微软雅黑" panose="020B0503020204020204" pitchFamily="34" charset="-122"/>
                <a:ea typeface="微软雅黑" panose="020B0503020204020204" pitchFamily="34" charset="-122"/>
              </a:rPr>
              <a:t>什么是持续集成（</a:t>
            </a:r>
            <a:r>
              <a:rPr lang="en-US" altLang="zh-CN" sz="2600" b="1" dirty="0">
                <a:latin typeface="微软雅黑" panose="020B0503020204020204" pitchFamily="34" charset="-122"/>
                <a:ea typeface="微软雅黑" panose="020B0503020204020204" pitchFamily="34" charset="-122"/>
              </a:rPr>
              <a:t>CI) </a:t>
            </a:r>
          </a:p>
          <a:p>
            <a:r>
              <a:rPr lang="zh-CN" altLang="en-US" sz="2000" dirty="0">
                <a:latin typeface="微软雅黑" panose="020B0503020204020204" pitchFamily="34" charset="-122"/>
                <a:ea typeface="微软雅黑" panose="020B0503020204020204" pitchFamily="34" charset="-122"/>
              </a:rPr>
              <a:t>持续集成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英语：</a:t>
            </a:r>
            <a:r>
              <a:rPr lang="en-US" altLang="zh-CN" sz="2000" dirty="0">
                <a:latin typeface="微软雅黑" panose="020B0503020204020204" pitchFamily="34" charset="-122"/>
                <a:ea typeface="微软雅黑" panose="020B0503020204020204" pitchFamily="34" charset="-122"/>
              </a:rPr>
              <a:t>Continuous integration</a:t>
            </a:r>
            <a:r>
              <a:rPr lang="zh-CN" altLang="en-US" sz="2000" dirty="0">
                <a:latin typeface="微软雅黑" panose="020B0503020204020204" pitchFamily="34" charset="-122"/>
                <a:ea typeface="微软雅黑" panose="020B0503020204020204" pitchFamily="34" charset="-122"/>
              </a:rPr>
              <a:t>，缩写</a:t>
            </a:r>
            <a:r>
              <a:rPr lang="en-US" altLang="zh-CN" sz="2000" dirty="0">
                <a:latin typeface="微软雅黑" panose="020B0503020204020204" pitchFamily="34" charset="-122"/>
                <a:ea typeface="微软雅黑" panose="020B0503020204020204" pitchFamily="34" charset="-122"/>
              </a:rPr>
              <a:t>CI) </a:t>
            </a:r>
            <a:r>
              <a:rPr lang="zh-CN" altLang="en-US" sz="2000" dirty="0">
                <a:latin typeface="微软雅黑" panose="020B0503020204020204" pitchFamily="34" charset="-122"/>
                <a:ea typeface="微软雅黑" panose="020B0503020204020204" pitchFamily="34" charset="-122"/>
              </a:rPr>
              <a:t>是一种</a:t>
            </a:r>
            <a:r>
              <a:rPr lang="en-US" altLang="zh-CN" sz="2000" dirty="0">
                <a:latin typeface="微软雅黑" panose="020B0503020204020204" pitchFamily="34" charset="-122"/>
                <a:ea typeface="微软雅黑" panose="020B0503020204020204" pitchFamily="34" charset="-122"/>
              </a:rPr>
              <a:t>DevOps</a:t>
            </a:r>
            <a:r>
              <a:rPr lang="zh-CN" altLang="en-US" sz="2000" dirty="0">
                <a:latin typeface="微软雅黑" panose="020B0503020204020204" pitchFamily="34" charset="-122"/>
                <a:ea typeface="微软雅黑" panose="020B0503020204020204" pitchFamily="34" charset="-122"/>
              </a:rPr>
              <a:t>软件开发实践。</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        采用持续集成时，当开发人员将代码变更合并到一个中央代码仓库，系统自动运行</a:t>
            </a:r>
            <a:r>
              <a:rPr lang="zh-CN" altLang="en-US" sz="2000" b="1" dirty="0">
                <a:solidFill>
                  <a:srgbClr val="FF0000"/>
                </a:solidFill>
                <a:latin typeface="微软雅黑" panose="020B0503020204020204" pitchFamily="34" charset="-122"/>
                <a:ea typeface="微软雅黑" panose="020B0503020204020204" pitchFamily="34" charset="-122"/>
              </a:rPr>
              <a:t>构建</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FF0000"/>
                </a:solidFill>
                <a:latin typeface="微软雅黑" panose="020B0503020204020204" pitchFamily="34" charset="-122"/>
                <a:ea typeface="微软雅黑" panose="020B0503020204020204" pitchFamily="34" charset="-122"/>
              </a:rPr>
              <a:t>测试</a:t>
            </a:r>
            <a:r>
              <a:rPr lang="zh-CN" altLang="en-US" sz="2000" dirty="0">
                <a:latin typeface="微软雅黑" panose="020B0503020204020204" pitchFamily="34" charset="-122"/>
                <a:ea typeface="微软雅黑" panose="020B0503020204020204" pitchFamily="34" charset="-122"/>
              </a:rPr>
              <a:t>操作，以验证新更改不会破坏现有应用程序的运行。</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600" b="1" dirty="0">
                <a:latin typeface="微软雅黑" panose="020B0503020204020204" pitchFamily="34" charset="-122"/>
                <a:ea typeface="微软雅黑" panose="020B0503020204020204" pitchFamily="34" charset="-122"/>
              </a:rPr>
              <a:t>持续集成的优势</a:t>
            </a:r>
            <a:r>
              <a:rPr lang="zh-CN" altLang="en-US" sz="3100" b="1" dirty="0">
                <a:latin typeface="微软雅黑" panose="020B0503020204020204" pitchFamily="34" charset="-122"/>
                <a:ea typeface="微软雅黑" panose="020B0503020204020204" pitchFamily="34" charset="-122"/>
              </a:rPr>
              <a:t>：</a:t>
            </a:r>
            <a:endParaRPr lang="en-US" altLang="zh-CN" sz="31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pic>
        <p:nvPicPr>
          <p:cNvPr id="1026" name="Picture 2" descr="提高开发人员的工作效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47" y="4323154"/>
            <a:ext cx="20574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更早发现并解决缺陷"/>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823" y="4322363"/>
            <a:ext cx="20574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更快交付更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2219" y="4305837"/>
            <a:ext cx="2057400" cy="137160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05611" y="5805264"/>
            <a:ext cx="295232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提高开发人员的工作效率</a:t>
            </a:r>
          </a:p>
        </p:txBody>
      </p:sp>
      <p:sp>
        <p:nvSpPr>
          <p:cNvPr id="4" name="文本框 3"/>
          <p:cNvSpPr txBox="1"/>
          <p:nvPr/>
        </p:nvSpPr>
        <p:spPr>
          <a:xfrm>
            <a:off x="4493935" y="5805264"/>
            <a:ext cx="259228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尽早发现并解决缺陷</a:t>
            </a:r>
          </a:p>
        </p:txBody>
      </p:sp>
      <p:sp>
        <p:nvSpPr>
          <p:cNvPr id="7" name="文本框 6"/>
          <p:cNvSpPr txBox="1"/>
          <p:nvPr/>
        </p:nvSpPr>
        <p:spPr>
          <a:xfrm>
            <a:off x="8618661" y="5812312"/>
            <a:ext cx="214463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快速迭代</a:t>
            </a:r>
          </a:p>
        </p:txBody>
      </p:sp>
      <p:pic>
        <p:nvPicPr>
          <p:cNvPr id="12" name="图片 11"/>
          <p:cNvPicPr>
            <a:picLocks noChangeAspect="1"/>
          </p:cNvPicPr>
          <p:nvPr/>
        </p:nvPicPr>
        <p:blipFill>
          <a:blip r:embed="rId6"/>
          <a:stretch>
            <a:fillRect/>
          </a:stretch>
        </p:blipFill>
        <p:spPr>
          <a:xfrm>
            <a:off x="3290069" y="2471837"/>
            <a:ext cx="8311308" cy="1914326"/>
          </a:xfrm>
          <a:prstGeom prst="rect">
            <a:avLst/>
          </a:prstGeom>
        </p:spPr>
      </p:pic>
    </p:spTree>
    <p:extLst>
      <p:ext uri="{BB962C8B-B14F-4D97-AF65-F5344CB8AC3E}">
        <p14:creationId xmlns:p14="http://schemas.microsoft.com/office/powerpoint/2010/main" val="159018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p:cNvSpPr>
            <a:spLocks noGrp="1"/>
          </p:cNvSpPr>
          <p:nvPr>
            <p:ph type="title"/>
          </p:nvPr>
        </p:nvSpPr>
        <p:spPr>
          <a:xfrm>
            <a:off x="0" y="0"/>
            <a:ext cx="1033125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ctr" anchorCtr="0" compatLnSpc="1">
            <a:prstTxWarp prst="textNoShape">
              <a:avLst/>
            </a:prstTxWarp>
          </a:bodyPr>
          <a:lstStyle/>
          <a:p>
            <a:r>
              <a:rPr lang="zh-CN" altLang="en-US" sz="3200" dirty="0"/>
              <a:t>持续集成（</a:t>
            </a:r>
            <a:r>
              <a:rPr lang="en-US" altLang="zh-CN" sz="3200" dirty="0"/>
              <a:t>CI</a:t>
            </a:r>
            <a:r>
              <a:rPr lang="zh-CN" altLang="en-US" sz="3200" dirty="0"/>
              <a:t>）流程</a:t>
            </a:r>
            <a:endParaRPr lang="zh-CN" altLang="en-US" dirty="0">
              <a:solidFill>
                <a:schemeClr val="tx2"/>
              </a:solidFill>
              <a:latin typeface="Yu Gothic" panose="020B0400000000000000" pitchFamily="34" charset="-128"/>
              <a:ea typeface="Yu Gothic" panose="020B0400000000000000" pitchFamily="34" charset="-128"/>
            </a:endParaRPr>
          </a:p>
        </p:txBody>
      </p:sp>
      <p:cxnSp>
        <p:nvCxnSpPr>
          <p:cNvPr id="50" name="直接连接符 49"/>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pic>
        <p:nvPicPr>
          <p:cNvPr id="2050" name="Picture 2" descr="https://ask.qcloudimg.com/http-save/yehe-198529/0a0ce960bf22d645b8c3050970b86dcf.png?imageView2/2/w/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805" y="752474"/>
            <a:ext cx="10287000" cy="610552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1027850" y="6537342"/>
            <a:ext cx="1129830" cy="261610"/>
          </a:xfrm>
          <a:prstGeom prst="rect">
            <a:avLst/>
          </a:prstGeom>
          <a:noFill/>
        </p:spPr>
        <p:txBody>
          <a:bodyPr wrap="square" rtlCol="0">
            <a:spAutoFit/>
          </a:bodyPr>
          <a:lstStyle/>
          <a:p>
            <a:r>
              <a:rPr lang="zh-CN" altLang="en-US" sz="1100" i="1" dirty="0">
                <a:hlinkClick r:id="rId4"/>
              </a:rPr>
              <a:t>该图网络引用</a:t>
            </a:r>
            <a:endParaRPr lang="zh-CN" altLang="en-US" sz="1100" i="1" dirty="0"/>
          </a:p>
        </p:txBody>
      </p:sp>
    </p:spTree>
    <p:extLst>
      <p:ext uri="{BB962C8B-B14F-4D97-AF65-F5344CB8AC3E}">
        <p14:creationId xmlns:p14="http://schemas.microsoft.com/office/powerpoint/2010/main" val="177505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p:cNvSpPr>
            <a:spLocks noGrp="1"/>
          </p:cNvSpPr>
          <p:nvPr>
            <p:ph type="title"/>
          </p:nvPr>
        </p:nvSpPr>
        <p:spPr>
          <a:xfrm>
            <a:off x="0" y="0"/>
            <a:ext cx="1033125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ctr" anchorCtr="0" compatLnSpc="1">
            <a:prstTxWarp prst="textNoShape">
              <a:avLst/>
            </a:prstTxWarp>
          </a:bodyPr>
          <a:lstStyle/>
          <a:p>
            <a:r>
              <a:rPr lang="zh-CN" altLang="en-US" sz="3200" dirty="0"/>
              <a:t>持续集成（</a:t>
            </a:r>
            <a:r>
              <a:rPr lang="en-US" altLang="zh-CN" sz="3200" dirty="0"/>
              <a:t>CI</a:t>
            </a:r>
            <a:r>
              <a:rPr lang="zh-CN" altLang="en-US" sz="3200" dirty="0"/>
              <a:t>）：个人</a:t>
            </a:r>
            <a:r>
              <a:rPr lang="en-US" altLang="zh-CN" sz="3200" dirty="0"/>
              <a:t>/MR</a:t>
            </a:r>
            <a:r>
              <a:rPr lang="zh-CN" altLang="en-US" sz="3200" dirty="0"/>
              <a:t>级门禁</a:t>
            </a:r>
            <a:endParaRPr lang="zh-CN" altLang="en-US" dirty="0">
              <a:solidFill>
                <a:schemeClr val="tx2"/>
              </a:solidFill>
              <a:latin typeface="Yu Gothic" panose="020B0400000000000000" pitchFamily="34" charset="-128"/>
              <a:ea typeface="Yu Gothic" panose="020B0400000000000000" pitchFamily="34" charset="-128"/>
            </a:endParaRPr>
          </a:p>
        </p:txBody>
      </p:sp>
      <p:cxnSp>
        <p:nvCxnSpPr>
          <p:cNvPr id="50" name="直接连接符 49"/>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6326" y="5911269"/>
            <a:ext cx="1155911" cy="276999"/>
          </a:xfrm>
          <a:prstGeom prst="rect">
            <a:avLst/>
          </a:prstGeom>
          <a:noFill/>
        </p:spPr>
        <p:txBody>
          <a:bodyPr wrap="square" rtlCol="0">
            <a:spAutoFit/>
          </a:bodyPr>
          <a:lstStyle/>
          <a:p>
            <a:pPr defTabSz="685584">
              <a:spcBef>
                <a:spcPts val="450"/>
              </a:spcBef>
            </a:pPr>
            <a:r>
              <a:rPr lang="en-US" altLang="zh-CN" sz="1200" dirty="0">
                <a:solidFill>
                  <a:srgbClr val="1D1D1A"/>
                </a:solidFill>
                <a:latin typeface="Microsoft YaHei" panose="020B0503020204020204" pitchFamily="34" charset="-122"/>
                <a:ea typeface="Microsoft YaHei" panose="020B0503020204020204" pitchFamily="34" charset="-122"/>
              </a:rPr>
              <a:t>Committer</a:t>
            </a:r>
            <a:endParaRPr lang="zh-CN" altLang="en-US" sz="1200" dirty="0">
              <a:solidFill>
                <a:srgbClr val="1D1D1A"/>
              </a:solidFill>
              <a:latin typeface="Microsoft YaHei" panose="020B0503020204020204" pitchFamily="34" charset="-122"/>
              <a:ea typeface="Microsoft YaHei" panose="020B0503020204020204" pitchFamily="34" charset="-122"/>
            </a:endParaRPr>
          </a:p>
        </p:txBody>
      </p:sp>
      <p:pic>
        <p:nvPicPr>
          <p:cNvPr id="101" name="Picture 198"/>
          <p:cNvPicPr>
            <a:picLocks noChangeAspect="1"/>
          </p:cNvPicPr>
          <p:nvPr/>
        </p:nvPicPr>
        <p:blipFill>
          <a:blip r:embed="rId3" cstate="print"/>
          <a:stretch>
            <a:fillRect/>
          </a:stretch>
        </p:blipFill>
        <p:spPr>
          <a:xfrm>
            <a:off x="535901" y="2886742"/>
            <a:ext cx="476762" cy="633045"/>
          </a:xfrm>
          <a:prstGeom prst="rect">
            <a:avLst/>
          </a:prstGeom>
        </p:spPr>
      </p:pic>
      <p:sp>
        <p:nvSpPr>
          <p:cNvPr id="102" name="文本框 101"/>
          <p:cNvSpPr txBox="1"/>
          <p:nvPr/>
        </p:nvSpPr>
        <p:spPr>
          <a:xfrm>
            <a:off x="375063" y="3530444"/>
            <a:ext cx="810653" cy="276999"/>
          </a:xfrm>
          <a:prstGeom prst="rect">
            <a:avLst/>
          </a:prstGeom>
          <a:noFill/>
        </p:spPr>
        <p:txBody>
          <a:bodyPr wrap="square" rtlCol="0">
            <a:spAutoFit/>
          </a:bodyPr>
          <a:lstStyle/>
          <a:p>
            <a:pPr defTabSz="685584">
              <a:spcBef>
                <a:spcPts val="450"/>
              </a:spcBef>
            </a:pPr>
            <a:r>
              <a:rPr lang="zh-CN" altLang="en-US" sz="1200" dirty="0">
                <a:solidFill>
                  <a:srgbClr val="1D1D1A"/>
                </a:solidFill>
                <a:latin typeface="Microsoft YaHei" panose="020B0503020204020204" pitchFamily="34" charset="-122"/>
                <a:ea typeface="Microsoft YaHei" panose="020B0503020204020204" pitchFamily="34" charset="-122"/>
              </a:rPr>
              <a:t>开发人员</a:t>
            </a:r>
          </a:p>
        </p:txBody>
      </p:sp>
      <p:sp>
        <p:nvSpPr>
          <p:cNvPr id="104" name="矩形 103"/>
          <p:cNvSpPr/>
          <p:nvPr/>
        </p:nvSpPr>
        <p:spPr>
          <a:xfrm>
            <a:off x="2100003" y="2477094"/>
            <a:ext cx="1214824" cy="4569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200" dirty="0">
                <a:solidFill>
                  <a:srgbClr val="666666"/>
                </a:solidFill>
                <a:latin typeface="微软雅黑" panose="020B0503020204020204" pitchFamily="34" charset="-122"/>
                <a:ea typeface="微软雅黑" panose="020B0503020204020204" pitchFamily="34" charset="-122"/>
              </a:rPr>
              <a:t>提交合并请求</a:t>
            </a:r>
          </a:p>
        </p:txBody>
      </p:sp>
      <p:pic>
        <p:nvPicPr>
          <p:cNvPr id="106" name="Picture 198"/>
          <p:cNvPicPr>
            <a:picLocks noChangeAspect="1"/>
          </p:cNvPicPr>
          <p:nvPr/>
        </p:nvPicPr>
        <p:blipFill>
          <a:blip r:embed="rId3" cstate="print"/>
          <a:stretch>
            <a:fillRect/>
          </a:stretch>
        </p:blipFill>
        <p:spPr>
          <a:xfrm>
            <a:off x="468587" y="5229200"/>
            <a:ext cx="480158" cy="676979"/>
          </a:xfrm>
          <a:prstGeom prst="rect">
            <a:avLst/>
          </a:prstGeom>
        </p:spPr>
      </p:pic>
      <p:cxnSp>
        <p:nvCxnSpPr>
          <p:cNvPr id="107" name="肘形连接符 106"/>
          <p:cNvCxnSpPr>
            <a:stCxn id="102" idx="3"/>
            <a:endCxn id="104" idx="1"/>
          </p:cNvCxnSpPr>
          <p:nvPr/>
        </p:nvCxnSpPr>
        <p:spPr>
          <a:xfrm flipV="1">
            <a:off x="1185716" y="2705554"/>
            <a:ext cx="914287" cy="96339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p:nvPr/>
        </p:nvCxnSpPr>
        <p:spPr>
          <a:xfrm flipV="1">
            <a:off x="1305347" y="2915553"/>
            <a:ext cx="949707" cy="208613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461242" y="4811815"/>
            <a:ext cx="686988" cy="276999"/>
          </a:xfrm>
          <a:prstGeom prst="rect">
            <a:avLst/>
          </a:prstGeom>
          <a:noFill/>
        </p:spPr>
        <p:txBody>
          <a:bodyPr wrap="square" rtlCol="0">
            <a:spAutoFit/>
          </a:bodyPr>
          <a:lstStyle/>
          <a:p>
            <a:pPr defTabSz="685584">
              <a:spcBef>
                <a:spcPts val="450"/>
              </a:spcBef>
            </a:pPr>
            <a:r>
              <a:rPr lang="zh-CN" altLang="en-US" sz="1200" dirty="0">
                <a:solidFill>
                  <a:srgbClr val="1D1D1A"/>
                </a:solidFill>
                <a:latin typeface="Microsoft YaHei" panose="020B0503020204020204" pitchFamily="34" charset="-122"/>
                <a:ea typeface="Microsoft YaHei" panose="020B0503020204020204" pitchFamily="34" charset="-122"/>
              </a:rPr>
              <a:t>检视</a:t>
            </a:r>
          </a:p>
        </p:txBody>
      </p:sp>
      <p:sp>
        <p:nvSpPr>
          <p:cNvPr id="111" name="矩形 110"/>
          <p:cNvSpPr/>
          <p:nvPr/>
        </p:nvSpPr>
        <p:spPr>
          <a:xfrm>
            <a:off x="4331755" y="2904943"/>
            <a:ext cx="1266660" cy="265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200" dirty="0">
                <a:solidFill>
                  <a:srgbClr val="666666"/>
                </a:solidFill>
                <a:latin typeface="微软雅黑" panose="020B0503020204020204" pitchFamily="34" charset="-122"/>
                <a:ea typeface="微软雅黑" panose="020B0503020204020204" pitchFamily="34" charset="-122"/>
              </a:rPr>
              <a:t>静态代码检查</a:t>
            </a:r>
          </a:p>
        </p:txBody>
      </p:sp>
      <p:sp>
        <p:nvSpPr>
          <p:cNvPr id="112" name="文本框 111"/>
          <p:cNvSpPr txBox="1"/>
          <p:nvPr/>
        </p:nvSpPr>
        <p:spPr>
          <a:xfrm>
            <a:off x="3373634" y="2446236"/>
            <a:ext cx="958121" cy="276999"/>
          </a:xfrm>
          <a:prstGeom prst="rect">
            <a:avLst/>
          </a:prstGeom>
          <a:noFill/>
        </p:spPr>
        <p:txBody>
          <a:bodyPr wrap="square" rtlCol="0">
            <a:spAutoFit/>
          </a:bodyPr>
          <a:lstStyle/>
          <a:p>
            <a:pPr defTabSz="685584">
              <a:spcBef>
                <a:spcPts val="450"/>
              </a:spcBef>
            </a:pPr>
            <a:r>
              <a:rPr lang="zh-CN" altLang="en-US" sz="1200" dirty="0">
                <a:solidFill>
                  <a:srgbClr val="1D1D1A"/>
                </a:solidFill>
                <a:latin typeface="Microsoft YaHei" panose="020B0503020204020204" pitchFamily="34" charset="-122"/>
                <a:ea typeface="Microsoft YaHei" panose="020B0503020204020204" pitchFamily="34" charset="-122"/>
              </a:rPr>
              <a:t>自动触发</a:t>
            </a:r>
          </a:p>
        </p:txBody>
      </p:sp>
      <p:sp>
        <p:nvSpPr>
          <p:cNvPr id="113" name="矩形 112"/>
          <p:cNvSpPr/>
          <p:nvPr/>
        </p:nvSpPr>
        <p:spPr>
          <a:xfrm>
            <a:off x="4442197" y="3460268"/>
            <a:ext cx="1066296" cy="1847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200" dirty="0">
                <a:solidFill>
                  <a:srgbClr val="FF0000"/>
                </a:solidFill>
                <a:latin typeface="微软雅黑" panose="020B0503020204020204" pitchFamily="34" charset="-122"/>
                <a:ea typeface="微软雅黑" panose="020B0503020204020204" pitchFamily="34" charset="-122"/>
              </a:rPr>
              <a:t>编译构建</a:t>
            </a:r>
          </a:p>
        </p:txBody>
      </p:sp>
      <p:sp>
        <p:nvSpPr>
          <p:cNvPr id="114" name="矩形 113"/>
          <p:cNvSpPr/>
          <p:nvPr/>
        </p:nvSpPr>
        <p:spPr>
          <a:xfrm>
            <a:off x="4385414" y="3944807"/>
            <a:ext cx="1172575" cy="4517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200" dirty="0">
                <a:solidFill>
                  <a:srgbClr val="666666"/>
                </a:solidFill>
                <a:latin typeface="微软雅黑" panose="020B0503020204020204" pitchFamily="34" charset="-122"/>
                <a:ea typeface="微软雅黑" panose="020B0503020204020204" pitchFamily="34" charset="-122"/>
              </a:rPr>
              <a:t>单元测试</a:t>
            </a:r>
          </a:p>
        </p:txBody>
      </p:sp>
      <p:cxnSp>
        <p:nvCxnSpPr>
          <p:cNvPr id="115" name="直接箭头连接符 114"/>
          <p:cNvCxnSpPr/>
          <p:nvPr/>
        </p:nvCxnSpPr>
        <p:spPr>
          <a:xfrm>
            <a:off x="4962821" y="3170045"/>
            <a:ext cx="2264" cy="2137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4971703" y="3703882"/>
            <a:ext cx="0" cy="2141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2859342" y="4632693"/>
            <a:ext cx="1342250" cy="276999"/>
          </a:xfrm>
          <a:prstGeom prst="rect">
            <a:avLst/>
          </a:prstGeom>
          <a:noFill/>
        </p:spPr>
        <p:txBody>
          <a:bodyPr wrap="square" rtlCol="0">
            <a:spAutoFit/>
          </a:bodyPr>
          <a:lstStyle/>
          <a:p>
            <a:pPr defTabSz="685584">
              <a:spcBef>
                <a:spcPts val="450"/>
              </a:spcBef>
            </a:pPr>
            <a:r>
              <a:rPr lang="en-US" altLang="zh-CN" sz="1200" dirty="0">
                <a:solidFill>
                  <a:srgbClr val="1D1D1A"/>
                </a:solidFill>
                <a:latin typeface="Microsoft YaHei" panose="020B0503020204020204" pitchFamily="34" charset="-122"/>
                <a:ea typeface="Microsoft YaHei" panose="020B0503020204020204" pitchFamily="34" charset="-122"/>
              </a:rPr>
              <a:t>MR</a:t>
            </a:r>
            <a:r>
              <a:rPr lang="zh-CN" altLang="en-US" sz="1200" dirty="0">
                <a:solidFill>
                  <a:srgbClr val="1D1D1A"/>
                </a:solidFill>
                <a:latin typeface="Microsoft YaHei" panose="020B0503020204020204" pitchFamily="34" charset="-122"/>
                <a:ea typeface="Microsoft YaHei" panose="020B0503020204020204" pitchFamily="34" charset="-122"/>
              </a:rPr>
              <a:t>流水线结果</a:t>
            </a:r>
          </a:p>
        </p:txBody>
      </p:sp>
      <p:sp>
        <p:nvSpPr>
          <p:cNvPr id="120" name="矩形 119"/>
          <p:cNvSpPr/>
          <p:nvPr/>
        </p:nvSpPr>
        <p:spPr>
          <a:xfrm>
            <a:off x="4292228" y="2407229"/>
            <a:ext cx="1374105" cy="282197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endParaRPr lang="zh-CN" altLang="en-US" sz="1200">
              <a:solidFill>
                <a:srgbClr val="666666"/>
              </a:solidFill>
            </a:endParaRPr>
          </a:p>
        </p:txBody>
      </p:sp>
      <p:sp>
        <p:nvSpPr>
          <p:cNvPr id="126" name="椭圆 125"/>
          <p:cNvSpPr/>
          <p:nvPr/>
        </p:nvSpPr>
        <p:spPr>
          <a:xfrm>
            <a:off x="4403031" y="4765774"/>
            <a:ext cx="1195384" cy="297338"/>
          </a:xfrm>
          <a:prstGeom prst="ellipse">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en-US" altLang="zh-CN" sz="1200" dirty="0">
                <a:solidFill>
                  <a:srgbClr val="FFFFFF"/>
                </a:solidFill>
                <a:latin typeface="微软雅黑" panose="020B0503020204020204" pitchFamily="34" charset="-122"/>
                <a:ea typeface="微软雅黑" panose="020B0503020204020204" pitchFamily="34" charset="-122"/>
              </a:rPr>
              <a:t>MR</a:t>
            </a:r>
            <a:r>
              <a:rPr lang="zh-CN" altLang="en-US" sz="1200" dirty="0">
                <a:solidFill>
                  <a:srgbClr val="FFFFFF"/>
                </a:solidFill>
                <a:latin typeface="微软雅黑" panose="020B0503020204020204" pitchFamily="34" charset="-122"/>
                <a:ea typeface="微软雅黑" panose="020B0503020204020204" pitchFamily="34" charset="-122"/>
              </a:rPr>
              <a:t>门禁</a:t>
            </a:r>
          </a:p>
        </p:txBody>
      </p:sp>
      <p:sp>
        <p:nvSpPr>
          <p:cNvPr id="128" name="矩形 127"/>
          <p:cNvSpPr/>
          <p:nvPr/>
        </p:nvSpPr>
        <p:spPr>
          <a:xfrm>
            <a:off x="4385414" y="2358648"/>
            <a:ext cx="1213001" cy="4424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200" dirty="0">
                <a:solidFill>
                  <a:srgbClr val="666666"/>
                </a:solidFill>
                <a:latin typeface="微软雅黑" panose="020B0503020204020204" pitchFamily="34" charset="-122"/>
                <a:ea typeface="微软雅黑" panose="020B0503020204020204" pitchFamily="34" charset="-122"/>
              </a:rPr>
              <a:t>提交规范检查</a:t>
            </a:r>
          </a:p>
        </p:txBody>
      </p:sp>
      <p:cxnSp>
        <p:nvCxnSpPr>
          <p:cNvPr id="129" name="直接箭头连接符 128"/>
          <p:cNvCxnSpPr>
            <a:endCxn id="111" idx="0"/>
          </p:cNvCxnSpPr>
          <p:nvPr/>
        </p:nvCxnSpPr>
        <p:spPr>
          <a:xfrm>
            <a:off x="4965085" y="2678471"/>
            <a:ext cx="0" cy="2264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3322831" y="2708717"/>
            <a:ext cx="898723" cy="74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2" name="肘形连接符 141"/>
          <p:cNvCxnSpPr/>
          <p:nvPr/>
        </p:nvCxnSpPr>
        <p:spPr>
          <a:xfrm rot="16200000" flipV="1">
            <a:off x="2447807" y="3244706"/>
            <a:ext cx="2041174" cy="1408405"/>
          </a:xfrm>
          <a:prstGeom prst="bentConnector3">
            <a:avLst>
              <a:gd name="adj1" fmla="val -33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2099407" y="2446237"/>
            <a:ext cx="1231741" cy="44050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endParaRPr lang="zh-CN" altLang="en-US" sz="1200">
              <a:solidFill>
                <a:srgbClr val="666666"/>
              </a:solidFill>
            </a:endParaRPr>
          </a:p>
        </p:txBody>
      </p:sp>
      <p:sp>
        <p:nvSpPr>
          <p:cNvPr id="148" name="圆角矩形 147"/>
          <p:cNvSpPr/>
          <p:nvPr/>
        </p:nvSpPr>
        <p:spPr bwMode="auto">
          <a:xfrm>
            <a:off x="1921917" y="1737054"/>
            <a:ext cx="1584176" cy="606748"/>
          </a:xfrm>
          <a:prstGeom prst="roundRect">
            <a:avLst/>
          </a:prstGeom>
          <a:solidFill>
            <a:srgbClr val="00B050"/>
          </a:solidFill>
          <a:ln>
            <a:solidFill>
              <a:srgbClr val="00B050"/>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01" tIns="45700" rIns="91401" bIns="45700" numCol="1" rtlCol="0" anchor="ctr" anchorCtr="0" compatLnSpc="1">
            <a:prstTxWarp prst="textNoShape">
              <a:avLst/>
            </a:prstTxWarp>
            <a:noAutofit/>
          </a:bodyPr>
          <a:lstStyle/>
          <a:p>
            <a:pPr algn="ctr" defTabSz="877625" eaLnBrk="0" hangingPunct="0"/>
            <a:r>
              <a:rPr lang="en-US" altLang="zh-CN" sz="1200" dirty="0">
                <a:solidFill>
                  <a:schemeClr val="bg1"/>
                </a:solidFill>
                <a:latin typeface="微软雅黑" pitchFamily="34" charset="-122"/>
                <a:ea typeface="微软雅黑" pitchFamily="34" charset="-122"/>
              </a:rPr>
              <a:t>GitHub/</a:t>
            </a:r>
            <a:r>
              <a:rPr lang="en-US" altLang="zh-CN" sz="1200" dirty="0" err="1">
                <a:solidFill>
                  <a:schemeClr val="bg1"/>
                </a:solidFill>
                <a:latin typeface="微软雅黑" pitchFamily="34" charset="-122"/>
                <a:ea typeface="微软雅黑" pitchFamily="34" charset="-122"/>
              </a:rPr>
              <a:t>GitLab</a:t>
            </a:r>
            <a:endParaRPr lang="en-US" altLang="zh-CN" sz="1200" dirty="0">
              <a:solidFill>
                <a:schemeClr val="bg1"/>
              </a:solidFill>
              <a:latin typeface="微软雅黑" pitchFamily="34" charset="-122"/>
              <a:ea typeface="微软雅黑" pitchFamily="34" charset="-122"/>
            </a:endParaRPr>
          </a:p>
          <a:p>
            <a:pPr algn="ctr" defTabSz="877625" eaLnBrk="0" hangingPunct="0"/>
            <a:r>
              <a:rPr lang="en-US" altLang="zh-CN" sz="1200" dirty="0">
                <a:solidFill>
                  <a:schemeClr val="bg1"/>
                </a:solidFill>
                <a:latin typeface="微软雅黑" pitchFamily="34" charset="-122"/>
                <a:ea typeface="微软雅黑" pitchFamily="34" charset="-122"/>
              </a:rPr>
              <a:t>SVM/</a:t>
            </a:r>
            <a:r>
              <a:rPr lang="en-US" altLang="zh-CN" sz="1200" dirty="0" err="1">
                <a:solidFill>
                  <a:schemeClr val="bg1"/>
                </a:solidFill>
                <a:latin typeface="微软雅黑" pitchFamily="34" charset="-122"/>
                <a:ea typeface="微软雅黑" pitchFamily="34" charset="-122"/>
              </a:rPr>
              <a:t>BitBucket</a:t>
            </a:r>
            <a:endParaRPr lang="zh-CN" altLang="en-US" sz="1200" dirty="0">
              <a:solidFill>
                <a:schemeClr val="bg1"/>
              </a:solidFill>
              <a:latin typeface="微软雅黑" pitchFamily="34" charset="-122"/>
              <a:ea typeface="微软雅黑" pitchFamily="34" charset="-122"/>
            </a:endParaRPr>
          </a:p>
        </p:txBody>
      </p:sp>
      <p:cxnSp>
        <p:nvCxnSpPr>
          <p:cNvPr id="166" name="直接箭头连接符 165"/>
          <p:cNvCxnSpPr/>
          <p:nvPr/>
        </p:nvCxnSpPr>
        <p:spPr>
          <a:xfrm>
            <a:off x="4971703" y="4423275"/>
            <a:ext cx="0" cy="2141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7" name="圆角矩形 166"/>
          <p:cNvSpPr/>
          <p:nvPr/>
        </p:nvSpPr>
        <p:spPr bwMode="auto">
          <a:xfrm>
            <a:off x="4214736" y="1628434"/>
            <a:ext cx="1513933" cy="648072"/>
          </a:xfrm>
          <a:prstGeom prst="roundRect">
            <a:avLst/>
          </a:prstGeom>
          <a:solidFill>
            <a:srgbClr val="00B050"/>
          </a:solidFill>
          <a:ln>
            <a:solidFill>
              <a:srgbClr val="00B050"/>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01" tIns="45700" rIns="91401" bIns="45700" numCol="1" rtlCol="0" anchor="ctr" anchorCtr="0" compatLnSpc="1">
            <a:prstTxWarp prst="textNoShape">
              <a:avLst/>
            </a:prstTxWarp>
            <a:noAutofit/>
          </a:bodyPr>
          <a:lstStyle/>
          <a:p>
            <a:pPr algn="ctr" defTabSz="877625" eaLnBrk="0" hangingPunct="0"/>
            <a:r>
              <a:rPr lang="en-US" altLang="zh-CN" sz="1200" dirty="0">
                <a:solidFill>
                  <a:schemeClr val="bg1"/>
                </a:solidFill>
                <a:latin typeface="微软雅黑" pitchFamily="34" charset="-122"/>
                <a:ea typeface="微软雅黑" pitchFamily="34" charset="-122"/>
              </a:rPr>
              <a:t>Jenkins/Strider</a:t>
            </a:r>
          </a:p>
          <a:p>
            <a:pPr algn="ctr" defTabSz="877625" eaLnBrk="0" hangingPunct="0"/>
            <a:r>
              <a:rPr lang="en-US" altLang="zh-CN" sz="1200" dirty="0">
                <a:solidFill>
                  <a:schemeClr val="bg1"/>
                </a:solidFill>
                <a:latin typeface="微软雅黑" pitchFamily="34" charset="-122"/>
                <a:ea typeface="微软雅黑" pitchFamily="34" charset="-122"/>
              </a:rPr>
              <a:t>Travis/</a:t>
            </a:r>
            <a:r>
              <a:rPr lang="en-US" altLang="zh-CN" sz="1200" dirty="0" err="1">
                <a:solidFill>
                  <a:schemeClr val="bg1"/>
                </a:solidFill>
                <a:latin typeface="微软雅黑" pitchFamily="34" charset="-122"/>
                <a:ea typeface="微软雅黑" pitchFamily="34" charset="-122"/>
              </a:rPr>
              <a:t>Codeship</a:t>
            </a:r>
            <a:endParaRPr lang="zh-CN" altLang="en-US" sz="1200" dirty="0">
              <a:solidFill>
                <a:schemeClr val="bg1"/>
              </a:solidFill>
              <a:latin typeface="微软雅黑" pitchFamily="34" charset="-122"/>
              <a:ea typeface="微软雅黑" pitchFamily="34" charset="-122"/>
            </a:endParaRPr>
          </a:p>
        </p:txBody>
      </p:sp>
      <p:graphicFrame>
        <p:nvGraphicFramePr>
          <p:cNvPr id="165" name="表格 164"/>
          <p:cNvGraphicFramePr>
            <a:graphicFrameLocks noGrp="1"/>
          </p:cNvGraphicFramePr>
          <p:nvPr>
            <p:extLst>
              <p:ext uri="{D42A27DB-BD31-4B8C-83A1-F6EECF244321}">
                <p14:modId xmlns:p14="http://schemas.microsoft.com/office/powerpoint/2010/main" val="3294340824"/>
              </p:ext>
            </p:extLst>
          </p:nvPr>
        </p:nvGraphicFramePr>
        <p:xfrm>
          <a:off x="6074857" y="1320924"/>
          <a:ext cx="5770857" cy="4648200"/>
        </p:xfrm>
        <a:graphic>
          <a:graphicData uri="http://schemas.openxmlformats.org/drawingml/2006/table">
            <a:tbl>
              <a:tblPr firstRow="1" bandRow="1">
                <a:tableStyleId>{72833802-FEF1-4C79-8D5D-14CF1EAF98D9}</a:tableStyleId>
              </a:tblPr>
              <a:tblGrid>
                <a:gridCol w="1751408">
                  <a:extLst>
                    <a:ext uri="{9D8B030D-6E8A-4147-A177-3AD203B41FA5}">
                      <a16:colId xmlns:a16="http://schemas.microsoft.com/office/drawing/2014/main" val="20000"/>
                    </a:ext>
                  </a:extLst>
                </a:gridCol>
                <a:gridCol w="4019449">
                  <a:extLst>
                    <a:ext uri="{9D8B030D-6E8A-4147-A177-3AD203B41FA5}">
                      <a16:colId xmlns:a16="http://schemas.microsoft.com/office/drawing/2014/main" val="20001"/>
                    </a:ext>
                  </a:extLst>
                </a:gridCol>
              </a:tblGrid>
              <a:tr h="370840">
                <a:tc>
                  <a:txBody>
                    <a:bodyPr/>
                    <a:lstStyle/>
                    <a:p>
                      <a:r>
                        <a:rPr lang="zh-CN" altLang="en-US" sz="1600" dirty="0">
                          <a:latin typeface="微软雅黑" panose="020B0503020204020204" pitchFamily="34" charset="-122"/>
                          <a:ea typeface="微软雅黑" panose="020B0503020204020204" pitchFamily="34" charset="-122"/>
                        </a:rPr>
                        <a:t>流程</a:t>
                      </a:r>
                    </a:p>
                  </a:txBody>
                  <a:tcPr>
                    <a:solidFill>
                      <a:srgbClr val="FDC960"/>
                    </a:solidFill>
                  </a:tcPr>
                </a:tc>
                <a:tc>
                  <a:txBody>
                    <a:bodyPr/>
                    <a:lstStyle/>
                    <a:p>
                      <a:r>
                        <a:rPr lang="zh-CN" altLang="en-US" sz="1600" dirty="0">
                          <a:latin typeface="微软雅黑" panose="020B0503020204020204" pitchFamily="34" charset="-122"/>
                          <a:ea typeface="微软雅黑" panose="020B0503020204020204" pitchFamily="34" charset="-122"/>
                        </a:rPr>
                        <a:t>涵盖内容</a:t>
                      </a:r>
                    </a:p>
                  </a:txBody>
                  <a:tcPr>
                    <a:solidFill>
                      <a:srgbClr val="FDC960"/>
                    </a:solidFill>
                  </a:tcPr>
                </a:tc>
                <a:extLst>
                  <a:ext uri="{0D108BD9-81ED-4DB2-BD59-A6C34878D82A}">
                    <a16:rowId xmlns:a16="http://schemas.microsoft.com/office/drawing/2014/main" val="10000"/>
                  </a:ext>
                </a:extLst>
              </a:tr>
              <a:tr h="370840">
                <a:tc>
                  <a:txBody>
                    <a:bodyPr/>
                    <a:lstStyle/>
                    <a:p>
                      <a:r>
                        <a:rPr lang="zh-CN" altLang="en-US" sz="1600" dirty="0">
                          <a:latin typeface="微软雅黑" panose="020B0503020204020204" pitchFamily="34" charset="-122"/>
                          <a:ea typeface="微软雅黑" panose="020B0503020204020204" pitchFamily="34" charset="-122"/>
                        </a:rPr>
                        <a:t>代码提交</a:t>
                      </a:r>
                    </a:p>
                  </a:txBody>
                  <a:tcPr/>
                </a:tc>
                <a:tc>
                  <a:txBody>
                    <a:bodyPr/>
                    <a:lstStyle/>
                    <a:p>
                      <a:r>
                        <a:rPr lang="zh-CN" altLang="en-US" sz="1600" b="0" i="0" kern="1200" dirty="0">
                          <a:solidFill>
                            <a:schemeClr val="tx1"/>
                          </a:solidFill>
                          <a:effectLst/>
                          <a:latin typeface="微软雅黑" panose="020B0503020204020204" pitchFamily="34" charset="-122"/>
                          <a:ea typeface="微软雅黑" panose="020B0503020204020204" pitchFamily="34" charset="-122"/>
                          <a:cs typeface="+mn-cs"/>
                        </a:rPr>
                        <a:t>代码提交是将开发人员编写的最新代码变更发送到代码存储库的操作</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marL="0" marR="0" lvl="0" indent="0" algn="l" defTabSz="1218164"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合并请求提交</a:t>
                      </a:r>
                    </a:p>
                  </a:txBody>
                  <a:tcPr/>
                </a:tc>
                <a:tc>
                  <a:txBody>
                    <a:bodyPr/>
                    <a:lstStyle/>
                    <a:p>
                      <a:r>
                        <a:rPr lang="zh-CN" altLang="en-US" sz="1600" dirty="0">
                          <a:latin typeface="微软雅黑" panose="020B0503020204020204" pitchFamily="34" charset="-122"/>
                          <a:ea typeface="微软雅黑" panose="020B0503020204020204" pitchFamily="34" charset="-122"/>
                        </a:rPr>
                        <a:t>合并请求是代码协作和版本控制的基础，当创建新的功能分支、更改文件并将其推送到远端仓库后，发起从功能分支到主干分支的合并请求</a:t>
                      </a:r>
                    </a:p>
                  </a:txBody>
                  <a:tcPr/>
                </a:tc>
                <a:extLst>
                  <a:ext uri="{0D108BD9-81ED-4DB2-BD59-A6C34878D82A}">
                    <a16:rowId xmlns:a16="http://schemas.microsoft.com/office/drawing/2014/main" val="10002"/>
                  </a:ext>
                </a:extLst>
              </a:tr>
              <a:tr h="370840">
                <a:tc>
                  <a:txBody>
                    <a:bodyPr/>
                    <a:lstStyle/>
                    <a:p>
                      <a:r>
                        <a:rPr lang="zh-CN" altLang="en-US" sz="1600" dirty="0">
                          <a:latin typeface="微软雅黑" panose="020B0503020204020204" pitchFamily="34" charset="-122"/>
                          <a:ea typeface="微软雅黑" panose="020B0503020204020204" pitchFamily="34" charset="-122"/>
                        </a:rPr>
                        <a:t>审核</a:t>
                      </a:r>
                    </a:p>
                  </a:txBody>
                  <a:tcPr/>
                </a:tc>
                <a:tc>
                  <a:txBody>
                    <a:bodyPr/>
                    <a:lstStyle/>
                    <a:p>
                      <a:r>
                        <a:rPr lang="en-US" altLang="zh-CN" sz="1600" dirty="0">
                          <a:latin typeface="微软雅黑" panose="020B0503020204020204" pitchFamily="34" charset="-122"/>
                          <a:ea typeface="微软雅黑" panose="020B0503020204020204" pitchFamily="34" charset="-122"/>
                        </a:rPr>
                        <a:t>Committer</a:t>
                      </a:r>
                      <a:r>
                        <a:rPr lang="zh-CN" altLang="en-US" sz="1600" dirty="0">
                          <a:latin typeface="微软雅黑" panose="020B0503020204020204" pitchFamily="34" charset="-122"/>
                          <a:ea typeface="微软雅黑" panose="020B0503020204020204" pitchFamily="34" charset="-122"/>
                        </a:rPr>
                        <a:t>拥有代码库的写权限，通过审核</a:t>
                      </a:r>
                      <a:r>
                        <a:rPr lang="en-US" altLang="zh-CN" sz="1600" dirty="0">
                          <a:latin typeface="微软雅黑" panose="020B0503020204020204" pitchFamily="34" charset="-122"/>
                          <a:ea typeface="微软雅黑" panose="020B0503020204020204" pitchFamily="34" charset="-122"/>
                        </a:rPr>
                        <a:t>MR</a:t>
                      </a:r>
                      <a:r>
                        <a:rPr lang="zh-CN" altLang="en-US" sz="1600" dirty="0">
                          <a:latin typeface="微软雅黑" panose="020B0503020204020204" pitchFamily="34" charset="-122"/>
                          <a:ea typeface="微软雅黑" panose="020B0503020204020204" pitchFamily="34" charset="-122"/>
                        </a:rPr>
                        <a:t>修改的代码，决定是否同意合入</a:t>
                      </a:r>
                    </a:p>
                  </a:txBody>
                  <a:tcPr/>
                </a:tc>
                <a:extLst>
                  <a:ext uri="{0D108BD9-81ED-4DB2-BD59-A6C34878D82A}">
                    <a16:rowId xmlns:a16="http://schemas.microsoft.com/office/drawing/2014/main" val="10003"/>
                  </a:ext>
                </a:extLst>
              </a:tr>
              <a:tr h="370840">
                <a:tc>
                  <a:txBody>
                    <a:bodyPr/>
                    <a:lstStyle/>
                    <a:p>
                      <a:r>
                        <a:rPr lang="zh-CN" altLang="en-US" sz="1600" dirty="0">
                          <a:latin typeface="微软雅黑" panose="020B0503020204020204" pitchFamily="34" charset="-122"/>
                          <a:ea typeface="微软雅黑" panose="020B0503020204020204" pitchFamily="34" charset="-122"/>
                        </a:rPr>
                        <a:t>静态代码检查</a:t>
                      </a:r>
                    </a:p>
                  </a:txBody>
                  <a:tcPr/>
                </a:tc>
                <a:tc>
                  <a:txBody>
                    <a:bodyPr/>
                    <a:lstStyle/>
                    <a:p>
                      <a:r>
                        <a:rPr lang="zh-CN" altLang="en-US" sz="1600" dirty="0">
                          <a:latin typeface="微软雅黑" panose="020B0503020204020204" pitchFamily="34" charset="-122"/>
                          <a:ea typeface="微软雅黑" panose="020B0503020204020204" pitchFamily="34" charset="-122"/>
                        </a:rPr>
                        <a:t>静态代码检查比动态分析速度更快，在早期就能自动检索代码缺陷。比如编码规范检查，安全编码检查等。工具有</a:t>
                      </a:r>
                      <a:r>
                        <a:rPr lang="en-US" altLang="zh-CN" sz="1600" dirty="0" err="1">
                          <a:latin typeface="微软雅黑" panose="020B0503020204020204" pitchFamily="34" charset="-122"/>
                          <a:ea typeface="微软雅黑" panose="020B0503020204020204" pitchFamily="34" charset="-122"/>
                        </a:rPr>
                        <a:t>Checkstyle</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FindBugs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Cppcheck</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SnarQube</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r>
                        <a:rPr lang="zh-CN" altLang="en-US" sz="1600" dirty="0">
                          <a:latin typeface="微软雅黑" panose="020B0503020204020204" pitchFamily="34" charset="-122"/>
                          <a:ea typeface="微软雅黑" panose="020B0503020204020204" pitchFamily="34" charset="-122"/>
                        </a:rPr>
                        <a:t>编译构建</a:t>
                      </a:r>
                      <a:r>
                        <a:rPr lang="en-US" altLang="zh-CN" sz="1600" dirty="0">
                          <a:latin typeface="微软雅黑" panose="020B0503020204020204" pitchFamily="34" charset="-122"/>
                          <a:ea typeface="微软雅黑" panose="020B0503020204020204" pitchFamily="34" charset="-122"/>
                        </a:rPr>
                        <a:t>&amp;</a:t>
                      </a:r>
                      <a:r>
                        <a:rPr lang="zh-CN" altLang="en-US" sz="1600" dirty="0">
                          <a:latin typeface="微软雅黑" panose="020B0503020204020204" pitchFamily="34" charset="-122"/>
                          <a:ea typeface="微软雅黑" panose="020B0503020204020204" pitchFamily="34" charset="-122"/>
                        </a:rPr>
                        <a:t>测试</a:t>
                      </a:r>
                    </a:p>
                  </a:txBody>
                  <a:tcPr/>
                </a:tc>
                <a:tc>
                  <a:txBody>
                    <a:bodyPr/>
                    <a:lstStyle/>
                    <a:p>
                      <a:r>
                        <a:rPr lang="zh-CN" altLang="en-US" sz="1600" dirty="0">
                          <a:latin typeface="微软雅黑" panose="020B0503020204020204" pitchFamily="34" charset="-122"/>
                          <a:ea typeface="微软雅黑" panose="020B0503020204020204" pitchFamily="34" charset="-122"/>
                        </a:rPr>
                        <a:t>将源代码转换为可执行的程序，并测试</a:t>
                      </a:r>
                    </a:p>
                  </a:txBody>
                  <a:tcPr/>
                </a:tc>
                <a:extLst>
                  <a:ext uri="{0D108BD9-81ED-4DB2-BD59-A6C34878D82A}">
                    <a16:rowId xmlns:a16="http://schemas.microsoft.com/office/drawing/2014/main" val="10005"/>
                  </a:ext>
                </a:extLst>
              </a:tr>
              <a:tr h="370840">
                <a:tc>
                  <a:txBody>
                    <a:bodyPr/>
                    <a:lstStyle/>
                    <a:p>
                      <a:r>
                        <a:rPr lang="en-US" altLang="zh-CN" sz="1600" dirty="0">
                          <a:latin typeface="微软雅黑" panose="020B0503020204020204" pitchFamily="34" charset="-122"/>
                          <a:ea typeface="微软雅黑" panose="020B0503020204020204" pitchFamily="34" charset="-122"/>
                        </a:rPr>
                        <a:t>MR</a:t>
                      </a:r>
                      <a:r>
                        <a:rPr lang="zh-CN" altLang="en-US" sz="1600" dirty="0">
                          <a:latin typeface="微软雅黑" panose="020B0503020204020204" pitchFamily="34" charset="-122"/>
                          <a:ea typeface="微软雅黑" panose="020B0503020204020204" pitchFamily="34" charset="-122"/>
                        </a:rPr>
                        <a:t>门禁</a:t>
                      </a:r>
                    </a:p>
                  </a:txBody>
                  <a:tcPr/>
                </a:tc>
                <a:tc>
                  <a:txBody>
                    <a:bodyPr/>
                    <a:lstStyle/>
                    <a:p>
                      <a:r>
                        <a:rPr lang="zh-CN" altLang="en-US" sz="1600" dirty="0">
                          <a:latin typeface="微软雅黑" panose="020B0503020204020204" pitchFamily="34" charset="-122"/>
                          <a:ea typeface="微软雅黑" panose="020B0503020204020204" pitchFamily="34" charset="-122"/>
                        </a:rPr>
                        <a:t>设置门禁阀值</a:t>
                      </a:r>
                    </a:p>
                  </a:txBody>
                  <a:tcPr/>
                </a:tc>
                <a:extLst>
                  <a:ext uri="{0D108BD9-81ED-4DB2-BD59-A6C34878D82A}">
                    <a16:rowId xmlns:a16="http://schemas.microsoft.com/office/drawing/2014/main" val="10006"/>
                  </a:ext>
                </a:extLst>
              </a:tr>
            </a:tbl>
          </a:graphicData>
        </a:graphic>
      </p:graphicFrame>
      <p:pic>
        <p:nvPicPr>
          <p:cNvPr id="173" name="Picture 198"/>
          <p:cNvPicPr>
            <a:picLocks noChangeAspect="1"/>
          </p:cNvPicPr>
          <p:nvPr/>
        </p:nvPicPr>
        <p:blipFill>
          <a:blip r:embed="rId3" cstate="print"/>
          <a:stretch>
            <a:fillRect/>
          </a:stretch>
        </p:blipFill>
        <p:spPr>
          <a:xfrm>
            <a:off x="468587" y="4124943"/>
            <a:ext cx="480158" cy="676979"/>
          </a:xfrm>
          <a:prstGeom prst="rect">
            <a:avLst/>
          </a:prstGeom>
        </p:spPr>
      </p:pic>
      <p:cxnSp>
        <p:nvCxnSpPr>
          <p:cNvPr id="174" name="肘形连接符 173"/>
          <p:cNvCxnSpPr>
            <a:cxnSpLocks/>
          </p:cNvCxnSpPr>
          <p:nvPr/>
        </p:nvCxnSpPr>
        <p:spPr>
          <a:xfrm rot="5400000" flipH="1" flipV="1">
            <a:off x="362990" y="3835152"/>
            <a:ext cx="3082179" cy="1290092"/>
          </a:xfrm>
          <a:prstGeom prst="bentConnector3">
            <a:avLst>
              <a:gd name="adj1" fmla="val 55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25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p:cNvSpPr>
            <a:spLocks noGrp="1"/>
          </p:cNvSpPr>
          <p:nvPr>
            <p:ph type="title"/>
          </p:nvPr>
        </p:nvSpPr>
        <p:spPr>
          <a:xfrm>
            <a:off x="0" y="0"/>
            <a:ext cx="1033125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ctr" anchorCtr="0" compatLnSpc="1">
            <a:prstTxWarp prst="textNoShape">
              <a:avLst/>
            </a:prstTxWarp>
          </a:bodyPr>
          <a:lstStyle/>
          <a:p>
            <a:r>
              <a:rPr lang="zh-CN" altLang="en-US" sz="3200" dirty="0"/>
              <a:t>持续集成（</a:t>
            </a:r>
            <a:r>
              <a:rPr lang="en-US" altLang="zh-CN" sz="3200" dirty="0"/>
              <a:t>CI</a:t>
            </a:r>
            <a:r>
              <a:rPr lang="zh-CN" altLang="en-US" sz="3200" dirty="0"/>
              <a:t>）：版本级门禁</a:t>
            </a:r>
            <a:endParaRPr lang="zh-CN" altLang="en-US" dirty="0">
              <a:solidFill>
                <a:schemeClr val="tx2"/>
              </a:solidFill>
              <a:latin typeface="Yu Gothic" panose="020B0400000000000000" pitchFamily="34" charset="-128"/>
              <a:ea typeface="Yu Gothic" panose="020B0400000000000000" pitchFamily="34" charset="-128"/>
            </a:endParaRPr>
          </a:p>
        </p:txBody>
      </p:sp>
      <p:cxnSp>
        <p:nvCxnSpPr>
          <p:cNvPr id="50" name="直接连接符 49"/>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1655963" y="2376294"/>
            <a:ext cx="1461035"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编译打包</a:t>
            </a:r>
          </a:p>
        </p:txBody>
      </p:sp>
      <p:sp>
        <p:nvSpPr>
          <p:cNvPr id="101" name="矩形 100"/>
          <p:cNvSpPr/>
          <p:nvPr/>
        </p:nvSpPr>
        <p:spPr>
          <a:xfrm>
            <a:off x="1631873" y="2941342"/>
            <a:ext cx="1366891"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单元测试</a:t>
            </a:r>
          </a:p>
        </p:txBody>
      </p:sp>
      <p:sp>
        <p:nvSpPr>
          <p:cNvPr id="102" name="矩形 101"/>
          <p:cNvSpPr/>
          <p:nvPr/>
        </p:nvSpPr>
        <p:spPr>
          <a:xfrm>
            <a:off x="1563438" y="4893937"/>
            <a:ext cx="1621993"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代码规范扫描</a:t>
            </a:r>
          </a:p>
        </p:txBody>
      </p:sp>
      <p:sp>
        <p:nvSpPr>
          <p:cNvPr id="103" name="矩形 102"/>
          <p:cNvSpPr/>
          <p:nvPr/>
        </p:nvSpPr>
        <p:spPr>
          <a:xfrm>
            <a:off x="1008443" y="2160110"/>
            <a:ext cx="2486384" cy="382876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endParaRPr lang="zh-CN" altLang="en-US" sz="1400">
              <a:solidFill>
                <a:srgbClr val="666666"/>
              </a:solidFill>
            </a:endParaRPr>
          </a:p>
        </p:txBody>
      </p:sp>
      <p:sp>
        <p:nvSpPr>
          <p:cNvPr id="104" name="矩形 103"/>
          <p:cNvSpPr/>
          <p:nvPr/>
        </p:nvSpPr>
        <p:spPr>
          <a:xfrm>
            <a:off x="1631873" y="3605364"/>
            <a:ext cx="1485125"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en-US" altLang="zh-CN" sz="1400" dirty="0">
                <a:solidFill>
                  <a:srgbClr val="666666"/>
                </a:solidFill>
                <a:latin typeface="微软雅黑" panose="020B0503020204020204" pitchFamily="34" charset="-122"/>
                <a:ea typeface="微软雅黑" panose="020B0503020204020204" pitchFamily="34" charset="-122"/>
              </a:rPr>
              <a:t>SAI</a:t>
            </a:r>
            <a:r>
              <a:rPr lang="zh-CN" altLang="en-US" sz="1400" dirty="0">
                <a:solidFill>
                  <a:srgbClr val="666666"/>
                </a:solidFill>
                <a:latin typeface="微软雅黑" panose="020B0503020204020204" pitchFamily="34" charset="-122"/>
                <a:ea typeface="微软雅黑" panose="020B0503020204020204" pitchFamily="34" charset="-122"/>
              </a:rPr>
              <a:t>值扫描</a:t>
            </a:r>
          </a:p>
        </p:txBody>
      </p:sp>
      <p:sp>
        <p:nvSpPr>
          <p:cNvPr id="105" name="矩形 104"/>
          <p:cNvSpPr/>
          <p:nvPr/>
        </p:nvSpPr>
        <p:spPr>
          <a:xfrm>
            <a:off x="1546038" y="4293096"/>
            <a:ext cx="1656792"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代码安全扫描</a:t>
            </a:r>
          </a:p>
        </p:txBody>
      </p:sp>
      <p:sp>
        <p:nvSpPr>
          <p:cNvPr id="106" name="文本框 105"/>
          <p:cNvSpPr txBox="1"/>
          <p:nvPr/>
        </p:nvSpPr>
        <p:spPr>
          <a:xfrm>
            <a:off x="2069233" y="1834217"/>
            <a:ext cx="2216817" cy="307777"/>
          </a:xfrm>
          <a:prstGeom prst="rect">
            <a:avLst/>
          </a:prstGeom>
          <a:noFill/>
        </p:spPr>
        <p:txBody>
          <a:bodyPr wrap="square" rtlCol="0">
            <a:spAutoFit/>
          </a:bodyPr>
          <a:lstStyle/>
          <a:p>
            <a:pPr defTabSz="685584">
              <a:spcBef>
                <a:spcPts val="450"/>
              </a:spcBef>
            </a:pPr>
            <a:r>
              <a:rPr lang="en-US" altLang="zh-CN" sz="1400" dirty="0">
                <a:solidFill>
                  <a:srgbClr val="1D1D1A"/>
                </a:solidFill>
                <a:latin typeface="微软雅黑" panose="020B0503020204020204" pitchFamily="34" charset="-122"/>
                <a:ea typeface="微软雅黑" panose="020B0503020204020204" pitchFamily="34" charset="-122"/>
              </a:rPr>
              <a:t>Build</a:t>
            </a:r>
            <a:r>
              <a:rPr lang="zh-CN" altLang="en-US" sz="1400" dirty="0">
                <a:solidFill>
                  <a:srgbClr val="1D1D1A"/>
                </a:solidFill>
                <a:latin typeface="微软雅黑" panose="020B0503020204020204" pitchFamily="34" charset="-122"/>
                <a:ea typeface="微软雅黑" panose="020B0503020204020204" pitchFamily="34" charset="-122"/>
              </a:rPr>
              <a:t>阶段</a:t>
            </a:r>
          </a:p>
        </p:txBody>
      </p:sp>
      <p:sp>
        <p:nvSpPr>
          <p:cNvPr id="107" name="矩形 106"/>
          <p:cNvSpPr/>
          <p:nvPr/>
        </p:nvSpPr>
        <p:spPr>
          <a:xfrm>
            <a:off x="3732439" y="2160110"/>
            <a:ext cx="979251" cy="382876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endParaRPr lang="zh-CN" altLang="en-US" sz="1400">
              <a:solidFill>
                <a:srgbClr val="666666"/>
              </a:solidFill>
            </a:endParaRPr>
          </a:p>
        </p:txBody>
      </p:sp>
      <p:sp>
        <p:nvSpPr>
          <p:cNvPr id="108" name="矩形 107"/>
          <p:cNvSpPr/>
          <p:nvPr/>
        </p:nvSpPr>
        <p:spPr>
          <a:xfrm>
            <a:off x="3314985" y="2277919"/>
            <a:ext cx="1713560"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推包</a:t>
            </a:r>
          </a:p>
        </p:txBody>
      </p:sp>
      <p:sp>
        <p:nvSpPr>
          <p:cNvPr id="110" name="矩形 109"/>
          <p:cNvSpPr/>
          <p:nvPr/>
        </p:nvSpPr>
        <p:spPr>
          <a:xfrm>
            <a:off x="5149340" y="3111427"/>
            <a:ext cx="1819341"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en-US" altLang="zh-CN" sz="1400" dirty="0">
                <a:solidFill>
                  <a:srgbClr val="666666"/>
                </a:solidFill>
                <a:latin typeface="微软雅黑" panose="020B0503020204020204" pitchFamily="34" charset="-122"/>
                <a:ea typeface="微软雅黑" panose="020B0503020204020204" pitchFamily="34" charset="-122"/>
              </a:rPr>
              <a:t>Dev</a:t>
            </a:r>
            <a:r>
              <a:rPr lang="zh-CN" altLang="en-US" sz="1400" dirty="0">
                <a:solidFill>
                  <a:srgbClr val="666666"/>
                </a:solidFill>
                <a:latin typeface="微软雅黑" panose="020B0503020204020204" pitchFamily="34" charset="-122"/>
                <a:ea typeface="微软雅黑" panose="020B0503020204020204" pitchFamily="34" charset="-122"/>
              </a:rPr>
              <a:t>环境部署</a:t>
            </a:r>
          </a:p>
        </p:txBody>
      </p:sp>
      <p:sp>
        <p:nvSpPr>
          <p:cNvPr id="111" name="矩形 110"/>
          <p:cNvSpPr/>
          <p:nvPr/>
        </p:nvSpPr>
        <p:spPr>
          <a:xfrm>
            <a:off x="5149340" y="3980796"/>
            <a:ext cx="1819341" cy="5998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单服务冒烟测试</a:t>
            </a:r>
          </a:p>
        </p:txBody>
      </p:sp>
      <p:sp>
        <p:nvSpPr>
          <p:cNvPr id="114" name="文本框 113"/>
          <p:cNvSpPr txBox="1"/>
          <p:nvPr/>
        </p:nvSpPr>
        <p:spPr>
          <a:xfrm>
            <a:off x="5566852" y="1861302"/>
            <a:ext cx="3089613" cy="307777"/>
          </a:xfrm>
          <a:prstGeom prst="rect">
            <a:avLst/>
          </a:prstGeom>
          <a:noFill/>
        </p:spPr>
        <p:txBody>
          <a:bodyPr wrap="square" rtlCol="0">
            <a:spAutoFit/>
          </a:bodyPr>
          <a:lstStyle/>
          <a:p>
            <a:pPr defTabSz="685584">
              <a:spcBef>
                <a:spcPts val="450"/>
              </a:spcBef>
            </a:pPr>
            <a:r>
              <a:rPr lang="en-US" altLang="zh-CN" sz="1400" dirty="0">
                <a:solidFill>
                  <a:srgbClr val="1D1D1A"/>
                </a:solidFill>
                <a:latin typeface="Microsoft YaHei" panose="020B0503020204020204" pitchFamily="34" charset="-122"/>
                <a:ea typeface="Microsoft YaHei" panose="020B0503020204020204" pitchFamily="34" charset="-122"/>
              </a:rPr>
              <a:t>Alpha</a:t>
            </a:r>
            <a:r>
              <a:rPr lang="zh-CN" altLang="en-US" sz="1400" dirty="0">
                <a:solidFill>
                  <a:srgbClr val="1D1D1A"/>
                </a:solidFill>
                <a:latin typeface="Microsoft YaHei" panose="020B0503020204020204" pitchFamily="34" charset="-122"/>
                <a:ea typeface="Microsoft YaHei" panose="020B0503020204020204" pitchFamily="34" charset="-122"/>
              </a:rPr>
              <a:t>阶段</a:t>
            </a:r>
          </a:p>
        </p:txBody>
      </p:sp>
      <p:sp>
        <p:nvSpPr>
          <p:cNvPr id="115" name="矩形 114"/>
          <p:cNvSpPr/>
          <p:nvPr/>
        </p:nvSpPr>
        <p:spPr>
          <a:xfrm>
            <a:off x="4659777" y="2383773"/>
            <a:ext cx="2592198"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开源扫描</a:t>
            </a:r>
          </a:p>
        </p:txBody>
      </p:sp>
      <p:sp>
        <p:nvSpPr>
          <p:cNvPr id="116" name="矩形 115"/>
          <p:cNvSpPr/>
          <p:nvPr/>
        </p:nvSpPr>
        <p:spPr>
          <a:xfrm>
            <a:off x="7667539" y="3244574"/>
            <a:ext cx="2875131" cy="7307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自动化测试</a:t>
            </a:r>
            <a:endParaRPr lang="en-US" altLang="zh-CN" sz="1400" dirty="0">
              <a:solidFill>
                <a:srgbClr val="666666"/>
              </a:solidFill>
              <a:latin typeface="微软雅黑" panose="020B0503020204020204" pitchFamily="34" charset="-122"/>
              <a:ea typeface="微软雅黑" panose="020B0503020204020204" pitchFamily="34" charset="-122"/>
            </a:endParaRPr>
          </a:p>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（接口、性能、界面）</a:t>
            </a:r>
          </a:p>
        </p:txBody>
      </p:sp>
      <p:sp>
        <p:nvSpPr>
          <p:cNvPr id="117" name="矩形 116"/>
          <p:cNvSpPr/>
          <p:nvPr/>
        </p:nvSpPr>
        <p:spPr>
          <a:xfrm>
            <a:off x="5013864" y="2172212"/>
            <a:ext cx="2103289" cy="381666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endParaRPr lang="zh-CN" altLang="en-US" sz="1400">
              <a:solidFill>
                <a:srgbClr val="666666"/>
              </a:solidFill>
            </a:endParaRPr>
          </a:p>
        </p:txBody>
      </p:sp>
      <p:sp>
        <p:nvSpPr>
          <p:cNvPr id="118" name="文本框 117"/>
          <p:cNvSpPr txBox="1"/>
          <p:nvPr/>
        </p:nvSpPr>
        <p:spPr>
          <a:xfrm>
            <a:off x="8436556" y="1845758"/>
            <a:ext cx="3089613" cy="307777"/>
          </a:xfrm>
          <a:prstGeom prst="rect">
            <a:avLst/>
          </a:prstGeom>
          <a:noFill/>
        </p:spPr>
        <p:txBody>
          <a:bodyPr wrap="square" rtlCol="0">
            <a:spAutoFit/>
          </a:bodyPr>
          <a:lstStyle/>
          <a:p>
            <a:pPr defTabSz="685584">
              <a:spcBef>
                <a:spcPts val="450"/>
              </a:spcBef>
            </a:pPr>
            <a:r>
              <a:rPr lang="en-US" altLang="zh-CN" sz="1400" dirty="0">
                <a:solidFill>
                  <a:srgbClr val="1D1D1A"/>
                </a:solidFill>
                <a:latin typeface="Microsoft YaHei" panose="020B0503020204020204" pitchFamily="34" charset="-122"/>
                <a:ea typeface="Microsoft YaHei" panose="020B0503020204020204" pitchFamily="34" charset="-122"/>
              </a:rPr>
              <a:t>Beta</a:t>
            </a:r>
            <a:r>
              <a:rPr lang="zh-CN" altLang="en-US" sz="1400" dirty="0">
                <a:solidFill>
                  <a:srgbClr val="1D1D1A"/>
                </a:solidFill>
                <a:latin typeface="Microsoft YaHei" panose="020B0503020204020204" pitchFamily="34" charset="-122"/>
                <a:ea typeface="Microsoft YaHei" panose="020B0503020204020204" pitchFamily="34" charset="-122"/>
              </a:rPr>
              <a:t>阶段</a:t>
            </a:r>
          </a:p>
        </p:txBody>
      </p:sp>
      <p:sp>
        <p:nvSpPr>
          <p:cNvPr id="120" name="矩形 119"/>
          <p:cNvSpPr/>
          <p:nvPr/>
        </p:nvSpPr>
        <p:spPr>
          <a:xfrm>
            <a:off x="8414851" y="2460332"/>
            <a:ext cx="1420127"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en-US" altLang="zh-CN" sz="1400" dirty="0">
                <a:solidFill>
                  <a:srgbClr val="666666"/>
                </a:solidFill>
                <a:latin typeface="微软雅黑" panose="020B0503020204020204" pitchFamily="34" charset="-122"/>
                <a:ea typeface="微软雅黑" panose="020B0503020204020204" pitchFamily="34" charset="-122"/>
              </a:rPr>
              <a:t>SIT</a:t>
            </a:r>
            <a:r>
              <a:rPr lang="zh-CN" altLang="en-US" sz="1400" dirty="0">
                <a:solidFill>
                  <a:srgbClr val="666666"/>
                </a:solidFill>
                <a:latin typeface="微软雅黑" panose="020B0503020204020204" pitchFamily="34" charset="-122"/>
                <a:ea typeface="微软雅黑" panose="020B0503020204020204" pitchFamily="34" charset="-122"/>
              </a:rPr>
              <a:t>环境部署</a:t>
            </a:r>
          </a:p>
        </p:txBody>
      </p:sp>
      <p:cxnSp>
        <p:nvCxnSpPr>
          <p:cNvPr id="121" name="肘形连接符 120"/>
          <p:cNvCxnSpPr/>
          <p:nvPr/>
        </p:nvCxnSpPr>
        <p:spPr>
          <a:xfrm rot="10800000" flipV="1">
            <a:off x="1748464" y="3048225"/>
            <a:ext cx="7856" cy="2052536"/>
          </a:xfrm>
          <a:prstGeom prst="bentConnector3">
            <a:avLst>
              <a:gd name="adj1" fmla="val 300987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7595762" y="4501452"/>
            <a:ext cx="2875131" cy="4426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666666"/>
                </a:solidFill>
                <a:latin typeface="微软雅黑" panose="020B0503020204020204" pitchFamily="34" charset="-122"/>
                <a:ea typeface="微软雅黑" panose="020B0503020204020204" pitchFamily="34" charset="-122"/>
              </a:rPr>
              <a:t>其他质量扫描工具</a:t>
            </a:r>
          </a:p>
        </p:txBody>
      </p:sp>
      <p:cxnSp>
        <p:nvCxnSpPr>
          <p:cNvPr id="125" name="肘形连接符 124"/>
          <p:cNvCxnSpPr/>
          <p:nvPr/>
        </p:nvCxnSpPr>
        <p:spPr>
          <a:xfrm rot="5400000" flipH="1" flipV="1">
            <a:off x="1943287" y="3708595"/>
            <a:ext cx="3163781" cy="806443"/>
          </a:xfrm>
          <a:prstGeom prst="bentConnector3">
            <a:avLst>
              <a:gd name="adj1" fmla="val 99776"/>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28" name="Picture 198"/>
          <p:cNvPicPr>
            <a:picLocks noChangeAspect="1"/>
          </p:cNvPicPr>
          <p:nvPr/>
        </p:nvPicPr>
        <p:blipFill>
          <a:blip r:embed="rId3" cstate="print"/>
          <a:stretch>
            <a:fillRect/>
          </a:stretch>
        </p:blipFill>
        <p:spPr>
          <a:xfrm>
            <a:off x="527700" y="1246861"/>
            <a:ext cx="626740" cy="627243"/>
          </a:xfrm>
          <a:prstGeom prst="rect">
            <a:avLst/>
          </a:prstGeom>
        </p:spPr>
      </p:pic>
      <p:cxnSp>
        <p:nvCxnSpPr>
          <p:cNvPr id="129" name="肘形连接符 128"/>
          <p:cNvCxnSpPr>
            <a:stCxn id="128" idx="3"/>
            <a:endCxn id="100" idx="1"/>
          </p:cNvCxnSpPr>
          <p:nvPr/>
        </p:nvCxnSpPr>
        <p:spPr>
          <a:xfrm>
            <a:off x="1154440" y="1560483"/>
            <a:ext cx="501523" cy="103715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7554804" y="2144062"/>
            <a:ext cx="3085531" cy="386086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endParaRPr lang="zh-CN" altLang="en-US" sz="1400">
              <a:solidFill>
                <a:srgbClr val="666666"/>
              </a:solidFill>
            </a:endParaRPr>
          </a:p>
        </p:txBody>
      </p:sp>
      <p:sp>
        <p:nvSpPr>
          <p:cNvPr id="145" name="椭圆 144"/>
          <p:cNvSpPr/>
          <p:nvPr/>
        </p:nvSpPr>
        <p:spPr>
          <a:xfrm>
            <a:off x="1530812" y="5523580"/>
            <a:ext cx="1547875" cy="324245"/>
          </a:xfrm>
          <a:prstGeom prst="ellipse">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zh-CN" altLang="en-US" sz="1400" dirty="0">
                <a:solidFill>
                  <a:srgbClr val="FFFFFF"/>
                </a:solidFill>
                <a:latin typeface="微软雅黑" panose="020B0503020204020204" pitchFamily="34" charset="-122"/>
                <a:ea typeface="微软雅黑" panose="020B0503020204020204" pitchFamily="34" charset="-122"/>
              </a:rPr>
              <a:t>构建门禁</a:t>
            </a:r>
          </a:p>
        </p:txBody>
      </p:sp>
      <p:sp>
        <p:nvSpPr>
          <p:cNvPr id="146" name="椭圆 145"/>
          <p:cNvSpPr/>
          <p:nvPr/>
        </p:nvSpPr>
        <p:spPr>
          <a:xfrm>
            <a:off x="5348527" y="5548009"/>
            <a:ext cx="1397925" cy="291395"/>
          </a:xfrm>
          <a:prstGeom prst="ellipse">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en-US" altLang="zh-CN" sz="1400" dirty="0">
                <a:solidFill>
                  <a:srgbClr val="FFFFFF"/>
                </a:solidFill>
                <a:latin typeface="微软雅黑" panose="020B0503020204020204" pitchFamily="34" charset="-122"/>
                <a:ea typeface="微软雅黑" panose="020B0503020204020204" pitchFamily="34" charset="-122"/>
              </a:rPr>
              <a:t>Dev</a:t>
            </a:r>
            <a:r>
              <a:rPr lang="zh-CN" altLang="en-US" sz="1400" dirty="0">
                <a:solidFill>
                  <a:srgbClr val="FFFFFF"/>
                </a:solidFill>
                <a:latin typeface="微软雅黑" panose="020B0503020204020204" pitchFamily="34" charset="-122"/>
                <a:ea typeface="微软雅黑" panose="020B0503020204020204" pitchFamily="34" charset="-122"/>
              </a:rPr>
              <a:t>门禁</a:t>
            </a:r>
          </a:p>
        </p:txBody>
      </p:sp>
      <p:sp>
        <p:nvSpPr>
          <p:cNvPr id="147" name="椭圆 146"/>
          <p:cNvSpPr/>
          <p:nvPr/>
        </p:nvSpPr>
        <p:spPr>
          <a:xfrm>
            <a:off x="8484672" y="5550956"/>
            <a:ext cx="1262504" cy="296869"/>
          </a:xfrm>
          <a:prstGeom prst="ellipse">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84"/>
            <a:r>
              <a:rPr lang="en-US" altLang="zh-CN" sz="1400" dirty="0">
                <a:solidFill>
                  <a:srgbClr val="FFFFFF"/>
                </a:solidFill>
                <a:latin typeface="微软雅黑" panose="020B0503020204020204" pitchFamily="34" charset="-122"/>
                <a:ea typeface="微软雅黑" panose="020B0503020204020204" pitchFamily="34" charset="-122"/>
              </a:rPr>
              <a:t>SIT</a:t>
            </a:r>
            <a:r>
              <a:rPr lang="zh-CN" altLang="en-US" sz="1400" dirty="0">
                <a:solidFill>
                  <a:srgbClr val="FFFFFF"/>
                </a:solidFill>
                <a:latin typeface="微软雅黑" panose="020B0503020204020204" pitchFamily="34" charset="-122"/>
                <a:ea typeface="微软雅黑" panose="020B0503020204020204" pitchFamily="34" charset="-122"/>
              </a:rPr>
              <a:t>门禁</a:t>
            </a:r>
          </a:p>
        </p:txBody>
      </p:sp>
      <p:cxnSp>
        <p:nvCxnSpPr>
          <p:cNvPr id="155" name="直接箭头连接符 154"/>
          <p:cNvCxnSpPr/>
          <p:nvPr/>
        </p:nvCxnSpPr>
        <p:spPr>
          <a:xfrm>
            <a:off x="2277308" y="5243109"/>
            <a:ext cx="0" cy="2264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6" name="肘形连接符 155"/>
          <p:cNvCxnSpPr/>
          <p:nvPr/>
        </p:nvCxnSpPr>
        <p:spPr>
          <a:xfrm flipV="1">
            <a:off x="4879042" y="2516957"/>
            <a:ext cx="387115" cy="160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7" name="肘形连接符 166"/>
          <p:cNvCxnSpPr/>
          <p:nvPr/>
        </p:nvCxnSpPr>
        <p:spPr>
          <a:xfrm flipV="1">
            <a:off x="1530812" y="4509120"/>
            <a:ext cx="230464" cy="3213"/>
          </a:xfrm>
          <a:prstGeom prst="bentConnector3">
            <a:avLst>
              <a:gd name="adj1" fmla="val 1142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肘形连接符 176"/>
          <p:cNvCxnSpPr/>
          <p:nvPr/>
        </p:nvCxnSpPr>
        <p:spPr>
          <a:xfrm>
            <a:off x="4444603" y="2516957"/>
            <a:ext cx="903924" cy="81581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肘形连接符 183"/>
          <p:cNvCxnSpPr/>
          <p:nvPr/>
        </p:nvCxnSpPr>
        <p:spPr>
          <a:xfrm flipV="1">
            <a:off x="1536692" y="3825098"/>
            <a:ext cx="224584" cy="160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a:off x="6026097" y="3545477"/>
            <a:ext cx="0" cy="5663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a:off x="6047489" y="4722793"/>
            <a:ext cx="0" cy="5663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3" name="肘形连接符 192"/>
          <p:cNvCxnSpPr/>
          <p:nvPr/>
        </p:nvCxnSpPr>
        <p:spPr>
          <a:xfrm rot="5400000" flipH="1" flipV="1">
            <a:off x="6094653" y="3450984"/>
            <a:ext cx="3002219" cy="1469733"/>
          </a:xfrm>
          <a:prstGeom prst="bentConnector3">
            <a:avLst>
              <a:gd name="adj1" fmla="val 9991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肘形连接符 204"/>
          <p:cNvCxnSpPr/>
          <p:nvPr/>
        </p:nvCxnSpPr>
        <p:spPr>
          <a:xfrm rot="5400000">
            <a:off x="8993637" y="3538769"/>
            <a:ext cx="2052717" cy="315334"/>
          </a:xfrm>
          <a:prstGeom prst="bentConnector3">
            <a:avLst>
              <a:gd name="adj1" fmla="val 10011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肘形连接符 207"/>
          <p:cNvCxnSpPr/>
          <p:nvPr/>
        </p:nvCxnSpPr>
        <p:spPr>
          <a:xfrm rot="10800000">
            <a:off x="9825702" y="3617062"/>
            <a:ext cx="337227"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p:nvPr/>
        </p:nvCxnSpPr>
        <p:spPr>
          <a:xfrm>
            <a:off x="9050035" y="4944134"/>
            <a:ext cx="0" cy="4122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304749" y="2789778"/>
            <a:ext cx="0" cy="2264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7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p:cNvSpPr>
            <a:spLocks noGrp="1"/>
          </p:cNvSpPr>
          <p:nvPr>
            <p:ph type="title"/>
          </p:nvPr>
        </p:nvSpPr>
        <p:spPr>
          <a:xfrm>
            <a:off x="0" y="0"/>
            <a:ext cx="1033125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ctr" anchorCtr="0" compatLnSpc="1">
            <a:prstTxWarp prst="textNoShape">
              <a:avLst/>
            </a:prstTxWarp>
          </a:bodyPr>
          <a:lstStyle/>
          <a:p>
            <a:r>
              <a:rPr lang="zh-CN" altLang="en-US" sz="3200" dirty="0"/>
              <a:t>持续集成（</a:t>
            </a:r>
            <a:r>
              <a:rPr lang="en-US" altLang="zh-CN" sz="3200" dirty="0"/>
              <a:t>CI</a:t>
            </a:r>
            <a:r>
              <a:rPr lang="zh-CN" altLang="en-US" sz="3200" dirty="0"/>
              <a:t>）：示例</a:t>
            </a:r>
            <a:endParaRPr lang="zh-CN" altLang="en-US" dirty="0">
              <a:solidFill>
                <a:schemeClr val="tx2"/>
              </a:solidFill>
              <a:latin typeface="Yu Gothic" panose="020B0400000000000000" pitchFamily="34" charset="-128"/>
              <a:ea typeface="Yu Gothic" panose="020B0400000000000000" pitchFamily="34" charset="-128"/>
            </a:endParaRPr>
          </a:p>
        </p:txBody>
      </p:sp>
      <p:cxnSp>
        <p:nvCxnSpPr>
          <p:cNvPr id="50" name="直接连接符 49"/>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图片 1">
            <a:hlinkClick r:id="rId3"/>
          </p:cNvPr>
          <p:cNvPicPr>
            <a:picLocks noChangeAspect="1"/>
          </p:cNvPicPr>
          <p:nvPr/>
        </p:nvPicPr>
        <p:blipFill rotWithShape="1">
          <a:blip r:embed="rId4"/>
          <a:srcRect r="12869"/>
          <a:stretch/>
        </p:blipFill>
        <p:spPr>
          <a:xfrm>
            <a:off x="4730230" y="1268760"/>
            <a:ext cx="7344816" cy="4381500"/>
          </a:xfrm>
          <a:prstGeom prst="rect">
            <a:avLst/>
          </a:prstGeom>
        </p:spPr>
      </p:pic>
      <p:pic>
        <p:nvPicPr>
          <p:cNvPr id="3" name="图片 2">
            <a:hlinkClick r:id="rId5"/>
          </p:cNvPr>
          <p:cNvPicPr>
            <a:picLocks noChangeAspect="1"/>
          </p:cNvPicPr>
          <p:nvPr/>
        </p:nvPicPr>
        <p:blipFill>
          <a:blip r:embed="rId6"/>
          <a:stretch>
            <a:fillRect/>
          </a:stretch>
        </p:blipFill>
        <p:spPr>
          <a:xfrm>
            <a:off x="44724" y="4509130"/>
            <a:ext cx="3771900" cy="1390650"/>
          </a:xfrm>
          <a:prstGeom prst="rect">
            <a:avLst/>
          </a:prstGeom>
        </p:spPr>
      </p:pic>
      <p:pic>
        <p:nvPicPr>
          <p:cNvPr id="4" name="图片 3"/>
          <p:cNvPicPr>
            <a:picLocks noChangeAspect="1"/>
          </p:cNvPicPr>
          <p:nvPr/>
        </p:nvPicPr>
        <p:blipFill>
          <a:blip r:embed="rId7"/>
          <a:stretch>
            <a:fillRect/>
          </a:stretch>
        </p:blipFill>
        <p:spPr>
          <a:xfrm>
            <a:off x="44724" y="1828144"/>
            <a:ext cx="4762500" cy="581025"/>
          </a:xfrm>
          <a:prstGeom prst="rect">
            <a:avLst/>
          </a:prstGeom>
        </p:spPr>
      </p:pic>
      <p:pic>
        <p:nvPicPr>
          <p:cNvPr id="5" name="图片 4"/>
          <p:cNvPicPr>
            <a:picLocks noChangeAspect="1"/>
          </p:cNvPicPr>
          <p:nvPr/>
        </p:nvPicPr>
        <p:blipFill>
          <a:blip r:embed="rId8"/>
          <a:stretch>
            <a:fillRect/>
          </a:stretch>
        </p:blipFill>
        <p:spPr>
          <a:xfrm>
            <a:off x="121717" y="2317268"/>
            <a:ext cx="6962353" cy="2034132"/>
          </a:xfrm>
          <a:prstGeom prst="rect">
            <a:avLst/>
          </a:prstGeom>
        </p:spPr>
      </p:pic>
    </p:spTree>
    <p:extLst>
      <p:ext uri="{BB962C8B-B14F-4D97-AF65-F5344CB8AC3E}">
        <p14:creationId xmlns:p14="http://schemas.microsoft.com/office/powerpoint/2010/main" val="25823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0"/>
            <a:ext cx="1033125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ctr" anchorCtr="0" compatLnSpc="1">
            <a:prstTxWarp prst="textNoShape">
              <a:avLst/>
            </a:prstTxWarp>
          </a:bodyPr>
          <a:lstStyle/>
          <a:p>
            <a:pPr eaLnBrk="0" fontAlgn="base" hangingPunct="0">
              <a:spcAft>
                <a:spcPct val="0"/>
              </a:spcAft>
            </a:pPr>
            <a:r>
              <a:rPr lang="zh-CN" altLang="en-US" sz="3198" b="1" dirty="0">
                <a:latin typeface="Yu Gothic" panose="020B0400000000000000" pitchFamily="34" charset="-128"/>
                <a:ea typeface="Yu Gothic" panose="020B0400000000000000" pitchFamily="34" charset="-128"/>
              </a:rPr>
              <a:t>  </a:t>
            </a:r>
            <a:r>
              <a:rPr lang="en-US" altLang="zh-CN" sz="3198" b="1" dirty="0">
                <a:latin typeface="Yu Gothic" panose="020B0400000000000000" pitchFamily="34" charset="-128"/>
                <a:ea typeface="Yu Gothic" panose="020B0400000000000000" pitchFamily="34" charset="-128"/>
              </a:rPr>
              <a:t>Contents</a:t>
            </a:r>
            <a:endParaRPr lang="zh-CN" altLang="en-US" sz="3198" b="1" dirty="0">
              <a:latin typeface="Yu Gothic" panose="020B0400000000000000" pitchFamily="34" charset="-128"/>
              <a:ea typeface="Yu Gothic" panose="020B0400000000000000" pitchFamily="34" charset="-128"/>
            </a:endParaRPr>
          </a:p>
        </p:txBody>
      </p:sp>
      <p:cxnSp>
        <p:nvCxnSpPr>
          <p:cNvPr id="7" name="直接连接符 6"/>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153539" y="1657750"/>
            <a:ext cx="5289847" cy="2546781"/>
          </a:xfrm>
          <a:prstGeom prst="rect">
            <a:avLst/>
          </a:prstGeom>
          <a:noFill/>
          <a:ln>
            <a:noFill/>
          </a:ln>
          <a:effectLst>
            <a:glow rad="101600">
              <a:schemeClr val="accent3">
                <a:satMod val="175000"/>
                <a:alpha val="40000"/>
              </a:schemeClr>
            </a:glo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08862" tIns="54431" rIns="108862" bIns="54431" numCol="1" anchor="t" anchorCtr="0" compatLnSpc="1">
            <a:prstTxWarp prst="textNoShape">
              <a:avLst/>
            </a:prstTxWarp>
            <a:noAutofit/>
          </a:bodyPr>
          <a:lstStyle>
            <a:defPPr>
              <a:defRPr lang="en-US"/>
            </a:defPPr>
            <a:lvl1pPr marL="456812" indent="-456812" defTabSz="914400" eaLnBrk="0" fontAlgn="base" hangingPunct="0">
              <a:lnSpc>
                <a:spcPct val="140000"/>
              </a:lnSpc>
              <a:spcBef>
                <a:spcPct val="0"/>
              </a:spcBef>
              <a:spcAft>
                <a:spcPct val="0"/>
              </a:spcAft>
              <a:buClr>
                <a:srgbClr val="777777"/>
              </a:buClr>
              <a:buSzPct val="60000"/>
              <a:buFont typeface="Wingdings" pitchFamily="2" charset="2"/>
              <a:buChar char="Ø"/>
              <a:defRPr sz="2400" b="1" kern="0">
                <a:ln w="0"/>
                <a:effectLst>
                  <a:outerShdw blurRad="38100" dist="19050" dir="2700000" algn="tl" rotWithShape="0">
                    <a:schemeClr val="dk1">
                      <a:alpha val="40000"/>
                    </a:schemeClr>
                  </a:outerShdw>
                </a:effectLst>
                <a:latin typeface="+mn-ea"/>
              </a:defRPr>
            </a:lvl1pPr>
            <a:lvl2pPr marL="989759" indent="-380677" eaLnBrk="0" fontAlgn="base" hangingPunct="0">
              <a:lnSpc>
                <a:spcPct val="140000"/>
              </a:lnSpc>
              <a:spcBef>
                <a:spcPct val="0"/>
              </a:spcBef>
              <a:spcAft>
                <a:spcPct val="0"/>
              </a:spcAft>
              <a:buSzPct val="50000"/>
              <a:buFont typeface="Wingdings" pitchFamily="2" charset="2"/>
              <a:buChar char="p"/>
              <a:defRPr sz="1598">
                <a:latin typeface="+mn-ea"/>
              </a:defRPr>
            </a:lvl2pPr>
            <a:lvl3pPr marL="1522705" indent="-304541" eaLnBrk="0" fontAlgn="base" hangingPunct="0">
              <a:lnSpc>
                <a:spcPct val="140000"/>
              </a:lnSpc>
              <a:spcBef>
                <a:spcPct val="0"/>
              </a:spcBef>
              <a:spcAft>
                <a:spcPct val="0"/>
              </a:spcAft>
              <a:buSzPct val="50000"/>
              <a:buFont typeface="Wingdings" pitchFamily="2" charset="2"/>
              <a:buChar char="n"/>
              <a:defRPr sz="1465">
                <a:latin typeface="+mn-ea"/>
              </a:defRPr>
            </a:lvl3pPr>
            <a:lvl4pPr marL="2131788" indent="-304541" eaLnBrk="0" fontAlgn="base" hangingPunct="0">
              <a:lnSpc>
                <a:spcPct val="140000"/>
              </a:lnSpc>
              <a:spcBef>
                <a:spcPct val="0"/>
              </a:spcBef>
              <a:spcAft>
                <a:spcPct val="0"/>
              </a:spcAft>
              <a:buChar char="–"/>
              <a:defRPr sz="1398">
                <a:latin typeface="+mn-ea"/>
              </a:defRPr>
            </a:lvl4pPr>
            <a:lvl5pPr marL="2740868" indent="-304541" eaLnBrk="0" fontAlgn="base" hangingPunct="0">
              <a:lnSpc>
                <a:spcPct val="140000"/>
              </a:lnSpc>
              <a:spcBef>
                <a:spcPct val="0"/>
              </a:spcBef>
              <a:spcAft>
                <a:spcPct val="0"/>
              </a:spcAft>
              <a:buFont typeface="Arial" pitchFamily="34" charset="0"/>
              <a:buChar char="~"/>
              <a:defRPr sz="1331">
                <a:latin typeface="+mn-ea"/>
              </a:defRPr>
            </a:lvl5pPr>
            <a:lvl6pPr marL="3349950" indent="-304541" fontAlgn="base">
              <a:spcBef>
                <a:spcPct val="20000"/>
              </a:spcBef>
              <a:spcAft>
                <a:spcPct val="0"/>
              </a:spcAft>
              <a:buFont typeface="Arial" charset="0"/>
              <a:buChar char="~"/>
              <a:defRPr sz="2131"/>
            </a:lvl6pPr>
            <a:lvl7pPr marL="3959033" indent="-304541" fontAlgn="base">
              <a:spcBef>
                <a:spcPct val="20000"/>
              </a:spcBef>
              <a:spcAft>
                <a:spcPct val="0"/>
              </a:spcAft>
              <a:buFont typeface="Arial" charset="0"/>
              <a:buChar char="~"/>
              <a:defRPr sz="2131"/>
            </a:lvl7pPr>
            <a:lvl8pPr marL="4568115" indent="-304541" fontAlgn="base">
              <a:spcBef>
                <a:spcPct val="20000"/>
              </a:spcBef>
              <a:spcAft>
                <a:spcPct val="0"/>
              </a:spcAft>
              <a:buFont typeface="Arial" charset="0"/>
              <a:buChar char="~"/>
              <a:defRPr sz="2131"/>
            </a:lvl8pPr>
            <a:lvl9pPr marL="5177195" indent="-304541" fontAlgn="base">
              <a:spcBef>
                <a:spcPct val="20000"/>
              </a:spcBef>
              <a:spcAft>
                <a:spcPct val="0"/>
              </a:spcAft>
              <a:buFont typeface="Arial" charset="0"/>
              <a:buChar char="~"/>
              <a:defRPr sz="2131"/>
            </a:lvl9pPr>
          </a:lstStyle>
          <a:p>
            <a:pPr>
              <a:buFont typeface="Wingdings" panose="05000000000000000000" pitchFamily="2" charset="2"/>
              <a:buChar char="l"/>
            </a:pPr>
            <a:r>
              <a:rPr lang="en-US" altLang="zh-CN" dirty="0">
                <a:solidFill>
                  <a:srgbClr val="000000"/>
                </a:solidFill>
                <a:latin typeface="Yu Gothic" panose="020B0400000000000000" pitchFamily="34" charset="-128"/>
                <a:ea typeface="Yu Gothic" panose="020B0400000000000000" pitchFamily="34" charset="-128"/>
              </a:rPr>
              <a:t>CI</a:t>
            </a:r>
            <a:r>
              <a:rPr lang="zh-CN" altLang="en-US" dirty="0">
                <a:solidFill>
                  <a:srgbClr val="000000"/>
                </a:solidFill>
                <a:latin typeface="Yu Gothic" panose="020B0400000000000000" pitchFamily="34" charset="-128"/>
                <a:ea typeface="Yu Gothic" panose="020B0400000000000000" pitchFamily="34" charset="-128"/>
              </a:rPr>
              <a:t>架构与分层</a:t>
            </a:r>
            <a:endParaRPr lang="en-US" altLang="zh-CN" dirty="0">
              <a:solidFill>
                <a:srgbClr val="000000"/>
              </a:solidFill>
              <a:latin typeface="Yu Gothic" panose="020B0400000000000000" pitchFamily="34" charset="-128"/>
              <a:ea typeface="Yu Gothic" panose="020B0400000000000000" pitchFamily="34" charset="-128"/>
            </a:endParaRPr>
          </a:p>
          <a:p>
            <a:pPr>
              <a:buFont typeface="Wingdings" panose="05000000000000000000" pitchFamily="2" charset="2"/>
              <a:buChar char="l"/>
            </a:pPr>
            <a:r>
              <a:rPr lang="zh-CN" altLang="en-US" dirty="0">
                <a:solidFill>
                  <a:schemeClr val="accent5">
                    <a:lumMod val="50000"/>
                  </a:schemeClr>
                </a:solidFill>
                <a:latin typeface="Yu Gothic" panose="020B0400000000000000" pitchFamily="34" charset="-128"/>
                <a:ea typeface="Yu Gothic" panose="020B0400000000000000" pitchFamily="34" charset="-128"/>
              </a:rPr>
              <a:t>构建框架与技术</a:t>
            </a:r>
            <a:endParaRPr lang="en-US" altLang="zh-CN" dirty="0">
              <a:solidFill>
                <a:schemeClr val="accent5">
                  <a:lumMod val="50000"/>
                </a:schemeClr>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71913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31250" cy="871537"/>
          </a:xfrm>
        </p:spPr>
        <p:txBody>
          <a:bodyPr/>
          <a:lstStyle/>
          <a:p>
            <a:r>
              <a:rPr lang="zh-CN" altLang="en-US" sz="3200" dirty="0"/>
              <a:t>构建框架：以</a:t>
            </a:r>
            <a:r>
              <a:rPr lang="en-US" altLang="zh-CN" sz="3200" dirty="0"/>
              <a:t>C/C++</a:t>
            </a:r>
            <a:r>
              <a:rPr lang="zh-CN" altLang="en-US" sz="3200" dirty="0"/>
              <a:t>为例</a:t>
            </a:r>
            <a:endParaRPr lang="zh-CN" altLang="en-US" dirty="0">
              <a:latin typeface="Yu Gothic" panose="020B0400000000000000" pitchFamily="34" charset="-128"/>
              <a:ea typeface="Yu Gothic" panose="020B0400000000000000" pitchFamily="34" charset="-128"/>
            </a:endParaRPr>
          </a:p>
        </p:txBody>
      </p:sp>
      <p:sp>
        <p:nvSpPr>
          <p:cNvPr id="5" name="内容占位符 2"/>
          <p:cNvSpPr txBox="1">
            <a:spLocks/>
          </p:cNvSpPr>
          <p:nvPr/>
        </p:nvSpPr>
        <p:spPr bwMode="auto">
          <a:xfrm>
            <a:off x="481756" y="1052736"/>
            <a:ext cx="4320481"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862" tIns="54431" rIns="108862" bIns="54431" numCol="1" anchor="t" anchorCtr="0" compatLnSpc="1">
            <a:prstTxWarp prst="textNoShape">
              <a:avLst/>
            </a:prstTxWarp>
            <a:normAutofit/>
          </a:bodyPr>
          <a:lstStyle>
            <a:lvl1pPr marL="456812" indent="-456812" algn="l" rtl="0" eaLnBrk="0" fontAlgn="base" hangingPunct="0">
              <a:lnSpc>
                <a:spcPct val="140000"/>
              </a:lnSpc>
              <a:spcBef>
                <a:spcPct val="0"/>
              </a:spcBef>
              <a:spcAft>
                <a:spcPct val="0"/>
              </a:spcAft>
              <a:buClr>
                <a:srgbClr val="777777"/>
              </a:buClr>
              <a:buSzPct val="60000"/>
              <a:buFont typeface="Wingdings" pitchFamily="2" charset="2"/>
              <a:buChar char="l"/>
              <a:defRPr sz="1865">
                <a:solidFill>
                  <a:schemeClr val="tx1"/>
                </a:solidFill>
                <a:latin typeface="+mn-ea"/>
                <a:ea typeface="+mn-ea"/>
                <a:cs typeface="+mn-cs"/>
              </a:defRPr>
            </a:lvl1pPr>
            <a:lvl2pPr marL="989759" indent="-380677" algn="l" rtl="0" eaLnBrk="0" fontAlgn="base" hangingPunct="0">
              <a:lnSpc>
                <a:spcPct val="140000"/>
              </a:lnSpc>
              <a:spcBef>
                <a:spcPct val="0"/>
              </a:spcBef>
              <a:spcAft>
                <a:spcPct val="0"/>
              </a:spcAft>
              <a:buSzPct val="50000"/>
              <a:buFont typeface="Wingdings" pitchFamily="2" charset="2"/>
              <a:buChar char="p"/>
              <a:defRPr sz="1598">
                <a:solidFill>
                  <a:schemeClr val="tx1"/>
                </a:solidFill>
                <a:latin typeface="+mn-ea"/>
                <a:ea typeface="+mn-ea"/>
                <a:cs typeface="+mn-cs"/>
              </a:defRPr>
            </a:lvl2pPr>
            <a:lvl3pPr marL="1522705" indent="-304541" algn="l" rtl="0" eaLnBrk="0" fontAlgn="base" hangingPunct="0">
              <a:lnSpc>
                <a:spcPct val="140000"/>
              </a:lnSpc>
              <a:spcBef>
                <a:spcPct val="0"/>
              </a:spcBef>
              <a:spcAft>
                <a:spcPct val="0"/>
              </a:spcAft>
              <a:buSzPct val="50000"/>
              <a:buFont typeface="Wingdings" pitchFamily="2" charset="2"/>
              <a:buChar char="n"/>
              <a:defRPr sz="1465">
                <a:solidFill>
                  <a:schemeClr val="tx1"/>
                </a:solidFill>
                <a:latin typeface="+mn-ea"/>
                <a:ea typeface="+mn-ea"/>
                <a:cs typeface="+mn-cs"/>
              </a:defRPr>
            </a:lvl3pPr>
            <a:lvl4pPr marL="2131788" indent="-304541" algn="l" rtl="0" eaLnBrk="0" fontAlgn="base" hangingPunct="0">
              <a:lnSpc>
                <a:spcPct val="140000"/>
              </a:lnSpc>
              <a:spcBef>
                <a:spcPct val="0"/>
              </a:spcBef>
              <a:spcAft>
                <a:spcPct val="0"/>
              </a:spcAft>
              <a:buChar char="–"/>
              <a:defRPr sz="1398">
                <a:solidFill>
                  <a:schemeClr val="tx1"/>
                </a:solidFill>
                <a:latin typeface="+mn-ea"/>
                <a:ea typeface="+mn-ea"/>
                <a:cs typeface="+mn-cs"/>
              </a:defRPr>
            </a:lvl4pPr>
            <a:lvl5pPr marL="2740868" indent="-304541" algn="l" rtl="0" eaLnBrk="0" fontAlgn="base" hangingPunct="0">
              <a:lnSpc>
                <a:spcPct val="140000"/>
              </a:lnSpc>
              <a:spcBef>
                <a:spcPct val="0"/>
              </a:spcBef>
              <a:spcAft>
                <a:spcPct val="0"/>
              </a:spcAft>
              <a:buFont typeface="Arial" pitchFamily="34" charset="0"/>
              <a:buChar char="~"/>
              <a:defRPr sz="1331">
                <a:solidFill>
                  <a:schemeClr val="tx1"/>
                </a:solidFill>
                <a:latin typeface="+mn-ea"/>
                <a:ea typeface="+mn-ea"/>
                <a:cs typeface="+mn-cs"/>
              </a:defRPr>
            </a:lvl5pPr>
            <a:lvl6pPr marL="3349950"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6pPr>
            <a:lvl7pPr marL="3959033"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7pPr>
            <a:lvl8pPr marL="456811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8pPr>
            <a:lvl9pPr marL="5177195" indent="-304541" algn="l" rtl="0" eaLnBrk="1" fontAlgn="base" hangingPunct="1">
              <a:spcBef>
                <a:spcPct val="20000"/>
              </a:spcBef>
              <a:spcAft>
                <a:spcPct val="0"/>
              </a:spcAft>
              <a:buFont typeface="Arial" charset="0"/>
              <a:buChar char="~"/>
              <a:defRPr sz="2131">
                <a:solidFill>
                  <a:schemeClr val="tx1"/>
                </a:solidFill>
                <a:latin typeface="+mn-lt"/>
                <a:ea typeface="+mn-ea"/>
                <a:cs typeface="+mn-cs"/>
              </a:defRPr>
            </a:lvl9pPr>
          </a:lstStyle>
          <a:p>
            <a:pPr marL="0" indent="0">
              <a:buNone/>
            </a:pPr>
            <a:r>
              <a:rPr lang="en-US" altLang="zh-CN" sz="2600" b="1" dirty="0">
                <a:latin typeface="微软雅黑" panose="020B0503020204020204" pitchFamily="34" charset="-122"/>
                <a:ea typeface="微软雅黑" panose="020B0503020204020204" pitchFamily="34" charset="-122"/>
              </a:rPr>
              <a:t>C/C++</a:t>
            </a:r>
            <a:r>
              <a:rPr lang="zh-CN" altLang="en-US" sz="2600" b="1" dirty="0">
                <a:latin typeface="微软雅黑" panose="020B0503020204020204" pitchFamily="34" charset="-122"/>
                <a:ea typeface="微软雅黑" panose="020B0503020204020204" pitchFamily="34" charset="-122"/>
              </a:rPr>
              <a:t>编译流程</a:t>
            </a: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r>
              <a:rPr lang="en-US" altLang="zh-CN" sz="2600" b="1" dirty="0">
                <a:latin typeface="微软雅黑" panose="020B0503020204020204" pitchFamily="34" charset="-122"/>
                <a:ea typeface="微软雅黑" panose="020B0503020204020204" pitchFamily="34" charset="-122"/>
              </a:rPr>
              <a:t>C/C++</a:t>
            </a:r>
            <a:r>
              <a:rPr lang="zh-CN" altLang="en-US" sz="2600" b="1" dirty="0">
                <a:latin typeface="微软雅黑" panose="020B0503020204020204" pitchFamily="34" charset="-122"/>
                <a:ea typeface="微软雅黑" panose="020B0503020204020204" pitchFamily="34" charset="-122"/>
              </a:rPr>
              <a:t>构建框架</a:t>
            </a:r>
            <a:r>
              <a:rPr lang="en-US" altLang="zh-CN" sz="2600" b="1" dirty="0" err="1">
                <a:latin typeface="微软雅黑" panose="020B0503020204020204" pitchFamily="34" charset="-122"/>
                <a:ea typeface="微软雅黑" panose="020B0503020204020204" pitchFamily="34" charset="-122"/>
              </a:rPr>
              <a:t>CMake</a:t>
            </a:r>
            <a:endParaRPr lang="en-US" altLang="zh-CN" sz="3100" b="1"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2600" b="1"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a:p>
            <a:pPr marL="0" indent="0">
              <a:buNone/>
            </a:pPr>
            <a:endParaRPr lang="en-US" altLang="zh-CN" sz="31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726392"/>
            <a:ext cx="12196763"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7015881" y="837968"/>
            <a:ext cx="4248125" cy="2867898"/>
          </a:xfrm>
          <a:prstGeom prst="rect">
            <a:avLst/>
          </a:prstGeom>
        </p:spPr>
      </p:pic>
      <p:pic>
        <p:nvPicPr>
          <p:cNvPr id="9" name="图片 8"/>
          <p:cNvPicPr>
            <a:picLocks noChangeAspect="1"/>
          </p:cNvPicPr>
          <p:nvPr/>
        </p:nvPicPr>
        <p:blipFill>
          <a:blip r:embed="rId4"/>
          <a:stretch>
            <a:fillRect/>
          </a:stretch>
        </p:blipFill>
        <p:spPr>
          <a:xfrm>
            <a:off x="481757" y="1680516"/>
            <a:ext cx="6324600" cy="1200150"/>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4135740587"/>
              </p:ext>
            </p:extLst>
          </p:nvPr>
        </p:nvGraphicFramePr>
        <p:xfrm>
          <a:off x="736647" y="3887065"/>
          <a:ext cx="10527358" cy="2662637"/>
        </p:xfrm>
        <a:graphic>
          <a:graphicData uri="http://schemas.openxmlformats.org/drawingml/2006/table">
            <a:tbl>
              <a:tblPr firstRow="1" bandRow="1">
                <a:tableStyleId>{2D5ABB26-0587-4C30-8999-92F81FD0307C}</a:tableStyleId>
              </a:tblPr>
              <a:tblGrid>
                <a:gridCol w="6729886">
                  <a:extLst>
                    <a:ext uri="{9D8B030D-6E8A-4147-A177-3AD203B41FA5}">
                      <a16:colId xmlns:a16="http://schemas.microsoft.com/office/drawing/2014/main" val="20000"/>
                    </a:ext>
                  </a:extLst>
                </a:gridCol>
                <a:gridCol w="3797472">
                  <a:extLst>
                    <a:ext uri="{9D8B030D-6E8A-4147-A177-3AD203B41FA5}">
                      <a16:colId xmlns:a16="http://schemas.microsoft.com/office/drawing/2014/main" val="20001"/>
                    </a:ext>
                  </a:extLst>
                </a:gridCol>
              </a:tblGrid>
              <a:tr h="2662637">
                <a:tc>
                  <a:txBody>
                    <a:bodyPr/>
                    <a:lstStyle/>
                    <a:p>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工程配置部分***************************************** </a:t>
                      </a:r>
                      <a:endParaRPr lang="en-US" altLang="zh-CN" sz="1100" dirty="0">
                        <a:latin typeface="微软雅黑" panose="020B0503020204020204" pitchFamily="34" charset="-122"/>
                        <a:ea typeface="微软雅黑" panose="020B0503020204020204" pitchFamily="34" charset="-122"/>
                      </a:endParaRPr>
                    </a:p>
                    <a:p>
                      <a:r>
                        <a:rPr lang="en-US" altLang="zh-CN" sz="1100" dirty="0" err="1">
                          <a:solidFill>
                            <a:srgbClr val="2E75B6"/>
                          </a:solidFill>
                          <a:latin typeface="微软雅黑" panose="020B0503020204020204" pitchFamily="34" charset="-122"/>
                          <a:ea typeface="微软雅黑" panose="020B0503020204020204" pitchFamily="34" charset="-122"/>
                        </a:rPr>
                        <a:t>cmake_minimum_required</a:t>
                      </a:r>
                      <a:r>
                        <a:rPr lang="en-US" altLang="zh-CN" sz="1100" dirty="0">
                          <a:solidFill>
                            <a:srgbClr val="2E75B6"/>
                          </a:solidFill>
                          <a:latin typeface="微软雅黑" panose="020B0503020204020204" pitchFamily="34" charset="-122"/>
                          <a:ea typeface="微软雅黑" panose="020B0503020204020204" pitchFamily="34" charset="-122"/>
                        </a:rPr>
                        <a:t> (VERSION </a:t>
                      </a:r>
                      <a:r>
                        <a:rPr lang="en-US" altLang="zh-CN" sz="1100" dirty="0" err="1">
                          <a:solidFill>
                            <a:srgbClr val="2E75B6"/>
                          </a:solidFill>
                          <a:latin typeface="微软雅黑" panose="020B0503020204020204" pitchFamily="34" charset="-122"/>
                          <a:ea typeface="微软雅黑" panose="020B0503020204020204" pitchFamily="34" charset="-122"/>
                        </a:rPr>
                        <a:t>num</a:t>
                      </a:r>
                      <a:r>
                        <a:rPr lang="en-US" altLang="zh-CN" sz="1100" dirty="0">
                          <a:solidFill>
                            <a:srgbClr val="2E75B6"/>
                          </a:solidFill>
                          <a:latin typeface="微软雅黑" panose="020B0503020204020204" pitchFamily="34" charset="-122"/>
                          <a:ea typeface="微软雅黑" panose="020B0503020204020204" pitchFamily="34" charset="-122"/>
                        </a:rPr>
                        <a:t>)                      //</a:t>
                      </a:r>
                      <a:r>
                        <a:rPr lang="en-US" altLang="zh-CN" sz="1100" dirty="0" err="1">
                          <a:solidFill>
                            <a:srgbClr val="2E75B6"/>
                          </a:solidFill>
                          <a:latin typeface="微软雅黑" panose="020B0503020204020204" pitchFamily="34" charset="-122"/>
                          <a:ea typeface="微软雅黑" panose="020B0503020204020204" pitchFamily="34" charset="-122"/>
                        </a:rPr>
                        <a:t>CMake</a:t>
                      </a:r>
                      <a:r>
                        <a:rPr lang="zh-CN" altLang="en-US" sz="1100" dirty="0">
                          <a:solidFill>
                            <a:srgbClr val="2E75B6"/>
                          </a:solidFill>
                          <a:latin typeface="微软雅黑" panose="020B0503020204020204" pitchFamily="34" charset="-122"/>
                          <a:ea typeface="微软雅黑" panose="020B0503020204020204" pitchFamily="34" charset="-122"/>
                        </a:rPr>
                        <a:t>最低版本号要求 </a:t>
                      </a:r>
                      <a:endParaRPr lang="en-US" altLang="zh-CN" sz="1100" dirty="0">
                        <a:solidFill>
                          <a:srgbClr val="2E75B6"/>
                        </a:solidFill>
                        <a:latin typeface="微软雅黑" panose="020B0503020204020204" pitchFamily="34" charset="-122"/>
                        <a:ea typeface="微软雅黑" panose="020B0503020204020204" pitchFamily="34" charset="-122"/>
                      </a:endParaRPr>
                    </a:p>
                    <a:p>
                      <a:r>
                        <a:rPr lang="en-US" altLang="zh-CN" sz="1100" dirty="0">
                          <a:solidFill>
                            <a:srgbClr val="2E75B6"/>
                          </a:solidFill>
                          <a:latin typeface="微软雅黑" panose="020B0503020204020204" pitchFamily="34" charset="-122"/>
                          <a:ea typeface="微软雅黑" panose="020B0503020204020204" pitchFamily="34" charset="-122"/>
                        </a:rPr>
                        <a:t>project (</a:t>
                      </a:r>
                      <a:r>
                        <a:rPr lang="en-US" altLang="zh-CN" sz="1100" dirty="0" err="1">
                          <a:solidFill>
                            <a:srgbClr val="2E75B6"/>
                          </a:solidFill>
                          <a:latin typeface="微软雅黑" panose="020B0503020204020204" pitchFamily="34" charset="-122"/>
                          <a:ea typeface="微软雅黑" panose="020B0503020204020204" pitchFamily="34" charset="-122"/>
                        </a:rPr>
                        <a:t>cur_project_name</a:t>
                      </a:r>
                      <a:r>
                        <a:rPr lang="en-US" altLang="zh-CN" sz="1100" dirty="0">
                          <a:solidFill>
                            <a:srgbClr val="2E75B6"/>
                          </a:solidFill>
                          <a:latin typeface="微软雅黑" panose="020B0503020204020204" pitchFamily="34" charset="-122"/>
                          <a:ea typeface="微软雅黑" panose="020B0503020204020204" pitchFamily="34" charset="-122"/>
                        </a:rPr>
                        <a:t>)                                                //</a:t>
                      </a:r>
                      <a:r>
                        <a:rPr lang="zh-CN" altLang="en-US" sz="1100" dirty="0">
                          <a:solidFill>
                            <a:srgbClr val="2E75B6"/>
                          </a:solidFill>
                          <a:latin typeface="微软雅黑" panose="020B0503020204020204" pitchFamily="34" charset="-122"/>
                          <a:ea typeface="微软雅黑" panose="020B0503020204020204" pitchFamily="34" charset="-122"/>
                        </a:rPr>
                        <a:t>项目信息 </a:t>
                      </a:r>
                      <a:endParaRPr lang="en-US" altLang="zh-CN" sz="1100" dirty="0">
                        <a:solidFill>
                          <a:srgbClr val="2E75B6"/>
                        </a:solidFill>
                        <a:latin typeface="微软雅黑" panose="020B0503020204020204" pitchFamily="34" charset="-122"/>
                        <a:ea typeface="微软雅黑" panose="020B0503020204020204" pitchFamily="34" charset="-122"/>
                      </a:endParaRPr>
                    </a:p>
                    <a:p>
                      <a:r>
                        <a:rPr lang="en-US" altLang="zh-CN" sz="1100" dirty="0">
                          <a:solidFill>
                            <a:srgbClr val="2E75B6"/>
                          </a:solidFill>
                          <a:latin typeface="微软雅黑" panose="020B0503020204020204" pitchFamily="34" charset="-122"/>
                          <a:ea typeface="微软雅黑" panose="020B0503020204020204" pitchFamily="34" charset="-122"/>
                        </a:rPr>
                        <a:t>set(CMAKE_CXX_FLAGS "XXX")                                         //</a:t>
                      </a:r>
                      <a:r>
                        <a:rPr lang="zh-CN" altLang="en-US" sz="1100" dirty="0">
                          <a:solidFill>
                            <a:srgbClr val="2E75B6"/>
                          </a:solidFill>
                          <a:latin typeface="微软雅黑" panose="020B0503020204020204" pitchFamily="34" charset="-122"/>
                          <a:ea typeface="微软雅黑" panose="020B0503020204020204" pitchFamily="34" charset="-122"/>
                        </a:rPr>
                        <a:t>设定编译器版本</a:t>
                      </a:r>
                      <a:endParaRPr lang="en-US" altLang="zh-CN" sz="1100" dirty="0">
                        <a:solidFill>
                          <a:srgbClr val="2E75B6"/>
                        </a:solidFill>
                        <a:latin typeface="微软雅黑" panose="020B0503020204020204" pitchFamily="34" charset="-122"/>
                        <a:ea typeface="微软雅黑" panose="020B0503020204020204" pitchFamily="34" charset="-122"/>
                      </a:endParaRPr>
                    </a:p>
                    <a:p>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依赖执行部分*****************************************</a:t>
                      </a:r>
                      <a:endParaRPr lang="en-US" altLang="zh-CN" sz="1100" dirty="0">
                        <a:latin typeface="微软雅黑" panose="020B0503020204020204" pitchFamily="34" charset="-122"/>
                        <a:ea typeface="微软雅黑" panose="020B0503020204020204" pitchFamily="34" charset="-122"/>
                      </a:endParaRPr>
                    </a:p>
                    <a:p>
                      <a:r>
                        <a:rPr lang="en-US" altLang="zh-CN" sz="1100" dirty="0" err="1">
                          <a:solidFill>
                            <a:srgbClr val="2E75B6"/>
                          </a:solidFill>
                          <a:latin typeface="微软雅黑" panose="020B0503020204020204" pitchFamily="34" charset="-122"/>
                          <a:ea typeface="微软雅黑" panose="020B0503020204020204" pitchFamily="34" charset="-122"/>
                        </a:rPr>
                        <a:t>find_package</a:t>
                      </a:r>
                      <a:r>
                        <a:rPr lang="en-US" altLang="zh-CN" sz="1100" dirty="0">
                          <a:solidFill>
                            <a:srgbClr val="2E75B6"/>
                          </a:solidFill>
                          <a:latin typeface="微软雅黑" panose="020B0503020204020204" pitchFamily="34" charset="-122"/>
                          <a:ea typeface="微软雅黑" panose="020B0503020204020204" pitchFamily="34" charset="-122"/>
                        </a:rPr>
                        <a:t>(</a:t>
                      </a:r>
                      <a:r>
                        <a:rPr lang="en-US" altLang="zh-CN" sz="1100" dirty="0" err="1">
                          <a:solidFill>
                            <a:srgbClr val="2E75B6"/>
                          </a:solidFill>
                          <a:latin typeface="微软雅黑" panose="020B0503020204020204" pitchFamily="34" charset="-122"/>
                          <a:ea typeface="微软雅黑" panose="020B0503020204020204" pitchFamily="34" charset="-122"/>
                        </a:rPr>
                        <a:t>std_lib_name</a:t>
                      </a:r>
                      <a:r>
                        <a:rPr lang="en-US" altLang="zh-CN" sz="1100" dirty="0">
                          <a:solidFill>
                            <a:srgbClr val="2E75B6"/>
                          </a:solidFill>
                          <a:latin typeface="微软雅黑" panose="020B0503020204020204" pitchFamily="34" charset="-122"/>
                          <a:ea typeface="微软雅黑" panose="020B0503020204020204" pitchFamily="34" charset="-122"/>
                        </a:rPr>
                        <a:t> VERSION REQUIRED)             //</a:t>
                      </a:r>
                      <a:r>
                        <a:rPr lang="zh-CN" altLang="en-US" sz="1100" dirty="0">
                          <a:solidFill>
                            <a:srgbClr val="2E75B6"/>
                          </a:solidFill>
                          <a:latin typeface="微软雅黑" panose="020B0503020204020204" pitchFamily="34" charset="-122"/>
                          <a:ea typeface="微软雅黑" panose="020B0503020204020204" pitchFamily="34" charset="-122"/>
                        </a:rPr>
                        <a:t>引入外部依赖 </a:t>
                      </a:r>
                      <a:endParaRPr lang="en-US" altLang="zh-CN" sz="1100" dirty="0">
                        <a:solidFill>
                          <a:srgbClr val="2E75B6"/>
                        </a:solidFill>
                        <a:latin typeface="微软雅黑" panose="020B0503020204020204" pitchFamily="34" charset="-122"/>
                        <a:ea typeface="微软雅黑" panose="020B0503020204020204" pitchFamily="34" charset="-122"/>
                      </a:endParaRPr>
                    </a:p>
                    <a:p>
                      <a:r>
                        <a:rPr lang="en-US" altLang="zh-CN" sz="1100" dirty="0" err="1">
                          <a:solidFill>
                            <a:srgbClr val="2E75B6"/>
                          </a:solidFill>
                          <a:latin typeface="微软雅黑" panose="020B0503020204020204" pitchFamily="34" charset="-122"/>
                          <a:ea typeface="微软雅黑" panose="020B0503020204020204" pitchFamily="34" charset="-122"/>
                        </a:rPr>
                        <a:t>add_library</a:t>
                      </a:r>
                      <a:r>
                        <a:rPr lang="en-US" altLang="zh-CN" sz="1100" dirty="0">
                          <a:solidFill>
                            <a:srgbClr val="2E75B6"/>
                          </a:solidFill>
                          <a:latin typeface="微软雅黑" panose="020B0503020204020204" pitchFamily="34" charset="-122"/>
                          <a:ea typeface="微软雅黑" panose="020B0503020204020204" pitchFamily="34" charset="-122"/>
                        </a:rPr>
                        <a:t>(&lt;name&gt; [</a:t>
                      </a:r>
                      <a:r>
                        <a:rPr lang="en-US" altLang="zh-CN" sz="1100" dirty="0" err="1">
                          <a:solidFill>
                            <a:srgbClr val="2E75B6"/>
                          </a:solidFill>
                          <a:latin typeface="微软雅黑" panose="020B0503020204020204" pitchFamily="34" charset="-122"/>
                          <a:ea typeface="微软雅黑" panose="020B0503020204020204" pitchFamily="34" charset="-122"/>
                        </a:rPr>
                        <a:t>lib_type</a:t>
                      </a:r>
                      <a:r>
                        <a:rPr lang="en-US" altLang="zh-CN" sz="1100" dirty="0">
                          <a:solidFill>
                            <a:srgbClr val="2E75B6"/>
                          </a:solidFill>
                          <a:latin typeface="微软雅黑" panose="020B0503020204020204" pitchFamily="34" charset="-122"/>
                          <a:ea typeface="微软雅黑" panose="020B0503020204020204" pitchFamily="34" charset="-122"/>
                        </a:rPr>
                        <a:t>] source1)                           //</a:t>
                      </a:r>
                      <a:r>
                        <a:rPr lang="zh-CN" altLang="en-US" sz="1100" dirty="0">
                          <a:solidFill>
                            <a:srgbClr val="2E75B6"/>
                          </a:solidFill>
                          <a:latin typeface="微软雅黑" panose="020B0503020204020204" pitchFamily="34" charset="-122"/>
                          <a:ea typeface="微软雅黑" panose="020B0503020204020204" pitchFamily="34" charset="-122"/>
                        </a:rPr>
                        <a:t>生成库类型</a:t>
                      </a:r>
                      <a:r>
                        <a:rPr lang="en-US" altLang="zh-CN" sz="1100" dirty="0">
                          <a:solidFill>
                            <a:srgbClr val="2E75B6"/>
                          </a:solidFill>
                          <a:latin typeface="微软雅黑" panose="020B0503020204020204" pitchFamily="34" charset="-122"/>
                          <a:ea typeface="微软雅黑" panose="020B0503020204020204" pitchFamily="34" charset="-122"/>
                        </a:rPr>
                        <a:t>(</a:t>
                      </a:r>
                      <a:r>
                        <a:rPr lang="zh-CN" altLang="en-US" sz="1100" dirty="0">
                          <a:solidFill>
                            <a:srgbClr val="2E75B6"/>
                          </a:solidFill>
                          <a:latin typeface="微软雅黑" panose="020B0503020204020204" pitchFamily="34" charset="-122"/>
                          <a:ea typeface="微软雅黑" panose="020B0503020204020204" pitchFamily="34" charset="-122"/>
                        </a:rPr>
                        <a:t>动态，静态</a:t>
                      </a:r>
                      <a:r>
                        <a:rPr lang="en-US" altLang="zh-CN" sz="1100" dirty="0">
                          <a:solidFill>
                            <a:srgbClr val="2E75B6"/>
                          </a:solidFill>
                          <a:latin typeface="微软雅黑" panose="020B0503020204020204" pitchFamily="34" charset="-122"/>
                          <a:ea typeface="微软雅黑" panose="020B0503020204020204" pitchFamily="34" charset="-122"/>
                        </a:rPr>
                        <a:t>) </a:t>
                      </a:r>
                    </a:p>
                    <a:p>
                      <a:r>
                        <a:rPr lang="en-US" altLang="zh-CN" sz="1100" dirty="0" err="1">
                          <a:solidFill>
                            <a:srgbClr val="2E75B6"/>
                          </a:solidFill>
                          <a:latin typeface="微软雅黑" panose="020B0503020204020204" pitchFamily="34" charset="-122"/>
                          <a:ea typeface="微软雅黑" panose="020B0503020204020204" pitchFamily="34" charset="-122"/>
                        </a:rPr>
                        <a:t>include_directories</a:t>
                      </a:r>
                      <a:r>
                        <a:rPr lang="en-US" altLang="zh-CN" sz="1100" dirty="0">
                          <a:solidFill>
                            <a:srgbClr val="2E75B6"/>
                          </a:solidFill>
                          <a:latin typeface="微软雅黑" panose="020B0503020204020204" pitchFamily="34" charset="-122"/>
                          <a:ea typeface="微软雅黑" panose="020B0503020204020204" pitchFamily="34" charset="-122"/>
                        </a:rPr>
                        <a:t>(${</a:t>
                      </a:r>
                      <a:r>
                        <a:rPr lang="en-US" altLang="zh-CN" sz="1100" dirty="0" err="1">
                          <a:solidFill>
                            <a:srgbClr val="2E75B6"/>
                          </a:solidFill>
                          <a:latin typeface="微软雅黑" panose="020B0503020204020204" pitchFamily="34" charset="-122"/>
                          <a:ea typeface="微软雅黑" panose="020B0503020204020204" pitchFamily="34" charset="-122"/>
                        </a:rPr>
                        <a:t>std_lib_name_INCLUEDE_DIRS</a:t>
                      </a:r>
                      <a:r>
                        <a:rPr lang="en-US" altLang="zh-CN" sz="1100" dirty="0">
                          <a:solidFill>
                            <a:srgbClr val="2E75B6"/>
                          </a:solidFill>
                          <a:latin typeface="微软雅黑" panose="020B0503020204020204" pitchFamily="34" charset="-122"/>
                          <a:ea typeface="微软雅黑" panose="020B0503020204020204" pitchFamily="34" charset="-122"/>
                        </a:rPr>
                        <a:t>})      //</a:t>
                      </a:r>
                      <a:r>
                        <a:rPr lang="zh-CN" altLang="en-US" sz="1100" dirty="0">
                          <a:solidFill>
                            <a:srgbClr val="2E75B6"/>
                          </a:solidFill>
                          <a:latin typeface="微软雅黑" panose="020B0503020204020204" pitchFamily="34" charset="-122"/>
                          <a:ea typeface="微软雅黑" panose="020B0503020204020204" pitchFamily="34" charset="-122"/>
                        </a:rPr>
                        <a:t>指定</a:t>
                      </a:r>
                      <a:r>
                        <a:rPr lang="en-US" altLang="zh-CN" sz="1100" dirty="0">
                          <a:solidFill>
                            <a:srgbClr val="2E75B6"/>
                          </a:solidFill>
                          <a:latin typeface="微软雅黑" panose="020B0503020204020204" pitchFamily="34" charset="-122"/>
                          <a:ea typeface="微软雅黑" panose="020B0503020204020204" pitchFamily="34" charset="-122"/>
                        </a:rPr>
                        <a:t>include</a:t>
                      </a:r>
                      <a:r>
                        <a:rPr lang="zh-CN" altLang="en-US" sz="1100" dirty="0">
                          <a:solidFill>
                            <a:srgbClr val="2E75B6"/>
                          </a:solidFill>
                          <a:latin typeface="微软雅黑" panose="020B0503020204020204" pitchFamily="34" charset="-122"/>
                          <a:ea typeface="微软雅黑" panose="020B0503020204020204" pitchFamily="34" charset="-122"/>
                        </a:rPr>
                        <a:t>路径</a:t>
                      </a:r>
                      <a:endParaRPr lang="en-US" altLang="zh-CN" sz="1100" dirty="0">
                        <a:solidFill>
                          <a:srgbClr val="2E75B6"/>
                        </a:solidFill>
                        <a:latin typeface="微软雅黑" panose="020B0503020204020204" pitchFamily="34" charset="-122"/>
                        <a:ea typeface="微软雅黑" panose="020B0503020204020204" pitchFamily="34" charset="-122"/>
                      </a:endParaRPr>
                    </a:p>
                    <a:p>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其他辅助部分***************************************** </a:t>
                      </a:r>
                      <a:endParaRPr lang="en-US" altLang="zh-CN" sz="1100" dirty="0">
                        <a:latin typeface="微软雅黑" panose="020B0503020204020204" pitchFamily="34" charset="-122"/>
                        <a:ea typeface="微软雅黑" panose="020B0503020204020204" pitchFamily="34" charset="-122"/>
                      </a:endParaRPr>
                    </a:p>
                    <a:p>
                      <a:r>
                        <a:rPr lang="en-US" altLang="zh-CN" sz="1100" dirty="0">
                          <a:solidFill>
                            <a:srgbClr val="2E75B6"/>
                          </a:solidFill>
                          <a:latin typeface="微软雅黑" panose="020B0503020204020204" pitchFamily="34" charset="-122"/>
                          <a:ea typeface="微软雅黑" panose="020B0503020204020204" pitchFamily="34" charset="-122"/>
                        </a:rPr>
                        <a:t>function(</a:t>
                      </a:r>
                      <a:r>
                        <a:rPr lang="en-US" altLang="zh-CN" sz="1100" dirty="0" err="1">
                          <a:solidFill>
                            <a:srgbClr val="2E75B6"/>
                          </a:solidFill>
                          <a:latin typeface="微软雅黑" panose="020B0503020204020204" pitchFamily="34" charset="-122"/>
                          <a:ea typeface="微软雅黑" panose="020B0503020204020204" pitchFamily="34" charset="-122"/>
                        </a:rPr>
                        <a:t>function_name</a:t>
                      </a:r>
                      <a:r>
                        <a:rPr lang="en-US" altLang="zh-CN" sz="1100" dirty="0">
                          <a:solidFill>
                            <a:srgbClr val="2E75B6"/>
                          </a:solidFill>
                          <a:latin typeface="微软雅黑" panose="020B0503020204020204" pitchFamily="34" charset="-122"/>
                          <a:ea typeface="微软雅黑" panose="020B0503020204020204" pitchFamily="34" charset="-122"/>
                        </a:rPr>
                        <a:t> </a:t>
                      </a:r>
                      <a:r>
                        <a:rPr lang="en-US" altLang="zh-CN" sz="1100" dirty="0" err="1">
                          <a:solidFill>
                            <a:srgbClr val="2E75B6"/>
                          </a:solidFill>
                          <a:latin typeface="微软雅黑" panose="020B0503020204020204" pitchFamily="34" charset="-122"/>
                          <a:ea typeface="微软雅黑" panose="020B0503020204020204" pitchFamily="34" charset="-122"/>
                        </a:rPr>
                        <a:t>arg</a:t>
                      </a:r>
                      <a:r>
                        <a:rPr lang="en-US" altLang="zh-CN" sz="1100" dirty="0">
                          <a:solidFill>
                            <a:srgbClr val="2E75B6"/>
                          </a:solidFill>
                          <a:latin typeface="微软雅黑" panose="020B0503020204020204" pitchFamily="34" charset="-122"/>
                          <a:ea typeface="微软雅黑" panose="020B0503020204020204" pitchFamily="34" charset="-122"/>
                        </a:rPr>
                        <a:t>)                                             //</a:t>
                      </a:r>
                      <a:r>
                        <a:rPr lang="zh-CN" altLang="en-US" sz="1100" dirty="0">
                          <a:solidFill>
                            <a:srgbClr val="2E75B6"/>
                          </a:solidFill>
                          <a:latin typeface="微软雅黑" panose="020B0503020204020204" pitchFamily="34" charset="-122"/>
                          <a:ea typeface="微软雅黑" panose="020B0503020204020204" pitchFamily="34" charset="-122"/>
                        </a:rPr>
                        <a:t>定义一个函数 </a:t>
                      </a:r>
                      <a:endParaRPr lang="en-US" altLang="zh-CN" sz="1100" dirty="0">
                        <a:solidFill>
                          <a:srgbClr val="2E75B6"/>
                        </a:solidFill>
                        <a:latin typeface="微软雅黑" panose="020B0503020204020204" pitchFamily="34" charset="-122"/>
                        <a:ea typeface="微软雅黑" panose="020B0503020204020204" pitchFamily="34" charset="-122"/>
                      </a:endParaRPr>
                    </a:p>
                    <a:p>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判断控制部分***************************************** </a:t>
                      </a:r>
                      <a:endParaRPr lang="en-US" altLang="zh-CN" sz="1100" dirty="0">
                        <a:latin typeface="微软雅黑" panose="020B0503020204020204" pitchFamily="34" charset="-122"/>
                        <a:ea typeface="微软雅黑" panose="020B0503020204020204" pitchFamily="34" charset="-122"/>
                      </a:endParaRPr>
                    </a:p>
                    <a:p>
                      <a:r>
                        <a:rPr lang="en-US" altLang="zh-CN" sz="1100" dirty="0">
                          <a:solidFill>
                            <a:srgbClr val="2E75B6"/>
                          </a:solidFill>
                          <a:latin typeface="微软雅黑" panose="020B0503020204020204" pitchFamily="34" charset="-122"/>
                          <a:ea typeface="微软雅黑" panose="020B0503020204020204" pitchFamily="34" charset="-122"/>
                        </a:rPr>
                        <a:t>if(expression) COMMAND1(ARGS) ELSE(expression) COMMAND2(ARGS) ENDIF(expression)</a:t>
                      </a:r>
                      <a:endParaRPr lang="zh-CN" altLang="en-US" sz="1100" dirty="0">
                        <a:solidFill>
                          <a:srgbClr val="2E75B6"/>
                        </a:solidFill>
                        <a:latin typeface="微软雅黑" panose="020B0503020204020204" pitchFamily="34" charset="-122"/>
                        <a:ea typeface="微软雅黑" panose="020B0503020204020204" pitchFamily="34" charset="-122"/>
                      </a:endParaRPr>
                    </a:p>
                  </a:txBody>
                  <a:tcPr/>
                </a:tc>
                <a:tc>
                  <a:txBody>
                    <a:bodyPr/>
                    <a:lstStyle/>
                    <a:p>
                      <a:pPr fontAlgn="base"/>
                      <a:r>
                        <a:rPr lang="zh-CN" altLang="en-US" sz="1400" b="1" i="0" kern="1200" dirty="0">
                          <a:solidFill>
                            <a:schemeClr val="tx1"/>
                          </a:solidFill>
                          <a:effectLst/>
                          <a:latin typeface="微软雅黑" panose="020B0503020204020204" pitchFamily="34" charset="-122"/>
                          <a:ea typeface="微软雅黑" panose="020B0503020204020204" pitchFamily="34" charset="-122"/>
                          <a:cs typeface="+mn-cs"/>
                        </a:rPr>
                        <a:t>工程配置部分</a:t>
                      </a:r>
                      <a:endPar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endParaRPr>
                    </a:p>
                    <a:p>
                      <a:pPr lvl="1" fontAlgn="base"/>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工程名、编译调试模式、编译系统语言</a:t>
                      </a:r>
                    </a:p>
                    <a:p>
                      <a:pPr fontAlgn="base"/>
                      <a:r>
                        <a:rPr lang="zh-CN" altLang="en-US" sz="1400" b="1" i="0" kern="1200" dirty="0">
                          <a:solidFill>
                            <a:schemeClr val="tx1"/>
                          </a:solidFill>
                          <a:effectLst/>
                          <a:latin typeface="微软雅黑" panose="020B0503020204020204" pitchFamily="34" charset="-122"/>
                          <a:ea typeface="微软雅黑" panose="020B0503020204020204" pitchFamily="34" charset="-122"/>
                          <a:cs typeface="+mn-cs"/>
                        </a:rPr>
                        <a:t>依赖执行部分</a:t>
                      </a:r>
                      <a:endPar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endParaRPr>
                    </a:p>
                    <a:p>
                      <a:pPr lvl="1" fontAlgn="base"/>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工程包，头文件、依赖库等</a:t>
                      </a:r>
                    </a:p>
                    <a:p>
                      <a:pPr fontAlgn="base"/>
                      <a:r>
                        <a:rPr lang="zh-CN" altLang="en-US" sz="1400" b="1" i="0" kern="1200" dirty="0">
                          <a:solidFill>
                            <a:schemeClr val="tx1"/>
                          </a:solidFill>
                          <a:effectLst/>
                          <a:latin typeface="微软雅黑" panose="020B0503020204020204" pitchFamily="34" charset="-122"/>
                          <a:ea typeface="微软雅黑" panose="020B0503020204020204" pitchFamily="34" charset="-122"/>
                          <a:cs typeface="+mn-cs"/>
                        </a:rPr>
                        <a:t>其他辅助部分</a:t>
                      </a:r>
                      <a:endPar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endParaRPr>
                    </a:p>
                    <a:p>
                      <a:pPr lvl="1" fontAlgn="base"/>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参数打印、遍历目录等</a:t>
                      </a:r>
                    </a:p>
                    <a:p>
                      <a:pPr fontAlgn="base"/>
                      <a:r>
                        <a:rPr lang="zh-CN" altLang="en-US" sz="1400" b="1" i="0" kern="1200" dirty="0">
                          <a:solidFill>
                            <a:schemeClr val="tx1"/>
                          </a:solidFill>
                          <a:effectLst/>
                          <a:latin typeface="微软雅黑" panose="020B0503020204020204" pitchFamily="34" charset="-122"/>
                          <a:ea typeface="微软雅黑" panose="020B0503020204020204" pitchFamily="34" charset="-122"/>
                          <a:cs typeface="+mn-cs"/>
                        </a:rPr>
                        <a:t>判断控制部分</a:t>
                      </a:r>
                      <a:endPar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endParaRPr>
                    </a:p>
                    <a:p>
                      <a:pPr lvl="1" fontAlgn="base"/>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条件判断、函数定义、条件执行等</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2391687"/>
      </p:ext>
    </p:extLst>
  </p:cSld>
  <p:clrMapOvr>
    <a:masterClrMapping/>
  </p:clrMapOvr>
</p:sld>
</file>

<file path=ppt/theme/theme1.xml><?xml version="1.0" encoding="utf-8"?>
<a:theme xmlns:a="http://schemas.openxmlformats.org/drawingml/2006/main" name="Cover page_Image version">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sz="32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2CAB3CEB-A314-40CA-9193-70DA3C6C90B9}"/>
    </a:ext>
  </a:extLst>
</a:theme>
</file>

<file path=ppt/theme/theme10.xml><?xml version="1.0" encoding="utf-8"?>
<a:theme xmlns:a="http://schemas.openxmlformats.org/drawingml/2006/main" name="3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alpha val="50196"/>
          </a:srgbClr>
        </a:solidFill>
        <a:ln w="9525" cap="flat" cmpd="sng" algn="ctr">
          <a:noFill/>
          <a:prstDash val="solid"/>
          <a:round/>
          <a:headEnd type="none" w="med" len="med"/>
          <a:tailEnd type="none" w="med" len="med"/>
        </a:ln>
        <a:effectLst/>
      </a:spPr>
      <a:bodyPr vert="horz" wrap="square" lIns="91401" tIns="45700" rIns="91401" bIns="45700" numCol="1" rtlCol="0" anchor="ctr" anchorCtr="0" compatLnSpc="1">
        <a:prstTxWarp prst="textNoShape">
          <a:avLst/>
        </a:prstTxWarp>
        <a:noAutofit/>
      </a:bodyPr>
      <a:lstStyle>
        <a:defPPr algn="ctr" defTabSz="877625" eaLnBrk="0" hangingPunct="0">
          <a:defRPr sz="2399" dirty="0">
            <a:solidFill>
              <a:srgbClr val="000000"/>
            </a:solidFill>
            <a:latin typeface="微软雅黑" pitchFamily="34" charset="-122"/>
            <a:ea typeface="微软雅黑" pitchFamily="34"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4_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48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19CE10E0-DEB1-4025-A926-EA35B177B1A8}"/>
    </a:ext>
  </a:extLst>
</a:theme>
</file>

<file path=ppt/theme/theme3.xml><?xml version="1.0" encoding="utf-8"?>
<a:theme xmlns:a="http://schemas.openxmlformats.org/drawingml/2006/main" name="3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alpha val="50196"/>
          </a:srgbClr>
        </a:solidFill>
        <a:ln w="9525" cap="flat" cmpd="sng" algn="ctr">
          <a:noFill/>
          <a:prstDash val="solid"/>
          <a:round/>
          <a:headEnd type="none" w="med" len="med"/>
          <a:tailEnd type="none" w="med" len="med"/>
        </a:ln>
        <a:effectLst/>
      </a:spPr>
      <a:bodyPr vert="horz" wrap="square" lIns="91401" tIns="45700" rIns="91401" bIns="45700" numCol="1" rtlCol="0" anchor="ctr" anchorCtr="0" compatLnSpc="1">
        <a:prstTxWarp prst="textNoShape">
          <a:avLst/>
        </a:prstTxWarp>
        <a:noAutofit/>
      </a:bodyPr>
      <a:lstStyle>
        <a:defPPr algn="ctr" defTabSz="877625" eaLnBrk="0" hangingPunct="0">
          <a:defRPr sz="2399" dirty="0">
            <a:solidFill>
              <a:srgbClr val="000000"/>
            </a:solidFill>
            <a:latin typeface="微软雅黑" pitchFamily="34" charset="-122"/>
            <a:ea typeface="微软雅黑" pitchFamily="34"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6.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Chart pag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8.xml><?xml version="1.0" encoding="utf-8"?>
<a:theme xmlns:a="http://schemas.openxmlformats.org/drawingml/2006/main" name="3_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alpha val="50196"/>
          </a:srgbClr>
        </a:solidFill>
        <a:ln w="9525" cap="flat" cmpd="sng" algn="ctr">
          <a:noFill/>
          <a:prstDash val="solid"/>
          <a:round/>
          <a:headEnd type="none" w="med" len="med"/>
          <a:tailEnd type="none" w="med" len="med"/>
        </a:ln>
        <a:effectLst/>
      </a:spPr>
      <a:bodyPr vert="horz" wrap="square" lIns="91401" tIns="45700" rIns="91401" bIns="45700" numCol="1" rtlCol="0" anchor="ctr" anchorCtr="0" compatLnSpc="1">
        <a:prstTxWarp prst="textNoShape">
          <a:avLst/>
        </a:prstTxWarp>
        <a:noAutofit/>
      </a:bodyPr>
      <a:lstStyle>
        <a:defPPr algn="ctr" defTabSz="877625" eaLnBrk="0" hangingPunct="0">
          <a:defRPr sz="2399" dirty="0">
            <a:solidFill>
              <a:srgbClr val="000000"/>
            </a:solidFill>
            <a:latin typeface="微软雅黑" pitchFamily="34" charset="-122"/>
            <a:ea typeface="微软雅黑" pitchFamily="34"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 Template</Template>
  <TotalTime>95758</TotalTime>
  <Words>1052</Words>
  <Application>Microsoft Office PowerPoint</Application>
  <PresentationFormat>自定义</PresentationFormat>
  <Paragraphs>222</Paragraphs>
  <Slides>14</Slides>
  <Notes>14</Notes>
  <HiddenSlides>0</HiddenSlides>
  <MMClips>0</MMClips>
  <ScaleCrop>false</ScaleCrop>
  <HeadingPairs>
    <vt:vector size="6" baseType="variant">
      <vt:variant>
        <vt:lpstr>已用的字体</vt:lpstr>
      </vt:variant>
      <vt:variant>
        <vt:i4>10</vt:i4>
      </vt:variant>
      <vt:variant>
        <vt:lpstr>主题</vt:lpstr>
      </vt:variant>
      <vt:variant>
        <vt:i4>11</vt:i4>
      </vt:variant>
      <vt:variant>
        <vt:lpstr>幻灯片标题</vt:lpstr>
      </vt:variant>
      <vt:variant>
        <vt:i4>14</vt:i4>
      </vt:variant>
    </vt:vector>
  </HeadingPairs>
  <TitlesOfParts>
    <vt:vector size="35" baseType="lpstr">
      <vt:lpstr>FrutigerNext LT Bold</vt:lpstr>
      <vt:lpstr>FrutigerNext LT Medium</vt:lpstr>
      <vt:lpstr>Yu Gothic</vt:lpstr>
      <vt:lpstr>黑体</vt:lpstr>
      <vt:lpstr>华文细黑</vt:lpstr>
      <vt:lpstr>Microsoft YaHei</vt:lpstr>
      <vt:lpstr>Microsoft YaHei</vt:lpstr>
      <vt:lpstr>Arial</vt:lpstr>
      <vt:lpstr>Calibri</vt:lpstr>
      <vt:lpstr>Wingdings</vt:lpstr>
      <vt:lpstr>Cover page_Image version</vt:lpstr>
      <vt:lpstr>End page</vt:lpstr>
      <vt:lpstr>33_主题1</vt:lpstr>
      <vt:lpstr>10_主题1</vt:lpstr>
      <vt:lpstr>2_章节页</vt:lpstr>
      <vt:lpstr>6_Chart page</vt:lpstr>
      <vt:lpstr>7_Chart page</vt:lpstr>
      <vt:lpstr>3_Chart page</vt:lpstr>
      <vt:lpstr>34_主题1</vt:lpstr>
      <vt:lpstr>35_主题1</vt:lpstr>
      <vt:lpstr>4_Chart page</vt:lpstr>
      <vt:lpstr>PowerPoint 演示文稿</vt:lpstr>
      <vt:lpstr>  Contents</vt:lpstr>
      <vt:lpstr>持续集成（CI）介绍</vt:lpstr>
      <vt:lpstr>持续集成（CI）流程</vt:lpstr>
      <vt:lpstr>持续集成（CI）：个人/MR级门禁</vt:lpstr>
      <vt:lpstr>持续集成（CI）：版本级门禁</vt:lpstr>
      <vt:lpstr>持续集成（CI）：示例</vt:lpstr>
      <vt:lpstr>  Contents</vt:lpstr>
      <vt:lpstr>构建框架：以C/C++为例</vt:lpstr>
      <vt:lpstr>构建框架：目录结构</vt:lpstr>
      <vt:lpstr>构建框架：主流框架</vt:lpstr>
      <vt:lpstr>构建技术：构建缓存和并发</vt:lpstr>
      <vt:lpstr>构建技术：AI辅助CI/CD流程</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qiulaibin</dc:creator>
  <cp:lastModifiedBy>chenliliu</cp:lastModifiedBy>
  <cp:revision>2344</cp:revision>
  <dcterms:created xsi:type="dcterms:W3CDTF">2020-08-28T08:36:40Z</dcterms:created>
  <dcterms:modified xsi:type="dcterms:W3CDTF">2025-05-22T13:22:07Z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(3)9LNKGjTzLP1szf1AT/vbggB9nFVj11gyWl3ef1H3xOvaisRHbLapxUN27T0492xcdf2q8q7k
ufjq0m8wClotahhoSBLaHqkWwr1lO22bp5uQxkSd/N9BRXSC5uo3yg9u3lMycKzVFeKPNBVS
vy1y8VgytPbd4CwE8DG3EffAFcv9RAsQNmHL71J+aJ27X66ZDC4GlkX8zwL7aLucTUlS+VmF
bYv8jqqcQwTdtnAX/l</vt:lpwstr>
  </property>
  <property fmtid="{D5CDD505-2E9C-101B-9397-08002B2CF9AE}" pid="3" name="_2015_ms_pID_7253431">
    <vt:lpwstr>Z4v8hlvs9wHYcs5Qirt8wf4vStjeBkaBejrvPPqRe/kZqRK036xfYc
K5Vw/smBoyUds9fUbPLmC2GIl1IDOp+6WHNDljrLUKYelrlRj5Hdu391caSgLqG3pYs3gdHp
pqrqBfHgGEsC9m8vvIVcNKoHN02Litvj0Ne99z/5WUG/eIIIi6rLpBLA1ySeYQB/+y5+J/RT
o3h1Oo/67Lk3ApX1rGlYZH/IRUzUByGuxSxg</vt:lpwstr>
  </property>
  <property fmtid="{D5CDD505-2E9C-101B-9397-08002B2CF9AE}" pid="4" name="_2015_ms_pID_7253432">
    <vt:lpwstr>mQ==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1686100558</vt:lpwstr>
  </property>
</Properties>
</file>