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9" r:id="rId3"/>
  </p:sldMasterIdLst>
  <p:notesMasterIdLst>
    <p:notesMasterId r:id="rId5"/>
  </p:notesMasterIdLst>
  <p:sldIdLst>
    <p:sldId id="257" r:id="rId4"/>
    <p:sldId id="275" r:id="rId6"/>
    <p:sldId id="258" r:id="rId7"/>
    <p:sldId id="261" r:id="rId8"/>
    <p:sldId id="259" r:id="rId9"/>
    <p:sldId id="260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image" Target="../media/image1.png"/><Relationship Id="rId2" Type="http://schemas.openxmlformats.org/officeDocument/2006/relationships/tags" Target="../tags/tag4.xml"/><Relationship Id="rId10" Type="http://schemas.openxmlformats.org/officeDocument/2006/relationships/tags" Target="../tags/tag11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7.xml"/><Relationship Id="rId8" Type="http://schemas.openxmlformats.org/officeDocument/2006/relationships/image" Target="../media/image3.png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image" Target="../media/image2.png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3" Type="http://schemas.openxmlformats.org/officeDocument/2006/relationships/tags" Target="../tags/tag21.xml"/><Relationship Id="rId12" Type="http://schemas.openxmlformats.org/officeDocument/2006/relationships/tags" Target="../tags/tag20.xml"/><Relationship Id="rId11" Type="http://schemas.openxmlformats.org/officeDocument/2006/relationships/tags" Target="../tags/tag19.xml"/><Relationship Id="rId10" Type="http://schemas.openxmlformats.org/officeDocument/2006/relationships/tags" Target="../tags/tag18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image" Target="../media/image3.png"/><Relationship Id="rId6" Type="http://schemas.openxmlformats.org/officeDocument/2006/relationships/tags" Target="../tags/tag25.xml"/><Relationship Id="rId5" Type="http://schemas.openxmlformats.org/officeDocument/2006/relationships/image" Target="../media/image2.png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2" Type="http://schemas.openxmlformats.org/officeDocument/2006/relationships/tags" Target="../tags/tag30.xml"/><Relationship Id="rId11" Type="http://schemas.openxmlformats.org/officeDocument/2006/relationships/tags" Target="../tags/tag29.xml"/><Relationship Id="rId10" Type="http://schemas.openxmlformats.org/officeDocument/2006/relationships/tags" Target="../tags/tag28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57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image" Target="../media/image4.png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2560320"/>
            <a:ext cx="12192000" cy="4297680"/>
          </a:xfrm>
          <a:prstGeom prst="rect">
            <a:avLst/>
          </a:prstGeom>
        </p:spPr>
      </p:pic>
      <p:sp>
        <p:nvSpPr>
          <p:cNvPr id="9802" name="标题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668622" y="950006"/>
            <a:ext cx="5893621" cy="1089529"/>
          </a:xfrm>
        </p:spPr>
        <p:txBody>
          <a:bodyPr anchor="b" anchorCtr="0">
            <a:normAutofit/>
          </a:bodyPr>
          <a:lstStyle>
            <a:lvl1pPr algn="l">
              <a:lnSpc>
                <a:spcPct val="9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9801" name="副标题 2"/>
          <p:cNvSpPr>
            <a:spLocks noGrp="1"/>
          </p:cNvSpPr>
          <p:nvPr>
            <p:ph type="subTitle" idx="1" hasCustomPrompt="1"/>
            <p:custDataLst>
              <p:tags r:id="rId5"/>
            </p:custDataLst>
          </p:nvPr>
        </p:nvSpPr>
        <p:spPr>
          <a:xfrm>
            <a:off x="668622" y="2147484"/>
            <a:ext cx="5893621" cy="412835"/>
          </a:xfrm>
        </p:spPr>
        <p:txBody>
          <a:bodyPr anchor="t" anchorCtr="0">
            <a:normAutofit/>
          </a:bodyPr>
          <a:lstStyle>
            <a:lvl1pPr marL="0" indent="0" algn="l">
              <a:lnSpc>
                <a:spcPct val="9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  <p:custDataLst>
              <p:tags r:id="rId6"/>
            </p:custDataLst>
          </p:nvPr>
        </p:nvSpPr>
        <p:spPr>
          <a:xfrm>
            <a:off x="668338" y="4438650"/>
            <a:ext cx="3691789" cy="3240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 hasCustomPrompt="1"/>
            <p:custDataLst>
              <p:tags r:id="rId7"/>
            </p:custDataLst>
          </p:nvPr>
        </p:nvSpPr>
        <p:spPr>
          <a:xfrm>
            <a:off x="668338" y="4806296"/>
            <a:ext cx="3691789" cy="3240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2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3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4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>
            <p:custDataLst>
              <p:tags r:id="rId2"/>
            </p:custDataLst>
          </p:nvPr>
        </p:nvGrpSpPr>
        <p:grpSpPr>
          <a:xfrm>
            <a:off x="0" y="5571111"/>
            <a:ext cx="12192000" cy="1286889"/>
            <a:chOff x="0" y="5571111"/>
            <a:chExt cx="12192000" cy="1286889"/>
          </a:xfrm>
        </p:grpSpPr>
        <p:pic>
          <p:nvPicPr>
            <p:cNvPr id="10" name="图片 9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9960600" y="5571111"/>
              <a:ext cx="2184535" cy="1209295"/>
            </a:xfrm>
            <a:prstGeom prst="rect">
              <a:avLst/>
            </a:prstGeom>
          </p:spPr>
        </p:pic>
        <p:sp>
          <p:nvSpPr>
            <p:cNvPr id="11" name="矩形 10"/>
            <p:cNvSpPr/>
            <p:nvPr>
              <p:custDataLst>
                <p:tags r:id="rId5"/>
              </p:custDataLst>
            </p:nvPr>
          </p:nvSpPr>
          <p:spPr>
            <a:xfrm>
              <a:off x="0" y="6780406"/>
              <a:ext cx="12192000" cy="77594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>
            <p:custDataLst>
              <p:tags r:id="rId6"/>
            </p:custDataLst>
          </p:nvPr>
        </p:nvCxnSpPr>
        <p:spPr>
          <a:xfrm>
            <a:off x="140087" y="731501"/>
            <a:ext cx="11911825" cy="11854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37893" y="10930"/>
            <a:ext cx="460644" cy="7324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876000" y="334800"/>
            <a:ext cx="10440000" cy="1368000"/>
          </a:xfrm>
        </p:spPr>
        <p:txBody>
          <a:bodyPr>
            <a:normAutofit/>
          </a:bodyPr>
          <a:lstStyle>
            <a:lvl1pPr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0"/>
            </p:custDataLst>
          </p:nvPr>
        </p:nvSpPr>
        <p:spPr>
          <a:xfrm>
            <a:off x="876000" y="1852295"/>
            <a:ext cx="10440000" cy="4320000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2292272" y="3615832"/>
            <a:ext cx="7607455" cy="971515"/>
            <a:chOff x="2305980" y="3602344"/>
            <a:chExt cx="7607455" cy="971515"/>
          </a:xfrm>
        </p:grpSpPr>
        <p:cxnSp>
          <p:nvCxnSpPr>
            <p:cNvPr id="4" name="直接连接符 3"/>
            <p:cNvCxnSpPr/>
            <p:nvPr>
              <p:custDataLst>
                <p:tags r:id="rId3"/>
              </p:custDataLst>
            </p:nvPr>
          </p:nvCxnSpPr>
          <p:spPr>
            <a:xfrm>
              <a:off x="2305980" y="4573859"/>
              <a:ext cx="7607455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图片 1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5"/>
            <a:stretch>
              <a:fillRect/>
            </a:stretch>
          </p:blipFill>
          <p:spPr>
            <a:xfrm>
              <a:off x="8719748" y="4002548"/>
              <a:ext cx="1024217" cy="566977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2483459" y="3602344"/>
              <a:ext cx="609653" cy="969348"/>
            </a:xfrm>
            <a:prstGeom prst="rect">
              <a:avLst/>
            </a:prstGeom>
          </p:spPr>
        </p:pic>
      </p:grpSp>
      <p:sp>
        <p:nvSpPr>
          <p:cNvPr id="11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3270591" y="3813721"/>
            <a:ext cx="5271678" cy="716834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ctr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7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3270591" y="4644140"/>
            <a:ext cx="5271678" cy="129768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74712" y="1854200"/>
            <a:ext cx="5112000" cy="43211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98600" y="1854200"/>
            <a:ext cx="5112000" cy="43211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74800" y="334800"/>
            <a:ext cx="10440000" cy="136800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74713" y="1854298"/>
            <a:ext cx="5112000" cy="72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874712" y="2716271"/>
            <a:ext cx="5112000" cy="34560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95764" y="1854298"/>
            <a:ext cx="5112000" cy="72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95760" y="2716271"/>
            <a:ext cx="5112001" cy="34560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74800" y="334800"/>
            <a:ext cx="4176000" cy="1620000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  <p:custDataLst>
              <p:tags r:id="rId3"/>
            </p:custDataLst>
          </p:nvPr>
        </p:nvSpPr>
        <p:spPr>
          <a:xfrm>
            <a:off x="5193525" y="334800"/>
            <a:ext cx="6120000" cy="583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874800" y="2111473"/>
            <a:ext cx="4176000" cy="40536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9795909" y="333375"/>
            <a:ext cx="1512000" cy="5832000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874800" y="334800"/>
            <a:ext cx="8784000" cy="5832000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874713" y="333375"/>
            <a:ext cx="10440000" cy="58324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Freeform 2200"/>
          <p:cNvSpPr/>
          <p:nvPr>
            <p:custDataLst>
              <p:tags r:id="rId2"/>
            </p:custDataLst>
          </p:nvPr>
        </p:nvSpPr>
        <p:spPr bwMode="auto">
          <a:xfrm>
            <a:off x="3838065" y="4810252"/>
            <a:ext cx="4515870" cy="17750"/>
          </a:xfrm>
          <a:custGeom>
            <a:avLst/>
            <a:gdLst>
              <a:gd name="T0" fmla="*/ 5940 w 5953"/>
              <a:gd name="T1" fmla="*/ 24 h 24"/>
              <a:gd name="T2" fmla="*/ 13 w 5953"/>
              <a:gd name="T3" fmla="*/ 24 h 24"/>
              <a:gd name="T4" fmla="*/ 0 w 5953"/>
              <a:gd name="T5" fmla="*/ 12 h 24"/>
              <a:gd name="T6" fmla="*/ 13 w 5953"/>
              <a:gd name="T7" fmla="*/ 0 h 24"/>
              <a:gd name="T8" fmla="*/ 5940 w 5953"/>
              <a:gd name="T9" fmla="*/ 0 h 24"/>
              <a:gd name="T10" fmla="*/ 5953 w 5953"/>
              <a:gd name="T11" fmla="*/ 12 h 24"/>
              <a:gd name="T12" fmla="*/ 5940 w 5953"/>
              <a:gd name="T13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53" h="24">
                <a:moveTo>
                  <a:pt x="5940" y="24"/>
                </a:moveTo>
                <a:cubicBezTo>
                  <a:pt x="13" y="24"/>
                  <a:pt x="13" y="24"/>
                  <a:pt x="13" y="24"/>
                </a:cubicBezTo>
                <a:cubicBezTo>
                  <a:pt x="6" y="24"/>
                  <a:pt x="0" y="19"/>
                  <a:pt x="0" y="12"/>
                </a:cubicBezTo>
                <a:cubicBezTo>
                  <a:pt x="0" y="6"/>
                  <a:pt x="6" y="0"/>
                  <a:pt x="13" y="0"/>
                </a:cubicBezTo>
                <a:cubicBezTo>
                  <a:pt x="5940" y="0"/>
                  <a:pt x="5940" y="0"/>
                  <a:pt x="5940" y="0"/>
                </a:cubicBezTo>
                <a:cubicBezTo>
                  <a:pt x="5947" y="0"/>
                  <a:pt x="5953" y="6"/>
                  <a:pt x="5953" y="12"/>
                </a:cubicBezTo>
                <a:cubicBezTo>
                  <a:pt x="5953" y="19"/>
                  <a:pt x="5947" y="24"/>
                  <a:pt x="5940" y="24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838065" y="1125202"/>
            <a:ext cx="4511431" cy="2261812"/>
          </a:xfrm>
          <a:prstGeom prst="rect">
            <a:avLst/>
          </a:prstGeom>
        </p:spPr>
      </p:pic>
      <p:sp>
        <p:nvSpPr>
          <p:cNvPr id="11" name="标题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3609975" y="3457292"/>
            <a:ext cx="4972050" cy="131087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Font typeface="Arial" panose="020B0604020202020204" pitchFamily="34" charset="0"/>
              <a:buNone/>
              <a:defRPr sz="6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3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4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0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9" Type="http://schemas.openxmlformats.org/officeDocument/2006/relationships/tags" Target="../tags/tag78.xml"/><Relationship Id="rId18" Type="http://schemas.openxmlformats.org/officeDocument/2006/relationships/tags" Target="../tags/tag77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image" Target="../media/image5.png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876000" y="333375"/>
            <a:ext cx="10440000" cy="1366838"/>
          </a:xfrm>
          <a:prstGeom prst="rect">
            <a:avLst/>
          </a:prstGeom>
        </p:spPr>
        <p:txBody>
          <a:bodyPr vert="horz" lIns="91440" tIns="45720" rIns="91440" bIns="4680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876000" y="1854000"/>
            <a:ext cx="10440000" cy="4320000"/>
          </a:xfrm>
          <a:prstGeom prst="rect">
            <a:avLst/>
          </a:prstGeom>
        </p:spPr>
        <p:txBody>
          <a:bodyPr vert="horz" lIns="91440" tIns="45720" rIns="9144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680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680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680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1.xml"/><Relationship Id="rId5" Type="http://schemas.openxmlformats.org/officeDocument/2006/relationships/themeOverride" Target="../theme/themeOverride1.xml"/><Relationship Id="rId4" Type="http://schemas.openxmlformats.org/officeDocument/2006/relationships/tags" Target="../tags/tag82.xml"/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tags" Target="../tags/tag7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91.xml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92.xml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93.xml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94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95.xml"/><Relationship Id="rId1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97.xml"/><Relationship Id="rId1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00.xml"/><Relationship Id="rId1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84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85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86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87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88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9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90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/>
              <a:t>numpy</a:t>
            </a:r>
            <a:endParaRPr lang="en-US" altLang="zh-CN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/>
        <p:txBody>
          <a:bodyPr>
            <a:normAutofit fontScale="75000" lnSpcReduction="20000"/>
          </a:bodyPr>
          <a:lstStyle/>
          <a:p>
            <a:r>
              <a:rPr lang="zh-CN" altLang="en-US" dirty="0"/>
              <a:t>梁科委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  <p:custDataLst>
              <p:tags r:id="rId3"/>
            </p:custDataLst>
          </p:nvPr>
        </p:nvSpPr>
        <p:spPr/>
        <p:txBody>
          <a:bodyPr>
            <a:normAutofit fontScale="75000" lnSpcReduction="20000"/>
          </a:bodyPr>
          <a:lstStyle/>
          <a:p>
            <a:r>
              <a:rPr lang="zh-CN" altLang="en-US" dirty="0"/>
              <a:t>第九周</a:t>
            </a:r>
            <a:endParaRPr lang="zh-CN" altLang="en-US" dirty="0"/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NumPy 切片和索引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ndarray对象的内容可以通过索引或切片来访问和修改，与 Python 中 list 的切片操作一样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0305" y="2879090"/>
            <a:ext cx="5169535" cy="23545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NumPy 比一般的 Python 序列提供更多的索引方式。除了之前看到的用整数和切片的索引外，数组可以由整数数组索引、布尔索引及花式索引。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6595" y="3155950"/>
            <a:ext cx="5250815" cy="29063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布尔索引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31520" y="1614805"/>
            <a:ext cx="6206490" cy="44919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NumPy 广播(Broadcast) 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76300" y="1784350"/>
            <a:ext cx="3502025" cy="42887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310" y="1784350"/>
            <a:ext cx="3771265" cy="462661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修改数组中元素的值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nditer 对象有另一个可选参数 op_flags。</a:t>
            </a:r>
            <a:endParaRPr lang="zh-CN" altLang="en-US"/>
          </a:p>
          <a:p>
            <a:r>
              <a:rPr lang="zh-CN" altLang="en-US"/>
              <a:t> 默认情况下，nditer 将视待迭代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遍历的数组为只读对象（read-only），</a:t>
            </a:r>
            <a:endParaRPr lang="zh-CN" altLang="en-US"/>
          </a:p>
          <a:p>
            <a:r>
              <a:rPr lang="zh-CN" altLang="en-US"/>
              <a:t>实现对数组元素值得修改，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必须指定 read-write 或者 write-only 的模式。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31710" y="743585"/>
            <a:ext cx="3984625" cy="55137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ndarray.flatten(order='C')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order：'C' -- 按行，'F' -- 按列，'A' -- 原顺序</a:t>
            </a:r>
            <a:endParaRPr lang="zh-CN" altLang="en-US"/>
          </a:p>
          <a:p>
            <a:r>
              <a:rPr lang="zh-CN" altLang="en-US"/>
              <a:t>numpy.ndarray.T 类似 numpy.transpose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NumPy 字符串函数 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97280" y="1702435"/>
            <a:ext cx="5670550" cy="48183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NumPy 数学函数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sin()、cos()、tan()，arcsin，arccos， arctan</a:t>
            </a:r>
            <a:endParaRPr lang="zh-CN" altLang="en-US"/>
          </a:p>
          <a:p>
            <a:r>
              <a:rPr lang="zh-CN" altLang="en-US"/>
              <a:t>numpy.around() 函数返回指定数字的四舍五入值</a:t>
            </a:r>
            <a:endParaRPr lang="zh-CN" altLang="en-US"/>
          </a:p>
          <a:p>
            <a:r>
              <a:rPr lang="zh-CN" altLang="en-US"/>
              <a:t>numpy.floor() 返回数字的下舍整数</a:t>
            </a:r>
            <a:endParaRPr lang="zh-CN" altLang="en-US"/>
          </a:p>
          <a:p>
            <a:r>
              <a:rPr lang="zh-CN" altLang="en-US"/>
              <a:t>numpy.ceil() 返回数字的上入整数</a:t>
            </a:r>
            <a:endParaRPr lang="zh-CN" altLang="en-US"/>
          </a:p>
          <a:p>
            <a:r>
              <a:rPr lang="zh-CN" altLang="en-US"/>
              <a:t>numpy.mod() 计算输入数组中相应元素的相除后的余数。 函数 numpy.remainder() 也产生相同的结果。</a:t>
            </a:r>
            <a:endParaRPr lang="zh-CN" altLang="en-US"/>
          </a:p>
          <a:p>
            <a:r>
              <a:rPr lang="zh-CN" altLang="en-US"/>
              <a:t>numpy.median() 函数用于计算数组 a 中元素的中位数（中值）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numpy.mean() 函数返回数组中元素的算术平均值。</a:t>
            </a:r>
            <a:endParaRPr lang="zh-CN" altLang="en-US"/>
          </a:p>
          <a:p>
            <a:r>
              <a:rPr lang="zh-CN" altLang="en-US"/>
              <a:t>标准差 std = sqrt(mean((x - x.mean())**2))</a:t>
            </a:r>
            <a:endParaRPr lang="zh-CN" altLang="en-US"/>
          </a:p>
          <a:p>
            <a:r>
              <a:rPr lang="zh-CN" altLang="en-US"/>
              <a:t>方差 np.var([1,2,3,4]</a:t>
            </a:r>
            <a:r>
              <a:rPr lang="en-US" altLang="zh-CN"/>
              <a:t>)</a:t>
            </a:r>
            <a:endParaRPr lang="en-US" altLang="zh-CN"/>
          </a:p>
          <a:p>
            <a:r>
              <a:rPr lang="en-US" altLang="zh-CN"/>
              <a:t>numpy.amin() 和 numpy.amax()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z="2000"/>
              <a:t>NumPy 提供了线性代数函数库 linalg，该库包含了线性代数所需的所有功能</a:t>
            </a:r>
            <a:endParaRPr lang="zh-CN" altLang="en-US" sz="200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11605" y="1711325"/>
            <a:ext cx="7303770" cy="37909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6000" y="322735"/>
            <a:ext cx="10440000" cy="1368000"/>
          </a:xfrm>
        </p:spPr>
        <p:txBody>
          <a:bodyPr/>
          <a:p>
            <a:r>
              <a:rPr lang="en-US" altLang="zh-CN"/>
              <a:t>numpy </a:t>
            </a:r>
            <a:r>
              <a:rPr lang="zh-CN" altLang="en-US"/>
              <a:t>简介</a:t>
            </a:r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r>
              <a:rPr lang="zh-CN" altLang="en-US"/>
              <a:t>NumPy 通常与 SciPy（Scientific Python）和 Matplotlib（绘图库）一起使用。 这种组合广泛用于替代 MatLab，是一个流行的技术计算平台。 但是，Python 作为 MatLab 的替代方案，现在被视为一种更加现代和完整的编程语言。</a:t>
            </a:r>
            <a:endParaRPr lang="zh-CN" altLang="en-US"/>
          </a:p>
          <a:p>
            <a:r>
              <a:rPr lang="en-US" altLang="zh-CN"/>
              <a:t>C</a:t>
            </a:r>
            <a:r>
              <a:rPr lang="zh-CN" altLang="en-US"/>
              <a:t>语言学的 运算速度很快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NumPy Ndarray 对象 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08940" y="1702435"/>
            <a:ext cx="8834120" cy="47974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96570" y="2456815"/>
            <a:ext cx="9767570" cy="24269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例子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99770" y="2116455"/>
            <a:ext cx="10396855" cy="24434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NumPy 数据类型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76300" y="1852295"/>
            <a:ext cx="5070475" cy="43199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220" y="1969135"/>
            <a:ext cx="5781040" cy="18192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NumPy 数组属性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76300" y="1702435"/>
            <a:ext cx="5969635" cy="32873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b="5799"/>
          <a:stretch>
            <a:fillRect/>
          </a:stretch>
        </p:blipFill>
        <p:spPr>
          <a:xfrm>
            <a:off x="6845935" y="1638935"/>
            <a:ext cx="5038090" cy="33731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NumPy 创建数组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numpy.empty(shape, dtype = float, order = 'C')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numpy.zeros(shape, dtype = float, order = 'C')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numpy.ones(shape, dtype = None, order = 'C'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05840" y="961390"/>
            <a:ext cx="6115685" cy="30245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4370070"/>
            <a:ext cx="6115685" cy="19843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#wm#"/>
  <p:tag name="KSO_WM_TEMPLATE_CATEGORY" val="custom"/>
  <p:tag name="KSO_WM_TEMPLATE_INDEX" val="20186617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86617"/>
</p:tagLst>
</file>

<file path=ppt/tags/tag74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86617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BEAUTIFY_FLAG" val="#wm#"/>
  <p:tag name="KSO_WM_TAG_VERSION" val="1.0"/>
  <p:tag name="KSO_WM_TEMPLATE_INDEX" val="20186617"/>
  <p:tag name="KSO_WM_TEMPLATE_CATEGORY" val="custom"/>
  <p:tag name="KSO_WM_TEMPLATE_THUMBS_INDEX" val="1、2、3、4、5、6、7、8、9、10、11、12、13、14、15"/>
  <p:tag name="KSO_WM_TEMPLATE_TOPIC_ID" val="2869567"/>
  <p:tag name="KSO_WM_TEMPLATE_OUTLINE_ID" val="5"/>
  <p:tag name="KSO_WM_TEMPLATE_SCENE_ID" val="1"/>
  <p:tag name="KSO_WM_TEMPLATE_JOB_ID" val="5"/>
  <p:tag name="KSO_WM_TEMPLATE_TOPIC_DEFAULT" val="0"/>
</p:tagLst>
</file>

<file path=ppt/tags/tag79.xml><?xml version="1.0" encoding="utf-8"?>
<p:tagLst xmlns:p="http://schemas.openxmlformats.org/presentationml/2006/main">
  <p:tag name="KSO_WM_UNIT_ISCONTENTSTITLE" val="0"/>
  <p:tag name="KSO_WM_UNIT_HIGHLIGHT" val="0"/>
  <p:tag name="KSO_WM_UNIT_COMPATIBLE" val="0"/>
  <p:tag name="KSO_WM_UNIT_TYPE" val="a"/>
  <p:tag name="KSO_WM_UNIT_INDEX" val="1"/>
  <p:tag name="KSO_WM_UNIT_ID" val="custom20186617_1*a*1"/>
  <p:tag name="KSO_WM_TEMPLATE_CATEGORY" val="custom"/>
  <p:tag name="KSO_WM_TEMPLATE_INDEX" val="20186617"/>
  <p:tag name="KSO_WM_UNIT_LAYERLEVEL" val="1"/>
  <p:tag name="KSO_WM_TAG_VERSION" val="1.0"/>
  <p:tag name="KSO_WM_BEAUTIFY_FLAG" val="#wm#"/>
  <p:tag name="KSO_WM_UNIT_PRESET_TEXT" val="单击此处添加标题"/>
  <p:tag name="KSO_WM_UNIT_VALUE" val="24"/>
  <p:tag name="KSO_WM_UNIT_DIAGRAM_ISNUMVISUAL" val="0"/>
  <p:tag name="KSO_WM_UNIT_DIAGRAM_ISREFERUNIT" val="0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ISCONTENTSTITLE" val="0"/>
  <p:tag name="KSO_WM_UNIT_HIGHLIGHT" val="0"/>
  <p:tag name="KSO_WM_UNIT_COMPATIBLE" val="0"/>
  <p:tag name="KSO_WM_UNIT_TYPE" val="b"/>
  <p:tag name="KSO_WM_UNIT_INDEX" val="2"/>
  <p:tag name="KSO_WM_UNIT_ID" val="custom20186617_1*b*2"/>
  <p:tag name="KSO_WM_TEMPLATE_CATEGORY" val="custom"/>
  <p:tag name="KSO_WM_TEMPLATE_INDEX" val="20186617"/>
  <p:tag name="KSO_WM_UNIT_LAYERLEVEL" val="1"/>
  <p:tag name="KSO_WM_TAG_VERSION" val="1.0"/>
  <p:tag name="KSO_WM_BEAUTIFY_FLAG" val="#wm#"/>
  <p:tag name="KSO_WM_UNIT_PRESET_TEXT" val="汇报人署名"/>
  <p:tag name="KSO_WM_UNIT_VALUE" val="18"/>
  <p:tag name="KSO_WM_UNIT_DIAGRAM_ISNUMVISUAL" val="0"/>
  <p:tag name="KSO_WM_UNIT_DIAGRAM_ISREFERUNIT" val="0"/>
</p:tagLst>
</file>

<file path=ppt/tags/tag81.xml><?xml version="1.0" encoding="utf-8"?>
<p:tagLst xmlns:p="http://schemas.openxmlformats.org/presentationml/2006/main">
  <p:tag name="KSO_WM_UNIT_ISCONTENTSTITLE" val="0"/>
  <p:tag name="KSO_WM_UNIT_HIGHLIGHT" val="0"/>
  <p:tag name="KSO_WM_UNIT_COMPATIBLE" val="0"/>
  <p:tag name="KSO_WM_UNIT_TYPE" val="b"/>
  <p:tag name="KSO_WM_UNIT_INDEX" val="3"/>
  <p:tag name="KSO_WM_UNIT_ID" val="custom20186617_1*b*3"/>
  <p:tag name="KSO_WM_TEMPLATE_CATEGORY" val="custom"/>
  <p:tag name="KSO_WM_TEMPLATE_INDEX" val="20186617"/>
  <p:tag name="KSO_WM_UNIT_LAYERLEVEL" val="1"/>
  <p:tag name="KSO_WM_TAG_VERSION" val="1.0"/>
  <p:tag name="KSO_WM_BEAUTIFY_FLAG" val="#wm#"/>
  <p:tag name="KSO_WM_UNIT_PRESET_TEXT" val="汇报日期"/>
  <p:tag name="KSO_WM_UNIT_VALUE" val="18"/>
  <p:tag name="KSO_WM_UNIT_DIAGRAM_ISNUMVISUAL" val="0"/>
  <p:tag name="KSO_WM_UNIT_DIAGRAM_ISREFERUNIT" val="0"/>
</p:tagLst>
</file>

<file path=ppt/tags/tag82.xml><?xml version="1.0" encoding="utf-8"?>
<p:tagLst xmlns:p="http://schemas.openxmlformats.org/presentationml/2006/main">
  <p:tag name="KSO_WM_TEMPLATE_CATEGORY" val="custom"/>
  <p:tag name="KSO_WM_TEMPLATE_INDEX" val="20186617"/>
  <p:tag name="KSO_WM_TAG_VERSION" val="1.0"/>
  <p:tag name="KSO_WM_SLIDE_ID" val="custom20186617_1"/>
  <p:tag name="KSO_WM_SLIDE_INDEX" val="1"/>
  <p:tag name="KSO_WM_SLIDE_ITEM_CNT" val="0"/>
  <p:tag name="KSO_WM_SLIDE_LAYOUT" val="a_b"/>
  <p:tag name="KSO_WM_SLIDE_LAYOUT_CNT" val="1_3"/>
  <p:tag name="KSO_WM_SLIDE_TYPE" val="title"/>
  <p:tag name="KSO_WM_SLIDE_SUBTYPE" val="pureTxt"/>
  <p:tag name="KSO_WM_TEMPLATE_THUMBS_INDEX" val="1、2、3、4、5、6、7、8、9、10、11、12、13、14、15"/>
  <p:tag name="KSO_WM_BEAUTIFY_FLAG" val="#wm#"/>
  <p:tag name="KSO_WM_TEMPLATE_TOPIC_ID" val="2869567"/>
  <p:tag name="KSO_WM_TEMPLATE_OUTLINE_ID" val="5"/>
  <p:tag name="KSO_WM_TEMPLATE_SCENE_ID" val="1"/>
  <p:tag name="KSO_WM_TEMPLATE_JOB_ID" val="5"/>
  <p:tag name="KSO_WM_TEMPLATE_TOPIC_DEFAULT" val="0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186617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186617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186617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186617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186617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186617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186617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186617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186617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186617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186617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186617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186617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186617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186617"/>
</p:tagLst>
</file>

<file path=ppt/tags/tag98.xml><?xml version="1.0" encoding="utf-8"?>
<p:tagLst xmlns:p="http://schemas.openxmlformats.org/presentationml/2006/main">
  <p:tag name="KSO_WM_BEAUTIFY_FLAG" val="#wm#"/>
  <p:tag name="KSO_WM_TEMPLATE_CATEGORY" val="custom"/>
  <p:tag name="KSO_WM_TEMPLATE_INDEX" val="20186617"/>
</p:tagLst>
</file>

<file path=ppt/tags/tag99.xml><?xml version="1.0" encoding="utf-8"?>
<p:tagLst xmlns:p="http://schemas.openxmlformats.org/presentationml/2006/main">
  <p:tag name="KSO_WM_BEAUTIFY_FLAG" val="#wm#"/>
  <p:tag name="KSO_WM_TEMPLATE_CATEGORY" val="custom"/>
  <p:tag name="KSO_WM_TEMPLATE_INDEX" val="20186617"/>
</p:tagLst>
</file>

<file path=ppt/theme/theme1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20186615">
      <a:dk1>
        <a:srgbClr val="000000"/>
      </a:dk1>
      <a:lt1>
        <a:srgbClr val="FFFFFF"/>
      </a:lt1>
      <a:dk2>
        <a:srgbClr val="0BA0BD"/>
      </a:dk2>
      <a:lt2>
        <a:srgbClr val="E6E4E4"/>
      </a:lt2>
      <a:accent1>
        <a:srgbClr val="E85955"/>
      </a:accent1>
      <a:accent2>
        <a:srgbClr val="DE9138"/>
      </a:accent2>
      <a:accent3>
        <a:srgbClr val="F8B62D"/>
      </a:accent3>
      <a:accent4>
        <a:srgbClr val="B1BE4D"/>
      </a:accent4>
      <a:accent5>
        <a:srgbClr val="559DB4"/>
      </a:accent5>
      <a:accent6>
        <a:srgbClr val="C4AF8F"/>
      </a:accent6>
      <a:hlink>
        <a:srgbClr val="0563C1"/>
      </a:hlink>
      <a:folHlink>
        <a:srgbClr val="954D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20186615">
    <a:dk1>
      <a:srgbClr val="000000"/>
    </a:dk1>
    <a:lt1>
      <a:srgbClr val="FFFFFF"/>
    </a:lt1>
    <a:dk2>
      <a:srgbClr val="0BA0BD"/>
    </a:dk2>
    <a:lt2>
      <a:srgbClr val="E6E4E4"/>
    </a:lt2>
    <a:accent1>
      <a:srgbClr val="E85955"/>
    </a:accent1>
    <a:accent2>
      <a:srgbClr val="DE9138"/>
    </a:accent2>
    <a:accent3>
      <a:srgbClr val="F8B62D"/>
    </a:accent3>
    <a:accent4>
      <a:srgbClr val="B1BE4D"/>
    </a:accent4>
    <a:accent5>
      <a:srgbClr val="559DB4"/>
    </a:accent5>
    <a:accent6>
      <a:srgbClr val="C4AF8F"/>
    </a:accent6>
    <a:hlink>
      <a:srgbClr val="0563C1"/>
    </a:hlink>
    <a:folHlink>
      <a:srgbClr val="954D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1115</Words>
  <Application>WPS 演示</Application>
  <PresentationFormat>宽屏</PresentationFormat>
  <Paragraphs>69</Paragraphs>
  <Slides>19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Office 主题</vt:lpstr>
      <vt:lpstr>Office 主题​​</vt:lpstr>
      <vt:lpstr>单击此处添加标题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久别重逢</cp:lastModifiedBy>
  <cp:revision>4</cp:revision>
  <dcterms:created xsi:type="dcterms:W3CDTF">2018-03-01T02:03:00Z</dcterms:created>
  <dcterms:modified xsi:type="dcterms:W3CDTF">2018-11-15T07:44:18Z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2052-10.1.0.7668</vt:lpwstr>
  </property>
  <property fmtid="{D5CDD505-2E9C-101B-9397-08002B2CF9AE}" pid="3" name="KSORubyTemplateID">
    <vt:lpwstr>13</vt:lpwstr>
  </property>
</Properties>
</file>