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324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2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76173" autoAdjust="0"/>
  </p:normalViewPr>
  <p:slideViewPr>
    <p:cSldViewPr>
      <p:cViewPr varScale="1">
        <p:scale>
          <a:sx n="52" d="100"/>
          <a:sy n="52" d="100"/>
        </p:scale>
        <p:origin x="24" y="620"/>
      </p:cViewPr>
      <p:guideLst>
        <p:guide orient="horz" pos="32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谈起装饰器</a:t>
            </a:r>
            <a:endParaRPr lang="en-US" altLang="zh-CN" dirty="0"/>
          </a:p>
          <a:p>
            <a:r>
              <a:rPr lang="zh-CN" altLang="en-US" dirty="0"/>
              <a:t>其实是一个很妙而重要的概念</a:t>
            </a:r>
            <a:endParaRPr lang="en-US" altLang="zh-CN" dirty="0"/>
          </a:p>
          <a:p>
            <a:r>
              <a:rPr lang="zh-CN" altLang="en-US" dirty="0"/>
              <a:t>原本以为仅仅是博客上几句的教程，但当我翻阅了</a:t>
            </a:r>
            <a:r>
              <a:rPr lang="en-US" altLang="zh-CN" dirty="0"/>
              <a:t>python</a:t>
            </a:r>
            <a:r>
              <a:rPr lang="zh-CN" altLang="en-US" dirty="0"/>
              <a:t>学习手册后方才发现是如此深不可测</a:t>
            </a:r>
            <a:endParaRPr lang="en-US" altLang="zh-CN" dirty="0"/>
          </a:p>
          <a:p>
            <a:r>
              <a:rPr lang="zh-CN" altLang="en-US" dirty="0"/>
              <a:t>也正是因为这个原因，从装饰器 到函数装饰器 再到函数装饰器基础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函数之外还有类装饰器    其用途与元类有所重叠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/>
              <a:t>use_time_2</a:t>
            </a:r>
            <a:r>
              <a:rPr lang="zh-CN" altLang="en-US" dirty="0"/>
              <a:t>是一个可调用对象</a:t>
            </a:r>
            <a:r>
              <a:rPr lang="en-US" altLang="zh-CN" dirty="0"/>
              <a:t>,</a:t>
            </a:r>
            <a:r>
              <a:rPr lang="zh-CN" altLang="en-US" dirty="0"/>
              <a:t>他返回实际的装饰器</a:t>
            </a:r>
            <a:r>
              <a:rPr lang="en-US" altLang="zh-CN" dirty="0"/>
              <a:t>decorator.</a:t>
            </a:r>
            <a:r>
              <a:rPr lang="zh-CN" altLang="en-US" dirty="0"/>
              <a:t>返回的</a:t>
            </a:r>
            <a:r>
              <a:rPr lang="en-US" altLang="zh-CN" dirty="0" err="1"/>
              <a:t>decrator</a:t>
            </a:r>
            <a:r>
              <a:rPr lang="zh-CN" altLang="en-US" dirty="0"/>
              <a:t>反过来返回可调用对象</a:t>
            </a:r>
            <a:r>
              <a:rPr lang="en-US" altLang="zh-CN" dirty="0"/>
              <a:t>wrapper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26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/>
              <a:t>use_time_2</a:t>
            </a:r>
            <a:r>
              <a:rPr lang="zh-CN" altLang="en-US" dirty="0"/>
              <a:t>是一个可调用对象</a:t>
            </a:r>
            <a:r>
              <a:rPr lang="en-US" altLang="zh-CN" dirty="0"/>
              <a:t>,</a:t>
            </a:r>
            <a:r>
              <a:rPr lang="zh-CN" altLang="en-US" dirty="0"/>
              <a:t>他返回实际的装饰器</a:t>
            </a:r>
            <a:r>
              <a:rPr lang="en-US" altLang="zh-CN" dirty="0"/>
              <a:t>decorator.</a:t>
            </a:r>
            <a:r>
              <a:rPr lang="zh-CN" altLang="en-US" dirty="0"/>
              <a:t>返回的</a:t>
            </a:r>
            <a:r>
              <a:rPr lang="en-US" altLang="zh-CN" dirty="0" err="1"/>
              <a:t>decrator</a:t>
            </a:r>
            <a:r>
              <a:rPr lang="zh-CN" altLang="en-US" dirty="0"/>
              <a:t>反过来返回可调用对象</a:t>
            </a:r>
            <a:r>
              <a:rPr lang="en-US" altLang="zh-CN" dirty="0"/>
              <a:t>wrapper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99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委托设计模式</a:t>
            </a:r>
            <a:endParaRPr lang="en-US" altLang="zh-CN" dirty="0"/>
          </a:p>
          <a:p>
            <a:r>
              <a:rPr lang="zh-CN" altLang="en-US" dirty="0"/>
              <a:t>但其设计时为了增强特定的函数调用而不是整个对象接口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20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 err="1"/>
              <a:t>use_time</a:t>
            </a:r>
            <a:r>
              <a:rPr lang="zh-CN" altLang="en-US" dirty="0"/>
              <a:t>返回可调用对象</a:t>
            </a:r>
            <a:r>
              <a:rPr lang="en-US" altLang="zh-CN" dirty="0"/>
              <a:t>wrapper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7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/>
              <a:t>use_time_2</a:t>
            </a:r>
            <a:r>
              <a:rPr lang="zh-CN" altLang="en-US" dirty="0"/>
              <a:t>是一个可调用对象</a:t>
            </a:r>
            <a:r>
              <a:rPr lang="en-US" altLang="zh-CN" dirty="0"/>
              <a:t>,</a:t>
            </a:r>
            <a:r>
              <a:rPr lang="zh-CN" altLang="en-US" dirty="0"/>
              <a:t>他返回实际的装饰器</a:t>
            </a:r>
            <a:r>
              <a:rPr lang="en-US" altLang="zh-CN" dirty="0"/>
              <a:t>decorator.</a:t>
            </a:r>
            <a:r>
              <a:rPr lang="zh-CN" altLang="en-US" dirty="0"/>
              <a:t>返回的</a:t>
            </a:r>
            <a:r>
              <a:rPr lang="en-US" altLang="zh-CN" dirty="0" err="1"/>
              <a:t>decrator</a:t>
            </a:r>
            <a:r>
              <a:rPr lang="zh-CN" altLang="en-US" dirty="0"/>
              <a:t>反过来返回可调用对象</a:t>
            </a:r>
            <a:r>
              <a:rPr lang="en-US" altLang="zh-CN" dirty="0"/>
              <a:t>wrapper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40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/>
              <a:t>use_time_2</a:t>
            </a:r>
            <a:r>
              <a:rPr lang="zh-CN" altLang="en-US" dirty="0"/>
              <a:t>是一个可调用对象</a:t>
            </a:r>
            <a:r>
              <a:rPr lang="en-US" altLang="zh-CN" dirty="0"/>
              <a:t>,</a:t>
            </a:r>
            <a:r>
              <a:rPr lang="zh-CN" altLang="en-US" dirty="0"/>
              <a:t>他返回实际的装饰器</a:t>
            </a:r>
            <a:r>
              <a:rPr lang="en-US" altLang="zh-CN" dirty="0"/>
              <a:t>decorator.</a:t>
            </a:r>
            <a:r>
              <a:rPr lang="zh-CN" altLang="en-US" dirty="0"/>
              <a:t>返回的</a:t>
            </a:r>
            <a:r>
              <a:rPr lang="en-US" altLang="zh-CN" dirty="0" err="1"/>
              <a:t>decrator</a:t>
            </a:r>
            <a:r>
              <a:rPr lang="zh-CN" altLang="en-US" dirty="0"/>
              <a:t>反过来返回可调用对象</a:t>
            </a:r>
            <a:r>
              <a:rPr lang="en-US" altLang="zh-CN" dirty="0"/>
              <a:t>wrapper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/>
              <a:t>use_time_2</a:t>
            </a:r>
            <a:r>
              <a:rPr lang="zh-CN" altLang="en-US" dirty="0"/>
              <a:t>是一个可调用对象</a:t>
            </a:r>
            <a:r>
              <a:rPr lang="en-US" altLang="zh-CN" dirty="0"/>
              <a:t>,</a:t>
            </a:r>
            <a:r>
              <a:rPr lang="zh-CN" altLang="en-US" dirty="0"/>
              <a:t>他返回实际的装饰器</a:t>
            </a:r>
            <a:r>
              <a:rPr lang="en-US" altLang="zh-CN" dirty="0"/>
              <a:t>decorator.</a:t>
            </a:r>
            <a:r>
              <a:rPr lang="zh-CN" altLang="en-US" dirty="0"/>
              <a:t>返回的</a:t>
            </a:r>
            <a:r>
              <a:rPr lang="en-US" altLang="zh-CN" dirty="0" err="1"/>
              <a:t>decrator</a:t>
            </a:r>
            <a:r>
              <a:rPr lang="zh-CN" altLang="en-US" dirty="0"/>
              <a:t>反过来返回可调用对象</a:t>
            </a:r>
            <a:r>
              <a:rPr lang="en-US" altLang="zh-CN" dirty="0"/>
              <a:t>wrapper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7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/>
              <a:t>use_time_2</a:t>
            </a:r>
            <a:r>
              <a:rPr lang="zh-CN" altLang="en-US" dirty="0"/>
              <a:t>是一个可调用对象</a:t>
            </a:r>
            <a:r>
              <a:rPr lang="en-US" altLang="zh-CN" dirty="0"/>
              <a:t>,</a:t>
            </a:r>
            <a:r>
              <a:rPr lang="zh-CN" altLang="en-US" dirty="0"/>
              <a:t>他返回实际的装饰器</a:t>
            </a:r>
            <a:r>
              <a:rPr lang="en-US" altLang="zh-CN" dirty="0"/>
              <a:t>decorator.</a:t>
            </a:r>
            <a:r>
              <a:rPr lang="zh-CN" altLang="en-US" dirty="0"/>
              <a:t>返回的</a:t>
            </a:r>
            <a:r>
              <a:rPr lang="en-US" altLang="zh-CN" dirty="0" err="1"/>
              <a:t>decrator</a:t>
            </a:r>
            <a:r>
              <a:rPr lang="zh-CN" altLang="en-US" dirty="0"/>
              <a:t>反过来返回可调用对象</a:t>
            </a:r>
            <a:r>
              <a:rPr lang="en-US" altLang="zh-CN" dirty="0"/>
              <a:t>wrapper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5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把函数作为参数并且返回一个可调用对象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装饰器</a:t>
            </a:r>
            <a:r>
              <a:rPr lang="en-US" altLang="zh-CN" dirty="0"/>
              <a:t>use_time_2</a:t>
            </a:r>
            <a:r>
              <a:rPr lang="zh-CN" altLang="en-US" dirty="0"/>
              <a:t>是一个可调用对象</a:t>
            </a:r>
            <a:r>
              <a:rPr lang="en-US" altLang="zh-CN" dirty="0"/>
              <a:t>,</a:t>
            </a:r>
            <a:r>
              <a:rPr lang="zh-CN" altLang="en-US" dirty="0"/>
              <a:t>他返回实际的装饰器</a:t>
            </a:r>
            <a:r>
              <a:rPr lang="en-US" altLang="zh-CN" dirty="0"/>
              <a:t>decorator.</a:t>
            </a:r>
            <a:r>
              <a:rPr lang="zh-CN" altLang="en-US" dirty="0"/>
              <a:t>返回的</a:t>
            </a:r>
            <a:r>
              <a:rPr lang="en-US" altLang="zh-CN" dirty="0" err="1"/>
              <a:t>decrator</a:t>
            </a:r>
            <a:r>
              <a:rPr lang="zh-CN" altLang="en-US" dirty="0"/>
              <a:t>反过来返回可调用对象</a:t>
            </a:r>
            <a:r>
              <a:rPr lang="en-US" altLang="zh-CN" dirty="0"/>
              <a:t>wrapper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44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2555776" y="1953434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1691680" y="2581255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689512" y="-204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2123728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073FD-A359-433C-9EC9-3AD264A23F75}"/>
              </a:ext>
            </a:extLst>
          </p:cNvPr>
          <p:cNvSpPr txBox="1"/>
          <p:nvPr/>
        </p:nvSpPr>
        <p:spPr bwMode="auto">
          <a:xfrm>
            <a:off x="4884047" y="2423720"/>
            <a:ext cx="1944589" cy="542650"/>
          </a:xfrm>
          <a:custGeom>
            <a:avLst/>
            <a:gdLst/>
            <a:ahLst/>
            <a:cxnLst/>
            <a:rect l="l" t="t" r="r" b="b"/>
            <a:pathLst>
              <a:path w="1944589" h="542650">
                <a:moveTo>
                  <a:pt x="1606423" y="374765"/>
                </a:moveTo>
                <a:lnTo>
                  <a:pt x="1544271" y="376720"/>
                </a:lnTo>
                <a:lnTo>
                  <a:pt x="1546226" y="462745"/>
                </a:lnTo>
                <a:lnTo>
                  <a:pt x="1606423" y="463019"/>
                </a:lnTo>
                <a:close/>
                <a:moveTo>
                  <a:pt x="1789518" y="370443"/>
                </a:moveTo>
                <a:lnTo>
                  <a:pt x="1729355" y="372398"/>
                </a:lnTo>
                <a:lnTo>
                  <a:pt x="1729355" y="456296"/>
                </a:lnTo>
                <a:lnTo>
                  <a:pt x="1791542" y="456571"/>
                </a:lnTo>
                <a:close/>
                <a:moveTo>
                  <a:pt x="412530" y="305615"/>
                </a:moveTo>
                <a:lnTo>
                  <a:pt x="449711" y="337000"/>
                </a:lnTo>
                <a:cubicBezTo>
                  <a:pt x="452592" y="341116"/>
                  <a:pt x="451483" y="346353"/>
                  <a:pt x="446384" y="352710"/>
                </a:cubicBezTo>
                <a:cubicBezTo>
                  <a:pt x="438198" y="354356"/>
                  <a:pt x="424226" y="358838"/>
                  <a:pt x="404469" y="366155"/>
                </a:cubicBezTo>
                <a:cubicBezTo>
                  <a:pt x="381259" y="374616"/>
                  <a:pt x="364063" y="380013"/>
                  <a:pt x="352882" y="382345"/>
                </a:cubicBezTo>
                <a:cubicBezTo>
                  <a:pt x="384072" y="407704"/>
                  <a:pt x="441628" y="428799"/>
                  <a:pt x="525549" y="445629"/>
                </a:cubicBezTo>
                <a:cubicBezTo>
                  <a:pt x="528773" y="445583"/>
                  <a:pt x="532192" y="448019"/>
                  <a:pt x="535805" y="452935"/>
                </a:cubicBezTo>
                <a:cubicBezTo>
                  <a:pt x="533038" y="456960"/>
                  <a:pt x="530385" y="460218"/>
                  <a:pt x="527847" y="462711"/>
                </a:cubicBezTo>
                <a:cubicBezTo>
                  <a:pt x="506238" y="465592"/>
                  <a:pt x="482102" y="478603"/>
                  <a:pt x="455439" y="501744"/>
                </a:cubicBezTo>
                <a:cubicBezTo>
                  <a:pt x="389491" y="482376"/>
                  <a:pt x="337995" y="427781"/>
                  <a:pt x="300951" y="337961"/>
                </a:cubicBezTo>
                <a:lnTo>
                  <a:pt x="315769" y="337961"/>
                </a:lnTo>
                <a:cubicBezTo>
                  <a:pt x="328163" y="354996"/>
                  <a:pt x="336726" y="365023"/>
                  <a:pt x="341460" y="368042"/>
                </a:cubicBezTo>
                <a:cubicBezTo>
                  <a:pt x="369723" y="345038"/>
                  <a:pt x="393413" y="324229"/>
                  <a:pt x="412530" y="305615"/>
                </a:cubicBezTo>
                <a:close/>
                <a:moveTo>
                  <a:pt x="237701" y="208820"/>
                </a:moveTo>
                <a:cubicBezTo>
                  <a:pt x="282909" y="222838"/>
                  <a:pt x="305513" y="235060"/>
                  <a:pt x="305513" y="245487"/>
                </a:cubicBezTo>
                <a:cubicBezTo>
                  <a:pt x="305513" y="258024"/>
                  <a:pt x="301262" y="268696"/>
                  <a:pt x="292760" y="277502"/>
                </a:cubicBezTo>
                <a:lnTo>
                  <a:pt x="285741" y="283294"/>
                </a:lnTo>
                <a:lnTo>
                  <a:pt x="418052" y="279959"/>
                </a:lnTo>
                <a:lnTo>
                  <a:pt x="449197" y="249672"/>
                </a:lnTo>
                <a:lnTo>
                  <a:pt x="490631" y="285378"/>
                </a:lnTo>
                <a:cubicBezTo>
                  <a:pt x="494930" y="294731"/>
                  <a:pt x="492769" y="299407"/>
                  <a:pt x="484149" y="299407"/>
                </a:cubicBezTo>
                <a:lnTo>
                  <a:pt x="258179" y="305307"/>
                </a:lnTo>
                <a:lnTo>
                  <a:pt x="296904" y="321394"/>
                </a:lnTo>
                <a:cubicBezTo>
                  <a:pt x="264639" y="344901"/>
                  <a:pt x="235220" y="362451"/>
                  <a:pt x="208649" y="374044"/>
                </a:cubicBezTo>
                <a:lnTo>
                  <a:pt x="227617" y="376926"/>
                </a:lnTo>
                <a:cubicBezTo>
                  <a:pt x="235072" y="379784"/>
                  <a:pt x="237942" y="384106"/>
                  <a:pt x="236227" y="389891"/>
                </a:cubicBezTo>
                <a:lnTo>
                  <a:pt x="219419" y="462745"/>
                </a:lnTo>
                <a:lnTo>
                  <a:pt x="326025" y="439112"/>
                </a:lnTo>
                <a:cubicBezTo>
                  <a:pt x="335309" y="439112"/>
                  <a:pt x="337835" y="444417"/>
                  <a:pt x="333605" y="455027"/>
                </a:cubicBezTo>
                <a:lnTo>
                  <a:pt x="240102" y="502876"/>
                </a:lnTo>
                <a:cubicBezTo>
                  <a:pt x="231207" y="508822"/>
                  <a:pt x="218779" y="515407"/>
                  <a:pt x="202818" y="522633"/>
                </a:cubicBezTo>
                <a:cubicBezTo>
                  <a:pt x="194540" y="526772"/>
                  <a:pt x="188526" y="530088"/>
                  <a:pt x="184776" y="532580"/>
                </a:cubicBezTo>
                <a:cubicBezTo>
                  <a:pt x="177825" y="536422"/>
                  <a:pt x="174349" y="538343"/>
                  <a:pt x="174349" y="538343"/>
                </a:cubicBezTo>
                <a:cubicBezTo>
                  <a:pt x="174349" y="538343"/>
                  <a:pt x="172394" y="535919"/>
                  <a:pt x="168484" y="531071"/>
                </a:cubicBezTo>
                <a:lnTo>
                  <a:pt x="135212" y="493409"/>
                </a:lnTo>
                <a:cubicBezTo>
                  <a:pt x="135212" y="485909"/>
                  <a:pt x="137762" y="482159"/>
                  <a:pt x="142861" y="482159"/>
                </a:cubicBezTo>
                <a:lnTo>
                  <a:pt x="171811" y="474921"/>
                </a:lnTo>
                <a:lnTo>
                  <a:pt x="171811" y="391983"/>
                </a:lnTo>
                <a:cubicBezTo>
                  <a:pt x="129210" y="418875"/>
                  <a:pt x="75416" y="442542"/>
                  <a:pt x="10428" y="462985"/>
                </a:cubicBezTo>
                <a:cubicBezTo>
                  <a:pt x="1784" y="459852"/>
                  <a:pt x="-1486" y="454604"/>
                  <a:pt x="618" y="447241"/>
                </a:cubicBezTo>
                <a:cubicBezTo>
                  <a:pt x="85957" y="411066"/>
                  <a:pt x="160960" y="363949"/>
                  <a:pt x="225628" y="305890"/>
                </a:cubicBezTo>
                <a:lnTo>
                  <a:pt x="154729" y="308016"/>
                </a:lnTo>
                <a:cubicBezTo>
                  <a:pt x="129644" y="308016"/>
                  <a:pt x="107601" y="310177"/>
                  <a:pt x="88598" y="314499"/>
                </a:cubicBezTo>
                <a:lnTo>
                  <a:pt x="64211" y="288877"/>
                </a:lnTo>
                <a:lnTo>
                  <a:pt x="262772" y="283873"/>
                </a:lnTo>
                <a:lnTo>
                  <a:pt x="260846" y="282240"/>
                </a:lnTo>
                <a:cubicBezTo>
                  <a:pt x="259508" y="280262"/>
                  <a:pt x="258539" y="277752"/>
                  <a:pt x="257939" y="274711"/>
                </a:cubicBezTo>
                <a:cubicBezTo>
                  <a:pt x="251216" y="250472"/>
                  <a:pt x="241555" y="232750"/>
                  <a:pt x="228955" y="221546"/>
                </a:cubicBezTo>
                <a:cubicBezTo>
                  <a:pt x="226737" y="213062"/>
                  <a:pt x="229652" y="208820"/>
                  <a:pt x="237701" y="208820"/>
                </a:cubicBezTo>
                <a:close/>
                <a:moveTo>
                  <a:pt x="791812" y="174314"/>
                </a:moveTo>
                <a:lnTo>
                  <a:pt x="865112" y="196849"/>
                </a:lnTo>
                <a:cubicBezTo>
                  <a:pt x="869502" y="202589"/>
                  <a:pt x="869514" y="208283"/>
                  <a:pt x="865146" y="213931"/>
                </a:cubicBezTo>
                <a:lnTo>
                  <a:pt x="854273" y="226553"/>
                </a:lnTo>
                <a:lnTo>
                  <a:pt x="845869" y="423986"/>
                </a:lnTo>
                <a:lnTo>
                  <a:pt x="922496" y="378298"/>
                </a:lnTo>
                <a:cubicBezTo>
                  <a:pt x="927275" y="374319"/>
                  <a:pt x="931929" y="374227"/>
                  <a:pt x="936456" y="378023"/>
                </a:cubicBezTo>
                <a:cubicBezTo>
                  <a:pt x="939200" y="381339"/>
                  <a:pt x="939406" y="385901"/>
                  <a:pt x="937074" y="391709"/>
                </a:cubicBezTo>
                <a:lnTo>
                  <a:pt x="802926" y="515053"/>
                </a:lnTo>
                <a:cubicBezTo>
                  <a:pt x="800319" y="517660"/>
                  <a:pt x="796660" y="518963"/>
                  <a:pt x="791950" y="518963"/>
                </a:cubicBezTo>
                <a:cubicBezTo>
                  <a:pt x="791950" y="518963"/>
                  <a:pt x="790166" y="518963"/>
                  <a:pt x="786599" y="518963"/>
                </a:cubicBezTo>
                <a:lnTo>
                  <a:pt x="750926" y="472761"/>
                </a:lnTo>
                <a:lnTo>
                  <a:pt x="791847" y="452112"/>
                </a:lnTo>
                <a:lnTo>
                  <a:pt x="793973" y="260545"/>
                </a:lnTo>
                <a:cubicBezTo>
                  <a:pt x="793973" y="219476"/>
                  <a:pt x="793253" y="190733"/>
                  <a:pt x="791812" y="174314"/>
                </a:cubicBezTo>
                <a:close/>
                <a:moveTo>
                  <a:pt x="1597985" y="58345"/>
                </a:moveTo>
                <a:lnTo>
                  <a:pt x="1531340" y="60335"/>
                </a:lnTo>
                <a:lnTo>
                  <a:pt x="1531340" y="135589"/>
                </a:lnTo>
                <a:lnTo>
                  <a:pt x="1599975" y="133874"/>
                </a:lnTo>
                <a:close/>
                <a:moveTo>
                  <a:pt x="1804610" y="54058"/>
                </a:moveTo>
                <a:lnTo>
                  <a:pt x="1733677" y="56047"/>
                </a:lnTo>
                <a:lnTo>
                  <a:pt x="1733677" y="122658"/>
                </a:lnTo>
                <a:lnTo>
                  <a:pt x="1806599" y="120943"/>
                </a:lnTo>
                <a:close/>
                <a:moveTo>
                  <a:pt x="80735" y="27659"/>
                </a:moveTo>
                <a:cubicBezTo>
                  <a:pt x="82627" y="27674"/>
                  <a:pt x="85008" y="28127"/>
                  <a:pt x="87878" y="29018"/>
                </a:cubicBezTo>
                <a:cubicBezTo>
                  <a:pt x="124808" y="40818"/>
                  <a:pt x="145651" y="54629"/>
                  <a:pt x="150407" y="70453"/>
                </a:cubicBezTo>
                <a:cubicBezTo>
                  <a:pt x="151939" y="84699"/>
                  <a:pt x="144256" y="96979"/>
                  <a:pt x="127358" y="107292"/>
                </a:cubicBezTo>
                <a:cubicBezTo>
                  <a:pt x="112769" y="111979"/>
                  <a:pt x="103199" y="108229"/>
                  <a:pt x="98648" y="96041"/>
                </a:cubicBezTo>
                <a:cubicBezTo>
                  <a:pt x="98648" y="71436"/>
                  <a:pt x="91400" y="52548"/>
                  <a:pt x="76902" y="39377"/>
                </a:cubicBezTo>
                <a:cubicBezTo>
                  <a:pt x="73781" y="31522"/>
                  <a:pt x="75058" y="27616"/>
                  <a:pt x="80735" y="27659"/>
                </a:cubicBezTo>
                <a:close/>
                <a:moveTo>
                  <a:pt x="1826631" y="10736"/>
                </a:moveTo>
                <a:lnTo>
                  <a:pt x="1872216" y="37182"/>
                </a:lnTo>
                <a:cubicBezTo>
                  <a:pt x="1877429" y="40841"/>
                  <a:pt x="1878104" y="45688"/>
                  <a:pt x="1874239" y="51725"/>
                </a:cubicBezTo>
                <a:lnTo>
                  <a:pt x="1864978" y="64691"/>
                </a:lnTo>
                <a:lnTo>
                  <a:pt x="1864978" y="126980"/>
                </a:lnTo>
                <a:lnTo>
                  <a:pt x="1865699" y="129175"/>
                </a:lnTo>
                <a:cubicBezTo>
                  <a:pt x="1868077" y="129175"/>
                  <a:pt x="1867276" y="133554"/>
                  <a:pt x="1863298" y="142312"/>
                </a:cubicBezTo>
                <a:cubicBezTo>
                  <a:pt x="1828654" y="142312"/>
                  <a:pt x="1785207" y="143650"/>
                  <a:pt x="1732957" y="146325"/>
                </a:cubicBezTo>
                <a:cubicBezTo>
                  <a:pt x="1731745" y="157324"/>
                  <a:pt x="1722324" y="170038"/>
                  <a:pt x="1704693" y="184467"/>
                </a:cubicBezTo>
                <a:cubicBezTo>
                  <a:pt x="1700869" y="185690"/>
                  <a:pt x="1697522" y="186441"/>
                  <a:pt x="1694654" y="186720"/>
                </a:cubicBezTo>
                <a:lnTo>
                  <a:pt x="1692670" y="186559"/>
                </a:lnTo>
                <a:lnTo>
                  <a:pt x="1695370" y="188767"/>
                </a:lnTo>
                <a:cubicBezTo>
                  <a:pt x="1697664" y="192446"/>
                  <a:pt x="1696221" y="198479"/>
                  <a:pt x="1691042" y="206865"/>
                </a:cubicBezTo>
                <a:lnTo>
                  <a:pt x="1682767" y="215241"/>
                </a:lnTo>
                <a:lnTo>
                  <a:pt x="1787014" y="215342"/>
                </a:lnTo>
                <a:lnTo>
                  <a:pt x="1785192" y="214208"/>
                </a:lnTo>
                <a:cubicBezTo>
                  <a:pt x="1783622" y="212765"/>
                  <a:pt x="1782195" y="210947"/>
                  <a:pt x="1780908" y="208752"/>
                </a:cubicBezTo>
                <a:cubicBezTo>
                  <a:pt x="1778187" y="187028"/>
                  <a:pt x="1770721" y="172108"/>
                  <a:pt x="1758510" y="163990"/>
                </a:cubicBezTo>
                <a:cubicBezTo>
                  <a:pt x="1756132" y="153654"/>
                  <a:pt x="1759505" y="150087"/>
                  <a:pt x="1768629" y="153288"/>
                </a:cubicBezTo>
                <a:cubicBezTo>
                  <a:pt x="1808463" y="162595"/>
                  <a:pt x="1827579" y="173194"/>
                  <a:pt x="1825979" y="185084"/>
                </a:cubicBezTo>
                <a:cubicBezTo>
                  <a:pt x="1824761" y="195940"/>
                  <a:pt x="1820174" y="204642"/>
                  <a:pt x="1812216" y="211189"/>
                </a:cubicBezTo>
                <a:lnTo>
                  <a:pt x="1805717" y="215360"/>
                </a:lnTo>
                <a:lnTo>
                  <a:pt x="1852665" y="215406"/>
                </a:lnTo>
                <a:lnTo>
                  <a:pt x="1888440" y="180797"/>
                </a:lnTo>
                <a:lnTo>
                  <a:pt x="1928880" y="220036"/>
                </a:lnTo>
                <a:cubicBezTo>
                  <a:pt x="1930755" y="228474"/>
                  <a:pt x="1928091" y="232693"/>
                  <a:pt x="1920888" y="232693"/>
                </a:cubicBezTo>
                <a:lnTo>
                  <a:pt x="1737965" y="236809"/>
                </a:lnTo>
                <a:cubicBezTo>
                  <a:pt x="1749992" y="261665"/>
                  <a:pt x="1815392" y="283195"/>
                  <a:pt x="1934162" y="301397"/>
                </a:cubicBezTo>
                <a:cubicBezTo>
                  <a:pt x="1937500" y="301374"/>
                  <a:pt x="1940976" y="303489"/>
                  <a:pt x="1944589" y="307742"/>
                </a:cubicBezTo>
                <a:cubicBezTo>
                  <a:pt x="1941502" y="315105"/>
                  <a:pt x="1938049" y="318787"/>
                  <a:pt x="1934231" y="318787"/>
                </a:cubicBezTo>
                <a:cubicBezTo>
                  <a:pt x="1918841" y="320067"/>
                  <a:pt x="1899233" y="335137"/>
                  <a:pt x="1875406" y="363994"/>
                </a:cubicBezTo>
                <a:lnTo>
                  <a:pt x="1861196" y="357016"/>
                </a:lnTo>
                <a:lnTo>
                  <a:pt x="1859182" y="365950"/>
                </a:lnTo>
                <a:lnTo>
                  <a:pt x="1852047" y="378469"/>
                </a:lnTo>
                <a:lnTo>
                  <a:pt x="1852047" y="462745"/>
                </a:lnTo>
                <a:lnTo>
                  <a:pt x="1852802" y="464940"/>
                </a:lnTo>
                <a:cubicBezTo>
                  <a:pt x="1850789" y="468599"/>
                  <a:pt x="1849063" y="472257"/>
                  <a:pt x="1847622" y="475916"/>
                </a:cubicBezTo>
                <a:cubicBezTo>
                  <a:pt x="1817484" y="475916"/>
                  <a:pt x="1778062" y="475916"/>
                  <a:pt x="1729355" y="475916"/>
                </a:cubicBezTo>
                <a:lnTo>
                  <a:pt x="1729355" y="474819"/>
                </a:lnTo>
                <a:cubicBezTo>
                  <a:pt x="1727732" y="497617"/>
                  <a:pt x="1718333" y="517591"/>
                  <a:pt x="1701160" y="534741"/>
                </a:cubicBezTo>
                <a:cubicBezTo>
                  <a:pt x="1695421" y="538560"/>
                  <a:pt x="1690562" y="540469"/>
                  <a:pt x="1686583" y="540469"/>
                </a:cubicBezTo>
                <a:cubicBezTo>
                  <a:pt x="1680500" y="537451"/>
                  <a:pt x="1677459" y="533060"/>
                  <a:pt x="1677459" y="527298"/>
                </a:cubicBezTo>
                <a:lnTo>
                  <a:pt x="1679620" y="460584"/>
                </a:lnTo>
                <a:lnTo>
                  <a:pt x="1681747" y="393939"/>
                </a:lnTo>
                <a:cubicBezTo>
                  <a:pt x="1681747" y="385707"/>
                  <a:pt x="1681038" y="372238"/>
                  <a:pt x="1679620" y="353533"/>
                </a:cubicBezTo>
                <a:cubicBezTo>
                  <a:pt x="1679620" y="344638"/>
                  <a:pt x="1679620" y="338750"/>
                  <a:pt x="1679620" y="335868"/>
                </a:cubicBezTo>
                <a:cubicBezTo>
                  <a:pt x="1679620" y="327179"/>
                  <a:pt x="1684913" y="325578"/>
                  <a:pt x="1695501" y="331066"/>
                </a:cubicBezTo>
                <a:lnTo>
                  <a:pt x="1727194" y="350857"/>
                </a:lnTo>
                <a:lnTo>
                  <a:pt x="1790204" y="348868"/>
                </a:lnTo>
                <a:lnTo>
                  <a:pt x="1810340" y="328636"/>
                </a:lnTo>
                <a:lnTo>
                  <a:pt x="1785179" y="311138"/>
                </a:lnTo>
                <a:cubicBezTo>
                  <a:pt x="1759488" y="289975"/>
                  <a:pt x="1738182" y="265267"/>
                  <a:pt x="1721260" y="237015"/>
                </a:cubicBezTo>
                <a:lnTo>
                  <a:pt x="1661166" y="239073"/>
                </a:lnTo>
                <a:cubicBezTo>
                  <a:pt x="1623162" y="281331"/>
                  <a:pt x="1577737" y="318066"/>
                  <a:pt x="1524892" y="349280"/>
                </a:cubicBezTo>
                <a:lnTo>
                  <a:pt x="1541767" y="355179"/>
                </a:lnTo>
                <a:lnTo>
                  <a:pt x="1607041" y="355179"/>
                </a:lnTo>
                <a:lnTo>
                  <a:pt x="1628444" y="329283"/>
                </a:lnTo>
                <a:lnTo>
                  <a:pt x="1671285" y="355179"/>
                </a:lnTo>
                <a:cubicBezTo>
                  <a:pt x="1677001" y="355179"/>
                  <a:pt x="1677882" y="359547"/>
                  <a:pt x="1673926" y="368282"/>
                </a:cubicBezTo>
                <a:lnTo>
                  <a:pt x="1662607" y="383340"/>
                </a:lnTo>
                <a:lnTo>
                  <a:pt x="1664699" y="465935"/>
                </a:lnTo>
                <a:lnTo>
                  <a:pt x="1666963" y="468199"/>
                </a:lnTo>
                <a:cubicBezTo>
                  <a:pt x="1666963" y="476202"/>
                  <a:pt x="1663830" y="480204"/>
                  <a:pt x="1657565" y="480204"/>
                </a:cubicBezTo>
                <a:cubicBezTo>
                  <a:pt x="1641947" y="477345"/>
                  <a:pt x="1604902" y="477928"/>
                  <a:pt x="1546432" y="481953"/>
                </a:cubicBezTo>
                <a:lnTo>
                  <a:pt x="1546432" y="477425"/>
                </a:lnTo>
                <a:cubicBezTo>
                  <a:pt x="1544786" y="495513"/>
                  <a:pt x="1534701" y="514595"/>
                  <a:pt x="1516179" y="534672"/>
                </a:cubicBezTo>
                <a:cubicBezTo>
                  <a:pt x="1510371" y="538537"/>
                  <a:pt x="1506061" y="540469"/>
                  <a:pt x="1503248" y="540469"/>
                </a:cubicBezTo>
                <a:cubicBezTo>
                  <a:pt x="1497417" y="540469"/>
                  <a:pt x="1494502" y="536079"/>
                  <a:pt x="1494502" y="527298"/>
                </a:cubicBezTo>
                <a:lnTo>
                  <a:pt x="1496662" y="467170"/>
                </a:lnTo>
                <a:lnTo>
                  <a:pt x="1496662" y="396134"/>
                </a:lnTo>
                <a:cubicBezTo>
                  <a:pt x="1496662" y="383237"/>
                  <a:pt x="1496662" y="373244"/>
                  <a:pt x="1496662" y="366155"/>
                </a:cubicBezTo>
                <a:cubicBezTo>
                  <a:pt x="1472835" y="384380"/>
                  <a:pt x="1443703" y="402102"/>
                  <a:pt x="1409265" y="419321"/>
                </a:cubicBezTo>
                <a:cubicBezTo>
                  <a:pt x="1400096" y="421173"/>
                  <a:pt x="1395511" y="419767"/>
                  <a:pt x="1395511" y="415102"/>
                </a:cubicBezTo>
                <a:cubicBezTo>
                  <a:pt x="1394070" y="410917"/>
                  <a:pt x="1394631" y="407213"/>
                  <a:pt x="1397192" y="403989"/>
                </a:cubicBezTo>
                <a:cubicBezTo>
                  <a:pt x="1474482" y="362462"/>
                  <a:pt x="1539926" y="307513"/>
                  <a:pt x="1593526" y="239142"/>
                </a:cubicBezTo>
                <a:lnTo>
                  <a:pt x="1518512" y="241303"/>
                </a:lnTo>
                <a:cubicBezTo>
                  <a:pt x="1486269" y="242697"/>
                  <a:pt x="1463368" y="245567"/>
                  <a:pt x="1449808" y="249912"/>
                </a:cubicBezTo>
                <a:lnTo>
                  <a:pt x="1427788" y="222129"/>
                </a:lnTo>
                <a:lnTo>
                  <a:pt x="1602307" y="217601"/>
                </a:lnTo>
                <a:cubicBezTo>
                  <a:pt x="1609464" y="207185"/>
                  <a:pt x="1615967" y="196758"/>
                  <a:pt x="1621815" y="186319"/>
                </a:cubicBezTo>
                <a:lnTo>
                  <a:pt x="1637189" y="155385"/>
                </a:lnTo>
                <a:lnTo>
                  <a:pt x="1629700" y="155462"/>
                </a:lnTo>
                <a:cubicBezTo>
                  <a:pt x="1602869" y="155968"/>
                  <a:pt x="1569876" y="157233"/>
                  <a:pt x="1530723" y="159256"/>
                </a:cubicBezTo>
                <a:cubicBezTo>
                  <a:pt x="1529510" y="172794"/>
                  <a:pt x="1520993" y="188263"/>
                  <a:pt x="1505169" y="205665"/>
                </a:cubicBezTo>
                <a:cubicBezTo>
                  <a:pt x="1490671" y="210764"/>
                  <a:pt x="1482096" y="207711"/>
                  <a:pt x="1479444" y="196506"/>
                </a:cubicBezTo>
                <a:lnTo>
                  <a:pt x="1483731" y="141729"/>
                </a:lnTo>
                <a:lnTo>
                  <a:pt x="1483731" y="81635"/>
                </a:lnTo>
                <a:cubicBezTo>
                  <a:pt x="1485172" y="63547"/>
                  <a:pt x="1484463" y="45151"/>
                  <a:pt x="1481605" y="26446"/>
                </a:cubicBezTo>
                <a:cubicBezTo>
                  <a:pt x="1481605" y="21758"/>
                  <a:pt x="1486772" y="19414"/>
                  <a:pt x="1497108" y="19414"/>
                </a:cubicBezTo>
                <a:lnTo>
                  <a:pt x="1529385" y="40921"/>
                </a:lnTo>
                <a:lnTo>
                  <a:pt x="1598500" y="38931"/>
                </a:lnTo>
                <a:lnTo>
                  <a:pt x="1620109" y="15058"/>
                </a:lnTo>
                <a:lnTo>
                  <a:pt x="1663499" y="41504"/>
                </a:lnTo>
                <a:cubicBezTo>
                  <a:pt x="1668667" y="45208"/>
                  <a:pt x="1669067" y="50307"/>
                  <a:pt x="1664699" y="56802"/>
                </a:cubicBezTo>
                <a:lnTo>
                  <a:pt x="1653998" y="69287"/>
                </a:lnTo>
                <a:lnTo>
                  <a:pt x="1656090" y="139534"/>
                </a:lnTo>
                <a:lnTo>
                  <a:pt x="1656947" y="142072"/>
                </a:lnTo>
                <a:cubicBezTo>
                  <a:pt x="1659303" y="142072"/>
                  <a:pt x="1658479" y="146451"/>
                  <a:pt x="1654478" y="155209"/>
                </a:cubicBezTo>
                <a:lnTo>
                  <a:pt x="1638113" y="155376"/>
                </a:lnTo>
                <a:lnTo>
                  <a:pt x="1682716" y="180698"/>
                </a:lnTo>
                <a:lnTo>
                  <a:pt x="1681747" y="176475"/>
                </a:lnTo>
                <a:lnTo>
                  <a:pt x="1683907" y="122795"/>
                </a:lnTo>
                <a:lnTo>
                  <a:pt x="1683907" y="77588"/>
                </a:lnTo>
                <a:cubicBezTo>
                  <a:pt x="1683907" y="53211"/>
                  <a:pt x="1683907" y="34564"/>
                  <a:pt x="1683907" y="21644"/>
                </a:cubicBezTo>
                <a:cubicBezTo>
                  <a:pt x="1683907" y="14372"/>
                  <a:pt x="1688858" y="12531"/>
                  <a:pt x="1698759" y="16122"/>
                </a:cubicBezTo>
                <a:lnTo>
                  <a:pt x="1731585" y="36633"/>
                </a:lnTo>
                <a:lnTo>
                  <a:pt x="1805124" y="34644"/>
                </a:lnTo>
                <a:close/>
                <a:moveTo>
                  <a:pt x="328940" y="4288"/>
                </a:moveTo>
                <a:lnTo>
                  <a:pt x="392704" y="23702"/>
                </a:lnTo>
                <a:cubicBezTo>
                  <a:pt x="399153" y="23702"/>
                  <a:pt x="400296" y="29842"/>
                  <a:pt x="396134" y="42121"/>
                </a:cubicBezTo>
                <a:cubicBezTo>
                  <a:pt x="392430" y="43356"/>
                  <a:pt x="389491" y="48890"/>
                  <a:pt x="387319" y="58722"/>
                </a:cubicBezTo>
                <a:lnTo>
                  <a:pt x="387319" y="94738"/>
                </a:lnTo>
                <a:lnTo>
                  <a:pt x="441856" y="94738"/>
                </a:lnTo>
                <a:lnTo>
                  <a:pt x="470840" y="66714"/>
                </a:lnTo>
                <a:lnTo>
                  <a:pt x="507919" y="100294"/>
                </a:lnTo>
                <a:cubicBezTo>
                  <a:pt x="512172" y="109647"/>
                  <a:pt x="509988" y="114323"/>
                  <a:pt x="501367" y="114323"/>
                </a:cubicBezTo>
                <a:lnTo>
                  <a:pt x="387045" y="116381"/>
                </a:lnTo>
                <a:lnTo>
                  <a:pt x="385158" y="191602"/>
                </a:lnTo>
                <a:lnTo>
                  <a:pt x="420144" y="191602"/>
                </a:lnTo>
                <a:lnTo>
                  <a:pt x="447173" y="163578"/>
                </a:lnTo>
                <a:lnTo>
                  <a:pt x="482193" y="197192"/>
                </a:lnTo>
                <a:cubicBezTo>
                  <a:pt x="486378" y="206522"/>
                  <a:pt x="484160" y="211187"/>
                  <a:pt x="475539" y="211187"/>
                </a:cubicBezTo>
                <a:lnTo>
                  <a:pt x="335526" y="215474"/>
                </a:lnTo>
                <a:cubicBezTo>
                  <a:pt x="307582" y="215474"/>
                  <a:pt x="286797" y="216915"/>
                  <a:pt x="273168" y="219796"/>
                </a:cubicBezTo>
                <a:lnTo>
                  <a:pt x="253617" y="193728"/>
                </a:lnTo>
                <a:lnTo>
                  <a:pt x="333228" y="193728"/>
                </a:lnTo>
                <a:lnTo>
                  <a:pt x="331238" y="116484"/>
                </a:lnTo>
                <a:lnTo>
                  <a:pt x="308017" y="118611"/>
                </a:lnTo>
                <a:cubicBezTo>
                  <a:pt x="289586" y="118611"/>
                  <a:pt x="268526" y="120051"/>
                  <a:pt x="244836" y="122932"/>
                </a:cubicBezTo>
                <a:lnTo>
                  <a:pt x="225628" y="97242"/>
                </a:lnTo>
                <a:lnTo>
                  <a:pt x="331101" y="94943"/>
                </a:lnTo>
                <a:close/>
                <a:moveTo>
                  <a:pt x="171811" y="2127"/>
                </a:moveTo>
                <a:lnTo>
                  <a:pt x="218768" y="21541"/>
                </a:lnTo>
                <a:cubicBezTo>
                  <a:pt x="226382" y="21541"/>
                  <a:pt x="228749" y="26400"/>
                  <a:pt x="225868" y="36119"/>
                </a:cubicBezTo>
                <a:cubicBezTo>
                  <a:pt x="225868" y="38497"/>
                  <a:pt x="225159" y="42556"/>
                  <a:pt x="223741" y="48295"/>
                </a:cubicBezTo>
                <a:cubicBezTo>
                  <a:pt x="223741" y="53486"/>
                  <a:pt x="223741" y="55498"/>
                  <a:pt x="223741" y="54332"/>
                </a:cubicBezTo>
                <a:lnTo>
                  <a:pt x="221580" y="140254"/>
                </a:lnTo>
                <a:lnTo>
                  <a:pt x="221580" y="206899"/>
                </a:lnTo>
                <a:cubicBezTo>
                  <a:pt x="218402" y="230772"/>
                  <a:pt x="207940" y="249169"/>
                  <a:pt x="190196" y="262089"/>
                </a:cubicBezTo>
                <a:cubicBezTo>
                  <a:pt x="176498" y="266891"/>
                  <a:pt x="168221" y="264581"/>
                  <a:pt x="165362" y="255160"/>
                </a:cubicBezTo>
                <a:lnTo>
                  <a:pt x="169650" y="137784"/>
                </a:lnTo>
                <a:lnTo>
                  <a:pt x="169650" y="135829"/>
                </a:lnTo>
                <a:cubicBezTo>
                  <a:pt x="134298" y="174520"/>
                  <a:pt x="107326" y="205299"/>
                  <a:pt x="88736" y="228166"/>
                </a:cubicBezTo>
                <a:cubicBezTo>
                  <a:pt x="79909" y="238364"/>
                  <a:pt x="69893" y="242732"/>
                  <a:pt x="58689" y="241268"/>
                </a:cubicBezTo>
                <a:cubicBezTo>
                  <a:pt x="46569" y="236718"/>
                  <a:pt x="42739" y="228417"/>
                  <a:pt x="47198" y="216366"/>
                </a:cubicBezTo>
                <a:cubicBezTo>
                  <a:pt x="57099" y="198782"/>
                  <a:pt x="59180" y="181895"/>
                  <a:pt x="53441" y="165705"/>
                </a:cubicBezTo>
                <a:cubicBezTo>
                  <a:pt x="71711" y="172885"/>
                  <a:pt x="111168" y="155884"/>
                  <a:pt x="171811" y="114700"/>
                </a:cubicBezTo>
                <a:lnTo>
                  <a:pt x="171811" y="68978"/>
                </a:lnTo>
                <a:close/>
                <a:moveTo>
                  <a:pt x="797403" y="0"/>
                </a:moveTo>
                <a:lnTo>
                  <a:pt x="851632" y="21541"/>
                </a:lnTo>
                <a:cubicBezTo>
                  <a:pt x="859269" y="21541"/>
                  <a:pt x="862105" y="26251"/>
                  <a:pt x="860138" y="35673"/>
                </a:cubicBezTo>
                <a:lnTo>
                  <a:pt x="851358" y="46649"/>
                </a:lnTo>
                <a:cubicBezTo>
                  <a:pt x="847539" y="55567"/>
                  <a:pt x="841936" y="70350"/>
                  <a:pt x="834550" y="90999"/>
                </a:cubicBezTo>
                <a:cubicBezTo>
                  <a:pt x="828925" y="100786"/>
                  <a:pt x="825529" y="105599"/>
                  <a:pt x="824363" y="105439"/>
                </a:cubicBezTo>
                <a:lnTo>
                  <a:pt x="874201" y="103656"/>
                </a:lnTo>
                <a:lnTo>
                  <a:pt x="896600" y="79611"/>
                </a:lnTo>
                <a:lnTo>
                  <a:pt x="943900" y="118473"/>
                </a:lnTo>
                <a:cubicBezTo>
                  <a:pt x="945140" y="120732"/>
                  <a:pt x="945948" y="122875"/>
                  <a:pt x="946322" y="124903"/>
                </a:cubicBezTo>
                <a:lnTo>
                  <a:pt x="946301" y="125604"/>
                </a:lnTo>
                <a:lnTo>
                  <a:pt x="946463" y="125325"/>
                </a:lnTo>
                <a:cubicBezTo>
                  <a:pt x="963985" y="91408"/>
                  <a:pt x="979160" y="53795"/>
                  <a:pt x="991989" y="12486"/>
                </a:cubicBezTo>
                <a:cubicBezTo>
                  <a:pt x="991989" y="4162"/>
                  <a:pt x="996951" y="1784"/>
                  <a:pt x="1006875" y="5351"/>
                </a:cubicBezTo>
                <a:lnTo>
                  <a:pt x="1052254" y="35604"/>
                </a:lnTo>
                <a:cubicBezTo>
                  <a:pt x="1056713" y="38943"/>
                  <a:pt x="1056827" y="43790"/>
                  <a:pt x="1052597" y="50147"/>
                </a:cubicBezTo>
                <a:lnTo>
                  <a:pt x="1042753" y="61947"/>
                </a:lnTo>
                <a:cubicBezTo>
                  <a:pt x="1034567" y="74203"/>
                  <a:pt x="1024905" y="85122"/>
                  <a:pt x="1013769" y="94703"/>
                </a:cubicBezTo>
                <a:lnTo>
                  <a:pt x="1143356" y="90622"/>
                </a:lnTo>
                <a:lnTo>
                  <a:pt x="1174329" y="58105"/>
                </a:lnTo>
                <a:lnTo>
                  <a:pt x="1218164" y="93812"/>
                </a:lnTo>
                <a:cubicBezTo>
                  <a:pt x="1222509" y="97607"/>
                  <a:pt x="1221068" y="102981"/>
                  <a:pt x="1213843" y="109933"/>
                </a:cubicBezTo>
                <a:lnTo>
                  <a:pt x="1038052" y="117012"/>
                </a:lnTo>
                <a:lnTo>
                  <a:pt x="1085663" y="133737"/>
                </a:lnTo>
                <a:cubicBezTo>
                  <a:pt x="1092957" y="136298"/>
                  <a:pt x="1095838" y="142278"/>
                  <a:pt x="1094306" y="151676"/>
                </a:cubicBezTo>
                <a:lnTo>
                  <a:pt x="1092317" y="188274"/>
                </a:lnTo>
                <a:lnTo>
                  <a:pt x="1092317" y="210913"/>
                </a:lnTo>
                <a:lnTo>
                  <a:pt x="1137730" y="211153"/>
                </a:lnTo>
                <a:lnTo>
                  <a:pt x="1159168" y="185084"/>
                </a:lnTo>
                <a:lnTo>
                  <a:pt x="1209281" y="213657"/>
                </a:lnTo>
                <a:cubicBezTo>
                  <a:pt x="1214517" y="217384"/>
                  <a:pt x="1215157" y="222289"/>
                  <a:pt x="1211201" y="228371"/>
                </a:cubicBezTo>
                <a:lnTo>
                  <a:pt x="1199917" y="243395"/>
                </a:lnTo>
                <a:lnTo>
                  <a:pt x="1199917" y="359570"/>
                </a:lnTo>
                <a:cubicBezTo>
                  <a:pt x="1199917" y="395448"/>
                  <a:pt x="1179965" y="421848"/>
                  <a:pt x="1140063" y="438769"/>
                </a:cubicBezTo>
                <a:cubicBezTo>
                  <a:pt x="1131007" y="440575"/>
                  <a:pt x="1126480" y="437729"/>
                  <a:pt x="1126480" y="430228"/>
                </a:cubicBezTo>
                <a:cubicBezTo>
                  <a:pt x="1127920" y="415731"/>
                  <a:pt x="1122981" y="405418"/>
                  <a:pt x="1111662" y="399289"/>
                </a:cubicBezTo>
                <a:cubicBezTo>
                  <a:pt x="1108621" y="394876"/>
                  <a:pt x="1108929" y="389480"/>
                  <a:pt x="1112588" y="383100"/>
                </a:cubicBezTo>
                <a:cubicBezTo>
                  <a:pt x="1131888" y="384540"/>
                  <a:pt x="1140108" y="383580"/>
                  <a:pt x="1137250" y="380218"/>
                </a:cubicBezTo>
                <a:lnTo>
                  <a:pt x="1135192" y="232693"/>
                </a:lnTo>
                <a:lnTo>
                  <a:pt x="1092282" y="234614"/>
                </a:lnTo>
                <a:lnTo>
                  <a:pt x="1094341" y="395997"/>
                </a:lnTo>
                <a:lnTo>
                  <a:pt x="1096536" y="463054"/>
                </a:lnTo>
                <a:cubicBezTo>
                  <a:pt x="1094958" y="484800"/>
                  <a:pt x="1083124" y="508936"/>
                  <a:pt x="1061035" y="535461"/>
                </a:cubicBezTo>
                <a:cubicBezTo>
                  <a:pt x="1056027" y="541681"/>
                  <a:pt x="1050345" y="543865"/>
                  <a:pt x="1043988" y="542013"/>
                </a:cubicBezTo>
                <a:cubicBezTo>
                  <a:pt x="1038728" y="539360"/>
                  <a:pt x="1036099" y="533815"/>
                  <a:pt x="1036099" y="525377"/>
                </a:cubicBezTo>
                <a:lnTo>
                  <a:pt x="1033972" y="237015"/>
                </a:lnTo>
                <a:lnTo>
                  <a:pt x="993292" y="238902"/>
                </a:lnTo>
                <a:lnTo>
                  <a:pt x="993292" y="388313"/>
                </a:lnTo>
                <a:cubicBezTo>
                  <a:pt x="994733" y="405349"/>
                  <a:pt x="984751" y="424603"/>
                  <a:pt x="963348" y="446075"/>
                </a:cubicBezTo>
                <a:cubicBezTo>
                  <a:pt x="955985" y="451609"/>
                  <a:pt x="950314" y="453335"/>
                  <a:pt x="946335" y="451254"/>
                </a:cubicBezTo>
                <a:cubicBezTo>
                  <a:pt x="941579" y="448853"/>
                  <a:pt x="939200" y="444097"/>
                  <a:pt x="939200" y="436985"/>
                </a:cubicBezTo>
                <a:lnTo>
                  <a:pt x="941361" y="333742"/>
                </a:lnTo>
                <a:lnTo>
                  <a:pt x="941361" y="260854"/>
                </a:lnTo>
                <a:lnTo>
                  <a:pt x="939200" y="206899"/>
                </a:lnTo>
                <a:cubicBezTo>
                  <a:pt x="939200" y="198096"/>
                  <a:pt x="943831" y="195329"/>
                  <a:pt x="953092" y="198599"/>
                </a:cubicBezTo>
                <a:lnTo>
                  <a:pt x="988627" y="215234"/>
                </a:lnTo>
                <a:lnTo>
                  <a:pt x="1033938" y="215577"/>
                </a:lnTo>
                <a:lnTo>
                  <a:pt x="1033938" y="208752"/>
                </a:lnTo>
                <a:cubicBezTo>
                  <a:pt x="1035018" y="181157"/>
                  <a:pt x="1034478" y="156502"/>
                  <a:pt x="1032317" y="134785"/>
                </a:cubicBezTo>
                <a:lnTo>
                  <a:pt x="1030044" y="117335"/>
                </a:lnTo>
                <a:lnTo>
                  <a:pt x="1001764" y="118473"/>
                </a:lnTo>
                <a:cubicBezTo>
                  <a:pt x="973889" y="151905"/>
                  <a:pt x="940298" y="188274"/>
                  <a:pt x="900990" y="227582"/>
                </a:cubicBezTo>
                <a:cubicBezTo>
                  <a:pt x="889900" y="229549"/>
                  <a:pt x="885189" y="225684"/>
                  <a:pt x="886858" y="215989"/>
                </a:cubicBezTo>
                <a:cubicBezTo>
                  <a:pt x="897966" y="202726"/>
                  <a:pt x="908487" y="188540"/>
                  <a:pt x="918421" y="173429"/>
                </a:cubicBezTo>
                <a:lnTo>
                  <a:pt x="937867" y="140071"/>
                </a:lnTo>
                <a:lnTo>
                  <a:pt x="923547" y="142520"/>
                </a:lnTo>
                <a:cubicBezTo>
                  <a:pt x="909235" y="146417"/>
                  <a:pt x="895348" y="154592"/>
                  <a:pt x="881885" y="167043"/>
                </a:cubicBezTo>
                <a:cubicBezTo>
                  <a:pt x="875596" y="169192"/>
                  <a:pt x="871240" y="169558"/>
                  <a:pt x="868816" y="168140"/>
                </a:cubicBezTo>
                <a:cubicBezTo>
                  <a:pt x="864838" y="168140"/>
                  <a:pt x="863591" y="164207"/>
                  <a:pt x="865078" y="156341"/>
                </a:cubicBezTo>
                <a:lnTo>
                  <a:pt x="873584" y="125093"/>
                </a:lnTo>
                <a:lnTo>
                  <a:pt x="815479" y="129141"/>
                </a:lnTo>
                <a:cubicBezTo>
                  <a:pt x="791995" y="177550"/>
                  <a:pt x="757043" y="229320"/>
                  <a:pt x="710624" y="284452"/>
                </a:cubicBezTo>
                <a:cubicBezTo>
                  <a:pt x="705982" y="287265"/>
                  <a:pt x="701614" y="287574"/>
                  <a:pt x="697521" y="285378"/>
                </a:cubicBezTo>
                <a:cubicBezTo>
                  <a:pt x="692948" y="281903"/>
                  <a:pt x="691667" y="277958"/>
                  <a:pt x="693679" y="273545"/>
                </a:cubicBezTo>
                <a:cubicBezTo>
                  <a:pt x="741974" y="202543"/>
                  <a:pt x="776549" y="111362"/>
                  <a:pt x="797403" y="0"/>
                </a:cubicBez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b="1" dirty="0">
              <a:solidFill>
                <a:srgbClr val="093B5C"/>
              </a:solidFill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3861EE-C784-42D3-BB55-38218C2DBB0E}"/>
              </a:ext>
            </a:extLst>
          </p:cNvPr>
          <p:cNvSpPr txBox="1"/>
          <p:nvPr/>
        </p:nvSpPr>
        <p:spPr>
          <a:xfrm>
            <a:off x="5856341" y="340767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函数装饰器基础</a:t>
            </a: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447764" y="541442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五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类形式的函数装饰器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0" algn="ctr"/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灵活度大、高内聚、封装性</a:t>
            </a:r>
            <a:endParaRPr lang="en-US" altLang="zh-CN" sz="2000" b="1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5DA2B8-C3B9-4FB5-87E7-537D96DC2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08818"/>
            <a:ext cx="4599549" cy="32008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F4C28F-C4ED-4DFD-859A-D23FFCE6E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521" y="1955887"/>
            <a:ext cx="2152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1767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447764" y="541442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五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类形式的函数装饰器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灵活度大、高内聚、封装性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018AB-3656-44B4-8C5E-67DC9ADB3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08" y="1445948"/>
            <a:ext cx="6267762" cy="36240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43497-7FAA-4FB9-B542-414C177A7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04" y="2222587"/>
            <a:ext cx="2343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417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93B5C"/>
              </a:solidFill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159861" y="694642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sz="20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</a:t>
            </a:r>
            <a:r>
              <a:rPr lang="en-US" altLang="zh-CN" sz="20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sz="20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装饰器是什么？装饰器能做什么？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D0336C-CF8B-4B75-98C5-E15D31AFDD55}"/>
              </a:ext>
            </a:extLst>
          </p:cNvPr>
          <p:cNvSpPr txBox="1"/>
          <p:nvPr/>
        </p:nvSpPr>
        <p:spPr>
          <a:xfrm>
            <a:off x="2475740" y="1204392"/>
            <a:ext cx="4283958" cy="222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一种语法蜜糖，艺术化代码重用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63866F-4FE8-4331-AD1E-10DF367CCC7B}"/>
              </a:ext>
            </a:extLst>
          </p:cNvPr>
          <p:cNvSpPr txBox="1"/>
          <p:nvPr/>
        </p:nvSpPr>
        <p:spPr>
          <a:xfrm>
            <a:off x="2475740" y="1616121"/>
            <a:ext cx="4283958" cy="222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不改变原有逻辑下对代码进行拓展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B4FE7D-8B94-4613-9EE9-136ECC2B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" y="2226107"/>
            <a:ext cx="4457700" cy="13430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0B018A-D3A6-4282-AF22-7558987DB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17" y="4030556"/>
            <a:ext cx="2181225" cy="6762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060C13-71D1-4235-9E5C-73D2209FEF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50"/>
          <a:stretch/>
        </p:blipFill>
        <p:spPr>
          <a:xfrm>
            <a:off x="4571999" y="2244150"/>
            <a:ext cx="4457700" cy="13049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575F2E-3DE1-4EC9-8287-0ABCB0E5D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323" y="3847092"/>
            <a:ext cx="2190750" cy="9620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B8FC3F7-8281-497D-9704-E810E9D903B1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函数装饰器基础</a:t>
            </a:r>
          </a:p>
        </p:txBody>
      </p:sp>
    </p:spTree>
    <p:extLst>
      <p:ext uri="{BB962C8B-B14F-4D97-AF65-F5344CB8AC3E}">
        <p14:creationId xmlns:p14="http://schemas.microsoft.com/office/powerpoint/2010/main" val="33216901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159861" y="451604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装饰器是怎么工作的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把函数作为参数并且返回一个可调用对象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63866F-4FE8-4331-AD1E-10DF367CCC7B}"/>
              </a:ext>
            </a:extLst>
          </p:cNvPr>
          <p:cNvSpPr txBox="1"/>
          <p:nvPr/>
        </p:nvSpPr>
        <p:spPr>
          <a:xfrm>
            <a:off x="5436096" y="1334505"/>
            <a:ext cx="4283958" cy="222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函数名指向函数实现内存空间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48F0FB6-1692-4A8F-80D3-7450C8C77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1353162"/>
            <a:ext cx="4429125" cy="13525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DF7479-85EF-41D7-B230-3E4997A690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950"/>
          <a:stretch/>
        </p:blipFill>
        <p:spPr>
          <a:xfrm>
            <a:off x="0" y="2996406"/>
            <a:ext cx="4457700" cy="1304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3A8BEE-E133-4F99-8708-5940BFF19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144" y="2996406"/>
            <a:ext cx="4324350" cy="1857375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7E53565F-C24B-47E4-9C1A-03FF0BFE7A15}"/>
              </a:ext>
            </a:extLst>
          </p:cNvPr>
          <p:cNvSpPr/>
          <p:nvPr/>
        </p:nvSpPr>
        <p:spPr>
          <a:xfrm>
            <a:off x="4139952" y="4414144"/>
            <a:ext cx="432048" cy="72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E8CCEA-6166-42C8-9B1D-AD096C9011F0}"/>
              </a:ext>
            </a:extLst>
          </p:cNvPr>
          <p:cNvSpPr txBox="1"/>
          <p:nvPr/>
        </p:nvSpPr>
        <p:spPr>
          <a:xfrm>
            <a:off x="5451023" y="2350391"/>
            <a:ext cx="4283958" cy="222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返回一个函数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1100D7-AC70-4113-A71A-6CF9A761748C}"/>
              </a:ext>
            </a:extLst>
          </p:cNvPr>
          <p:cNvSpPr txBox="1"/>
          <p:nvPr/>
        </p:nvSpPr>
        <p:spPr>
          <a:xfrm>
            <a:off x="5451023" y="1674340"/>
            <a:ext cx="4283958" cy="222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Wrapper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之参数用来应对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func</a:t>
            </a:r>
            <a:r>
              <a:rPr lang="zh-CN" altLang="en-US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有参数</a:t>
            </a:r>
            <a:endParaRPr lang="en-US" altLang="zh-CN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需求时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函数装饰器基础</a:t>
            </a:r>
          </a:p>
        </p:txBody>
      </p:sp>
    </p:spTree>
    <p:extLst>
      <p:ext uri="{BB962C8B-B14F-4D97-AF65-F5344CB8AC3E}">
        <p14:creationId xmlns:p14="http://schemas.microsoft.com/office/powerpoint/2010/main" val="41398473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159861" y="451604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装饰器是怎么工作的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把函数作为参数并且返回一个可调用对象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3A8BEE-E133-4F99-8708-5940BFF19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41" y="3107699"/>
            <a:ext cx="4324350" cy="18573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4869AB-C91A-4151-AC98-4315F275C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41" y="1398507"/>
            <a:ext cx="4429125" cy="1352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A25A4E-25FA-4D4A-B930-F4C329542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667" y="1643491"/>
            <a:ext cx="3676941" cy="27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1128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447764" y="438453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带参数的装饰器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高度定制化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B5EE16-CC90-467D-84CD-D33DEAA1F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5" y="718599"/>
            <a:ext cx="3691520" cy="11273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50560A3-969D-4431-9E23-5D6A78F71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8" y="2075967"/>
            <a:ext cx="4553914" cy="29476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09DCAE-9BB3-4545-BDE7-4B46F0289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060" y="1993638"/>
            <a:ext cx="2333625" cy="9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C0E733-CAC2-4510-A0A1-EC548551E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100" y="3935459"/>
            <a:ext cx="491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782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447764" y="438453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带参数的装饰器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高度定制化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0560A3-969D-4431-9E23-5D6A78F7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6" y="1582788"/>
            <a:ext cx="4553914" cy="29476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90F67D-9EB8-4970-AE5E-8719A6FEF6A8}"/>
              </a:ext>
            </a:extLst>
          </p:cNvPr>
          <p:cNvSpPr txBox="1"/>
          <p:nvPr/>
        </p:nvSpPr>
        <p:spPr>
          <a:xfrm>
            <a:off x="4607345" y="1505498"/>
            <a:ext cx="4740498" cy="2947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外围函数：          接受装饰器参数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               </a:t>
            </a: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自动解析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实际装饰器：      接受目标函数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                      </a:t>
            </a: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自动解析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底端可调用对象</a:t>
            </a:r>
            <a:r>
              <a:rPr lang="en-US" altLang="zh-CN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:  </a:t>
            </a: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实现装饰</a:t>
            </a:r>
            <a:endParaRPr lang="en-US" altLang="zh-CN" sz="2000" b="1" dirty="0">
              <a:solidFill>
                <a:srgbClr val="7030A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                      </a:t>
            </a: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实现函数</a:t>
            </a:r>
            <a:r>
              <a:rPr lang="en-US" altLang="zh-CN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\</a:t>
            </a: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类的调用</a:t>
            </a:r>
            <a:endParaRPr lang="en-US" altLang="zh-CN" sz="2000" b="1" dirty="0">
              <a:solidFill>
                <a:srgbClr val="7030A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7030A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三层结构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063923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447764" y="438453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四</a:t>
            </a: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:</a:t>
            </a:r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装饰器的副作用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如何规避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0560A3-969D-4431-9E23-5D6A78F7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19837"/>
            <a:ext cx="4553914" cy="29476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F25C16-0B45-4828-801D-B274F1E39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948" y="1083159"/>
            <a:ext cx="3638550" cy="1676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3DC185-A354-41A2-9892-130D29A64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948" y="3252304"/>
            <a:ext cx="1914525" cy="8096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8A5C82-4B15-4342-93B8-AD57F3E08BDC}"/>
              </a:ext>
            </a:extLst>
          </p:cNvPr>
          <p:cNvSpPr txBox="1"/>
          <p:nvPr/>
        </p:nvSpPr>
        <p:spPr>
          <a:xfrm>
            <a:off x="2687699" y="4285825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函数不再是原来的函数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702845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447764" y="438453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装饰器的副作用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如何规避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0560A3-969D-4431-9E23-5D6A78F7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19837"/>
            <a:ext cx="4553914" cy="29476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28A752-5363-4F80-A987-3F6A8DE39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054262"/>
            <a:ext cx="4553914" cy="3479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1C4776-D270-4578-BDE9-F2301C30F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820" y="4226153"/>
            <a:ext cx="21717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14828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781CC6-1FB3-4B55-9FFE-C8994167E96B}"/>
              </a:ext>
            </a:extLst>
          </p:cNvPr>
          <p:cNvSpPr/>
          <p:nvPr/>
        </p:nvSpPr>
        <p:spPr>
          <a:xfrm>
            <a:off x="251520" y="176772"/>
            <a:ext cx="2196244" cy="78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5E60D-CE6C-46A4-B3CD-2847AF658D27}"/>
              </a:ext>
            </a:extLst>
          </p:cNvPr>
          <p:cNvSpPr txBox="1"/>
          <p:nvPr/>
        </p:nvSpPr>
        <p:spPr>
          <a:xfrm>
            <a:off x="4572000" y="257254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6ABE07-1EEA-4398-9E3D-97D52FF0B7CB}"/>
              </a:ext>
            </a:extLst>
          </p:cNvPr>
          <p:cNvSpPr txBox="1"/>
          <p:nvPr/>
        </p:nvSpPr>
        <p:spPr bwMode="auto">
          <a:xfrm>
            <a:off x="568041" y="335464"/>
            <a:ext cx="1307753" cy="205978"/>
          </a:xfrm>
          <a:custGeom>
            <a:avLst/>
            <a:gdLst/>
            <a:ahLst/>
            <a:cxnLst/>
            <a:rect l="l" t="t" r="r" b="b"/>
            <a:pathLst>
              <a:path w="1307753" h="205978">
                <a:moveTo>
                  <a:pt x="854571" y="123825"/>
                </a:moveTo>
                <a:cubicBezTo>
                  <a:pt x="842566" y="130870"/>
                  <a:pt x="833636" y="138410"/>
                  <a:pt x="827782" y="146447"/>
                </a:cubicBezTo>
                <a:cubicBezTo>
                  <a:pt x="823912" y="151805"/>
                  <a:pt x="821978" y="157212"/>
                  <a:pt x="821978" y="162669"/>
                </a:cubicBezTo>
                <a:cubicBezTo>
                  <a:pt x="821978" y="167233"/>
                  <a:pt x="823615" y="171252"/>
                  <a:pt x="826889" y="174724"/>
                </a:cubicBezTo>
                <a:cubicBezTo>
                  <a:pt x="829369" y="177403"/>
                  <a:pt x="832842" y="178743"/>
                  <a:pt x="837307" y="178743"/>
                </a:cubicBezTo>
                <a:cubicBezTo>
                  <a:pt x="842268" y="178743"/>
                  <a:pt x="848023" y="175965"/>
                  <a:pt x="854571" y="170408"/>
                </a:cubicBezTo>
                <a:close/>
                <a:moveTo>
                  <a:pt x="1101179" y="69056"/>
                </a:moveTo>
                <a:cubicBezTo>
                  <a:pt x="1096119" y="69056"/>
                  <a:pt x="1091778" y="70966"/>
                  <a:pt x="1088157" y="74786"/>
                </a:cubicBezTo>
                <a:cubicBezTo>
                  <a:pt x="1084535" y="78606"/>
                  <a:pt x="1082154" y="86147"/>
                  <a:pt x="1081013" y="97408"/>
                </a:cubicBezTo>
                <a:cubicBezTo>
                  <a:pt x="1079872" y="108669"/>
                  <a:pt x="1079301" y="124321"/>
                  <a:pt x="1079301" y="144363"/>
                </a:cubicBezTo>
                <a:cubicBezTo>
                  <a:pt x="1079301" y="154980"/>
                  <a:pt x="1079996" y="164902"/>
                  <a:pt x="1081385" y="174129"/>
                </a:cubicBezTo>
                <a:cubicBezTo>
                  <a:pt x="1082477" y="181174"/>
                  <a:pt x="1084808" y="186531"/>
                  <a:pt x="1088380" y="190202"/>
                </a:cubicBezTo>
                <a:cubicBezTo>
                  <a:pt x="1091952" y="193874"/>
                  <a:pt x="1096020" y="195709"/>
                  <a:pt x="1100584" y="195709"/>
                </a:cubicBezTo>
                <a:cubicBezTo>
                  <a:pt x="1105049" y="195709"/>
                  <a:pt x="1108769" y="194469"/>
                  <a:pt x="1111746" y="191988"/>
                </a:cubicBezTo>
                <a:cubicBezTo>
                  <a:pt x="1115616" y="188615"/>
                  <a:pt x="1118195" y="183902"/>
                  <a:pt x="1119485" y="177850"/>
                </a:cubicBezTo>
                <a:cubicBezTo>
                  <a:pt x="1121469" y="168424"/>
                  <a:pt x="1122462" y="149374"/>
                  <a:pt x="1122462" y="120700"/>
                </a:cubicBezTo>
                <a:cubicBezTo>
                  <a:pt x="1122462" y="103833"/>
                  <a:pt x="1121519" y="92249"/>
                  <a:pt x="1119634" y="85948"/>
                </a:cubicBezTo>
                <a:cubicBezTo>
                  <a:pt x="1117749" y="79648"/>
                  <a:pt x="1114971" y="75059"/>
                  <a:pt x="1111300" y="72182"/>
                </a:cubicBezTo>
                <a:cubicBezTo>
                  <a:pt x="1108720" y="70098"/>
                  <a:pt x="1105346" y="69056"/>
                  <a:pt x="1101179" y="69056"/>
                </a:cubicBezTo>
                <a:close/>
                <a:moveTo>
                  <a:pt x="558254" y="69056"/>
                </a:moveTo>
                <a:cubicBezTo>
                  <a:pt x="553194" y="69056"/>
                  <a:pt x="548853" y="70966"/>
                  <a:pt x="545232" y="74786"/>
                </a:cubicBezTo>
                <a:cubicBezTo>
                  <a:pt x="541610" y="78606"/>
                  <a:pt x="539229" y="86147"/>
                  <a:pt x="538088" y="97408"/>
                </a:cubicBezTo>
                <a:cubicBezTo>
                  <a:pt x="536947" y="108669"/>
                  <a:pt x="536377" y="124321"/>
                  <a:pt x="536377" y="144363"/>
                </a:cubicBezTo>
                <a:cubicBezTo>
                  <a:pt x="536377" y="154980"/>
                  <a:pt x="537071" y="164902"/>
                  <a:pt x="538460" y="174129"/>
                </a:cubicBezTo>
                <a:cubicBezTo>
                  <a:pt x="539552" y="181174"/>
                  <a:pt x="541883" y="186531"/>
                  <a:pt x="545455" y="190202"/>
                </a:cubicBezTo>
                <a:cubicBezTo>
                  <a:pt x="549027" y="193874"/>
                  <a:pt x="553095" y="195709"/>
                  <a:pt x="557659" y="195709"/>
                </a:cubicBezTo>
                <a:cubicBezTo>
                  <a:pt x="562124" y="195709"/>
                  <a:pt x="565845" y="194469"/>
                  <a:pt x="568821" y="191988"/>
                </a:cubicBezTo>
                <a:cubicBezTo>
                  <a:pt x="572690" y="188615"/>
                  <a:pt x="575270" y="183902"/>
                  <a:pt x="576560" y="177850"/>
                </a:cubicBezTo>
                <a:cubicBezTo>
                  <a:pt x="578544" y="168424"/>
                  <a:pt x="579537" y="149374"/>
                  <a:pt x="579537" y="120700"/>
                </a:cubicBezTo>
                <a:cubicBezTo>
                  <a:pt x="579537" y="103833"/>
                  <a:pt x="578594" y="92249"/>
                  <a:pt x="576709" y="85948"/>
                </a:cubicBezTo>
                <a:cubicBezTo>
                  <a:pt x="574824" y="79648"/>
                  <a:pt x="572046" y="75059"/>
                  <a:pt x="568375" y="72182"/>
                </a:cubicBezTo>
                <a:cubicBezTo>
                  <a:pt x="565795" y="70098"/>
                  <a:pt x="562421" y="69056"/>
                  <a:pt x="558254" y="69056"/>
                </a:cubicBezTo>
                <a:close/>
                <a:moveTo>
                  <a:pt x="287536" y="68163"/>
                </a:moveTo>
                <a:cubicBezTo>
                  <a:pt x="282377" y="68163"/>
                  <a:pt x="278160" y="70693"/>
                  <a:pt x="274886" y="75754"/>
                </a:cubicBezTo>
                <a:cubicBezTo>
                  <a:pt x="269032" y="84584"/>
                  <a:pt x="266105" y="96689"/>
                  <a:pt x="266105" y="112068"/>
                </a:cubicBezTo>
                <a:lnTo>
                  <a:pt x="266105" y="117277"/>
                </a:lnTo>
                <a:lnTo>
                  <a:pt x="306586" y="117277"/>
                </a:lnTo>
                <a:cubicBezTo>
                  <a:pt x="306586" y="101302"/>
                  <a:pt x="305718" y="90339"/>
                  <a:pt x="303981" y="84386"/>
                </a:cubicBezTo>
                <a:cubicBezTo>
                  <a:pt x="302245" y="78433"/>
                  <a:pt x="299541" y="73918"/>
                  <a:pt x="295870" y="70842"/>
                </a:cubicBezTo>
                <a:cubicBezTo>
                  <a:pt x="293787" y="69056"/>
                  <a:pt x="291009" y="68163"/>
                  <a:pt x="287536" y="68163"/>
                </a:cubicBezTo>
                <a:close/>
                <a:moveTo>
                  <a:pt x="1289447" y="58490"/>
                </a:moveTo>
                <a:cubicBezTo>
                  <a:pt x="1295003" y="58490"/>
                  <a:pt x="1299443" y="60201"/>
                  <a:pt x="1302767" y="63624"/>
                </a:cubicBezTo>
                <a:cubicBezTo>
                  <a:pt x="1306091" y="67047"/>
                  <a:pt x="1307753" y="71884"/>
                  <a:pt x="1307753" y="78135"/>
                </a:cubicBezTo>
                <a:cubicBezTo>
                  <a:pt x="1307753" y="84783"/>
                  <a:pt x="1306140" y="89942"/>
                  <a:pt x="1302916" y="93613"/>
                </a:cubicBezTo>
                <a:cubicBezTo>
                  <a:pt x="1299691" y="97284"/>
                  <a:pt x="1295797" y="99120"/>
                  <a:pt x="1291233" y="99120"/>
                </a:cubicBezTo>
                <a:cubicBezTo>
                  <a:pt x="1285974" y="99120"/>
                  <a:pt x="1281410" y="97433"/>
                  <a:pt x="1277541" y="94059"/>
                </a:cubicBezTo>
                <a:cubicBezTo>
                  <a:pt x="1273671" y="90686"/>
                  <a:pt x="1271389" y="88801"/>
                  <a:pt x="1270695" y="88404"/>
                </a:cubicBezTo>
                <a:cubicBezTo>
                  <a:pt x="1269702" y="87809"/>
                  <a:pt x="1268561" y="87511"/>
                  <a:pt x="1267272" y="87511"/>
                </a:cubicBezTo>
                <a:cubicBezTo>
                  <a:pt x="1264394" y="87511"/>
                  <a:pt x="1261665" y="88602"/>
                  <a:pt x="1259086" y="90785"/>
                </a:cubicBezTo>
                <a:cubicBezTo>
                  <a:pt x="1255018" y="94159"/>
                  <a:pt x="1251942" y="98971"/>
                  <a:pt x="1249859" y="105222"/>
                </a:cubicBezTo>
                <a:cubicBezTo>
                  <a:pt x="1246684" y="114846"/>
                  <a:pt x="1245096" y="125462"/>
                  <a:pt x="1245096" y="137071"/>
                </a:cubicBezTo>
                <a:lnTo>
                  <a:pt x="1245096" y="169069"/>
                </a:lnTo>
                <a:lnTo>
                  <a:pt x="1245245" y="177403"/>
                </a:lnTo>
                <a:cubicBezTo>
                  <a:pt x="1245245" y="183059"/>
                  <a:pt x="1245592" y="186680"/>
                  <a:pt x="1246287" y="188268"/>
                </a:cubicBezTo>
                <a:cubicBezTo>
                  <a:pt x="1247477" y="190947"/>
                  <a:pt x="1249238" y="192906"/>
                  <a:pt x="1251570" y="194146"/>
                </a:cubicBezTo>
                <a:cubicBezTo>
                  <a:pt x="1253902" y="195387"/>
                  <a:pt x="1257846" y="196156"/>
                  <a:pt x="1263402" y="196453"/>
                </a:cubicBezTo>
                <a:lnTo>
                  <a:pt x="1263402" y="201811"/>
                </a:lnTo>
                <a:lnTo>
                  <a:pt x="1188244" y="201811"/>
                </a:lnTo>
                <a:lnTo>
                  <a:pt x="1188244" y="196453"/>
                </a:lnTo>
                <a:cubicBezTo>
                  <a:pt x="1194296" y="195957"/>
                  <a:pt x="1198389" y="194295"/>
                  <a:pt x="1200522" y="191467"/>
                </a:cubicBezTo>
                <a:cubicBezTo>
                  <a:pt x="1202655" y="188640"/>
                  <a:pt x="1203722" y="181174"/>
                  <a:pt x="1203722" y="169069"/>
                </a:cubicBezTo>
                <a:lnTo>
                  <a:pt x="1203722" y="92125"/>
                </a:lnTo>
                <a:cubicBezTo>
                  <a:pt x="1203722" y="84187"/>
                  <a:pt x="1203325" y="79127"/>
                  <a:pt x="1202531" y="76944"/>
                </a:cubicBezTo>
                <a:cubicBezTo>
                  <a:pt x="1201539" y="74166"/>
                  <a:pt x="1200100" y="72132"/>
                  <a:pt x="1198215" y="70842"/>
                </a:cubicBezTo>
                <a:cubicBezTo>
                  <a:pt x="1196330" y="69552"/>
                  <a:pt x="1193006" y="68659"/>
                  <a:pt x="1188244" y="68163"/>
                </a:cubicBezTo>
                <a:lnTo>
                  <a:pt x="1188244" y="62657"/>
                </a:lnTo>
                <a:lnTo>
                  <a:pt x="1245096" y="62657"/>
                </a:lnTo>
                <a:lnTo>
                  <a:pt x="1245096" y="94208"/>
                </a:lnTo>
                <a:cubicBezTo>
                  <a:pt x="1254323" y="79822"/>
                  <a:pt x="1262410" y="70272"/>
                  <a:pt x="1269355" y="65559"/>
                </a:cubicBezTo>
                <a:cubicBezTo>
                  <a:pt x="1276300" y="60846"/>
                  <a:pt x="1282998" y="58490"/>
                  <a:pt x="1289447" y="58490"/>
                </a:cubicBezTo>
                <a:close/>
                <a:moveTo>
                  <a:pt x="1100584" y="58490"/>
                </a:moveTo>
                <a:cubicBezTo>
                  <a:pt x="1112689" y="58490"/>
                  <a:pt x="1123950" y="61615"/>
                  <a:pt x="1134368" y="67866"/>
                </a:cubicBezTo>
                <a:cubicBezTo>
                  <a:pt x="1144786" y="74116"/>
                  <a:pt x="1152699" y="82997"/>
                  <a:pt x="1158106" y="94506"/>
                </a:cubicBezTo>
                <a:cubicBezTo>
                  <a:pt x="1163513" y="106015"/>
                  <a:pt x="1166217" y="118616"/>
                  <a:pt x="1166217" y="132308"/>
                </a:cubicBezTo>
                <a:cubicBezTo>
                  <a:pt x="1166217" y="152053"/>
                  <a:pt x="1161207" y="168573"/>
                  <a:pt x="1151186" y="181868"/>
                </a:cubicBezTo>
                <a:cubicBezTo>
                  <a:pt x="1139081" y="197942"/>
                  <a:pt x="1122362" y="205978"/>
                  <a:pt x="1101030" y="205978"/>
                </a:cubicBezTo>
                <a:cubicBezTo>
                  <a:pt x="1080095" y="205978"/>
                  <a:pt x="1063972" y="198636"/>
                  <a:pt x="1052661" y="183952"/>
                </a:cubicBezTo>
                <a:cubicBezTo>
                  <a:pt x="1041350" y="169267"/>
                  <a:pt x="1035695" y="152251"/>
                  <a:pt x="1035695" y="132904"/>
                </a:cubicBezTo>
                <a:cubicBezTo>
                  <a:pt x="1035695" y="112961"/>
                  <a:pt x="1041474" y="95573"/>
                  <a:pt x="1053033" y="80739"/>
                </a:cubicBezTo>
                <a:cubicBezTo>
                  <a:pt x="1064592" y="65906"/>
                  <a:pt x="1080443" y="58490"/>
                  <a:pt x="1100584" y="58490"/>
                </a:cubicBezTo>
                <a:close/>
                <a:moveTo>
                  <a:pt x="847725" y="58490"/>
                </a:moveTo>
                <a:cubicBezTo>
                  <a:pt x="860921" y="58490"/>
                  <a:pt x="871364" y="61292"/>
                  <a:pt x="879053" y="66898"/>
                </a:cubicBezTo>
                <a:cubicBezTo>
                  <a:pt x="886743" y="72504"/>
                  <a:pt x="891728" y="78581"/>
                  <a:pt x="894010" y="85130"/>
                </a:cubicBezTo>
                <a:cubicBezTo>
                  <a:pt x="895400" y="89297"/>
                  <a:pt x="896094" y="98872"/>
                  <a:pt x="896094" y="113854"/>
                </a:cubicBezTo>
                <a:lnTo>
                  <a:pt x="896094" y="167878"/>
                </a:lnTo>
                <a:cubicBezTo>
                  <a:pt x="896094" y="174228"/>
                  <a:pt x="896342" y="178222"/>
                  <a:pt x="896838" y="179859"/>
                </a:cubicBezTo>
                <a:cubicBezTo>
                  <a:pt x="897334" y="181496"/>
                  <a:pt x="898079" y="182711"/>
                  <a:pt x="899071" y="183505"/>
                </a:cubicBezTo>
                <a:cubicBezTo>
                  <a:pt x="900063" y="184299"/>
                  <a:pt x="901204" y="184696"/>
                  <a:pt x="902494" y="184696"/>
                </a:cubicBezTo>
                <a:cubicBezTo>
                  <a:pt x="905073" y="184696"/>
                  <a:pt x="907703" y="182860"/>
                  <a:pt x="910382" y="179189"/>
                </a:cubicBezTo>
                <a:lnTo>
                  <a:pt x="914846" y="182761"/>
                </a:lnTo>
                <a:cubicBezTo>
                  <a:pt x="909886" y="190103"/>
                  <a:pt x="904751" y="195436"/>
                  <a:pt x="899443" y="198760"/>
                </a:cubicBezTo>
                <a:cubicBezTo>
                  <a:pt x="894135" y="202084"/>
                  <a:pt x="888107" y="203746"/>
                  <a:pt x="881360" y="203746"/>
                </a:cubicBezTo>
                <a:cubicBezTo>
                  <a:pt x="873423" y="203746"/>
                  <a:pt x="867221" y="201885"/>
                  <a:pt x="862757" y="198165"/>
                </a:cubicBezTo>
                <a:cubicBezTo>
                  <a:pt x="858292" y="194444"/>
                  <a:pt x="855563" y="188813"/>
                  <a:pt x="854571" y="181273"/>
                </a:cubicBezTo>
                <a:cubicBezTo>
                  <a:pt x="837605" y="196255"/>
                  <a:pt x="822375" y="203746"/>
                  <a:pt x="808881" y="203746"/>
                </a:cubicBezTo>
                <a:cubicBezTo>
                  <a:pt x="800943" y="203746"/>
                  <a:pt x="794345" y="201141"/>
                  <a:pt x="789087" y="195932"/>
                </a:cubicBezTo>
                <a:cubicBezTo>
                  <a:pt x="783828" y="190723"/>
                  <a:pt x="781199" y="184200"/>
                  <a:pt x="781199" y="176361"/>
                </a:cubicBezTo>
                <a:cubicBezTo>
                  <a:pt x="781199" y="165745"/>
                  <a:pt x="785763" y="156195"/>
                  <a:pt x="794891" y="147712"/>
                </a:cubicBezTo>
                <a:cubicBezTo>
                  <a:pt x="804019" y="139229"/>
                  <a:pt x="823912" y="127943"/>
                  <a:pt x="854571" y="113854"/>
                </a:cubicBezTo>
                <a:lnTo>
                  <a:pt x="854571" y="99864"/>
                </a:lnTo>
                <a:cubicBezTo>
                  <a:pt x="854571" y="89347"/>
                  <a:pt x="854001" y="82724"/>
                  <a:pt x="852859" y="79995"/>
                </a:cubicBezTo>
                <a:cubicBezTo>
                  <a:pt x="851719" y="77267"/>
                  <a:pt x="849561" y="74885"/>
                  <a:pt x="846385" y="72851"/>
                </a:cubicBezTo>
                <a:cubicBezTo>
                  <a:pt x="843211" y="70817"/>
                  <a:pt x="839639" y="69800"/>
                  <a:pt x="835670" y="69800"/>
                </a:cubicBezTo>
                <a:cubicBezTo>
                  <a:pt x="829221" y="69800"/>
                  <a:pt x="823912" y="71239"/>
                  <a:pt x="819745" y="74116"/>
                </a:cubicBezTo>
                <a:cubicBezTo>
                  <a:pt x="817166" y="75902"/>
                  <a:pt x="815876" y="77986"/>
                  <a:pt x="815876" y="80367"/>
                </a:cubicBezTo>
                <a:cubicBezTo>
                  <a:pt x="815876" y="82451"/>
                  <a:pt x="817265" y="85031"/>
                  <a:pt x="820043" y="88106"/>
                </a:cubicBezTo>
                <a:cubicBezTo>
                  <a:pt x="823813" y="92373"/>
                  <a:pt x="825698" y="96490"/>
                  <a:pt x="825698" y="100459"/>
                </a:cubicBezTo>
                <a:cubicBezTo>
                  <a:pt x="825698" y="105321"/>
                  <a:pt x="823888" y="109463"/>
                  <a:pt x="820266" y="112886"/>
                </a:cubicBezTo>
                <a:cubicBezTo>
                  <a:pt x="816645" y="116309"/>
                  <a:pt x="811907" y="118021"/>
                  <a:pt x="806053" y="118021"/>
                </a:cubicBezTo>
                <a:cubicBezTo>
                  <a:pt x="799802" y="118021"/>
                  <a:pt x="794569" y="116136"/>
                  <a:pt x="790352" y="112365"/>
                </a:cubicBezTo>
                <a:cubicBezTo>
                  <a:pt x="786135" y="108595"/>
                  <a:pt x="784026" y="104180"/>
                  <a:pt x="784026" y="99120"/>
                </a:cubicBezTo>
                <a:cubicBezTo>
                  <a:pt x="784026" y="91976"/>
                  <a:pt x="786854" y="85155"/>
                  <a:pt x="792510" y="78656"/>
                </a:cubicBezTo>
                <a:cubicBezTo>
                  <a:pt x="798165" y="72157"/>
                  <a:pt x="806053" y="67171"/>
                  <a:pt x="816173" y="63699"/>
                </a:cubicBezTo>
                <a:cubicBezTo>
                  <a:pt x="826294" y="60226"/>
                  <a:pt x="836811" y="58490"/>
                  <a:pt x="847725" y="58490"/>
                </a:cubicBezTo>
                <a:close/>
                <a:moveTo>
                  <a:pt x="746522" y="58490"/>
                </a:moveTo>
                <a:cubicBezTo>
                  <a:pt x="752078" y="58490"/>
                  <a:pt x="756518" y="60201"/>
                  <a:pt x="759842" y="63624"/>
                </a:cubicBezTo>
                <a:cubicBezTo>
                  <a:pt x="763166" y="67047"/>
                  <a:pt x="764828" y="71884"/>
                  <a:pt x="764828" y="78135"/>
                </a:cubicBezTo>
                <a:cubicBezTo>
                  <a:pt x="764828" y="84783"/>
                  <a:pt x="763215" y="89942"/>
                  <a:pt x="759991" y="93613"/>
                </a:cubicBezTo>
                <a:cubicBezTo>
                  <a:pt x="756766" y="97284"/>
                  <a:pt x="752872" y="99120"/>
                  <a:pt x="748308" y="99120"/>
                </a:cubicBezTo>
                <a:cubicBezTo>
                  <a:pt x="743049" y="99120"/>
                  <a:pt x="738485" y="97433"/>
                  <a:pt x="734615" y="94059"/>
                </a:cubicBezTo>
                <a:cubicBezTo>
                  <a:pt x="730746" y="90686"/>
                  <a:pt x="728464" y="88801"/>
                  <a:pt x="727769" y="88404"/>
                </a:cubicBezTo>
                <a:cubicBezTo>
                  <a:pt x="726777" y="87809"/>
                  <a:pt x="725636" y="87511"/>
                  <a:pt x="724346" y="87511"/>
                </a:cubicBezTo>
                <a:cubicBezTo>
                  <a:pt x="721469" y="87511"/>
                  <a:pt x="718741" y="88602"/>
                  <a:pt x="716161" y="90785"/>
                </a:cubicBezTo>
                <a:cubicBezTo>
                  <a:pt x="712093" y="94159"/>
                  <a:pt x="709017" y="98971"/>
                  <a:pt x="706933" y="105222"/>
                </a:cubicBezTo>
                <a:cubicBezTo>
                  <a:pt x="703758" y="114846"/>
                  <a:pt x="702171" y="125462"/>
                  <a:pt x="702171" y="137071"/>
                </a:cubicBezTo>
                <a:lnTo>
                  <a:pt x="702171" y="169069"/>
                </a:lnTo>
                <a:lnTo>
                  <a:pt x="702320" y="177403"/>
                </a:lnTo>
                <a:cubicBezTo>
                  <a:pt x="702320" y="183059"/>
                  <a:pt x="702667" y="186680"/>
                  <a:pt x="703362" y="188268"/>
                </a:cubicBezTo>
                <a:cubicBezTo>
                  <a:pt x="704552" y="190947"/>
                  <a:pt x="706313" y="192906"/>
                  <a:pt x="708645" y="194146"/>
                </a:cubicBezTo>
                <a:cubicBezTo>
                  <a:pt x="710977" y="195387"/>
                  <a:pt x="714921" y="196156"/>
                  <a:pt x="720477" y="196453"/>
                </a:cubicBezTo>
                <a:lnTo>
                  <a:pt x="720477" y="201811"/>
                </a:lnTo>
                <a:lnTo>
                  <a:pt x="645319" y="201811"/>
                </a:lnTo>
                <a:lnTo>
                  <a:pt x="645319" y="196453"/>
                </a:lnTo>
                <a:cubicBezTo>
                  <a:pt x="651371" y="195957"/>
                  <a:pt x="655464" y="194295"/>
                  <a:pt x="657597" y="191467"/>
                </a:cubicBezTo>
                <a:cubicBezTo>
                  <a:pt x="659730" y="188640"/>
                  <a:pt x="660797" y="181174"/>
                  <a:pt x="660797" y="169069"/>
                </a:cubicBezTo>
                <a:lnTo>
                  <a:pt x="660797" y="92125"/>
                </a:lnTo>
                <a:cubicBezTo>
                  <a:pt x="660797" y="84187"/>
                  <a:pt x="660400" y="79127"/>
                  <a:pt x="659606" y="76944"/>
                </a:cubicBezTo>
                <a:cubicBezTo>
                  <a:pt x="658614" y="74166"/>
                  <a:pt x="657175" y="72132"/>
                  <a:pt x="655290" y="70842"/>
                </a:cubicBezTo>
                <a:cubicBezTo>
                  <a:pt x="653405" y="69552"/>
                  <a:pt x="650081" y="68659"/>
                  <a:pt x="645319" y="68163"/>
                </a:cubicBezTo>
                <a:lnTo>
                  <a:pt x="645319" y="62657"/>
                </a:lnTo>
                <a:lnTo>
                  <a:pt x="702171" y="62657"/>
                </a:lnTo>
                <a:lnTo>
                  <a:pt x="702171" y="94208"/>
                </a:lnTo>
                <a:cubicBezTo>
                  <a:pt x="711398" y="79822"/>
                  <a:pt x="719485" y="70272"/>
                  <a:pt x="726430" y="65559"/>
                </a:cubicBezTo>
                <a:cubicBezTo>
                  <a:pt x="733375" y="60846"/>
                  <a:pt x="740073" y="58490"/>
                  <a:pt x="746522" y="58490"/>
                </a:cubicBezTo>
                <a:close/>
                <a:moveTo>
                  <a:pt x="557659" y="58490"/>
                </a:moveTo>
                <a:cubicBezTo>
                  <a:pt x="569764" y="58490"/>
                  <a:pt x="581025" y="61615"/>
                  <a:pt x="591443" y="67866"/>
                </a:cubicBezTo>
                <a:cubicBezTo>
                  <a:pt x="601861" y="74116"/>
                  <a:pt x="609774" y="82997"/>
                  <a:pt x="615181" y="94506"/>
                </a:cubicBezTo>
                <a:cubicBezTo>
                  <a:pt x="620588" y="106015"/>
                  <a:pt x="623292" y="118616"/>
                  <a:pt x="623292" y="132308"/>
                </a:cubicBezTo>
                <a:cubicBezTo>
                  <a:pt x="623292" y="152053"/>
                  <a:pt x="618282" y="168573"/>
                  <a:pt x="608261" y="181868"/>
                </a:cubicBezTo>
                <a:cubicBezTo>
                  <a:pt x="596156" y="197942"/>
                  <a:pt x="579438" y="205978"/>
                  <a:pt x="558105" y="205978"/>
                </a:cubicBezTo>
                <a:cubicBezTo>
                  <a:pt x="537170" y="205978"/>
                  <a:pt x="521047" y="198636"/>
                  <a:pt x="509736" y="183952"/>
                </a:cubicBezTo>
                <a:cubicBezTo>
                  <a:pt x="498426" y="169267"/>
                  <a:pt x="492770" y="152251"/>
                  <a:pt x="492770" y="132904"/>
                </a:cubicBezTo>
                <a:cubicBezTo>
                  <a:pt x="492770" y="112961"/>
                  <a:pt x="498549" y="95573"/>
                  <a:pt x="510109" y="80739"/>
                </a:cubicBezTo>
                <a:cubicBezTo>
                  <a:pt x="521667" y="65906"/>
                  <a:pt x="537518" y="58490"/>
                  <a:pt x="557659" y="58490"/>
                </a:cubicBezTo>
                <a:close/>
                <a:moveTo>
                  <a:pt x="425648" y="58490"/>
                </a:moveTo>
                <a:cubicBezTo>
                  <a:pt x="440035" y="58490"/>
                  <a:pt x="451470" y="62111"/>
                  <a:pt x="459953" y="69354"/>
                </a:cubicBezTo>
                <a:cubicBezTo>
                  <a:pt x="468437" y="76597"/>
                  <a:pt x="472678" y="84683"/>
                  <a:pt x="472678" y="93613"/>
                </a:cubicBezTo>
                <a:cubicBezTo>
                  <a:pt x="472678" y="99268"/>
                  <a:pt x="470967" y="103783"/>
                  <a:pt x="467543" y="107156"/>
                </a:cubicBezTo>
                <a:cubicBezTo>
                  <a:pt x="464121" y="110530"/>
                  <a:pt x="459631" y="112216"/>
                  <a:pt x="454074" y="112216"/>
                </a:cubicBezTo>
                <a:cubicBezTo>
                  <a:pt x="448221" y="112216"/>
                  <a:pt x="443384" y="110282"/>
                  <a:pt x="439564" y="106412"/>
                </a:cubicBezTo>
                <a:cubicBezTo>
                  <a:pt x="435744" y="102543"/>
                  <a:pt x="433387" y="95647"/>
                  <a:pt x="432494" y="85725"/>
                </a:cubicBezTo>
                <a:cubicBezTo>
                  <a:pt x="431899" y="79474"/>
                  <a:pt x="430460" y="75109"/>
                  <a:pt x="428178" y="72628"/>
                </a:cubicBezTo>
                <a:cubicBezTo>
                  <a:pt x="425896" y="70148"/>
                  <a:pt x="423217" y="68908"/>
                  <a:pt x="420142" y="68908"/>
                </a:cubicBezTo>
                <a:cubicBezTo>
                  <a:pt x="415379" y="68908"/>
                  <a:pt x="411311" y="71438"/>
                  <a:pt x="407938" y="76498"/>
                </a:cubicBezTo>
                <a:cubicBezTo>
                  <a:pt x="402778" y="84138"/>
                  <a:pt x="400199" y="95845"/>
                  <a:pt x="400199" y="111621"/>
                </a:cubicBezTo>
                <a:cubicBezTo>
                  <a:pt x="400199" y="124718"/>
                  <a:pt x="402282" y="137244"/>
                  <a:pt x="406450" y="149200"/>
                </a:cubicBezTo>
                <a:cubicBezTo>
                  <a:pt x="410617" y="161156"/>
                  <a:pt x="416322" y="170061"/>
                  <a:pt x="423565" y="175915"/>
                </a:cubicBezTo>
                <a:cubicBezTo>
                  <a:pt x="429022" y="180181"/>
                  <a:pt x="435471" y="182315"/>
                  <a:pt x="442912" y="182315"/>
                </a:cubicBezTo>
                <a:cubicBezTo>
                  <a:pt x="447774" y="182315"/>
                  <a:pt x="452388" y="181174"/>
                  <a:pt x="456754" y="178892"/>
                </a:cubicBezTo>
                <a:cubicBezTo>
                  <a:pt x="461119" y="176609"/>
                  <a:pt x="466278" y="172293"/>
                  <a:pt x="472232" y="165943"/>
                </a:cubicBezTo>
                <a:lnTo>
                  <a:pt x="476845" y="169515"/>
                </a:lnTo>
                <a:cubicBezTo>
                  <a:pt x="470297" y="181818"/>
                  <a:pt x="462136" y="190971"/>
                  <a:pt x="452363" y="196974"/>
                </a:cubicBezTo>
                <a:cubicBezTo>
                  <a:pt x="442590" y="202977"/>
                  <a:pt x="432197" y="205978"/>
                  <a:pt x="421183" y="205978"/>
                </a:cubicBezTo>
                <a:cubicBezTo>
                  <a:pt x="402630" y="205978"/>
                  <a:pt x="387796" y="198983"/>
                  <a:pt x="376684" y="184993"/>
                </a:cubicBezTo>
                <a:cubicBezTo>
                  <a:pt x="365571" y="171004"/>
                  <a:pt x="360015" y="154186"/>
                  <a:pt x="360015" y="134541"/>
                </a:cubicBezTo>
                <a:cubicBezTo>
                  <a:pt x="360015" y="115590"/>
                  <a:pt x="365075" y="98921"/>
                  <a:pt x="375196" y="84534"/>
                </a:cubicBezTo>
                <a:cubicBezTo>
                  <a:pt x="387400" y="67171"/>
                  <a:pt x="404217" y="58490"/>
                  <a:pt x="425648" y="58490"/>
                </a:cubicBezTo>
                <a:close/>
                <a:moveTo>
                  <a:pt x="289768" y="58490"/>
                </a:moveTo>
                <a:cubicBezTo>
                  <a:pt x="303857" y="58490"/>
                  <a:pt x="316086" y="64269"/>
                  <a:pt x="326454" y="75828"/>
                </a:cubicBezTo>
                <a:cubicBezTo>
                  <a:pt x="336823" y="87387"/>
                  <a:pt x="342404" y="104527"/>
                  <a:pt x="343198" y="127248"/>
                </a:cubicBezTo>
                <a:lnTo>
                  <a:pt x="266849" y="127248"/>
                </a:lnTo>
                <a:cubicBezTo>
                  <a:pt x="267742" y="145703"/>
                  <a:pt x="272653" y="160288"/>
                  <a:pt x="281583" y="171004"/>
                </a:cubicBezTo>
                <a:cubicBezTo>
                  <a:pt x="288429" y="179239"/>
                  <a:pt x="296664" y="183356"/>
                  <a:pt x="306288" y="183356"/>
                </a:cubicBezTo>
                <a:cubicBezTo>
                  <a:pt x="312241" y="183356"/>
                  <a:pt x="317649" y="181694"/>
                  <a:pt x="322510" y="178371"/>
                </a:cubicBezTo>
                <a:cubicBezTo>
                  <a:pt x="327372" y="175047"/>
                  <a:pt x="332581" y="169069"/>
                  <a:pt x="338137" y="160437"/>
                </a:cubicBezTo>
                <a:lnTo>
                  <a:pt x="343198" y="163711"/>
                </a:lnTo>
                <a:cubicBezTo>
                  <a:pt x="335657" y="179090"/>
                  <a:pt x="327323" y="189979"/>
                  <a:pt x="318195" y="196379"/>
                </a:cubicBezTo>
                <a:cubicBezTo>
                  <a:pt x="309066" y="202778"/>
                  <a:pt x="298500" y="205978"/>
                  <a:pt x="286494" y="205978"/>
                </a:cubicBezTo>
                <a:cubicBezTo>
                  <a:pt x="265857" y="205978"/>
                  <a:pt x="250230" y="198041"/>
                  <a:pt x="239613" y="182166"/>
                </a:cubicBezTo>
                <a:cubicBezTo>
                  <a:pt x="231080" y="169366"/>
                  <a:pt x="226814" y="153491"/>
                  <a:pt x="226814" y="134541"/>
                </a:cubicBezTo>
                <a:cubicBezTo>
                  <a:pt x="226814" y="111324"/>
                  <a:pt x="233090" y="92844"/>
                  <a:pt x="245641" y="79102"/>
                </a:cubicBezTo>
                <a:cubicBezTo>
                  <a:pt x="258192" y="65360"/>
                  <a:pt x="272901" y="58490"/>
                  <a:pt x="289768" y="58490"/>
                </a:cubicBezTo>
                <a:close/>
                <a:moveTo>
                  <a:pt x="980480" y="11758"/>
                </a:moveTo>
                <a:lnTo>
                  <a:pt x="985391" y="11758"/>
                </a:lnTo>
                <a:lnTo>
                  <a:pt x="985391" y="62657"/>
                </a:lnTo>
                <a:lnTo>
                  <a:pt x="1018431" y="62657"/>
                </a:lnTo>
                <a:lnTo>
                  <a:pt x="1018431" y="77391"/>
                </a:lnTo>
                <a:lnTo>
                  <a:pt x="985391" y="77391"/>
                </a:lnTo>
                <a:lnTo>
                  <a:pt x="985391" y="163265"/>
                </a:lnTo>
                <a:cubicBezTo>
                  <a:pt x="985391" y="171301"/>
                  <a:pt x="985763" y="176485"/>
                  <a:pt x="986507" y="178817"/>
                </a:cubicBezTo>
                <a:cubicBezTo>
                  <a:pt x="987251" y="181149"/>
                  <a:pt x="988566" y="183034"/>
                  <a:pt x="990451" y="184473"/>
                </a:cubicBezTo>
                <a:cubicBezTo>
                  <a:pt x="992336" y="185911"/>
                  <a:pt x="994073" y="186631"/>
                  <a:pt x="995660" y="186631"/>
                </a:cubicBezTo>
                <a:cubicBezTo>
                  <a:pt x="1002109" y="186631"/>
                  <a:pt x="1008211" y="181719"/>
                  <a:pt x="1013966" y="171897"/>
                </a:cubicBezTo>
                <a:lnTo>
                  <a:pt x="1018431" y="175171"/>
                </a:lnTo>
                <a:cubicBezTo>
                  <a:pt x="1010394" y="194221"/>
                  <a:pt x="997347" y="203746"/>
                  <a:pt x="979289" y="203746"/>
                </a:cubicBezTo>
                <a:cubicBezTo>
                  <a:pt x="970459" y="203746"/>
                  <a:pt x="962992" y="201290"/>
                  <a:pt x="956890" y="196379"/>
                </a:cubicBezTo>
                <a:cubicBezTo>
                  <a:pt x="950788" y="191467"/>
                  <a:pt x="946894" y="185986"/>
                  <a:pt x="945207" y="179933"/>
                </a:cubicBezTo>
                <a:cubicBezTo>
                  <a:pt x="944215" y="176560"/>
                  <a:pt x="943719" y="167432"/>
                  <a:pt x="943719" y="152549"/>
                </a:cubicBezTo>
                <a:lnTo>
                  <a:pt x="943719" y="77391"/>
                </a:lnTo>
                <a:lnTo>
                  <a:pt x="925562" y="77391"/>
                </a:lnTo>
                <a:lnTo>
                  <a:pt x="925562" y="72182"/>
                </a:lnTo>
                <a:cubicBezTo>
                  <a:pt x="938064" y="63351"/>
                  <a:pt x="948705" y="54074"/>
                  <a:pt x="957486" y="44351"/>
                </a:cubicBezTo>
                <a:cubicBezTo>
                  <a:pt x="966267" y="34627"/>
                  <a:pt x="973931" y="23763"/>
                  <a:pt x="980480" y="11758"/>
                </a:cubicBezTo>
                <a:close/>
                <a:moveTo>
                  <a:pt x="76944" y="11460"/>
                </a:moveTo>
                <a:lnTo>
                  <a:pt x="76944" y="168920"/>
                </a:lnTo>
                <a:cubicBezTo>
                  <a:pt x="76944" y="177254"/>
                  <a:pt x="77341" y="182364"/>
                  <a:pt x="78135" y="184249"/>
                </a:cubicBezTo>
                <a:cubicBezTo>
                  <a:pt x="78928" y="186134"/>
                  <a:pt x="80268" y="187573"/>
                  <a:pt x="82153" y="188565"/>
                </a:cubicBezTo>
                <a:cubicBezTo>
                  <a:pt x="84832" y="190054"/>
                  <a:pt x="88702" y="190798"/>
                  <a:pt x="93762" y="190798"/>
                </a:cubicBezTo>
                <a:cubicBezTo>
                  <a:pt x="110331" y="190798"/>
                  <a:pt x="122982" y="185142"/>
                  <a:pt x="131713" y="173831"/>
                </a:cubicBezTo>
                <a:cubicBezTo>
                  <a:pt x="143619" y="158552"/>
                  <a:pt x="149572" y="134838"/>
                  <a:pt x="149572" y="102691"/>
                </a:cubicBezTo>
                <a:cubicBezTo>
                  <a:pt x="149572" y="76795"/>
                  <a:pt x="145504" y="56108"/>
                  <a:pt x="137368" y="40630"/>
                </a:cubicBezTo>
                <a:cubicBezTo>
                  <a:pt x="130919" y="28525"/>
                  <a:pt x="122634" y="20290"/>
                  <a:pt x="112514" y="15925"/>
                </a:cubicBezTo>
                <a:cubicBezTo>
                  <a:pt x="105370" y="12849"/>
                  <a:pt x="93514" y="11361"/>
                  <a:pt x="76944" y="11460"/>
                </a:cubicBezTo>
                <a:close/>
                <a:moveTo>
                  <a:pt x="0" y="0"/>
                </a:moveTo>
                <a:lnTo>
                  <a:pt x="90339" y="0"/>
                </a:lnTo>
                <a:cubicBezTo>
                  <a:pt x="114449" y="0"/>
                  <a:pt x="133846" y="3274"/>
                  <a:pt x="148530" y="9823"/>
                </a:cubicBezTo>
                <a:cubicBezTo>
                  <a:pt x="166489" y="17859"/>
                  <a:pt x="180107" y="30014"/>
                  <a:pt x="189384" y="46286"/>
                </a:cubicBezTo>
                <a:cubicBezTo>
                  <a:pt x="198661" y="62558"/>
                  <a:pt x="203299" y="80963"/>
                  <a:pt x="203299" y="101501"/>
                </a:cubicBezTo>
                <a:cubicBezTo>
                  <a:pt x="203299" y="115689"/>
                  <a:pt x="201017" y="128761"/>
                  <a:pt x="196453" y="140717"/>
                </a:cubicBezTo>
                <a:cubicBezTo>
                  <a:pt x="191889" y="152673"/>
                  <a:pt x="185985" y="162545"/>
                  <a:pt x="178743" y="170334"/>
                </a:cubicBezTo>
                <a:cubicBezTo>
                  <a:pt x="171500" y="178123"/>
                  <a:pt x="163140" y="184373"/>
                  <a:pt x="153665" y="189086"/>
                </a:cubicBezTo>
                <a:cubicBezTo>
                  <a:pt x="144190" y="193799"/>
                  <a:pt x="132606" y="197445"/>
                  <a:pt x="118914" y="200025"/>
                </a:cubicBezTo>
                <a:cubicBezTo>
                  <a:pt x="112861" y="201216"/>
                  <a:pt x="103336" y="201811"/>
                  <a:pt x="90339" y="201811"/>
                </a:cubicBezTo>
                <a:lnTo>
                  <a:pt x="0" y="201811"/>
                </a:lnTo>
                <a:lnTo>
                  <a:pt x="0" y="196304"/>
                </a:lnTo>
                <a:lnTo>
                  <a:pt x="6697" y="196304"/>
                </a:lnTo>
                <a:cubicBezTo>
                  <a:pt x="12551" y="196304"/>
                  <a:pt x="17041" y="195387"/>
                  <a:pt x="20166" y="193551"/>
                </a:cubicBezTo>
                <a:cubicBezTo>
                  <a:pt x="23292" y="191716"/>
                  <a:pt x="25598" y="189210"/>
                  <a:pt x="27087" y="186035"/>
                </a:cubicBezTo>
                <a:cubicBezTo>
                  <a:pt x="27980" y="183952"/>
                  <a:pt x="28426" y="177701"/>
                  <a:pt x="28426" y="167283"/>
                </a:cubicBezTo>
                <a:lnTo>
                  <a:pt x="28426" y="34528"/>
                </a:lnTo>
                <a:cubicBezTo>
                  <a:pt x="28426" y="24209"/>
                  <a:pt x="27880" y="17760"/>
                  <a:pt x="26789" y="15181"/>
                </a:cubicBezTo>
                <a:cubicBezTo>
                  <a:pt x="25698" y="12601"/>
                  <a:pt x="23490" y="10344"/>
                  <a:pt x="20166" y="8409"/>
                </a:cubicBezTo>
                <a:cubicBezTo>
                  <a:pt x="16842" y="6474"/>
                  <a:pt x="12353" y="5507"/>
                  <a:pt x="6697" y="5507"/>
                </a:cubicBezTo>
                <a:lnTo>
                  <a:pt x="0" y="5507"/>
                </a:lnTo>
                <a:close/>
              </a:path>
            </a:pathLst>
          </a:custGeom>
          <a:solidFill>
            <a:srgbClr val="093B5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Times New Roman" panose="02020603050405020304" pitchFamily="18" charset="0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6BCB5-F0D3-44CF-82CB-385E87C87C47}"/>
              </a:ext>
            </a:extLst>
          </p:cNvPr>
          <p:cNvSpPr txBox="1"/>
          <p:nvPr/>
        </p:nvSpPr>
        <p:spPr>
          <a:xfrm>
            <a:off x="2447764" y="438453"/>
            <a:ext cx="4740498" cy="1426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装饰器的副作用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如何规避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6D1DC4-34EB-49C3-9A5E-63914E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1" y="-1843272"/>
            <a:ext cx="4276725" cy="1666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274BBB-21ED-40F8-AD92-D9B8F5DA3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513818"/>
            <a:ext cx="2162175" cy="1057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1290F40-1DFE-4CBD-8771-591A4B03D1BD}"/>
              </a:ext>
            </a:extLst>
          </p:cNvPr>
          <p:cNvSpPr txBox="1"/>
          <p:nvPr/>
        </p:nvSpPr>
        <p:spPr>
          <a:xfrm>
            <a:off x="6163820" y="146208"/>
            <a:ext cx="4824277" cy="26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函数装饰器基础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8A752-5363-4F80-A987-3F6A8DE39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57922"/>
            <a:ext cx="4553914" cy="34799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93F040-810A-44CA-BC3F-01353C4C0373}"/>
              </a:ext>
            </a:extLst>
          </p:cNvPr>
          <p:cNvSpPr txBox="1"/>
          <p:nvPr/>
        </p:nvSpPr>
        <p:spPr>
          <a:xfrm>
            <a:off x="4650784" y="1266804"/>
            <a:ext cx="4740498" cy="373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1.</a:t>
            </a:r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位置</a:t>
            </a:r>
            <a:endParaRPr lang="en-US" altLang="zh-CN" sz="2000" b="1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2.@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也是一种装饰器</a:t>
            </a: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_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装饰器嵌套</a:t>
            </a:r>
            <a:endParaRPr lang="en-US" altLang="zh-CN" sz="2000" b="1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@decorator_1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@decorator_2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def </a:t>
            </a:r>
            <a:r>
              <a:rPr lang="en-US" altLang="zh-CN" sz="2000" b="1" dirty="0" err="1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func</a:t>
            </a: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():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pass</a:t>
            </a:r>
          </a:p>
        </p:txBody>
      </p:sp>
    </p:spTree>
    <p:extLst>
      <p:ext uri="{BB962C8B-B14F-4D97-AF65-F5344CB8AC3E}">
        <p14:creationId xmlns:p14="http://schemas.microsoft.com/office/powerpoint/2010/main" val="1530305255"/>
      </p:ext>
    </p:extLst>
  </p:cSld>
  <p:clrMapOvr>
    <a:masterClrMapping/>
  </p:clrMapOvr>
  <p:transition spd="med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>
            <a:latin typeface="方正清刻本悦宋简体" panose="02000000000000000000" pitchFamily="2" charset="-122"/>
            <a:ea typeface="方正清刻本悦宋简体" panose="02000000000000000000" pitchFamily="2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671</Words>
  <Application>Microsoft Office PowerPoint</Application>
  <PresentationFormat>自定义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AgencyFB</vt:lpstr>
      <vt:lpstr>方正清刻本悦宋简体</vt:lpstr>
      <vt:lpstr>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 </cp:lastModifiedBy>
  <cp:revision>399</cp:revision>
  <dcterms:created xsi:type="dcterms:W3CDTF">2017-06-09T15:26:17Z</dcterms:created>
  <dcterms:modified xsi:type="dcterms:W3CDTF">2018-11-10T08:14:40Z</dcterms:modified>
</cp:coreProperties>
</file>