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72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0" y="3954765"/>
            <a:ext cx="3790950" cy="181106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0" y="4790635"/>
            <a:ext cx="3329250" cy="15904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951796" y="1285620"/>
            <a:ext cx="4288409" cy="4288409"/>
            <a:chOff x="3648000" y="1242252"/>
            <a:chExt cx="4896000" cy="4896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3882000" y="1476252"/>
              <a:ext cx="4428000" cy="4428000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648000" y="1242252"/>
              <a:ext cx="4896000" cy="4896000"/>
            </a:xfrm>
            <a:prstGeom prst="ellipse">
              <a:avLst/>
            </a:prstGeom>
            <a:noFill/>
            <a:ln w="1905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圆角矩形 19"/>
          <p:cNvSpPr/>
          <p:nvPr/>
        </p:nvSpPr>
        <p:spPr>
          <a:xfrm>
            <a:off x="5023624" y="4419812"/>
            <a:ext cx="2144752" cy="475583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3415" y="3297115"/>
            <a:ext cx="5305170" cy="939769"/>
          </a:xfrm>
        </p:spPr>
        <p:txBody>
          <a:bodyPr anchor="ctr">
            <a:noAutofit/>
          </a:bodyPr>
          <a:lstStyle>
            <a:lvl1pPr algn="ctr">
              <a:defRPr sz="40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173618" y="4419813"/>
            <a:ext cx="1844768" cy="4578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8329293" y="765657"/>
            <a:ext cx="3862707" cy="184534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32766" y="4648760"/>
            <a:ext cx="462709" cy="462709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827309" y="4752234"/>
            <a:ext cx="286322" cy="286322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04433" y="4860295"/>
            <a:ext cx="220406" cy="220406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133556" y="1490581"/>
            <a:ext cx="704721" cy="704721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706060" y="1842941"/>
            <a:ext cx="309405" cy="309405"/>
          </a:xfrm>
          <a:prstGeom prst="ellipse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90562"/>
            <a:ext cx="10515600" cy="54396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647400" y="1206525"/>
            <a:ext cx="4896000" cy="4896000"/>
            <a:chOff x="3648000" y="1242252"/>
            <a:chExt cx="4896000" cy="4896000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3882000" y="1476252"/>
              <a:ext cx="4428000" cy="4428000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3648000" y="1242252"/>
              <a:ext cx="4896000" cy="4896000"/>
            </a:xfrm>
            <a:prstGeom prst="ellipse">
              <a:avLst/>
            </a:prstGeom>
            <a:noFill/>
            <a:ln w="1905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圆角矩形 4"/>
          <p:cNvSpPr/>
          <p:nvPr/>
        </p:nvSpPr>
        <p:spPr>
          <a:xfrm>
            <a:off x="3993930" y="3465419"/>
            <a:ext cx="4159470" cy="618248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401348" y="2271772"/>
            <a:ext cx="618246" cy="583818"/>
          </a:xfrm>
          <a:prstGeom prst="triangle">
            <a:avLst/>
          </a:prstGeom>
          <a:noFill/>
          <a:ln w="8890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15963" y="3362906"/>
            <a:ext cx="4137438" cy="814711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62388" y="4213248"/>
            <a:ext cx="3444587" cy="99375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47400" y="1206525"/>
            <a:ext cx="4896000" cy="4896000"/>
            <a:chOff x="3648000" y="1242252"/>
            <a:chExt cx="4896000" cy="4896000"/>
          </a:xfrm>
        </p:grpSpPr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3882000" y="1476252"/>
              <a:ext cx="4428000" cy="4428000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3648000" y="1242252"/>
              <a:ext cx="4896000" cy="4896000"/>
            </a:xfrm>
            <a:prstGeom prst="ellipse">
              <a:avLst/>
            </a:prstGeom>
            <a:noFill/>
            <a:ln w="1905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331368" y="2528189"/>
            <a:ext cx="352926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31368" y="3654525"/>
            <a:ext cx="352926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31368" y="2490101"/>
            <a:ext cx="3529264" cy="1202510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4330699" y="3767805"/>
            <a:ext cx="3529264" cy="14762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19860" y="365125"/>
            <a:ext cx="173393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7638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accent5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43415" y="3285050"/>
            <a:ext cx="5305170" cy="939769"/>
          </a:xfrm>
        </p:spPr>
        <p:txBody>
          <a:bodyPr/>
          <a:p>
            <a:r>
              <a:rPr lang="en-US" altLang="zh-CN"/>
              <a:t>Python-</a:t>
            </a:r>
            <a:r>
              <a:rPr lang="zh-CN" altLang="en-US"/>
              <a:t>函数式编程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p>
            <a:r>
              <a:rPr lang="zh-CN" altLang="en-US" dirty="0"/>
              <a:t>梁科委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Python函数式编程之内置函数篇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4465"/>
            <a:ext cx="10515600" cy="4742815"/>
          </a:xfrm>
        </p:spPr>
        <p:txBody>
          <a:bodyPr>
            <a:normAutofit fontScale="60000"/>
          </a:bodyPr>
          <a:p>
            <a:r>
              <a:rPr lang="zh-CN" altLang="en-US"/>
              <a:t>1）map函数：将一个函数应用于一个或多个可迭代对象，返回一个map object。这里的函数可以为内置函数、operator模块中的函数或者一个lambda函数等：</a:t>
            </a:r>
            <a:endParaRPr lang="zh-CN" altLang="en-US"/>
          </a:p>
          <a:p>
            <a:r>
              <a:rPr lang="zh-CN" altLang="en-US"/>
              <a:t>print(map(abs, range(-4, 5)))    # &lt;map object at 0x1097bd6d8&gt;</a:t>
            </a:r>
            <a:endParaRPr lang="zh-CN" altLang="en-US"/>
          </a:p>
          <a:p>
            <a:r>
              <a:rPr lang="zh-CN" altLang="en-US"/>
              <a:t>print(list(map(abs, range(-4, 5))))    # [4, 3, 2, 1, 0, 1, 2, 3, 4]</a:t>
            </a:r>
            <a:endParaRPr lang="zh-CN" altLang="en-US"/>
          </a:p>
          <a:p>
            <a:r>
              <a:rPr lang="zh-CN" altLang="en-US"/>
              <a:t>print(list(map(lambda x: x**2, range(5))))    # [0, 1, 4, 9, 16]</a:t>
            </a:r>
            <a:endParaRPr lang="zh-CN" altLang="en-US"/>
          </a:p>
          <a:p>
            <a:r>
              <a:rPr lang="zh-CN" altLang="en-US"/>
              <a:t>print(list(map(lambda x, y: x**y, range(1, 5), range(1, 5))))    # [1, 4, 27, 256]</a:t>
            </a:r>
            <a:endParaRPr lang="zh-CN" altLang="en-US"/>
          </a:p>
          <a:p>
            <a:r>
              <a:rPr lang="zh-CN" altLang="en-US"/>
              <a:t>（2）reduce函数：这个函数并不能直接调用，而是需要通过functools库进行引入。该函数的作用是将一个可迭代对象中的元素进行reduce（累加等），最后一个参数可选，为初始值。</a:t>
            </a:r>
            <a:endParaRPr lang="zh-CN" altLang="en-US"/>
          </a:p>
          <a:p>
            <a:r>
              <a:rPr lang="zh-CN" altLang="en-US"/>
              <a:t>from functools import reduce</a:t>
            </a:r>
            <a:endParaRPr lang="zh-CN" altLang="en-US"/>
          </a:p>
          <a:p>
            <a:r>
              <a:rPr lang="zh-CN" altLang="en-US"/>
              <a:t>print(reduce(lambda x, y: x+y, range(10)))    # 45</a:t>
            </a:r>
            <a:endParaRPr lang="zh-CN" altLang="en-US"/>
          </a:p>
          <a:p>
            <a:r>
              <a:rPr lang="zh-CN" altLang="en-US"/>
              <a:t>print(reduce(lambda x, y: x+y, range(10), 100))    # 145</a:t>
            </a:r>
            <a:endParaRPr lang="zh-CN" altLang="en-US"/>
          </a:p>
          <a:p>
            <a:r>
              <a:rPr lang="zh-CN" altLang="en-US"/>
              <a:t>print(reduce(lambda x, y: x+y, [[1, 2], [3, 4]], [0]))    # [0, 1, 2, 3, 4]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540"/>
          </a:xfrm>
        </p:spPr>
        <p:txBody>
          <a:bodyPr>
            <a:normAutofit/>
          </a:bodyPr>
          <a:p>
            <a:r>
              <a:rPr lang="zh-CN" altLang="en-US"/>
              <a:t>（3）filter函数：过滤一个可迭代对象，保留为True的元素。注意第二个例子，只过滤掉0，因为即使是负数也会被判定为True。</a:t>
            </a:r>
            <a:endParaRPr lang="zh-CN" altLang="en-US"/>
          </a:p>
          <a:p>
            <a:r>
              <a:rPr lang="zh-CN" altLang="en-US"/>
              <a:t>print(filter(None, range(-4, 5)))    # &lt;filter object at 0x10c096710&gt;</a:t>
            </a:r>
            <a:endParaRPr lang="zh-CN" altLang="en-US"/>
          </a:p>
          <a:p>
            <a:r>
              <a:rPr lang="zh-CN" altLang="en-US"/>
              <a:t>print(list(filter(None, range(-4, 5))))    # [-4, -3, -2, -1, 1, 2, 3, 4]</a:t>
            </a:r>
            <a:endParaRPr lang="zh-CN" altLang="en-US"/>
          </a:p>
          <a:p>
            <a:r>
              <a:rPr lang="zh-CN" altLang="en-US"/>
              <a:t>print(list(filter(lambda x: x &gt; 0, range(-4, 5))))    # [1, 2, 3, 4]</a:t>
            </a:r>
            <a:endParaRPr lang="zh-CN" altLang="en-US"/>
          </a:p>
          <a:p>
            <a:r>
              <a:rPr lang="zh-CN" altLang="en-US"/>
              <a:t>（4）all、any函数：比较简单，还是可以按照字面意思理解，即判定一个可迭代对象是否全为True或者有为True的。</a:t>
            </a:r>
            <a:endParaRPr lang="zh-CN" altLang="en-US"/>
          </a:p>
          <a:p>
            <a:r>
              <a:rPr lang="zh-CN" altLang="en-US"/>
              <a:t>print(all([0, 1, 2]))    # False</a:t>
            </a:r>
            <a:endParaRPr lang="zh-CN" altLang="en-US"/>
          </a:p>
          <a:p>
            <a:r>
              <a:rPr lang="zh-CN" altLang="en-US"/>
              <a:t>print(any([0, 1, 2]))    # True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0750"/>
            <a:ext cx="10515600" cy="5256530"/>
          </a:xfrm>
        </p:spPr>
        <p:txBody>
          <a:bodyPr>
            <a:normAutofit fontScale="90000"/>
          </a:bodyPr>
          <a:p>
            <a:r>
              <a:rPr lang="zh-CN" altLang="en-US"/>
              <a:t>（5）enumerate函数，如果你想迭代一个列表或者元组，又想知道当前迭代元素的index值，那么enumerate就能满足你的需求：</a:t>
            </a:r>
            <a:endParaRPr lang="zh-CN" altLang="en-US"/>
          </a:p>
          <a:p>
            <a:r>
              <a:rPr lang="zh-CN" altLang="en-US"/>
              <a:t>for index, item in enumerate(range(5)):</a:t>
            </a:r>
            <a:endParaRPr lang="zh-CN" altLang="en-US"/>
          </a:p>
          <a:p>
            <a:r>
              <a:rPr lang="zh-CN" altLang="en-US"/>
              <a:t>    print("%d: %d" % (index, item))    # 0: 0 \n 1: 1 \n 2: 2 ......</a:t>
            </a:r>
            <a:endParaRPr lang="zh-CN" altLang="en-US"/>
          </a:p>
          <a:p>
            <a:r>
              <a:rPr lang="zh-CN" altLang="en-US"/>
              <a:t>（6）zip函数，映射两个或多个可迭代对象，组成新的可迭代对象</a:t>
            </a:r>
            <a:endParaRPr lang="zh-CN" altLang="en-US"/>
          </a:p>
          <a:p>
            <a:r>
              <a:rPr lang="zh-CN" altLang="en-US"/>
              <a:t>for a, b in zip([1, 2, 3], ["a", "b", "c"]):</a:t>
            </a:r>
            <a:endParaRPr lang="zh-CN" altLang="en-US"/>
          </a:p>
          <a:p>
            <a:r>
              <a:rPr lang="zh-CN" altLang="en-US"/>
              <a:t>    print(a, b)    # 1 a \n 2 b \n 3 c</a:t>
            </a:r>
            <a:endParaRPr lang="zh-CN" altLang="en-US"/>
          </a:p>
          <a:p>
            <a:r>
              <a:rPr lang="zh-CN" altLang="en-US"/>
              <a:t>a_dict = dict(zip([1, 2, 3], ["a", "b", "c"]))</a:t>
            </a:r>
            <a:endParaRPr lang="zh-CN" altLang="en-US"/>
          </a:p>
          <a:p>
            <a:r>
              <a:rPr lang="zh-CN" altLang="en-US"/>
              <a:t>print(a_dict)    # {1: 'a', 2: 'b', 3: 'c'}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Python函数式编程之第三方库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​ 第三方库包括fn.py, toolz等，两个第三方库的很多功能都和Python内置的语法、函数类似</a:t>
            </a:r>
            <a:endParaRPr lang="zh-CN" altLang="en-US"/>
          </a:p>
          <a:p>
            <a:r>
              <a:rPr lang="zh-CN" altLang="en-US"/>
              <a:t>! pip install fn （</a:t>
            </a:r>
            <a:r>
              <a:rPr lang="en-US" altLang="zh-CN"/>
              <a:t>jupyter</a:t>
            </a:r>
            <a:r>
              <a:rPr lang="zh-CN" altLang="en-US"/>
              <a:t>安装命令）</a:t>
            </a:r>
            <a:endParaRPr lang="zh-CN" altLang="en-US"/>
          </a:p>
          <a:p>
            <a:r>
              <a:rPr lang="zh-CN" altLang="en-US"/>
              <a:t>from fn import _</a:t>
            </a:r>
            <a:endParaRPr lang="zh-CN" altLang="en-US"/>
          </a:p>
          <a:p>
            <a:r>
              <a:rPr lang="zh-CN" altLang="en-US"/>
              <a:t>add_func_1 = (_ + 2)</a:t>
            </a:r>
            <a:endParaRPr lang="zh-CN" altLang="en-US"/>
          </a:p>
          <a:p>
            <a:r>
              <a:rPr lang="zh-CN" altLang="en-US"/>
              <a:t>print(add_func_1(1))    # 3</a:t>
            </a:r>
            <a:endParaRPr lang="zh-CN" altLang="en-US"/>
          </a:p>
          <a:p>
            <a:r>
              <a:rPr lang="zh-CN" altLang="en-US"/>
              <a:t>add_func_2 = (_ + _ * _)</a:t>
            </a:r>
            <a:endParaRPr lang="zh-CN" altLang="en-US"/>
          </a:p>
          <a:p>
            <a:r>
              <a:rPr lang="zh-CN" altLang="en-US"/>
              <a:t>print(add_func_2(1, 2, 3))    # 7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函数式的定义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函数式编程，或称函数程序设计，又称泛函编程，是一种编程范型，它将电脑运算视为数学上的函数计算，并且避免使用程序状态以及易变对象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函数是"第一等公民"</a:t>
            </a:r>
            <a:endParaRPr lang="zh-CN" altLang="en-US"/>
          </a:p>
          <a:p>
            <a:r>
              <a:rPr lang="zh-CN" altLang="en-US"/>
              <a:t>指的是函数与其他数据类型一样，处于平等地位，可以赋值给其他变量，也可以作为参数，传入另一个函数，或者作为别的函数的返回值。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函数式编程特点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" y="3505835"/>
            <a:ext cx="8075930" cy="2242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0045"/>
            <a:ext cx="10515600" cy="4547235"/>
          </a:xfrm>
        </p:spPr>
        <p:txBody>
          <a:bodyPr/>
          <a:p>
            <a:r>
              <a:rPr lang="zh-CN" altLang="en-US"/>
              <a:t>2. 只用"表达式"，不用"语句"</a:t>
            </a:r>
            <a:endParaRPr lang="zh-CN" altLang="en-US"/>
          </a:p>
          <a:p>
            <a:r>
              <a:rPr lang="zh-CN" altLang="en-US"/>
              <a:t>"表达式"（expression）是一个单纯的运算过程，总是有返回值；"语句"（statement）是执行某种操作，没有返回值。</a:t>
            </a:r>
            <a:endParaRPr lang="zh-CN" altLang="en-US"/>
          </a:p>
          <a:p>
            <a:r>
              <a:rPr lang="zh-CN" altLang="en-US"/>
              <a:t>3. 没有"副作用"</a:t>
            </a:r>
            <a:endParaRPr lang="zh-CN" altLang="en-US"/>
          </a:p>
          <a:p>
            <a:r>
              <a:rPr lang="zh-CN" altLang="en-US"/>
              <a:t>函数式编程强调没有"副作用"，意味着函数要保持独立，所有功能就是返回一个新的值，没有其他行为，尤其是不得修改外部变量的值。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函数式编程优点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函数式编程的表达方式更加符合人类日常生活中的语法，代码可读性更强。</a:t>
            </a:r>
            <a:endParaRPr lang="zh-CN" altLang="en-US"/>
          </a:p>
          <a:p>
            <a:r>
              <a:rPr lang="zh-CN" altLang="en-US"/>
              <a:t>实现同样的功能函数式编程所需要的代码比面向对象编程要少很多，代码更加简洁明晰。</a:t>
            </a:r>
            <a:endParaRPr lang="zh-CN" altLang="en-US"/>
          </a:p>
          <a:p>
            <a:r>
              <a:rPr lang="zh-CN" altLang="en-US"/>
              <a:t>开发效率高（但运行效率低）。</a:t>
            </a:r>
            <a:endParaRPr lang="zh-CN" altLang="en-US"/>
          </a:p>
          <a:p>
            <a:r>
              <a:rPr lang="zh-CN" altLang="en-US"/>
              <a:t>不存在面向对象多线程并发问题。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 支持的函数式编程：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不是纯函数式编程：允许有变量</a:t>
            </a:r>
            <a:endParaRPr lang="zh-CN" altLang="en-US"/>
          </a:p>
          <a:p>
            <a:r>
              <a:rPr lang="zh-CN" altLang="en-US"/>
              <a:t>支持高阶函数：函数也可以作为变量传入</a:t>
            </a:r>
            <a:endParaRPr lang="zh-CN" altLang="en-US"/>
          </a:p>
          <a:p>
            <a:r>
              <a:rPr lang="zh-CN" altLang="en-US"/>
              <a:t>支持闭包：有了闭包就能返回函数</a:t>
            </a:r>
            <a:endParaRPr lang="zh-CN" altLang="en-US"/>
          </a:p>
          <a:p>
            <a:r>
              <a:rPr lang="zh-CN" altLang="en-US"/>
              <a:t>有限度地支持匿名函数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p>
            <a:r>
              <a:rPr lang="zh-CN" altLang="en-US"/>
              <a:t>Python的一些语法，比如lambda、列表解析、字典解析、生成器、iter等</a:t>
            </a:r>
            <a:endParaRPr lang="zh-CN" altLang="en-US"/>
          </a:p>
          <a:p>
            <a:r>
              <a:rPr lang="zh-CN" altLang="en-US"/>
              <a:t>Python的一些内置函数，包括map、reduce、filter、all、any、enumerate、zip等</a:t>
            </a:r>
            <a:endParaRPr lang="zh-CN" altLang="en-US"/>
          </a:p>
          <a:p>
            <a:r>
              <a:rPr lang="zh-CN" altLang="en-US"/>
              <a:t>Python的一些内置模块，比如 itertools、functools 和 operator模块等</a:t>
            </a:r>
            <a:endParaRPr lang="zh-CN" altLang="en-US"/>
          </a:p>
          <a:p>
            <a:r>
              <a:rPr lang="zh-CN" altLang="en-US"/>
              <a:t>Python的一些第三方库，比如fn.py， toolz等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Python具有一些函数式编程的思想，主要体现在下面几个方面：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Python函数式编程之语法篇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0970"/>
            <a:ext cx="10626090" cy="4766310"/>
          </a:xfrm>
        </p:spPr>
        <p:txBody>
          <a:bodyPr>
            <a:normAutofit fontScale="60000"/>
          </a:bodyPr>
          <a:p>
            <a:r>
              <a:rPr lang="zh-CN" altLang="en-US"/>
              <a:t>1）列表解析，将range(5)的每个元素进行平方：</a:t>
            </a:r>
            <a:endParaRPr lang="zh-CN" altLang="en-US"/>
          </a:p>
          <a:p>
            <a:r>
              <a:rPr lang="zh-CN" altLang="en-US"/>
              <a:t>a_list = [item**2 for item in range(5)]</a:t>
            </a:r>
            <a:endParaRPr lang="zh-CN" altLang="en-US"/>
          </a:p>
          <a:p>
            <a:r>
              <a:rPr lang="zh-CN" altLang="en-US"/>
              <a:t>print(a_list)     # [0, 1, 4, 9, 16]</a:t>
            </a:r>
            <a:endParaRPr lang="zh-CN" altLang="en-US"/>
          </a:p>
          <a:p>
            <a:r>
              <a:rPr lang="zh-CN" altLang="en-US"/>
              <a:t>（2）字典解析，将range(5)的每个元素进行平方并作为value，key为一个指示：</a:t>
            </a:r>
            <a:endParaRPr lang="zh-CN" altLang="en-US"/>
          </a:p>
          <a:p>
            <a:r>
              <a:rPr lang="zh-CN" altLang="en-US"/>
              <a:t>a_dict = {"%d^2" % item: item**2 for item in range(5)}</a:t>
            </a:r>
            <a:endParaRPr lang="zh-CN" altLang="en-US"/>
          </a:p>
          <a:p>
            <a:r>
              <a:rPr lang="zh-CN" altLang="en-US"/>
              <a:t>print(a_dict)    # {'3^2': 9, '2^2': 4, '1^2': 1, '0^2': 0, '4^2': 16}</a:t>
            </a:r>
            <a:endParaRPr lang="zh-CN" altLang="en-US"/>
          </a:p>
          <a:p>
            <a:r>
              <a:rPr lang="zh-CN" altLang="en-US"/>
              <a:t>（3）生成器：和列表解析比较类似，区别在于它的结果是generator object，不能直接打印，但可以进行迭代（使用next函数、放入for循环等）。</a:t>
            </a:r>
            <a:endParaRPr lang="zh-CN" altLang="en-US"/>
          </a:p>
          <a:p>
            <a:r>
              <a:rPr lang="zh-CN" altLang="en-US"/>
              <a:t>a_generator = (item**2 for item in range(5))</a:t>
            </a:r>
            <a:endParaRPr lang="zh-CN" altLang="en-US"/>
          </a:p>
          <a:p>
            <a:r>
              <a:rPr lang="zh-CN" altLang="en-US"/>
              <a:t>print(a_generator)    # &lt;generator object &lt;genexpr&gt; at 0x10e366570&gt;</a:t>
            </a:r>
            <a:endParaRPr lang="zh-CN" altLang="en-US"/>
          </a:p>
          <a:p>
            <a:r>
              <a:rPr lang="zh-CN" altLang="en-US"/>
              <a:t>print(next(a_generator))    # 0</a:t>
            </a:r>
            <a:endParaRPr lang="zh-CN" altLang="en-US"/>
          </a:p>
          <a:p>
            <a:r>
              <a:rPr lang="zh-CN" altLang="en-US"/>
              <a:t>print(next(a_generator))    # 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9590"/>
            <a:ext cx="10515600" cy="5647690"/>
          </a:xfrm>
        </p:spPr>
        <p:txBody>
          <a:bodyPr>
            <a:normAutofit fontScale="90000"/>
          </a:bodyPr>
          <a:p>
            <a:r>
              <a:rPr lang="zh-CN" altLang="en-US"/>
              <a:t>（4）iter函数和next函数：一个list类型不能使用next函数，需将其转化为iterator类型。</a:t>
            </a:r>
            <a:endParaRPr lang="zh-CN" altLang="en-US"/>
          </a:p>
          <a:p>
            <a:r>
              <a:rPr lang="zh-CN" altLang="en-US"/>
              <a:t>a_list_generator = iter(a_list)</a:t>
            </a:r>
            <a:endParaRPr lang="zh-CN" altLang="en-US"/>
          </a:p>
          <a:p>
            <a:r>
              <a:rPr lang="zh-CN" altLang="en-US"/>
              <a:t>print(next(a_list_generator))    # 0</a:t>
            </a:r>
            <a:endParaRPr lang="zh-CN" altLang="en-US"/>
          </a:p>
          <a:p>
            <a:r>
              <a:rPr lang="zh-CN" altLang="en-US"/>
              <a:t>print(type(a_list), type(a_list_generator))    # &lt;class 'list'&gt; &lt;class 'list_iterator'&gt;</a:t>
            </a:r>
            <a:endParaRPr lang="zh-CN" altLang="en-US"/>
          </a:p>
          <a:p>
            <a:r>
              <a:rPr lang="zh-CN" altLang="en-US"/>
              <a:t>（5）lambda表达式，即定义一些比较简单的匿名函数，lambda表达式和map、reduce、filter等函数混合使用威力巨大。例如求x的y次方：</a:t>
            </a:r>
            <a:endParaRPr lang="zh-CN" altLang="en-US"/>
          </a:p>
          <a:p>
            <a:r>
              <a:rPr lang="zh-CN" altLang="en-US"/>
              <a:t>a_func = lambda x, y: x**y  </a:t>
            </a:r>
            <a:endParaRPr lang="zh-CN" altLang="en-US"/>
          </a:p>
          <a:p>
            <a:r>
              <a:rPr lang="zh-CN" altLang="en-US"/>
              <a:t>print(a_func(2, 3))    # 8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320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320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262_1"/>
  <p:tag name="KSO_WM_TEMPLATE_CATEGORY" val="custom"/>
  <p:tag name="KSO_WM_TEMPLATE_INDEX" val="20183205"/>
  <p:tag name="KSO_WM_TEMPLATE_SUBCATEGORY" val="combine"/>
  <p:tag name="KSO_WM_TEMPLATE_THUMBS_INDEX" val="1、4、5、9、14、18、24、27、28、31、35、39"/>
</p:tagLst>
</file>

<file path=ppt/tags/tag4.xml><?xml version="1.0" encoding="utf-8"?>
<p:tagLst xmlns:p="http://schemas.openxmlformats.org/presentationml/2006/main">
  <p:tag name="KSO_WM_TEMPLATE_CATEGORY" val="custom"/>
  <p:tag name="KSO_WM_TEMPLATE_INDEX" val="20183205"/>
  <p:tag name="KSO_WM_TAG_VERSION" val="1.0"/>
  <p:tag name="KSO_WM_UNIT_TYPE" val="b"/>
  <p:tag name="KSO_WM_UNIT_INDEX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1"/>
  <p:tag name="KSO_WM_BEAUTIFY_FLAG" val="#wm#"/>
  <p:tag name="KSO_WM_UNIT_ID" val="custom20183205_1*b*1"/>
</p:tagLst>
</file>

<file path=ppt/tags/tag5.xml><?xml version="1.0" encoding="utf-8"?>
<p:tagLst xmlns:p="http://schemas.openxmlformats.org/presentationml/2006/main">
  <p:tag name="KSO_WM_TEMPLATE_CATEGORY" val="custom"/>
  <p:tag name="KSO_WM_TEMPLATE_INDEX" val="20183205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3205"/>
</p:tagLst>
</file>

<file path=ppt/theme/theme1.xml><?xml version="1.0" encoding="utf-8"?>
<a:theme xmlns:a="http://schemas.openxmlformats.org/drawingml/2006/main" name="1_Office 主题">
  <a:themeElements>
    <a:clrScheme name="自定义 48">
      <a:dk1>
        <a:srgbClr val="000000"/>
      </a:dk1>
      <a:lt1>
        <a:srgbClr val="FFFFFF"/>
      </a:lt1>
      <a:dk2>
        <a:srgbClr val="4472C4"/>
      </a:dk2>
      <a:lt2>
        <a:srgbClr val="E7E6E6"/>
      </a:lt2>
      <a:accent1>
        <a:srgbClr val="FFFFFF"/>
      </a:accent1>
      <a:accent2>
        <a:srgbClr val="ED7D31"/>
      </a:accent2>
      <a:accent3>
        <a:srgbClr val="A5A5A5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3245</Words>
  <Application>WPS 演示</Application>
  <PresentationFormat>宽屏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1_Office 主题</vt:lpstr>
      <vt:lpstr>PowerPoint 演示文稿</vt:lpstr>
      <vt:lpstr>PowerPoint 演示文稿</vt:lpstr>
      <vt:lpstr>函数式编程优点</vt:lpstr>
      <vt:lpstr>PowerPoint 演示文稿</vt:lpstr>
      <vt:lpstr>PowerPoint 演示文稿</vt:lpstr>
      <vt:lpstr>PowerPoint 演示文稿</vt:lpstr>
      <vt:lpstr>Python函数式编程之语法篇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</dc:creator>
  <cp:lastModifiedBy>久别重逢</cp:lastModifiedBy>
  <cp:revision>1</cp:revision>
  <dcterms:created xsi:type="dcterms:W3CDTF">2018-11-10T01:35:33Z</dcterms:created>
  <dcterms:modified xsi:type="dcterms:W3CDTF">2018-11-10T09:05:23Z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