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6" r:id="rId3"/>
    <p:sldId id="262" r:id="rId4"/>
    <p:sldId id="263" r:id="rId5"/>
    <p:sldId id="257" r:id="rId6"/>
    <p:sldId id="264" r:id="rId7"/>
    <p:sldId id="265" r:id="rId8"/>
    <p:sldId id="266" r:id="rId9"/>
    <p:sldId id="267" r:id="rId10"/>
    <p:sldId id="258" r:id="rId11"/>
    <p:sldId id="25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51C79-FBED-472F-A087-8029DA4C1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81" y="405063"/>
            <a:ext cx="11347365" cy="5362074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迁移学习</a:t>
            </a:r>
            <a:endParaRPr lang="en-US" altLang="zh-CN" sz="3600" dirty="0"/>
          </a:p>
          <a:p>
            <a:r>
              <a:rPr lang="en-US" altLang="zh-CN" sz="3600" dirty="0"/>
              <a:t>CAM</a:t>
            </a:r>
          </a:p>
          <a:p>
            <a:r>
              <a:rPr lang="zh-CN" altLang="en-US" sz="3600" dirty="0"/>
              <a:t>数据可视化</a:t>
            </a:r>
            <a:endParaRPr lang="en-US" altLang="zh-CN" sz="3600" dirty="0"/>
          </a:p>
          <a:p>
            <a:r>
              <a:rPr lang="en-US" altLang="zh-CN" sz="3600" dirty="0" err="1"/>
              <a:t>ChexNet</a:t>
            </a:r>
            <a:r>
              <a:rPr lang="en-US" altLang="zh-CN" sz="3600" dirty="0"/>
              <a:t>: Radiologist-Level Pneumonia Detection on Chest X-Rays with Deep Learning                                       </a:t>
            </a:r>
            <a:r>
              <a:rPr lang="zh-CN" altLang="en-US" sz="3600" dirty="0"/>
              <a:t>论文复现中的数据集问题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69685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D901A86-20EE-48F7-A13B-BCA1A7330CDD}"/>
              </a:ext>
            </a:extLst>
          </p:cNvPr>
          <p:cNvSpPr txBox="1"/>
          <p:nvPr/>
        </p:nvSpPr>
        <p:spPr>
          <a:xfrm>
            <a:off x="2999874" y="3105834"/>
            <a:ext cx="720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数据可视化</a:t>
            </a:r>
            <a:r>
              <a:rPr lang="en-US" altLang="zh-CN" sz="3600" dirty="0"/>
              <a:t>——</a:t>
            </a:r>
            <a:r>
              <a:rPr lang="en-US" altLang="zh-CN" sz="3600" dirty="0" err="1"/>
              <a:t>pyecharts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5332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CB85914-2C3E-4446-9B28-8B065726B2C2}"/>
              </a:ext>
            </a:extLst>
          </p:cNvPr>
          <p:cNvSpPr txBox="1"/>
          <p:nvPr/>
        </p:nvSpPr>
        <p:spPr>
          <a:xfrm>
            <a:off x="858252" y="2539062"/>
            <a:ext cx="11020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/>
              <a:t>CheXNet</a:t>
            </a:r>
            <a:r>
              <a:rPr lang="en-US" altLang="zh-CN" sz="2000" dirty="0"/>
              <a:t>: Radiologist-Level Pneumonia Detection on Chest X-Rays with Deep Learning </a:t>
            </a:r>
            <a:r>
              <a:rPr lang="zh-CN" altLang="en-US" sz="2000" dirty="0"/>
              <a:t>论文复现中的数据集问题</a:t>
            </a:r>
          </a:p>
        </p:txBody>
      </p:sp>
    </p:spTree>
    <p:extLst>
      <p:ext uri="{BB962C8B-B14F-4D97-AF65-F5344CB8AC3E}">
        <p14:creationId xmlns:p14="http://schemas.microsoft.com/office/powerpoint/2010/main" val="423202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5FC2CD5-3360-4094-AF39-812C82CF5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7" y="3658560"/>
            <a:ext cx="2780952" cy="29047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676235-4D89-475D-935D-1CFA743B2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389" y="3658560"/>
            <a:ext cx="2971429" cy="29142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72911D2-215A-4C41-AC7E-B696ACD39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89" y="1052695"/>
            <a:ext cx="4600000" cy="24476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E4DAC44-8098-49D4-95AF-403EFAB1B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7347" y="1155032"/>
            <a:ext cx="6293482" cy="47673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280D66-28AB-450C-8A14-4BE6789E5E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4023" y="1525226"/>
            <a:ext cx="7409524" cy="42476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D28BDDE-D6E1-459A-9564-20199D730C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3064" y="0"/>
            <a:ext cx="5895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6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85F171-5624-43CD-ACE0-384DE7A22C32}"/>
              </a:ext>
            </a:extLst>
          </p:cNvPr>
          <p:cNvSpPr txBox="1"/>
          <p:nvPr/>
        </p:nvSpPr>
        <p:spPr>
          <a:xfrm>
            <a:off x="4130842" y="2921168"/>
            <a:ext cx="44436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迁移学习</a:t>
            </a:r>
          </a:p>
        </p:txBody>
      </p:sp>
    </p:spTree>
    <p:extLst>
      <p:ext uri="{BB962C8B-B14F-4D97-AF65-F5344CB8AC3E}">
        <p14:creationId xmlns:p14="http://schemas.microsoft.com/office/powerpoint/2010/main" val="6273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A50623-C251-4C34-A1F4-D62781F46B72}"/>
              </a:ext>
            </a:extLst>
          </p:cNvPr>
          <p:cNvSpPr/>
          <p:nvPr/>
        </p:nvSpPr>
        <p:spPr>
          <a:xfrm>
            <a:off x="1455821" y="2729352"/>
            <a:ext cx="92803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深度学习中，所谓的迁移学习是将一个问题A上训练好的模型通过简单的调整使其适应一个新的问题B。在实际使用中，往往是完成问题A的训练出的模型有更完善的数据，而问题B的数据量偏小。而调整的过程根据现实情况决定，可以选择保留前几层卷积层的权重，以保留低级特征的提取；也可以保留全部的模型，只根据新的任务改变其</a:t>
            </a:r>
            <a:r>
              <a:rPr lang="en-US" altLang="zh-CN" dirty="0"/>
              <a:t>fc</a:t>
            </a:r>
            <a:r>
              <a:rPr lang="zh-CN" altLang="en-US" dirty="0"/>
              <a:t>层。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A85C0A-A696-4157-9759-91A421029D53}"/>
              </a:ext>
            </a:extLst>
          </p:cNvPr>
          <p:cNvSpPr txBox="1"/>
          <p:nvPr/>
        </p:nvSpPr>
        <p:spPr>
          <a:xfrm>
            <a:off x="280736" y="426621"/>
            <a:ext cx="3938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迁移学习</a:t>
            </a:r>
          </a:p>
        </p:txBody>
      </p:sp>
    </p:spTree>
    <p:extLst>
      <p:ext uri="{BB962C8B-B14F-4D97-AF65-F5344CB8AC3E}">
        <p14:creationId xmlns:p14="http://schemas.microsoft.com/office/powerpoint/2010/main" val="175510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5615BE-C225-4421-8A50-5C7CAB42EA8E}"/>
              </a:ext>
            </a:extLst>
          </p:cNvPr>
          <p:cNvSpPr txBox="1"/>
          <p:nvPr/>
        </p:nvSpPr>
        <p:spPr>
          <a:xfrm>
            <a:off x="208547" y="81715"/>
            <a:ext cx="3938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迁移学习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AC5735-74EB-4E91-84D7-970015322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38" y="851156"/>
            <a:ext cx="10609524" cy="44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885250-9422-4CBA-A710-7596E50D7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95" y="5475740"/>
            <a:ext cx="7923809" cy="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0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B4393-6A1E-45DE-8DDF-E8DCB9D1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717" y="2534653"/>
            <a:ext cx="7232566" cy="1905000"/>
          </a:xfrm>
        </p:spPr>
        <p:txBody>
          <a:bodyPr/>
          <a:lstStyle/>
          <a:p>
            <a:r>
              <a:rPr lang="en-US" altLang="zh-CN" dirty="0">
                <a:effectLst/>
              </a:rPr>
              <a:t>CAM(Class Activation Mapping)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64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B172BCB-74A5-4D54-A2BA-F68B7302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27" y="72189"/>
            <a:ext cx="7232566" cy="1905000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CAM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DC275E-BA72-4B6A-A1F7-EC0393A76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11" y="1867779"/>
            <a:ext cx="2321071" cy="30097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17FB97-4DD9-43C0-8554-61431833D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624" y="1980480"/>
            <a:ext cx="2850811" cy="28970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1CEA58E-834B-46C7-A3F6-2609DE6ED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4335" y="1836821"/>
            <a:ext cx="2850811" cy="300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3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CFB5DBB-F03C-4EAD-957E-057FC39E0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917" y="2048047"/>
            <a:ext cx="2895238" cy="2761905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BB1E85B8-BEE1-4035-97B0-F2A2B1F8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27" y="72189"/>
            <a:ext cx="7232566" cy="1905000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CAM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B94F92-A0A1-494A-8260-7D9DC1936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76" y="2490905"/>
            <a:ext cx="6638095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6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38F7D0-1DD0-466F-92A8-0B5960FC2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65" y="1429002"/>
            <a:ext cx="7933333" cy="14571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163DB7-3593-4C44-9392-24A85FE79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64" y="3558116"/>
            <a:ext cx="5457143" cy="4476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F706F67-D8B0-4A28-A440-B0397525AD74}"/>
              </a:ext>
            </a:extLst>
          </p:cNvPr>
          <p:cNvSpPr txBox="1"/>
          <p:nvPr/>
        </p:nvSpPr>
        <p:spPr>
          <a:xfrm>
            <a:off x="383865" y="882316"/>
            <a:ext cx="264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创建模型，载入图片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67EA47-DE52-4453-84E0-000814AFE482}"/>
              </a:ext>
            </a:extLst>
          </p:cNvPr>
          <p:cNvSpPr txBox="1"/>
          <p:nvPr/>
        </p:nvSpPr>
        <p:spPr>
          <a:xfrm>
            <a:off x="383864" y="3063499"/>
            <a:ext cx="264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获取最后一层的权重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F7221F-BE44-4F29-96EA-834E75FA26D0}"/>
              </a:ext>
            </a:extLst>
          </p:cNvPr>
          <p:cNvSpPr txBox="1"/>
          <p:nvPr/>
        </p:nvSpPr>
        <p:spPr>
          <a:xfrm>
            <a:off x="383863" y="4154722"/>
            <a:ext cx="470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获取最后一个卷积层的权重的权重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6722810-F7D6-4EEE-B230-ED4D9BE14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63" y="4552128"/>
            <a:ext cx="6847619" cy="1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3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C40664-4CED-4B91-8FF3-A8391EBC9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21" y="1343679"/>
            <a:ext cx="7409524" cy="20285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6CCE29E-E85D-47D3-915D-F3FC9A764D9C}"/>
              </a:ext>
            </a:extLst>
          </p:cNvPr>
          <p:cNvSpPr txBox="1"/>
          <p:nvPr/>
        </p:nvSpPr>
        <p:spPr>
          <a:xfrm>
            <a:off x="349021" y="818979"/>
            <a:ext cx="470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</a:t>
            </a:r>
            <a:r>
              <a:rPr lang="en-US" altLang="zh-CN" dirty="0"/>
              <a:t>CAM</a:t>
            </a:r>
            <a:r>
              <a:rPr lang="zh-CN" altLang="en-US" dirty="0"/>
              <a:t>实例并计算像素值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6ECBF9-F92F-44DE-8736-BD895EC61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988" y="3974137"/>
            <a:ext cx="5377960" cy="27007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B5AA762-B3C9-4EC4-858B-874B4BF6F01D}"/>
              </a:ext>
            </a:extLst>
          </p:cNvPr>
          <p:cNvSpPr txBox="1"/>
          <p:nvPr/>
        </p:nvSpPr>
        <p:spPr>
          <a:xfrm>
            <a:off x="349021" y="3604805"/>
            <a:ext cx="470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Grad-CAM</a:t>
            </a:r>
            <a:r>
              <a:rPr lang="zh-CN" altLang="en-US" b="1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228927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60</TotalTime>
  <Words>196</Words>
  <Application>Microsoft Office PowerPoint</Application>
  <PresentationFormat>宽屏</PresentationFormat>
  <Paragraphs>18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网状</vt:lpstr>
      <vt:lpstr>PowerPoint 演示文稿</vt:lpstr>
      <vt:lpstr>PowerPoint 演示文稿</vt:lpstr>
      <vt:lpstr>PowerPoint 演示文稿</vt:lpstr>
      <vt:lpstr>PowerPoint 演示文稿</vt:lpstr>
      <vt:lpstr>CAM(Class Activation Mapping)</vt:lpstr>
      <vt:lpstr>CAM</vt:lpstr>
      <vt:lpstr>CAM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Koolo</dc:creator>
  <cp:lastModifiedBy>Yang Koolo</cp:lastModifiedBy>
  <cp:revision>6</cp:revision>
  <dcterms:created xsi:type="dcterms:W3CDTF">2018-12-08T08:05:19Z</dcterms:created>
  <dcterms:modified xsi:type="dcterms:W3CDTF">2018-12-08T09:05:49Z</dcterms:modified>
</cp:coreProperties>
</file>