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7E02C-0A41-430D-A40D-E9665B8CA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Robcup</a:t>
            </a:r>
            <a:r>
              <a:rPr lang="zh-CN" altLang="en-US" dirty="0"/>
              <a:t>编程马拉松项目过程及疑难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4A7A14-4D96-4925-BCDF-A5F1E4923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C32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孟意城</a:t>
            </a:r>
          </a:p>
        </p:txBody>
      </p:sp>
    </p:spTree>
    <p:extLst>
      <p:ext uri="{BB962C8B-B14F-4D97-AF65-F5344CB8AC3E}">
        <p14:creationId xmlns:p14="http://schemas.microsoft.com/office/powerpoint/2010/main" val="364802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5B92D-A15E-4A01-8C03-7763AF3C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稍作改进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25BE7F3-EC56-4838-BD3A-F8A957D56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710" y="1270000"/>
            <a:ext cx="6995766" cy="33530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77CCC4E-26D0-41B0-B4F8-7CF65373DBC3}"/>
              </a:ext>
            </a:extLst>
          </p:cNvPr>
          <p:cNvSpPr txBox="1"/>
          <p:nvPr/>
        </p:nvSpPr>
        <p:spPr>
          <a:xfrm>
            <a:off x="791614" y="4710837"/>
            <a:ext cx="101497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查阅了一些博客，做了一些改变，这里将图片地址和标签存入列表过后，将列表转化</a:t>
            </a:r>
            <a:endParaRPr lang="en-US" altLang="zh-CN" dirty="0"/>
          </a:p>
          <a:p>
            <a:r>
              <a:rPr lang="zh-CN" altLang="en-US" dirty="0"/>
              <a:t>为</a:t>
            </a:r>
            <a:r>
              <a:rPr lang="en-US" altLang="zh-CN" dirty="0"/>
              <a:t>queue</a:t>
            </a:r>
            <a:r>
              <a:rPr lang="zh-CN" altLang="en-US" dirty="0"/>
              <a:t>，进行</a:t>
            </a:r>
            <a:r>
              <a:rPr lang="en-US" altLang="zh-CN" dirty="0" err="1"/>
              <a:t>tf.read</a:t>
            </a:r>
            <a:r>
              <a:rPr lang="en-US" altLang="zh-CN" dirty="0"/>
              <a:t>()</a:t>
            </a:r>
            <a:r>
              <a:rPr lang="zh-CN" altLang="en-US" dirty="0"/>
              <a:t>，和</a:t>
            </a:r>
            <a:r>
              <a:rPr lang="en-US" altLang="zh-CN" dirty="0" err="1"/>
              <a:t>tf.image.decode</a:t>
            </a:r>
            <a:r>
              <a:rPr lang="en-US" altLang="zh-CN" dirty="0"/>
              <a:t>/resize</a:t>
            </a:r>
            <a:r>
              <a:rPr lang="zh-CN" altLang="en-US" dirty="0"/>
              <a:t>，返回</a:t>
            </a:r>
            <a:r>
              <a:rPr lang="en-US" altLang="zh-CN" dirty="0" err="1"/>
              <a:t>tf.batch</a:t>
            </a:r>
            <a:r>
              <a:rPr lang="zh-CN" altLang="en-US" dirty="0"/>
              <a:t>，没有用到</a:t>
            </a:r>
            <a:r>
              <a:rPr lang="en-US" altLang="zh-CN" dirty="0"/>
              <a:t>PIL</a:t>
            </a:r>
            <a:r>
              <a:rPr lang="zh-CN" altLang="en-US" dirty="0"/>
              <a:t>、</a:t>
            </a:r>
            <a:r>
              <a:rPr lang="en-US" altLang="zh-CN" dirty="0"/>
              <a:t>NP</a:t>
            </a:r>
          </a:p>
          <a:p>
            <a:r>
              <a:rPr lang="zh-CN" altLang="en-US" dirty="0"/>
              <a:t>库。但是在报错中提示</a:t>
            </a:r>
            <a:r>
              <a:rPr lang="en-US" altLang="zh-CN" dirty="0">
                <a:solidFill>
                  <a:srgbClr val="FF0000"/>
                </a:solidFill>
              </a:rPr>
              <a:t>The value of a feed cannot be a </a:t>
            </a:r>
            <a:r>
              <a:rPr lang="en-US" altLang="zh-CN" dirty="0" err="1">
                <a:solidFill>
                  <a:srgbClr val="FF0000"/>
                </a:solidFill>
              </a:rPr>
              <a:t>tf.Tensor</a:t>
            </a:r>
            <a:r>
              <a:rPr lang="en-US" altLang="zh-CN" dirty="0">
                <a:solidFill>
                  <a:srgbClr val="FF0000"/>
                </a:solidFill>
              </a:rPr>
              <a:t> object.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Acceptable feed values include Python scalars, strings, lists, </a:t>
            </a:r>
            <a:r>
              <a:rPr lang="en-US" altLang="zh-CN" dirty="0" err="1">
                <a:solidFill>
                  <a:srgbClr val="FF0000"/>
                </a:solidFill>
              </a:rPr>
              <a:t>numpy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ndarrays</a:t>
            </a:r>
            <a:r>
              <a:rPr lang="en-US" altLang="zh-CN" dirty="0">
                <a:solidFill>
                  <a:srgbClr val="FF0000"/>
                </a:solidFill>
              </a:rPr>
              <a:t>, or </a:t>
            </a:r>
            <a:r>
              <a:rPr lang="en-US" altLang="zh-CN" dirty="0" err="1">
                <a:solidFill>
                  <a:srgbClr val="FF0000"/>
                </a:solidFill>
              </a:rPr>
              <a:t>TensorHandles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</a:p>
          <a:p>
            <a:r>
              <a:rPr lang="zh-CN" altLang="en-US" dirty="0"/>
              <a:t>这也是我遇到的最多的问题，用</a:t>
            </a:r>
            <a:r>
              <a:rPr lang="en-US" altLang="zh-CN" dirty="0" err="1"/>
              <a:t>feed_dict</a:t>
            </a:r>
            <a:r>
              <a:rPr lang="zh-CN" altLang="en-US" dirty="0"/>
              <a:t>以字典形式给</a:t>
            </a:r>
            <a:r>
              <a:rPr lang="en-US" altLang="zh-CN" dirty="0"/>
              <a:t>placeholder</a:t>
            </a:r>
            <a:r>
              <a:rPr lang="zh-CN" altLang="en-US" dirty="0"/>
              <a:t>赋值的时候</a:t>
            </a:r>
            <a:endParaRPr lang="en-US" altLang="zh-CN" dirty="0"/>
          </a:p>
          <a:p>
            <a:r>
              <a:rPr lang="zh-CN" altLang="en-US" dirty="0"/>
              <a:t>不能是</a:t>
            </a:r>
            <a:r>
              <a:rPr lang="en-US" altLang="zh-CN" dirty="0"/>
              <a:t>Tensor</a:t>
            </a:r>
            <a:r>
              <a:rPr lang="zh-CN" altLang="en-US" dirty="0"/>
              <a:t>。而</a:t>
            </a:r>
            <a:r>
              <a:rPr lang="en-US" altLang="zh-CN" dirty="0" err="1"/>
              <a:t>tf.reshape,tf.resize</a:t>
            </a:r>
            <a:r>
              <a:rPr lang="zh-CN" altLang="en-US" dirty="0"/>
              <a:t>等都是返回</a:t>
            </a:r>
            <a:r>
              <a:rPr lang="en-US" altLang="zh-CN" dirty="0"/>
              <a:t>tensor</a:t>
            </a:r>
            <a:r>
              <a:rPr lang="zh-CN" altLang="en-US" dirty="0"/>
              <a:t>类型，如果加上强制转化</a:t>
            </a:r>
            <a:endParaRPr lang="en-US" altLang="zh-CN" dirty="0"/>
          </a:p>
          <a:p>
            <a:r>
              <a:rPr lang="en-US" altLang="zh-CN" dirty="0"/>
              <a:t>Str=</a:t>
            </a:r>
            <a:r>
              <a:rPr lang="en-US" altLang="zh-CN" dirty="0" err="1"/>
              <a:t>np.array</a:t>
            </a:r>
            <a:r>
              <a:rPr lang="en-US" altLang="zh-CN" dirty="0"/>
              <a:t>(str)</a:t>
            </a:r>
            <a:r>
              <a:rPr lang="zh-CN" altLang="en-US" dirty="0"/>
              <a:t>，或者</a:t>
            </a:r>
            <a:r>
              <a:rPr lang="en-US" altLang="zh-CN" dirty="0" err="1"/>
              <a:t>str.eval</a:t>
            </a:r>
            <a:r>
              <a:rPr lang="en-US" altLang="zh-CN" dirty="0"/>
              <a:t>()</a:t>
            </a:r>
            <a:r>
              <a:rPr lang="zh-CN" altLang="en-US" dirty="0"/>
              <a:t>，又会占用</a:t>
            </a:r>
            <a:r>
              <a:rPr lang="en-US" altLang="zh-CN" dirty="0" err="1"/>
              <a:t>gpu</a:t>
            </a:r>
            <a:r>
              <a:rPr lang="zh-CN" altLang="en-US" dirty="0"/>
              <a:t>降低速度。</a:t>
            </a:r>
          </a:p>
        </p:txBody>
      </p:sp>
    </p:spTree>
    <p:extLst>
      <p:ext uri="{BB962C8B-B14F-4D97-AF65-F5344CB8AC3E}">
        <p14:creationId xmlns:p14="http://schemas.microsoft.com/office/powerpoint/2010/main" val="375183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1455E-D6FA-45A6-A71B-280FBE6C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需要弄懂的地方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DE8E4-F3FA-4EF3-832E-2C83727AD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354"/>
            <a:ext cx="8596668" cy="3880773"/>
          </a:xfrm>
        </p:spPr>
        <p:txBody>
          <a:bodyPr/>
          <a:lstStyle/>
          <a:p>
            <a:r>
              <a:rPr lang="zh-CN" altLang="en-US" dirty="0"/>
              <a:t>全连接层或密集连接层的作用不太熟悉，</a:t>
            </a:r>
            <a:r>
              <a:rPr lang="en-US" altLang="zh-CN" dirty="0"/>
              <a:t>dropout</a:t>
            </a:r>
            <a:r>
              <a:rPr lang="zh-CN" altLang="en-US" dirty="0"/>
              <a:t>的作用也不太明白</a:t>
            </a:r>
            <a:endParaRPr lang="en-US" altLang="zh-CN" dirty="0"/>
          </a:p>
          <a:p>
            <a:r>
              <a:rPr lang="zh-CN" altLang="en-US" dirty="0"/>
              <a:t>目前没有找到一种可靠的方式读取、处理图片并有效的传入占位符</a:t>
            </a:r>
            <a:endParaRPr lang="en-US" altLang="zh-CN" dirty="0"/>
          </a:p>
          <a:p>
            <a:r>
              <a:rPr lang="zh-CN" altLang="en-US" dirty="0"/>
              <a:t>听说三位标签比七位标签更方便，准确率更高，还不了解</a:t>
            </a:r>
            <a:endParaRPr lang="en-US" altLang="zh-CN" dirty="0"/>
          </a:p>
          <a:p>
            <a:r>
              <a:rPr lang="zh-CN" altLang="en-US" dirty="0"/>
              <a:t>单通道和多通道图片处理起来有什么区别，尤其是对于本次比赛</a:t>
            </a:r>
            <a:endParaRPr lang="en-US" altLang="zh-CN" dirty="0"/>
          </a:p>
          <a:p>
            <a:r>
              <a:rPr lang="zh-CN" altLang="en-US" dirty="0"/>
              <a:t>卷积层多少层合适，如何准确设置参数，如</a:t>
            </a:r>
            <a:r>
              <a:rPr lang="en-US" altLang="zh-CN" dirty="0"/>
              <a:t>shape([])</a:t>
            </a:r>
          </a:p>
          <a:p>
            <a:r>
              <a:rPr lang="zh-CN" altLang="en-US" dirty="0"/>
              <a:t>模型建立好过后，如何用以识别一张测试图片</a:t>
            </a:r>
          </a:p>
        </p:txBody>
      </p:sp>
    </p:spTree>
    <p:extLst>
      <p:ext uri="{BB962C8B-B14F-4D97-AF65-F5344CB8AC3E}">
        <p14:creationId xmlns:p14="http://schemas.microsoft.com/office/powerpoint/2010/main" val="261165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EF258-7745-4E22-AF87-0A69C7DD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D5CB3-152C-4BD5-9107-A8774072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15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61465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3170BC-963E-40C6-9E06-A5029E5D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44" y="3257412"/>
            <a:ext cx="5253278" cy="33403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2CAA2B1-08F6-42BC-BE48-D60B9880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基础学习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802DE1-F15A-4A68-890E-3E07E47E5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8483" y="192935"/>
            <a:ext cx="5195034" cy="33403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6B3207-A5C4-4E7E-934D-0926ADC83CB1}"/>
              </a:ext>
            </a:extLst>
          </p:cNvPr>
          <p:cNvSpPr txBox="1"/>
          <p:nvPr/>
        </p:nvSpPr>
        <p:spPr>
          <a:xfrm>
            <a:off x="6320900" y="4096054"/>
            <a:ext cx="3552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尝试</a:t>
            </a:r>
            <a:r>
              <a:rPr lang="en-US" altLang="zh-CN" dirty="0"/>
              <a:t>MNIST</a:t>
            </a:r>
            <a:r>
              <a:rPr lang="zh-CN" altLang="en-US" dirty="0"/>
              <a:t>训练，</a:t>
            </a:r>
            <a:endParaRPr lang="en-US" altLang="zh-CN" dirty="0"/>
          </a:p>
          <a:p>
            <a:r>
              <a:rPr lang="zh-CN" altLang="en-US" dirty="0"/>
              <a:t>按照教程学习并体验搭建</a:t>
            </a:r>
            <a:r>
              <a:rPr lang="en-US" altLang="zh-CN" dirty="0" err="1"/>
              <a:t>cnn</a:t>
            </a:r>
            <a:r>
              <a:rPr lang="zh-CN" altLang="en-US" dirty="0"/>
              <a:t>过程</a:t>
            </a:r>
          </a:p>
        </p:txBody>
      </p:sp>
    </p:spTree>
    <p:extLst>
      <p:ext uri="{BB962C8B-B14F-4D97-AF65-F5344CB8AC3E}">
        <p14:creationId xmlns:p14="http://schemas.microsoft.com/office/powerpoint/2010/main" val="340877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41A98-9C8C-4811-9907-70F0D7A6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基础学习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7B9DA7B-0702-4690-8766-96903DF9C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256" y="1280604"/>
            <a:ext cx="4573871" cy="26628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7A4E47-EFA6-457F-A7DC-DE2EAEEF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56" y="4234352"/>
            <a:ext cx="5703670" cy="19156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54CC90-B220-4FCB-8AD6-7B11126BC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674" y="1280604"/>
            <a:ext cx="1355939" cy="19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49DC4-7145-4503-A905-C8E6C52C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300"/>
            <a:ext cx="8596668" cy="1320800"/>
          </a:xfrm>
        </p:spPr>
        <p:txBody>
          <a:bodyPr/>
          <a:lstStyle/>
          <a:p>
            <a:r>
              <a:rPr lang="zh-CN" altLang="en-US" dirty="0"/>
              <a:t>搭建自己的</a:t>
            </a:r>
            <a:r>
              <a:rPr lang="en-US" altLang="zh-CN" dirty="0" err="1"/>
              <a:t>cnn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E3439-2B20-40C7-9815-0645CF06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CN" altLang="en-US" dirty="0"/>
              <a:t>比赛最初，我是奔着学习机器学习的目的去的，希望用神经网络训练模型完成比赛，虽然也考虑过</a:t>
            </a:r>
            <a:r>
              <a:rPr lang="en-US" altLang="zh-CN" dirty="0" err="1"/>
              <a:t>opencv</a:t>
            </a:r>
            <a:r>
              <a:rPr lang="zh-CN" altLang="en-US" dirty="0"/>
              <a:t>的边界识别，而且</a:t>
            </a:r>
            <a:r>
              <a:rPr lang="en-US" altLang="zh-CN" dirty="0" err="1"/>
              <a:t>matlab</a:t>
            </a:r>
            <a:r>
              <a:rPr lang="zh-CN" altLang="en-US" dirty="0"/>
              <a:t>以前也做过图片处理，但是最终还是选择了</a:t>
            </a:r>
            <a:r>
              <a:rPr lang="en-US" altLang="zh-CN" dirty="0"/>
              <a:t>TensorFlow</a:t>
            </a:r>
            <a:r>
              <a:rPr lang="zh-CN" altLang="en-US" dirty="0"/>
              <a:t>框架下搭建神经网络训练。</a:t>
            </a:r>
            <a:endParaRPr lang="en-US" altLang="zh-CN" dirty="0"/>
          </a:p>
          <a:p>
            <a:r>
              <a:rPr lang="zh-CN" altLang="en-US" dirty="0"/>
              <a:t>首先我将</a:t>
            </a:r>
            <a:r>
              <a:rPr lang="en-US" altLang="zh-CN" dirty="0"/>
              <a:t>8000</a:t>
            </a:r>
            <a:r>
              <a:rPr lang="zh-CN" altLang="en-US" dirty="0"/>
              <a:t>张图片打上标签，采用三位二进制的方法，按照矩形、圆形、三角形的顺序，将标签加在图片名字后面。如</a:t>
            </a:r>
            <a:r>
              <a:rPr lang="en-US" altLang="zh-CN" dirty="0"/>
              <a:t>-110</a:t>
            </a:r>
            <a:r>
              <a:rPr lang="zh-CN" altLang="en-US" dirty="0"/>
              <a:t>，</a:t>
            </a:r>
            <a:r>
              <a:rPr lang="en-US" altLang="zh-CN" dirty="0"/>
              <a:t>-010</a:t>
            </a:r>
            <a:r>
              <a:rPr lang="zh-CN" altLang="en-US" dirty="0"/>
              <a:t>。因为训练集</a:t>
            </a:r>
            <a:r>
              <a:rPr lang="en-US" altLang="zh-CN" dirty="0"/>
              <a:t>csv</a:t>
            </a:r>
            <a:r>
              <a:rPr lang="zh-CN" altLang="en-US" dirty="0"/>
              <a:t>文件与图片顺序一致，所以处理起来会比较方便，省去了寻找图片一一配对的时间运算消耗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7EB459-F4B7-479A-BFB7-80DFA25C7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28" y="3144913"/>
            <a:ext cx="4948766" cy="302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2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5CED7-2F35-4360-8120-25539761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搭建自己的</a:t>
            </a:r>
            <a:r>
              <a:rPr lang="en-US" altLang="zh-CN" dirty="0" err="1"/>
              <a:t>cnn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AE95F-8608-4869-9AA5-CC18FDB1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接下来的大体思路就是，仿照</a:t>
            </a:r>
            <a:r>
              <a:rPr lang="en-US" altLang="zh-CN" dirty="0"/>
              <a:t>MNIST</a:t>
            </a:r>
            <a:r>
              <a:rPr lang="zh-CN" altLang="en-US" dirty="0"/>
              <a:t>搭建</a:t>
            </a:r>
            <a:r>
              <a:rPr lang="en-US" altLang="zh-CN" dirty="0"/>
              <a:t>CNN</a:t>
            </a:r>
            <a:r>
              <a:rPr lang="zh-CN" altLang="en-US" dirty="0"/>
              <a:t>训练这</a:t>
            </a:r>
            <a:r>
              <a:rPr lang="en-US" altLang="zh-CN" dirty="0"/>
              <a:t>8000</a:t>
            </a:r>
            <a:r>
              <a:rPr lang="zh-CN" altLang="en-US" dirty="0"/>
              <a:t>张图片。将图片每一个像素数据存为</a:t>
            </a:r>
            <a:r>
              <a:rPr lang="en-US" altLang="zh-CN" dirty="0"/>
              <a:t>【0-1】</a:t>
            </a:r>
            <a:r>
              <a:rPr lang="zh-CN" altLang="en-US" dirty="0"/>
              <a:t>的数据放入</a:t>
            </a:r>
            <a:r>
              <a:rPr lang="en-US" altLang="zh-CN" dirty="0" err="1"/>
              <a:t>datas</a:t>
            </a:r>
            <a:r>
              <a:rPr lang="en-US" altLang="zh-CN" dirty="0"/>
              <a:t>[list]</a:t>
            </a:r>
            <a:r>
              <a:rPr lang="zh-CN" altLang="en-US" dirty="0"/>
              <a:t>，用正则表达式将标签提取放入</a:t>
            </a:r>
            <a:r>
              <a:rPr lang="en-US" altLang="zh-CN" dirty="0"/>
              <a:t>labels[list]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26EAC1-341C-4A60-9F1F-DABC6418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73" y="2189513"/>
            <a:ext cx="6919560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8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7A168-283C-4260-98BC-3AD29472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搭建自己的</a:t>
            </a:r>
            <a:r>
              <a:rPr lang="en-US" altLang="zh-CN" dirty="0" err="1"/>
              <a:t>cnn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457EF2-A7FA-48EA-9E2F-19504D8C6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009" y="1270000"/>
            <a:ext cx="4888853" cy="48644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73C2E0-1D6B-4F6A-B6F5-4B8313422A44}"/>
              </a:ext>
            </a:extLst>
          </p:cNvPr>
          <p:cNvSpPr txBox="1"/>
          <p:nvPr/>
        </p:nvSpPr>
        <p:spPr>
          <a:xfrm>
            <a:off x="5959391" y="1270000"/>
            <a:ext cx="362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按照图片格式修改了相关参数，最初只搭了两层卷积层看看效果。</a:t>
            </a:r>
          </a:p>
        </p:txBody>
      </p:sp>
    </p:spTree>
    <p:extLst>
      <p:ext uri="{BB962C8B-B14F-4D97-AF65-F5344CB8AC3E}">
        <p14:creationId xmlns:p14="http://schemas.microsoft.com/office/powerpoint/2010/main" val="401396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7F07-D4B8-4EBD-88A9-40F5FD0B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搭建自己的</a:t>
            </a:r>
            <a:r>
              <a:rPr lang="en-US" altLang="zh-CN" dirty="0" err="1"/>
              <a:t>cnn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41F34C-E8C8-4E81-8644-459C16721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078" y="1458079"/>
            <a:ext cx="5169415" cy="20574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A3FFFB-28D4-4440-A166-F9E9C61330EF}"/>
              </a:ext>
            </a:extLst>
          </p:cNvPr>
          <p:cNvSpPr txBox="1"/>
          <p:nvPr/>
        </p:nvSpPr>
        <p:spPr>
          <a:xfrm rot="10800000" flipV="1">
            <a:off x="6722551" y="3628590"/>
            <a:ext cx="2243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001-111</a:t>
            </a:r>
            <a:r>
              <a:rPr lang="zh-CN" altLang="en-US" dirty="0"/>
              <a:t>转为</a:t>
            </a:r>
            <a:r>
              <a:rPr lang="en-US" altLang="zh-CN" dirty="0"/>
              <a:t>7</a:t>
            </a:r>
            <a:r>
              <a:rPr lang="zh-CN" altLang="en-US" dirty="0"/>
              <a:t>位</a:t>
            </a:r>
            <a:r>
              <a:rPr lang="en-US" altLang="zh-CN" dirty="0"/>
              <a:t>one-hot</a:t>
            </a:r>
            <a:r>
              <a:rPr lang="zh-CN" altLang="en-US" dirty="0"/>
              <a:t>单向量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取</a:t>
            </a:r>
            <a:r>
              <a:rPr lang="en-US" altLang="zh-CN" dirty="0" err="1"/>
              <a:t>batchsize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，训练</a:t>
            </a:r>
            <a:r>
              <a:rPr lang="en-US" altLang="zh-CN" dirty="0"/>
              <a:t>1000</a:t>
            </a:r>
            <a:r>
              <a:rPr lang="zh-CN" altLang="en-US" dirty="0"/>
              <a:t>次，每</a:t>
            </a:r>
            <a:r>
              <a:rPr lang="en-US" altLang="zh-CN" dirty="0"/>
              <a:t>50</a:t>
            </a:r>
            <a:r>
              <a:rPr lang="zh-CN" altLang="en-US" dirty="0"/>
              <a:t>次输出准确率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ABAD94-4542-4C13-8A3B-63D7241F5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8" y="3628590"/>
            <a:ext cx="5715495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BBC44-FB86-4577-A35E-43299E75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2967"/>
            <a:ext cx="8596668" cy="1320800"/>
          </a:xfrm>
        </p:spPr>
        <p:txBody>
          <a:bodyPr/>
          <a:lstStyle/>
          <a:p>
            <a:r>
              <a:rPr lang="zh-CN" altLang="en-US" dirty="0"/>
              <a:t>遇到问题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3019599-CB53-42D8-9608-4F6AEAC25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33233"/>
            <a:ext cx="3726503" cy="5410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30585B-D763-4984-BA62-30907D15C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473901"/>
            <a:ext cx="4991100" cy="2209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8C6999-EFB6-4EAB-B355-60AADD6EAC95}"/>
              </a:ext>
            </a:extLst>
          </p:cNvPr>
          <p:cNvSpPr txBox="1"/>
          <p:nvPr/>
        </p:nvSpPr>
        <p:spPr>
          <a:xfrm>
            <a:off x="5668434" y="2375377"/>
            <a:ext cx="43107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训练速度特别慢，并且每</a:t>
            </a:r>
            <a:r>
              <a:rPr lang="en-US" altLang="zh-CN" dirty="0"/>
              <a:t>50</a:t>
            </a:r>
            <a:r>
              <a:rPr lang="zh-CN" altLang="en-US" dirty="0"/>
              <a:t>次训练后</a:t>
            </a:r>
            <a:endParaRPr lang="en-US" altLang="zh-CN" dirty="0"/>
          </a:p>
          <a:p>
            <a:r>
              <a:rPr lang="zh-CN" altLang="en-US" dirty="0"/>
              <a:t>的输出花的时间越来越长，最后无法</a:t>
            </a:r>
            <a:endParaRPr lang="en-US" altLang="zh-CN" dirty="0"/>
          </a:p>
          <a:p>
            <a:r>
              <a:rPr lang="zh-CN" altLang="en-US" dirty="0"/>
              <a:t>继续执行，报错</a:t>
            </a:r>
            <a:r>
              <a:rPr lang="en-US" altLang="zh-CN" dirty="0"/>
              <a:t>-1073740791</a:t>
            </a:r>
            <a:r>
              <a:rPr lang="zh-CN" altLang="en-US" dirty="0"/>
              <a:t>，查过发</a:t>
            </a:r>
            <a:endParaRPr lang="en-US" altLang="zh-CN" dirty="0"/>
          </a:p>
          <a:p>
            <a:r>
              <a:rPr lang="zh-CN" altLang="en-US" dirty="0"/>
              <a:t>现是说显存不足</a:t>
            </a:r>
            <a:endParaRPr lang="en-US" altLang="zh-CN" dirty="0"/>
          </a:p>
          <a:p>
            <a:r>
              <a:rPr lang="zh-CN" altLang="en-US" dirty="0"/>
              <a:t>训练次数已经调得很少，</a:t>
            </a:r>
            <a:r>
              <a:rPr lang="en-US" altLang="zh-CN" dirty="0" err="1"/>
              <a:t>batchsize</a:t>
            </a:r>
            <a:r>
              <a:rPr lang="zh-CN" altLang="en-US" dirty="0"/>
              <a:t>也</a:t>
            </a:r>
            <a:endParaRPr lang="en-US" altLang="zh-CN" dirty="0"/>
          </a:p>
          <a:p>
            <a:r>
              <a:rPr lang="zh-CN" altLang="en-US" dirty="0"/>
              <a:t>比较小，显卡也比较好，不应该存在</a:t>
            </a:r>
            <a:endParaRPr lang="en-US" altLang="zh-CN" dirty="0"/>
          </a:p>
          <a:p>
            <a:r>
              <a:rPr lang="zh-CN" altLang="en-US" dirty="0"/>
              <a:t>显存不足的情况，结合任务管理器，</a:t>
            </a:r>
            <a:r>
              <a:rPr lang="en-US" altLang="zh-CN" dirty="0"/>
              <a:t>GPU</a:t>
            </a:r>
          </a:p>
          <a:p>
            <a:r>
              <a:rPr lang="zh-CN" altLang="en-US" dirty="0"/>
              <a:t>几乎没有用到，</a:t>
            </a:r>
            <a:r>
              <a:rPr lang="en-US" altLang="zh-CN" dirty="0"/>
              <a:t>CPU</a:t>
            </a:r>
            <a:r>
              <a:rPr lang="zh-CN" altLang="en-US" dirty="0"/>
              <a:t>和内存用得比较多</a:t>
            </a:r>
          </a:p>
        </p:txBody>
      </p:sp>
    </p:spTree>
    <p:extLst>
      <p:ext uri="{BB962C8B-B14F-4D97-AF65-F5344CB8AC3E}">
        <p14:creationId xmlns:p14="http://schemas.microsoft.com/office/powerpoint/2010/main" val="119001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ECD27-2B51-4E23-AFE5-76C05E69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问题反思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598317C-B5FE-4BD4-BC76-CD2B56A92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906" y="1270000"/>
            <a:ext cx="5659144" cy="3879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F92AFD-1E10-44AA-93FA-8CAC1A74F197}"/>
              </a:ext>
            </a:extLst>
          </p:cNvPr>
          <p:cNvSpPr txBox="1"/>
          <p:nvPr/>
        </p:nvSpPr>
        <p:spPr>
          <a:xfrm>
            <a:off x="6615726" y="1270000"/>
            <a:ext cx="3238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我认为问题出在读取文件的过程，调用了</a:t>
            </a:r>
            <a:r>
              <a:rPr lang="en-US" altLang="zh-CN" dirty="0"/>
              <a:t>PIL</a:t>
            </a:r>
            <a:r>
              <a:rPr lang="zh-CN" altLang="en-US" dirty="0"/>
              <a:t>、</a:t>
            </a:r>
            <a:r>
              <a:rPr lang="en-US" altLang="zh-CN" dirty="0"/>
              <a:t>OS</a:t>
            </a:r>
            <a:r>
              <a:rPr lang="zh-CN" altLang="en-US" dirty="0"/>
              <a:t>、</a:t>
            </a:r>
            <a:r>
              <a:rPr lang="en-US" altLang="zh-CN" dirty="0"/>
              <a:t>RE</a:t>
            </a:r>
            <a:r>
              <a:rPr lang="zh-CN" altLang="en-US" dirty="0"/>
              <a:t>库，而这些库应该都是基于</a:t>
            </a:r>
            <a:r>
              <a:rPr lang="en-US" altLang="zh-CN" dirty="0"/>
              <a:t>CPU</a:t>
            </a:r>
            <a:r>
              <a:rPr lang="zh-CN" altLang="en-US" dirty="0"/>
              <a:t>处理，将图片读入内存，直接与</a:t>
            </a:r>
            <a:r>
              <a:rPr lang="en-US" altLang="zh-CN" dirty="0"/>
              <a:t>CPU</a:t>
            </a:r>
            <a:r>
              <a:rPr lang="zh-CN" altLang="en-US" dirty="0"/>
              <a:t>交换进行处理，导致运行速度变慢。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 err="1"/>
              <a:t>Image.open</a:t>
            </a:r>
            <a:r>
              <a:rPr lang="en-US" altLang="zh-CN" dirty="0"/>
              <a:t>(path)</a:t>
            </a:r>
          </a:p>
          <a:p>
            <a:r>
              <a:rPr lang="en-US" altLang="zh-CN" dirty="0" err="1"/>
              <a:t>Re.findall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96836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657</Words>
  <Application>Microsoft Office PowerPoint</Application>
  <PresentationFormat>宽屏</PresentationFormat>
  <Paragraphs>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方正姚体</vt:lpstr>
      <vt:lpstr>华文新魏</vt:lpstr>
      <vt:lpstr>Arial</vt:lpstr>
      <vt:lpstr>Trebuchet MS</vt:lpstr>
      <vt:lpstr>Wingdings 3</vt:lpstr>
      <vt:lpstr>平面</vt:lpstr>
      <vt:lpstr>Robcup编程马拉松项目过程及疑难</vt:lpstr>
      <vt:lpstr>基础学习</vt:lpstr>
      <vt:lpstr>基础学习</vt:lpstr>
      <vt:lpstr>搭建自己的cnn</vt:lpstr>
      <vt:lpstr>搭建自己的cnn</vt:lpstr>
      <vt:lpstr>搭建自己的cnn</vt:lpstr>
      <vt:lpstr>搭建自己的cnn</vt:lpstr>
      <vt:lpstr>遇到问题</vt:lpstr>
      <vt:lpstr>问题反思</vt:lpstr>
      <vt:lpstr>稍作改进</vt:lpstr>
      <vt:lpstr>需要弄懂的地方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Robcup编程马拉松项目过程及疑难</dc:title>
  <dc:creator>Leather King</dc:creator>
  <cp:lastModifiedBy>Leather King</cp:lastModifiedBy>
  <cp:revision>11</cp:revision>
  <dcterms:created xsi:type="dcterms:W3CDTF">2018-11-03T02:09:30Z</dcterms:created>
  <dcterms:modified xsi:type="dcterms:W3CDTF">2018-11-03T05:49:24Z</dcterms:modified>
</cp:coreProperties>
</file>