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1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11/23/2018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618EC-A2E1-4F1A-964D-53F20B7A9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Four	- 	</a:t>
            </a:r>
            <a:r>
              <a:rPr lang="en-US" altLang="zh-CN" sz="6000" dirty="0" err="1"/>
              <a:t>skleran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35254C-29E2-4C62-9AAE-D12816535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3776F0-E7A6-476D-A36F-765AF2633F00}"/>
              </a:ext>
            </a:extLst>
          </p:cNvPr>
          <p:cNvSpPr txBox="1"/>
          <p:nvPr/>
        </p:nvSpPr>
        <p:spPr>
          <a:xfrm>
            <a:off x="9949542" y="4148243"/>
            <a:ext cx="55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1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9241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F3A43-A588-4C3F-8531-BB99C79F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 learn –</a:t>
            </a:r>
            <a:r>
              <a:rPr lang="en-US" altLang="zh-CN" sz="2800" dirty="0"/>
              <a:t>Machining Learning in 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3EB3C-C47F-4E0E-A755-6BE65D706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SciKit</a:t>
            </a:r>
            <a:r>
              <a:rPr lang="en-US" altLang="zh-CN" dirty="0"/>
              <a:t> learn</a:t>
            </a:r>
            <a:r>
              <a:rPr lang="zh-CN" altLang="en-US" dirty="0"/>
              <a:t>的简称是</a:t>
            </a:r>
            <a:r>
              <a:rPr lang="en-US" altLang="zh-CN" dirty="0" err="1"/>
              <a:t>SKlearn</a:t>
            </a:r>
            <a:r>
              <a:rPr lang="zh-CN" altLang="en-US" dirty="0"/>
              <a:t>，是一个</a:t>
            </a:r>
            <a:r>
              <a:rPr lang="en-US" altLang="zh-CN" dirty="0"/>
              <a:t>python</a:t>
            </a:r>
            <a:r>
              <a:rPr lang="zh-CN" altLang="en-US" dirty="0"/>
              <a:t>库，专门用于机器学习的模块。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里面内嵌了很多常用的机器学习的实现，使用该库可以高效的完成常见的任务，从而专</a:t>
            </a:r>
            <a:endParaRPr lang="en-US" altLang="zh-CN" dirty="0"/>
          </a:p>
          <a:p>
            <a:r>
              <a:rPr lang="zh-CN" altLang="en-US" dirty="0"/>
              <a:t>从而专注于结构</a:t>
            </a:r>
            <a:r>
              <a:rPr lang="zh-CN" altLang="en-US"/>
              <a:t>的设计与参数的调整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22918-77D7-41F1-B49E-0A6B8B39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15CEF4-197F-44AD-9BF8-6DCB09AE2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-46321"/>
            <a:ext cx="11337471" cy="7102159"/>
          </a:xfrm>
        </p:spPr>
      </p:pic>
    </p:spTree>
    <p:extLst>
      <p:ext uri="{BB962C8B-B14F-4D97-AF65-F5344CB8AC3E}">
        <p14:creationId xmlns:p14="http://schemas.microsoft.com/office/powerpoint/2010/main" val="179307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87B0A-6F78-422A-908A-27029FB5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怎么使用勒？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6E4CB-DA35-4ABA-9BFA-498E30508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一般的使用方法可以这样描述（直接看代码吧）：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&gt;&gt;&gt; from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sklearn</a:t>
            </a:r>
            <a:r>
              <a:rPr lang="en-US" altLang="zh-CN" sz="2400" dirty="0"/>
              <a:t> </a:t>
            </a:r>
            <a:r>
              <a:rPr lang="en-US" altLang="zh-CN" sz="2400" b="1" dirty="0"/>
              <a:t>import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linear_model</a:t>
            </a:r>
            <a:r>
              <a:rPr lang="en-US" altLang="zh-CN" sz="2400" dirty="0"/>
              <a:t> </a:t>
            </a:r>
          </a:p>
          <a:p>
            <a:r>
              <a:rPr lang="en-US" altLang="zh-CN" sz="2400" b="1" dirty="0"/>
              <a:t>&gt;&gt;&gt; </a:t>
            </a:r>
            <a:r>
              <a:rPr lang="en-US" altLang="zh-CN" sz="2400" dirty="0"/>
              <a:t>reg = </a:t>
            </a:r>
            <a:r>
              <a:rPr lang="en-US" altLang="zh-CN" sz="2400" dirty="0" err="1"/>
              <a:t>linear_model.RidgeCV</a:t>
            </a:r>
            <a:r>
              <a:rPr lang="en-US" altLang="zh-CN" sz="2400" dirty="0"/>
              <a:t>(alphas=[0.1, 1.0, 10.0], cv=3)</a:t>
            </a:r>
          </a:p>
          <a:p>
            <a:r>
              <a:rPr lang="en-US" altLang="zh-CN" sz="2400" dirty="0"/>
              <a:t> </a:t>
            </a:r>
            <a:r>
              <a:rPr lang="en-US" altLang="zh-CN" sz="2400" b="1" dirty="0"/>
              <a:t>&gt;&gt;&gt; </a:t>
            </a:r>
            <a:r>
              <a:rPr lang="en-US" altLang="zh-CN" sz="2400" dirty="0" err="1"/>
              <a:t>reg.fit</a:t>
            </a:r>
            <a:r>
              <a:rPr lang="en-US" altLang="zh-CN" sz="2400" dirty="0"/>
              <a:t>([[0, 0], [0, 0], [1, 1]], [0, .1, 1])       #</a:t>
            </a:r>
            <a:r>
              <a:rPr lang="zh-CN" altLang="en-US" sz="2400" dirty="0"/>
              <a:t>拟合的数据</a:t>
            </a:r>
            <a:endParaRPr lang="en-US" altLang="zh-CN" sz="2400" dirty="0"/>
          </a:p>
          <a:p>
            <a:r>
              <a:rPr lang="zh-CN" altLang="en-US" sz="2400" dirty="0"/>
              <a:t>一般来说是 </a:t>
            </a:r>
            <a:r>
              <a:rPr lang="en-US" altLang="zh-CN" sz="2400" dirty="0"/>
              <a:t>fit</a:t>
            </a:r>
            <a:r>
              <a:rPr lang="zh-CN" altLang="en-US" sz="2400" dirty="0"/>
              <a:t>（</a:t>
            </a:r>
            <a:r>
              <a:rPr lang="en-US" altLang="zh-CN" sz="2400" dirty="0"/>
              <a:t>data,  labels)</a:t>
            </a:r>
          </a:p>
          <a:p>
            <a:endParaRPr lang="en-US" altLang="zh-CN" sz="2400" dirty="0"/>
          </a:p>
          <a:p>
            <a:r>
              <a:rPr lang="zh-CN" altLang="en-US" sz="2400" dirty="0"/>
              <a:t>模型都为你封装好了，你要做的只是选择正确的模型，然后调参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886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91364-30DD-4B23-B0CF-CD889FEB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F2BAEA-7A3A-4E8D-B797-F5ACC8318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51" y="-82377"/>
            <a:ext cx="8484973" cy="6940378"/>
          </a:xfrm>
        </p:spPr>
      </p:pic>
    </p:spTree>
    <p:extLst>
      <p:ext uri="{BB962C8B-B14F-4D97-AF65-F5344CB8AC3E}">
        <p14:creationId xmlns:p14="http://schemas.microsoft.com/office/powerpoint/2010/main" val="207445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1A4AF-1784-40D5-8277-E69B7837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F896D-977C-42E4-BBA7-9A401EBB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线性回归模型：</a:t>
            </a:r>
            <a:endParaRPr lang="en-US" altLang="zh-CN" sz="2400" dirty="0"/>
          </a:p>
          <a:p>
            <a:r>
              <a:rPr lang="en-US" altLang="zh-CN" sz="2400" dirty="0"/>
              <a:t>Lasso, </a:t>
            </a:r>
            <a:r>
              <a:rPr lang="en-US" altLang="zh-CN" sz="2400" dirty="0" err="1"/>
              <a:t>LinearSVC</a:t>
            </a:r>
            <a:r>
              <a:rPr lang="zh-CN" altLang="en-US" sz="2400" dirty="0"/>
              <a:t>， </a:t>
            </a:r>
            <a:r>
              <a:rPr lang="en-US" altLang="zh-CN" sz="2400" dirty="0"/>
              <a:t>Bayesian Regression</a:t>
            </a:r>
            <a:r>
              <a:rPr lang="zh-CN" altLang="en-US" sz="2400" dirty="0"/>
              <a:t>， </a:t>
            </a:r>
            <a:r>
              <a:rPr lang="en-US" altLang="zh-CN" sz="2400" dirty="0"/>
              <a:t>Logistic regression</a:t>
            </a:r>
          </a:p>
          <a:p>
            <a:r>
              <a:rPr lang="en-US" altLang="zh-CN" sz="2400" dirty="0"/>
              <a:t>Support vector machine(SVM):</a:t>
            </a:r>
          </a:p>
          <a:p>
            <a:r>
              <a:rPr lang="en-US" altLang="zh-CN" sz="2400" b="1" dirty="0"/>
              <a:t>&gt;&gt;&gt; from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sklearn</a:t>
            </a:r>
            <a:r>
              <a:rPr lang="en-US" altLang="zh-CN" sz="2400" dirty="0"/>
              <a:t> </a:t>
            </a:r>
            <a:r>
              <a:rPr lang="en-US" altLang="zh-CN" sz="2400" b="1" dirty="0"/>
              <a:t>import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svm</a:t>
            </a:r>
            <a:r>
              <a:rPr lang="en-US" altLang="zh-CN" sz="2400" dirty="0"/>
              <a:t> </a:t>
            </a:r>
          </a:p>
          <a:p>
            <a:r>
              <a:rPr lang="en-US" altLang="zh-CN" sz="2400" b="1" dirty="0"/>
              <a:t>&gt;&gt;&gt; </a:t>
            </a:r>
            <a:r>
              <a:rPr lang="en-US" altLang="zh-CN" sz="2400" dirty="0"/>
              <a:t>X = [[0, 0], [1, 1]] </a:t>
            </a:r>
          </a:p>
          <a:p>
            <a:r>
              <a:rPr lang="en-US" altLang="zh-CN" sz="2400" b="1" dirty="0"/>
              <a:t>&gt;&gt;&gt; </a:t>
            </a:r>
            <a:r>
              <a:rPr lang="en-US" altLang="zh-CN" sz="2400" dirty="0"/>
              <a:t>y = [0, 1]</a:t>
            </a:r>
          </a:p>
          <a:p>
            <a:r>
              <a:rPr lang="en-US" altLang="zh-CN" sz="2400" dirty="0"/>
              <a:t> </a:t>
            </a:r>
            <a:r>
              <a:rPr lang="en-US" altLang="zh-CN" sz="2400" b="1" dirty="0"/>
              <a:t>&gt;&gt;&gt; </a:t>
            </a:r>
            <a:r>
              <a:rPr lang="en-US" altLang="zh-CN" sz="2400" dirty="0" err="1"/>
              <a:t>clf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svm.SVC</a:t>
            </a:r>
            <a:r>
              <a:rPr lang="en-US" altLang="zh-CN" sz="2400" dirty="0"/>
              <a:t>(gamma='scale’)</a:t>
            </a:r>
          </a:p>
          <a:p>
            <a:r>
              <a:rPr lang="en-US" altLang="zh-CN" sz="2400" dirty="0"/>
              <a:t> </a:t>
            </a:r>
            <a:r>
              <a:rPr lang="en-US" altLang="zh-CN" sz="2400" b="1" dirty="0"/>
              <a:t>&gt;&gt;&gt; </a:t>
            </a:r>
            <a:r>
              <a:rPr lang="en-US" altLang="zh-CN" sz="2400" dirty="0" err="1"/>
              <a:t>clf.fit</a:t>
            </a:r>
            <a:r>
              <a:rPr lang="en-US" altLang="zh-CN" sz="2400" dirty="0"/>
              <a:t>(X, y) </a:t>
            </a:r>
          </a:p>
          <a:p>
            <a:r>
              <a:rPr lang="en-US" altLang="zh-CN" sz="2400" b="1" dirty="0"/>
              <a:t>&gt;&gt;&gt; </a:t>
            </a:r>
            <a:r>
              <a:rPr lang="en-US" altLang="zh-CN" sz="2400" dirty="0" err="1"/>
              <a:t>clf.predict</a:t>
            </a:r>
            <a:r>
              <a:rPr lang="en-US" altLang="zh-CN" sz="2400" dirty="0"/>
              <a:t>([[2., 2.]])</a:t>
            </a:r>
            <a:endParaRPr lang="en-US" altLang="zh-CN" sz="28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470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53BE-15C3-4CD4-B7F4-7FE466F2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还没完，怎么可以只有简单模型？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2C7CB-FD15-4EBD-8C8B-F920B109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高斯朴素贝叶斯分类器：</a:t>
            </a:r>
            <a:endParaRPr lang="en-US" altLang="zh-CN" sz="2400" b="1" dirty="0"/>
          </a:p>
          <a:p>
            <a:r>
              <a:rPr lang="en-US" altLang="zh-CN" sz="2400" b="1" dirty="0"/>
              <a:t>&gt;&gt;&gt; from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sklearn</a:t>
            </a:r>
            <a:r>
              <a:rPr lang="en-US" altLang="zh-CN" sz="2400" dirty="0"/>
              <a:t> </a:t>
            </a:r>
            <a:r>
              <a:rPr lang="en-US" altLang="zh-CN" sz="2400" b="1" dirty="0"/>
              <a:t>import</a:t>
            </a:r>
            <a:r>
              <a:rPr lang="en-US" altLang="zh-CN" sz="2400" dirty="0"/>
              <a:t> datasets </a:t>
            </a:r>
          </a:p>
          <a:p>
            <a:r>
              <a:rPr lang="en-US" altLang="zh-CN" sz="2400" b="1" dirty="0"/>
              <a:t>&gt;&gt;&gt; </a:t>
            </a:r>
            <a:r>
              <a:rPr lang="en-US" altLang="zh-CN" sz="2400" dirty="0"/>
              <a:t>iris = </a:t>
            </a:r>
            <a:r>
              <a:rPr lang="en-US" altLang="zh-CN" sz="2400" dirty="0" err="1"/>
              <a:t>datasets.load_iris</a:t>
            </a:r>
            <a:r>
              <a:rPr lang="en-US" altLang="zh-CN" sz="2400" dirty="0"/>
              <a:t>() </a:t>
            </a:r>
          </a:p>
          <a:p>
            <a:r>
              <a:rPr lang="en-US" altLang="zh-CN" sz="2400" b="1" dirty="0"/>
              <a:t>&gt;&gt;&gt; from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sklearn.naive_bayes</a:t>
            </a:r>
            <a:r>
              <a:rPr lang="en-US" altLang="zh-CN" sz="2400" dirty="0"/>
              <a:t> </a:t>
            </a:r>
            <a:r>
              <a:rPr lang="en-US" altLang="zh-CN" sz="2400" b="1" dirty="0"/>
              <a:t>import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GaussianNB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b="1" dirty="0"/>
              <a:t>&gt;&gt;&gt; </a:t>
            </a:r>
            <a:r>
              <a:rPr lang="en-US" altLang="zh-CN" sz="2400" dirty="0" err="1"/>
              <a:t>gnb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GaussianNB</a:t>
            </a:r>
            <a:r>
              <a:rPr lang="en-US" altLang="zh-CN" sz="2400" dirty="0"/>
              <a:t>() </a:t>
            </a:r>
          </a:p>
          <a:p>
            <a:r>
              <a:rPr lang="en-US" altLang="zh-CN" sz="2400" b="1" dirty="0"/>
              <a:t>&gt;&gt;&gt; </a:t>
            </a:r>
            <a:r>
              <a:rPr lang="en-US" altLang="zh-CN" sz="2400" dirty="0" err="1"/>
              <a:t>y_pred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gnb.fit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iris.data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iris.target</a:t>
            </a:r>
            <a:r>
              <a:rPr lang="en-US" altLang="zh-CN" sz="2400" dirty="0"/>
              <a:t>).predict(</a:t>
            </a:r>
            <a:r>
              <a:rPr lang="en-US" altLang="zh-CN" sz="2400" dirty="0" err="1"/>
              <a:t>iris.data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zh-CN" altLang="en-US" sz="2400" dirty="0"/>
              <a:t>还有朴素贝叶斯的伯努利概型，多项式概型，都有相应的函数</a:t>
            </a:r>
          </a:p>
        </p:txBody>
      </p:sp>
    </p:spTree>
    <p:extLst>
      <p:ext uri="{BB962C8B-B14F-4D97-AF65-F5344CB8AC3E}">
        <p14:creationId xmlns:p14="http://schemas.microsoft.com/office/powerpoint/2010/main" val="248739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19970-A875-43B8-B5CF-445CDBED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此外还有很多模型：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E7600-D6B4-4546-9B7B-939860B4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&gt;&gt;&gt; from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sklearn.discriminant_analysis</a:t>
            </a:r>
            <a:r>
              <a:rPr lang="en-US" altLang="zh-CN" sz="2400" dirty="0"/>
              <a:t> </a:t>
            </a:r>
            <a:r>
              <a:rPr lang="en-US" altLang="zh-CN" sz="2400" b="1" dirty="0"/>
              <a:t>import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LinearDiscriminantAnalysis</a:t>
            </a:r>
            <a:endParaRPr lang="en-US" altLang="zh-CN" sz="2400" dirty="0"/>
          </a:p>
          <a:p>
            <a:r>
              <a:rPr lang="en-US" altLang="zh-CN" sz="2400" b="1" dirty="0"/>
              <a:t>&gt;&gt;&gt; from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sklearn.cluster</a:t>
            </a:r>
            <a:r>
              <a:rPr lang="en-US" altLang="zh-CN" sz="2400" b="1" dirty="0"/>
              <a:t> import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Kmean</a:t>
            </a:r>
            <a:endParaRPr lang="en-US" altLang="zh-CN" sz="2400" dirty="0"/>
          </a:p>
          <a:p>
            <a:r>
              <a:rPr lang="en-US" altLang="zh-CN" sz="2400" b="1" dirty="0"/>
              <a:t>&gt;&gt;&gt; from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sklearn.mixture</a:t>
            </a:r>
            <a:r>
              <a:rPr lang="en-US" altLang="zh-CN" sz="2400" b="1" dirty="0"/>
              <a:t> import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GussianMixture</a:t>
            </a:r>
            <a:endParaRPr lang="en-US" altLang="zh-CN" sz="2400" dirty="0"/>
          </a:p>
          <a:p>
            <a:r>
              <a:rPr lang="en-US" altLang="zh-CN" sz="2400" b="1" dirty="0"/>
              <a:t>&gt;&gt;&gt; from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sklearn.tree</a:t>
            </a:r>
            <a:r>
              <a:rPr lang="en-US" altLang="zh-CN" sz="2400" b="1" dirty="0"/>
              <a:t> import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DecisionTreeClassifier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当然还有一些其他的功能：比如 </a:t>
            </a:r>
            <a:r>
              <a:rPr lang="en-US" altLang="zh-CN" sz="2400" dirty="0" err="1"/>
              <a:t>OneHotEncoder</a:t>
            </a:r>
            <a:r>
              <a:rPr lang="zh-CN" altLang="en-US" sz="2400" dirty="0"/>
              <a:t>， </a:t>
            </a:r>
            <a:r>
              <a:rPr lang="en-US" altLang="zh-CN" sz="2400" dirty="0" err="1"/>
              <a:t>train_test_split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 err="1"/>
              <a:t>StandardScaler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pipline</a:t>
            </a:r>
            <a:r>
              <a:rPr lang="en-US" altLang="zh-CN" sz="2400" dirty="0"/>
              <a:t>,</a:t>
            </a:r>
            <a:r>
              <a:rPr lang="zh-CN" altLang="en-US" sz="2400" dirty="0"/>
              <a:t>留待你们探索，具体使用方法文档里面有详细介绍（甚至理论推导），就不再赘述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1389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37</TotalTime>
  <Words>408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方正姚体</vt:lpstr>
      <vt:lpstr>Arial</vt:lpstr>
      <vt:lpstr>Rockwell</vt:lpstr>
      <vt:lpstr>Rockwell Condensed</vt:lpstr>
      <vt:lpstr>Wingdings</vt:lpstr>
      <vt:lpstr>木活字</vt:lpstr>
      <vt:lpstr>Week Four -  skleran</vt:lpstr>
      <vt:lpstr>Scikit learn –Machining Learning in Python</vt:lpstr>
      <vt:lpstr>PowerPoint 演示文稿</vt:lpstr>
      <vt:lpstr>怎么使用勒？</vt:lpstr>
      <vt:lpstr>PowerPoint 演示文稿</vt:lpstr>
      <vt:lpstr>Classification：</vt:lpstr>
      <vt:lpstr>还没完，怎么可以只有简单模型？</vt:lpstr>
      <vt:lpstr>此外还有很多模型：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Four -  skleran</dc:title>
  <dc:creator>UanMI ABC</dc:creator>
  <cp:lastModifiedBy>UanMI ABC</cp:lastModifiedBy>
  <cp:revision>17</cp:revision>
  <dcterms:created xsi:type="dcterms:W3CDTF">2018-11-23T08:28:36Z</dcterms:created>
  <dcterms:modified xsi:type="dcterms:W3CDTF">2018-11-23T09:05:52Z</dcterms:modified>
</cp:coreProperties>
</file>