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B8E9-AFCF-43B1-A59B-72D78AF0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02692"/>
            <a:ext cx="8991600" cy="1645920"/>
          </a:xfrm>
        </p:spPr>
        <p:txBody>
          <a:bodyPr/>
          <a:lstStyle/>
          <a:p>
            <a:r>
              <a:rPr lang="zh-CN" altLang="en-US" dirty="0"/>
              <a:t>两道题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5D66F-4974-41A6-96DB-154C2A22B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7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FA-7421-499F-9A75-6C75A77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zh-CN" altLang="en-US"/>
              <a:t>上文无关。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AB3B-C318-4ECE-9DED-4946A3B5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千瓶药水，其中九百九十九瓶是完全一样的，只有一瓶里面是毒药，但是外观上分辨不出来。毒药给小白鼠喝了后，一星期后这只小白鼠会突然死亡，但之前一点症状也没有。现需要在一星期后找出哪瓶是毒药，问至少需要几只小白鼠？ </a:t>
            </a:r>
          </a:p>
        </p:txBody>
      </p:sp>
    </p:spTree>
    <p:extLst>
      <p:ext uri="{BB962C8B-B14F-4D97-AF65-F5344CB8AC3E}">
        <p14:creationId xmlns:p14="http://schemas.microsoft.com/office/powerpoint/2010/main" val="28128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DFC47-2BC5-4053-9E50-E4188244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9D002A-A927-462F-839F-8AF24F68E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00" y="-643270"/>
            <a:ext cx="9248764" cy="7464055"/>
          </a:xfrm>
        </p:spPr>
      </p:pic>
    </p:spTree>
    <p:extLst>
      <p:ext uri="{BB962C8B-B14F-4D97-AF65-F5344CB8AC3E}">
        <p14:creationId xmlns:p14="http://schemas.microsoft.com/office/powerpoint/2010/main" val="38469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7A0E-1264-4160-9591-97D8D206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58977D-E06F-4C40-A456-6AED2E86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476" y="90377"/>
            <a:ext cx="10651682" cy="6693195"/>
          </a:xfrm>
        </p:spPr>
      </p:pic>
    </p:spTree>
    <p:extLst>
      <p:ext uri="{BB962C8B-B14F-4D97-AF65-F5344CB8AC3E}">
        <p14:creationId xmlns:p14="http://schemas.microsoft.com/office/powerpoint/2010/main" val="28563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59C8-7DE8-4D27-B86F-C5D2C18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66B37C-DC40-4CCE-8ADD-54340227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01" y="208098"/>
            <a:ext cx="9844132" cy="6649902"/>
          </a:xfrm>
        </p:spPr>
      </p:pic>
    </p:spTree>
    <p:extLst>
      <p:ext uri="{BB962C8B-B14F-4D97-AF65-F5344CB8AC3E}">
        <p14:creationId xmlns:p14="http://schemas.microsoft.com/office/powerpoint/2010/main" val="10778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8E46-4442-4634-AB96-BC1AED47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意思就是，给定整数</a:t>
            </a:r>
            <a:r>
              <a:rPr lang="en-US" altLang="zh-CN" dirty="0"/>
              <a:t>n</a:t>
            </a:r>
            <a:r>
              <a:rPr lang="zh-CN" altLang="en-US" dirty="0"/>
              <a:t>，求乘除得到</a:t>
            </a:r>
            <a:r>
              <a:rPr lang="en-US" altLang="zh-CN" dirty="0"/>
              <a:t>n</a:t>
            </a:r>
            <a:r>
              <a:rPr lang="zh-CN" altLang="en-US" dirty="0"/>
              <a:t>的最少操作次数。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479969-071D-40F3-B6E5-42B271A8A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55653"/>
            <a:ext cx="7790050" cy="3564602"/>
          </a:xfrm>
        </p:spPr>
      </p:pic>
    </p:spTree>
    <p:extLst>
      <p:ext uri="{BB962C8B-B14F-4D97-AF65-F5344CB8AC3E}">
        <p14:creationId xmlns:p14="http://schemas.microsoft.com/office/powerpoint/2010/main" val="14042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9263-9450-4634-8766-7F665002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C4B85-9698-432E-BA3B-54BE8D4E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简单的进行深度搜索可能会超时，所以考虑使用迭代加深搜索的方法：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指定层数进行搜索，如果没有搜索到解就加深一层，直到搜索到解或者达到最大深度。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70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5DED-A294-4759-9871-D5B9C101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1455ACC-078E-48AC-BEC1-0F5CE7C42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44" y="0"/>
            <a:ext cx="10661265" cy="7277986"/>
          </a:xfrm>
        </p:spPr>
      </p:pic>
    </p:spTree>
    <p:extLst>
      <p:ext uri="{BB962C8B-B14F-4D97-AF65-F5344CB8AC3E}">
        <p14:creationId xmlns:p14="http://schemas.microsoft.com/office/powerpoint/2010/main" val="16609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0DD-5EE9-421D-B100-B5945828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CA4D-742E-4AD9-8AB0-5E499391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这里没有加入剪枝操作，也没有记忆化搜索，实际估计应该会很慢。</a:t>
            </a:r>
          </a:p>
        </p:txBody>
      </p:sp>
    </p:spTree>
    <p:extLst>
      <p:ext uri="{BB962C8B-B14F-4D97-AF65-F5344CB8AC3E}">
        <p14:creationId xmlns:p14="http://schemas.microsoft.com/office/powerpoint/2010/main" val="421909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B985-526B-44ED-A392-92E0ECD2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BB6784-D36E-4A5C-A15B-F588EA5E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84" y="-38052"/>
            <a:ext cx="10799690" cy="70398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163B76-9429-4E6E-9C21-2B693C0B709D}"/>
              </a:ext>
            </a:extLst>
          </p:cNvPr>
          <p:cNvSpPr txBox="1"/>
          <p:nvPr/>
        </p:nvSpPr>
        <p:spPr>
          <a:xfrm>
            <a:off x="5132868" y="1968746"/>
            <a:ext cx="221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博客大佬的主函数</a:t>
            </a:r>
          </a:p>
        </p:txBody>
      </p:sp>
    </p:spTree>
    <p:extLst>
      <p:ext uri="{BB962C8B-B14F-4D97-AF65-F5344CB8AC3E}">
        <p14:creationId xmlns:p14="http://schemas.microsoft.com/office/powerpoint/2010/main" val="277569491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75</TotalTime>
  <Words>161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华文中宋</vt:lpstr>
      <vt:lpstr>Arial</vt:lpstr>
      <vt:lpstr>Gill Sans MT</vt:lpstr>
      <vt:lpstr>包裹</vt:lpstr>
      <vt:lpstr>两道题</vt:lpstr>
      <vt:lpstr>PowerPoint 演示文稿</vt:lpstr>
      <vt:lpstr>PowerPoint 演示文稿</vt:lpstr>
      <vt:lpstr>PowerPoint 演示文稿</vt:lpstr>
      <vt:lpstr>意思就是，给定整数n，求乘除得到n的最少操作次数。</vt:lpstr>
      <vt:lpstr>思路</vt:lpstr>
      <vt:lpstr>PowerPoint 演示文稿</vt:lpstr>
      <vt:lpstr>问题</vt:lpstr>
      <vt:lpstr>PowerPoint 演示文稿</vt:lpstr>
      <vt:lpstr>与上文无关。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两道题</dc:title>
  <dc:creator>UanMI ABC</dc:creator>
  <cp:lastModifiedBy>UanMI ABC</cp:lastModifiedBy>
  <cp:revision>11</cp:revision>
  <dcterms:created xsi:type="dcterms:W3CDTF">2018-11-10T08:06:51Z</dcterms:created>
  <dcterms:modified xsi:type="dcterms:W3CDTF">2018-11-10T11:10:48Z</dcterms:modified>
</cp:coreProperties>
</file>