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94FA-0FC1-4CB4-BDB7-7FC361D739EC}" type="datetimeFigureOut">
              <a:rPr lang="zh-CN" altLang="en-US" smtClean="0"/>
              <a:t>2017/2/28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D165-A480-40DD-9BC9-41726E8C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今天我想讨论下研究生毕设中存在的一个关键问题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行为模型驱动的服务组合程序测试用例生成技术研究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7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90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00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1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05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0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20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2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2017/2/28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11" y="2760865"/>
            <a:ext cx="5486400" cy="961504"/>
          </a:xfrm>
        </p:spPr>
        <p:txBody>
          <a:bodyPr>
            <a:noAutofit/>
          </a:bodyPr>
          <a:lstStyle/>
          <a:p>
            <a:pPr algn="r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日问题讨论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指导</a:t>
            </a:r>
            <a:r>
              <a:rPr lang="zh-CN" altLang="en-US" sz="1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老师：孙昌爱</a:t>
            </a:r>
            <a:endParaRPr lang="en-US" altLang="zh-CN" sz="1800" dirty="0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sz="1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答辩学生：贾婧婷</a:t>
            </a:r>
            <a:endParaRPr lang="en-US" altLang="zh-CN" sz="1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2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949"/>
    </mc:Choice>
    <mc:Fallback xmlns="">
      <p:transition spd="slow" advTm="109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所用实例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99" y="1259770"/>
            <a:ext cx="76604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实例：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航空行李计费系统，该系统包括两个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操作需要在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操作执行后方可执行。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操作输入参数及其约束信息如表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所示：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83519"/>
              </p:ext>
            </p:extLst>
          </p:nvPr>
        </p:nvGraphicFramePr>
        <p:xfrm>
          <a:off x="1905696" y="2771177"/>
          <a:ext cx="35433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7351">
                  <a:extLst>
                    <a:ext uri="{9D8B030D-6E8A-4147-A177-3AD203B41FA5}">
                      <a16:colId xmlns:a16="http://schemas.microsoft.com/office/drawing/2014/main" val="268569376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26862738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88325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chooseAirClass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[0,3]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chooseArea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[0,1]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isStudent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luggage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economicfee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6163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78549" y="5214962"/>
            <a:ext cx="3270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 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输入参数及范围约束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3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noProof="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添加约束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9" y="1897219"/>
            <a:ext cx="3943350" cy="1834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749" y="3886372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针对每个输入或输出参数添加约束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74" y="1028775"/>
            <a:ext cx="3909060" cy="57092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3749" y="4373108"/>
            <a:ext cx="39565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&lt;restriction&gt;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minInclusive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"&gt;&lt;/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minInclusive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maxInclusive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"&gt;&lt;/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maxInclusive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&lt;/restriction&gt;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46918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参数约束：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noProof="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添加约束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748" y="3220796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向有前置操作的操作添加约束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748" y="3575232"/>
            <a:ext cx="4818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wsdl:operation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preOp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="login"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preCT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loginResponse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=true"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/&gt;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序列约束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8" y="1623570"/>
            <a:ext cx="4071938" cy="1225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48" y="4042566"/>
            <a:ext cx="5640705" cy="2245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8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62" y="3054729"/>
            <a:ext cx="1491615" cy="28632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所示，是直接调用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，符合该操作的参数约束。执行该测试用例后，引擎监控结果为：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40" y="2924728"/>
            <a:ext cx="2957513" cy="112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240" y="4126601"/>
            <a:ext cx="2974658" cy="2083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03292" y="5917944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8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所示，是先调用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操作再调用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username,4,0,true,70,300)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，符合操作的序列约束但不符合操作的参数约束。执行该测试用例后，引擎监控结果为：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748" y="5917944"/>
            <a:ext cx="4164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23" y="2991840"/>
            <a:ext cx="1333500" cy="2910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45" y="3130671"/>
            <a:ext cx="3223260" cy="480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645" y="3678669"/>
            <a:ext cx="3969068" cy="1963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76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所示，是先调用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操作再调用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username,0,0,true,70,300)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，符合操作的序列约束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符合操作的参数约束。执行该测试用例后，引擎监控结果为：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748" y="5917944"/>
            <a:ext cx="4164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23" y="2991840"/>
            <a:ext cx="1333500" cy="29108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t="61014"/>
          <a:stretch/>
        </p:blipFill>
        <p:spPr>
          <a:xfrm>
            <a:off x="3862107" y="3035857"/>
            <a:ext cx="2407920" cy="356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23658"/>
          <a:stretch/>
        </p:blipFill>
        <p:spPr>
          <a:xfrm>
            <a:off x="3862107" y="3574485"/>
            <a:ext cx="3718560" cy="1942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57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heme/theme1.xml><?xml version="1.0" encoding="utf-8"?>
<a:theme xmlns:a="http://schemas.openxmlformats.org/drawingml/2006/main" name="2_框架">
  <a:themeElements>
    <a:clrScheme name="自定义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545454"/>
    </a:dk2>
    <a:lt2>
      <a:srgbClr val="BFBFBF"/>
    </a:lt2>
    <a:accent1>
      <a:srgbClr val="00539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692</Words>
  <Application>Microsoft Office PowerPoint</Application>
  <PresentationFormat>全屏显示(4:3)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华文楷体</vt:lpstr>
      <vt:lpstr>华文新魏</vt:lpstr>
      <vt:lpstr>宋体</vt:lpstr>
      <vt:lpstr>微软雅黑</vt:lpstr>
      <vt:lpstr>幼圆</vt:lpstr>
      <vt:lpstr>Arial</vt:lpstr>
      <vt:lpstr>Corbel</vt:lpstr>
      <vt:lpstr>Times New Roman</vt:lpstr>
      <vt:lpstr>Wingdings</vt:lpstr>
      <vt:lpstr>Wingdings 2</vt:lpstr>
      <vt:lpstr>2_框架</vt:lpstr>
      <vt:lpstr>2017年3月1日问题讨论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21</cp:revision>
  <dcterms:created xsi:type="dcterms:W3CDTF">2017-02-28T07:57:13Z</dcterms:created>
  <dcterms:modified xsi:type="dcterms:W3CDTF">2017-03-01T07:41:22Z</dcterms:modified>
</cp:coreProperties>
</file>